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caa3494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caa3494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4b237a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4b237a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49bcaf0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49bcaf0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4b237a9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4b237a9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4b237a9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4b237a9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0990163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0990163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caa3494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caa3494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6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ClientCentral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38825" y="2877900"/>
            <a:ext cx="29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SWENG-411 Final Project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4888375" y="3092225"/>
            <a:ext cx="3796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Team: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Andrew Kuziel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Jennifer Lewis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Jordan Sharkey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Owen Powell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26150"/>
            <a:ext cx="85206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Introduction and Background</a:t>
            </a:r>
            <a:endParaRPr b="1" sz="2400"/>
          </a:p>
        </p:txBody>
      </p:sp>
      <p:sp>
        <p:nvSpPr>
          <p:cNvPr id="62" name="Google Shape;62;p14"/>
          <p:cNvSpPr txBox="1"/>
          <p:nvPr/>
        </p:nvSpPr>
        <p:spPr>
          <a:xfrm>
            <a:off x="153075" y="1398125"/>
            <a:ext cx="8679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scheduling systems can be difficult to learn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of the current systems are outdated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Patients should be able to schedule their own appointments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ClientCentral was developed with the user in mind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software is adaptable, allowing personalization for each doctor’s offices needs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571625" y="142875"/>
            <a:ext cx="61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Use Case Diagram</a:t>
            </a:r>
            <a:endParaRPr b="1" sz="2400"/>
          </a:p>
        </p:txBody>
      </p:sp>
      <p:sp>
        <p:nvSpPr>
          <p:cNvPr id="68" name="Google Shape;68;p15"/>
          <p:cNvSpPr txBox="1"/>
          <p:nvPr/>
        </p:nvSpPr>
        <p:spPr>
          <a:xfrm>
            <a:off x="6474100" y="1006325"/>
            <a:ext cx="24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550" y="744175"/>
            <a:ext cx="52292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561425" y="142875"/>
            <a:ext cx="61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Class Diagram</a:t>
            </a:r>
            <a:endParaRPr b="1" sz="2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38" y="696975"/>
            <a:ext cx="5051085" cy="414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571625" y="120950"/>
            <a:ext cx="61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Scheduling Sequence Diagram</a:t>
            </a:r>
            <a:endParaRPr b="1" sz="24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52" y="675038"/>
            <a:ext cx="5550049" cy="379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571625" y="142875"/>
            <a:ext cx="61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Login</a:t>
            </a:r>
            <a:r>
              <a:rPr b="1" lang="en" sz="2400"/>
              <a:t> Sequence Diagram</a:t>
            </a:r>
            <a:endParaRPr b="1" sz="24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15" y="696975"/>
            <a:ext cx="6809726" cy="3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571625" y="142875"/>
            <a:ext cx="61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Progress Update</a:t>
            </a:r>
            <a:endParaRPr b="1" sz="2400"/>
          </a:p>
        </p:txBody>
      </p:sp>
      <p:sp>
        <p:nvSpPr>
          <p:cNvPr id="93" name="Google Shape;93;p19"/>
          <p:cNvSpPr txBox="1"/>
          <p:nvPr/>
        </p:nvSpPr>
        <p:spPr>
          <a:xfrm>
            <a:off x="132675" y="632725"/>
            <a:ext cx="8929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originally planned to use Java, Node.js, and SQL.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our </a:t>
            </a:r>
            <a:r>
              <a:rPr lang="en"/>
              <a:t>initial</a:t>
            </a:r>
            <a:r>
              <a:rPr lang="en"/>
              <a:t> (rough draft) Java project was implemented, we found PHP allows a more </a:t>
            </a:r>
            <a:r>
              <a:rPr lang="en"/>
              <a:t>seamless</a:t>
            </a:r>
            <a:r>
              <a:rPr lang="en"/>
              <a:t> development process for accounts management and managing data.</a:t>
            </a:r>
            <a:endParaRPr/>
          </a:p>
          <a:p>
            <a:pPr indent="-317500" lvl="0" marL="8572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Xampp to run MySQL and Apache Server.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the login use case completed. It allows both a patient and doctor to register and login to their account.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project allows both patient and doctor to book an appointment.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types of users are able to view appointments.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Doctors can view all upcoming appointments.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 can view their personal upcoming appointments.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 a patient list on doctor’s account.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a MySQL database with patient, doctor, and appointment tables.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Security feature: Passwords are stored in hash in the database.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571625" y="142875"/>
            <a:ext cx="61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</a:t>
            </a:r>
            <a:r>
              <a:rPr b="1" lang="en" sz="2400"/>
              <a:t>Lessons Learned:</a:t>
            </a:r>
            <a:endParaRPr b="1" sz="2400"/>
          </a:p>
        </p:txBody>
      </p:sp>
      <p:sp>
        <p:nvSpPr>
          <p:cNvPr id="99" name="Google Shape;99;p20"/>
          <p:cNvSpPr txBox="1"/>
          <p:nvPr/>
        </p:nvSpPr>
        <p:spPr>
          <a:xfrm>
            <a:off x="132675" y="632725"/>
            <a:ext cx="892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</a:t>
            </a:r>
            <a:r>
              <a:rPr lang="en" sz="1600">
                <a:solidFill>
                  <a:schemeClr val="dk1"/>
                </a:solidFill>
              </a:rPr>
              <a:t>isual diagrams are vital to keeping a team on track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Learned more about PHP and MySQL work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ability to pivot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Importance of teamwork</a:t>
            </a:r>
            <a:endParaRPr sz="1600"/>
          </a:p>
        </p:txBody>
      </p:sp>
      <p:sp>
        <p:nvSpPr>
          <p:cNvPr id="100" name="Google Shape;100;p20"/>
          <p:cNvSpPr txBox="1"/>
          <p:nvPr/>
        </p:nvSpPr>
        <p:spPr>
          <a:xfrm>
            <a:off x="107175" y="3154625"/>
            <a:ext cx="8980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ClientCentral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Pennsylvania State University - 2022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Team 6: Andrew Kuziel, Jennifer Lewis, Jordan Sharkey, Owen Powell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