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1" r:id="rId4"/>
    <p:sldId id="266" r:id="rId5"/>
    <p:sldId id="272" r:id="rId6"/>
    <p:sldId id="267" r:id="rId7"/>
    <p:sldId id="261" r:id="rId8"/>
    <p:sldId id="264" r:id="rId9"/>
    <p:sldId id="273" r:id="rId10"/>
    <p:sldId id="277" r:id="rId11"/>
    <p:sldId id="269" r:id="rId12"/>
    <p:sldId id="262" r:id="rId13"/>
    <p:sldId id="265" r:id="rId14"/>
    <p:sldId id="274" r:id="rId15"/>
    <p:sldId id="278" r:id="rId16"/>
    <p:sldId id="279" r:id="rId17"/>
    <p:sldId id="268" r:id="rId18"/>
    <p:sldId id="258" r:id="rId19"/>
    <p:sldId id="276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18" autoAdjust="0"/>
  </p:normalViewPr>
  <p:slideViewPr>
    <p:cSldViewPr>
      <p:cViewPr varScale="1">
        <p:scale>
          <a:sx n="71" d="100"/>
          <a:sy n="71" d="100"/>
        </p:scale>
        <p:origin x="-14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D51B-FBEE-43E7-A68B-2BD023E8E7A7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C3F4-8DBF-4C30-AF93-88EC9DE92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emonia\Desktop\&#47204;%20&#48372;&#44256;&#49436;\League%20of%20Legends%20-%20Pulsefire%20Ezreal%20Revealed.AV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About League of Legend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유 재 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룬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더욱 다양한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</a:t>
            </a:r>
            <a:r>
              <a:rPr lang="en-US" altLang="ko-KR" dirty="0" smtClean="0"/>
              <a:t>-</a:t>
            </a:r>
            <a:r>
              <a:rPr lang="ko-KR" altLang="en-US" dirty="0" smtClean="0"/>
              <a:t>게임에 속도감과 변수를 부여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2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8604448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eague of Legends - Pulsefire Ezreal Revealed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14438"/>
            <a:ext cx="9143999" cy="442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롤</a:t>
            </a:r>
            <a:r>
              <a:rPr lang="ko-KR" altLang="en-US" dirty="0" smtClean="0"/>
              <a:t>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3093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 smtClean="0"/>
              <a:t>미니언</a:t>
            </a:r>
            <a:r>
              <a:rPr lang="en-US" altLang="ko-KR" sz="2000" dirty="0" smtClean="0"/>
              <a:t>(Minion): </a:t>
            </a:r>
            <a:r>
              <a:rPr lang="ko-KR" altLang="en-US" sz="2000" dirty="0" err="1" smtClean="0"/>
              <a:t>적팀과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우리팀에서</a:t>
            </a:r>
            <a:r>
              <a:rPr lang="ko-KR" altLang="en-US" sz="2000" dirty="0" smtClean="0"/>
              <a:t> 나오는 </a:t>
            </a:r>
            <a:r>
              <a:rPr lang="ko-KR" altLang="en-US" sz="2000" dirty="0" err="1" smtClean="0"/>
              <a:t>몬스터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종류로는 </a:t>
            </a:r>
            <a:r>
              <a:rPr lang="ko-KR" altLang="en-US" sz="2000" dirty="0" err="1" smtClean="0"/>
              <a:t>근접미니언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마법사 </a:t>
            </a:r>
            <a:r>
              <a:rPr lang="ko-KR" altLang="en-US" sz="2000" dirty="0" err="1" smtClean="0"/>
              <a:t>미니언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공성미니언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슈퍼미니언이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부쉬</a:t>
            </a:r>
            <a:r>
              <a:rPr lang="en-US" altLang="ko-KR" sz="2000" dirty="0" smtClean="0"/>
              <a:t>(bush):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중간중간에 있는 수풀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부쉬</a:t>
            </a:r>
            <a:r>
              <a:rPr lang="ko-KR" altLang="en-US" sz="2000" dirty="0" smtClean="0"/>
              <a:t> 밖에서는 안이 보이지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리쉬</a:t>
            </a:r>
            <a:r>
              <a:rPr lang="en-US" altLang="ko-KR" sz="2000" dirty="0" smtClean="0"/>
              <a:t>(Leash): </a:t>
            </a:r>
            <a:r>
              <a:rPr lang="ko-KR" altLang="en-US" sz="2000" dirty="0" err="1" smtClean="0"/>
              <a:t>정글러의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크립을</a:t>
            </a:r>
            <a:r>
              <a:rPr lang="ko-KR" altLang="en-US" sz="2000" dirty="0" smtClean="0"/>
              <a:t> 끌어 도와주는 행위</a:t>
            </a:r>
            <a:endParaRPr lang="en-US" altLang="ko-KR" sz="2000" dirty="0" smtClean="0"/>
          </a:p>
          <a:p>
            <a:r>
              <a:rPr lang="ko-KR" altLang="en-US" sz="2000" dirty="0" smtClean="0"/>
              <a:t>갱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Gank</a:t>
            </a:r>
            <a:r>
              <a:rPr lang="en-US" altLang="ko-KR" sz="2000" dirty="0" smtClean="0"/>
              <a:t>):  </a:t>
            </a: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라이너이나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정글러가</a:t>
            </a:r>
            <a:r>
              <a:rPr lang="ko-KR" altLang="en-US" sz="2000" dirty="0" smtClean="0"/>
              <a:t> 어떤 라인을 도와주는 행위</a:t>
            </a:r>
            <a:endParaRPr lang="en-US" altLang="ko-KR" sz="2000" dirty="0"/>
          </a:p>
          <a:p>
            <a:r>
              <a:rPr lang="ko-KR" altLang="en-US" sz="2000" dirty="0" err="1" smtClean="0"/>
              <a:t>디나이</a:t>
            </a:r>
            <a:r>
              <a:rPr lang="en-US" altLang="ko-KR" sz="2000" dirty="0" smtClean="0"/>
              <a:t>(Deny): </a:t>
            </a:r>
          </a:p>
          <a:p>
            <a:r>
              <a:rPr lang="en-US" altLang="ko-KR" sz="2000" dirty="0" smtClean="0"/>
              <a:t>AD(Attack Damage): </a:t>
            </a:r>
            <a:r>
              <a:rPr lang="ko-KR" altLang="en-US" sz="2000" dirty="0" smtClean="0"/>
              <a:t>물리 공격</a:t>
            </a:r>
            <a:endParaRPr lang="en-US" altLang="ko-KR" sz="2000" dirty="0" smtClean="0"/>
          </a:p>
          <a:p>
            <a:r>
              <a:rPr lang="en-US" altLang="ko-KR" sz="2000" dirty="0" smtClean="0"/>
              <a:t>AP(</a:t>
            </a:r>
            <a:r>
              <a:rPr lang="en-US" sz="2000" dirty="0" smtClean="0"/>
              <a:t>Ability Power )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마법 공격</a:t>
            </a:r>
            <a:endParaRPr lang="en-US" altLang="ko-KR" sz="2000" dirty="0" smtClean="0"/>
          </a:p>
          <a:p>
            <a:r>
              <a:rPr lang="en-US" altLang="ko-KR" sz="2000" dirty="0" smtClean="0"/>
              <a:t>CS(</a:t>
            </a:r>
            <a:r>
              <a:rPr lang="en-US" altLang="ko-KR" sz="2000" dirty="0" err="1" smtClean="0"/>
              <a:t>Creap</a:t>
            </a:r>
            <a:r>
              <a:rPr lang="en-US" altLang="ko-KR" sz="2000" dirty="0" smtClean="0"/>
              <a:t> Score): </a:t>
            </a:r>
            <a:r>
              <a:rPr lang="ko-KR" altLang="en-US" sz="2000" dirty="0" err="1" smtClean="0"/>
              <a:t>미니언을</a:t>
            </a:r>
            <a:r>
              <a:rPr lang="ko-KR" altLang="en-US" sz="2000" dirty="0" smtClean="0"/>
              <a:t> 먹은 숫자</a:t>
            </a:r>
            <a:endParaRPr lang="en-US" altLang="ko-KR" sz="2000" dirty="0" smtClean="0"/>
          </a:p>
          <a:p>
            <a:r>
              <a:rPr lang="en-US" altLang="ko-KR" sz="2000" dirty="0" smtClean="0"/>
              <a:t>CC(Cr</a:t>
            </a:r>
            <a:r>
              <a:rPr lang="en-US" sz="2000" dirty="0" smtClean="0"/>
              <a:t>owd Control)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스턴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슬로우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속박 등과 같은 상태이상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누커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Nuker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적을 순식간에 </a:t>
            </a:r>
            <a:r>
              <a:rPr lang="ko-KR" altLang="en-US" sz="2000" dirty="0" err="1" smtClean="0"/>
              <a:t>죽일수</a:t>
            </a:r>
            <a:r>
              <a:rPr lang="ko-KR" altLang="en-US" sz="2000" dirty="0" smtClean="0"/>
              <a:t> 있는 챔피언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서렌</a:t>
            </a:r>
            <a:r>
              <a:rPr lang="en-US" altLang="ko-KR" sz="2000" dirty="0" smtClean="0"/>
              <a:t>(Surrender): </a:t>
            </a:r>
            <a:r>
              <a:rPr lang="ko-KR" altLang="en-US" sz="2000" dirty="0" smtClean="0"/>
              <a:t>항복</a:t>
            </a:r>
            <a:endParaRPr lang="en-US" altLang="ko-KR" sz="2000" dirty="0" smtClean="0"/>
          </a:p>
          <a:p>
            <a:r>
              <a:rPr lang="ko-KR" altLang="en-US" sz="2000" dirty="0" smtClean="0"/>
              <a:t>캐리</a:t>
            </a:r>
            <a:r>
              <a:rPr lang="en-US" altLang="ko-KR" sz="2000" dirty="0" smtClean="0"/>
              <a:t>(Carry): </a:t>
            </a:r>
            <a:r>
              <a:rPr lang="ko-KR" altLang="en-US" sz="2000" dirty="0" smtClean="0"/>
              <a:t>팀을 승리로 이끄는 행위</a:t>
            </a:r>
            <a:endParaRPr lang="en-US" altLang="ko-KR" sz="2000" dirty="0" smtClean="0"/>
          </a:p>
          <a:p>
            <a:r>
              <a:rPr lang="ko-KR" altLang="en-US" sz="2000" dirty="0" smtClean="0"/>
              <a:t>백 도어</a:t>
            </a:r>
            <a:r>
              <a:rPr lang="en-US" altLang="ko-KR" sz="2000" dirty="0" smtClean="0"/>
              <a:t>(Back Door): </a:t>
            </a:r>
            <a:r>
              <a:rPr lang="ko-KR" altLang="en-US" sz="2000" dirty="0" smtClean="0"/>
              <a:t>싸움이 </a:t>
            </a:r>
            <a:r>
              <a:rPr lang="ko-KR" altLang="en-US" sz="2000" dirty="0" err="1" smtClean="0"/>
              <a:t>났을때</a:t>
            </a:r>
            <a:r>
              <a:rPr lang="ko-KR" altLang="en-US" sz="2000" dirty="0" smtClean="0"/>
              <a:t> 적 본진으로가 기지를 터는 행위 일명 </a:t>
            </a:r>
            <a:r>
              <a:rPr lang="ko-KR" altLang="en-US" sz="2000" dirty="0" err="1" smtClean="0"/>
              <a:t>빈집털이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EU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탑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봇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정글 체제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탑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탱커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왕귀캐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미드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메지션</a:t>
            </a:r>
            <a:endParaRPr lang="en-US" altLang="ko-KR" dirty="0" smtClean="0"/>
          </a:p>
          <a:p>
            <a:r>
              <a:rPr lang="ko-KR" altLang="en-US" dirty="0" err="1" smtClean="0"/>
              <a:t>봇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원딜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서포터</a:t>
            </a:r>
            <a:endParaRPr lang="en-US" altLang="ko-KR" dirty="0" smtClean="0"/>
          </a:p>
          <a:p>
            <a:r>
              <a:rPr lang="ko-KR" altLang="en-US" dirty="0" smtClean="0"/>
              <a:t>정글</a:t>
            </a:r>
            <a:r>
              <a:rPr lang="en-US" altLang="ko-KR" dirty="0" smtClean="0"/>
              <a:t>-CC</a:t>
            </a:r>
            <a:r>
              <a:rPr lang="ko-KR" altLang="en-US" dirty="0" smtClean="0"/>
              <a:t>가 좋아서 </a:t>
            </a:r>
            <a:r>
              <a:rPr lang="ko-KR" altLang="en-US" dirty="0" err="1" smtClean="0"/>
              <a:t>갱킹</a:t>
            </a:r>
            <a:r>
              <a:rPr lang="ko-KR" altLang="en-US" dirty="0" smtClean="0"/>
              <a:t> 성공률이 높은 </a:t>
            </a:r>
            <a:r>
              <a:rPr lang="ko-KR" altLang="en-US" dirty="0" err="1" smtClean="0"/>
              <a:t>챔프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4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초보자를  위한 시스</a:t>
            </a:r>
            <a:r>
              <a:rPr lang="ko-KR" altLang="en-US" dirty="0"/>
              <a:t>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스킬 재사용시간 표기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멘토의</a:t>
            </a:r>
            <a:r>
              <a:rPr lang="ko-KR" altLang="en-US" smtClean="0"/>
              <a:t> 도입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97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이색 대회 개최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방 토너먼트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대학생 리그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1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68952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롤의</a:t>
            </a:r>
            <a:r>
              <a:rPr lang="ko-KR" altLang="en-US" dirty="0" smtClean="0"/>
              <a:t> 한국사랑</a:t>
            </a:r>
            <a:endParaRPr lang="ko-KR" altLang="en-US" dirty="0"/>
          </a:p>
        </p:txBody>
      </p:sp>
      <p:pic>
        <p:nvPicPr>
          <p:cNvPr id="4" name="내용 개체 틀 3" descr="롤 기부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14488"/>
            <a:ext cx="7715303" cy="43188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 </a:t>
            </a:r>
            <a:r>
              <a:rPr lang="ko-KR" altLang="en-US" dirty="0" err="1" smtClean="0"/>
              <a:t>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4176464" cy="4525963"/>
          </a:xfrm>
        </p:spPr>
      </p:pic>
      <p:pic>
        <p:nvPicPr>
          <p:cNvPr id="1026" name="Picture 2" descr="C:\Users\lemonia\Desktop\롤 보고서\사진\구른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3"/>
            <a:ext cx="4181475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리그 </a:t>
            </a:r>
            <a:r>
              <a:rPr lang="ko-KR" altLang="en-US" dirty="0" err="1" smtClean="0"/>
              <a:t>오브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레전드란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세계</a:t>
            </a:r>
            <a:r>
              <a:rPr lang="ko-KR" altLang="en-US" dirty="0"/>
              <a:t>관</a:t>
            </a:r>
            <a:endParaRPr lang="en-US" altLang="ko-KR" dirty="0" smtClean="0"/>
          </a:p>
          <a:p>
            <a:r>
              <a:rPr lang="ko-KR" altLang="en-US" dirty="0" smtClean="0"/>
              <a:t>챔피언</a:t>
            </a:r>
            <a:endParaRPr lang="en-US" altLang="ko-KR" dirty="0" smtClean="0"/>
          </a:p>
          <a:p>
            <a:r>
              <a:rPr lang="ko-KR" altLang="en-US" dirty="0" err="1" smtClean="0"/>
              <a:t>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r>
              <a:rPr lang="ko-KR" altLang="en-US" dirty="0" smtClean="0"/>
              <a:t>로테이션</a:t>
            </a:r>
            <a:endParaRPr lang="en-US" altLang="ko-KR" dirty="0" smtClean="0"/>
          </a:p>
          <a:p>
            <a:r>
              <a:rPr lang="ko-KR" altLang="en-US" dirty="0" smtClean="0"/>
              <a:t>용어</a:t>
            </a:r>
            <a:endParaRPr lang="en-US" altLang="ko-KR" dirty="0"/>
          </a:p>
          <a:p>
            <a:r>
              <a:rPr lang="en-US" altLang="ko-KR" dirty="0" smtClean="0"/>
              <a:t>Etc…..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7912" y="2274532"/>
            <a:ext cx="8229600" cy="2376264"/>
          </a:xfrm>
        </p:spPr>
        <p:txBody>
          <a:bodyPr>
            <a:normAutofit fontScale="90000"/>
          </a:bodyPr>
          <a:lstStyle/>
          <a:p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sz="8000" dirty="0" smtClean="0"/>
              <a:t>Q &amp; A</a:t>
            </a:r>
            <a:br>
              <a:rPr lang="en-US" altLang="ko-KR" sz="8000" dirty="0" smtClean="0"/>
            </a:b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965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리그오브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레전드란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4038600" cy="4104456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AOS(Aeon of Strife)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도타</a:t>
            </a:r>
            <a:r>
              <a:rPr lang="en-US" altLang="ko-KR" dirty="0" smtClean="0"/>
              <a:t>,</a:t>
            </a:r>
            <a:r>
              <a:rPr lang="ko-KR" altLang="en-US" dirty="0" smtClean="0"/>
              <a:t>카오스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MOBA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RPG+RTS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소환사의 협곡</a:t>
            </a:r>
            <a:endParaRPr lang="ko-KR" altLang="en-US" dirty="0"/>
          </a:p>
        </p:txBody>
      </p:sp>
      <p:pic>
        <p:nvPicPr>
          <p:cNvPr id="4" name="내용 개체 틀 3" descr="소환사의 협곡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00200"/>
            <a:ext cx="7929618" cy="49720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뒤틀린 </a:t>
            </a:r>
            <a:r>
              <a:rPr lang="ko-KR" altLang="en-US" dirty="0"/>
              <a:t>숲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496943" cy="4824536"/>
          </a:xfrm>
        </p:spPr>
      </p:pic>
    </p:spTree>
    <p:extLst>
      <p:ext uri="{BB962C8B-B14F-4D97-AF65-F5344CB8AC3E}">
        <p14:creationId xmlns:p14="http://schemas.microsoft.com/office/powerpoint/2010/main" val="29771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45365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국가의 대립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데마시아</a:t>
            </a:r>
            <a:endParaRPr lang="ko-KR" altLang="en-US" dirty="0"/>
          </a:p>
        </p:txBody>
      </p:sp>
      <p:pic>
        <p:nvPicPr>
          <p:cNvPr id="7" name="내용 개체 틀 6" descr="%B8%AE~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8662" y="1785926"/>
            <a:ext cx="2851250" cy="3468703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   </a:t>
            </a:r>
            <a:r>
              <a:rPr lang="ko-KR" altLang="en-US" dirty="0" err="1" smtClean="0"/>
              <a:t>녹서스</a:t>
            </a:r>
            <a:endParaRPr lang="ko-KR" altLang="en-US" dirty="0"/>
          </a:p>
        </p:txBody>
      </p:sp>
      <p:pic>
        <p:nvPicPr>
          <p:cNvPr id="8" name="내용 개체 틀 7" descr="%B8%AE~1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76056" y="1772816"/>
            <a:ext cx="3185296" cy="3573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챔피언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r>
              <a:rPr lang="en-US" altLang="ko-KR" dirty="0" smtClean="0"/>
              <a:t>99</a:t>
            </a:r>
            <a:r>
              <a:rPr lang="ko-KR" altLang="en-US" dirty="0" smtClean="0"/>
              <a:t>개의 챔피언</a:t>
            </a:r>
            <a:endParaRPr lang="en-US" altLang="ko-KR" dirty="0" smtClean="0"/>
          </a:p>
          <a:p>
            <a:r>
              <a:rPr lang="ko-KR" altLang="en-US" dirty="0" smtClean="0"/>
              <a:t>많은 조합의 가능성</a:t>
            </a:r>
            <a:endParaRPr lang="en-US" altLang="ko-KR" dirty="0" smtClean="0"/>
          </a:p>
          <a:p>
            <a:r>
              <a:rPr lang="ko-KR" altLang="en-US" dirty="0" smtClean="0"/>
              <a:t>챔피언 간 적절한 </a:t>
            </a:r>
            <a:r>
              <a:rPr lang="ko-KR" altLang="en-US" dirty="0" err="1"/>
              <a:t>벨</a:t>
            </a:r>
            <a:r>
              <a:rPr lang="ko-KR" altLang="en-US" dirty="0" err="1" smtClean="0"/>
              <a:t>런스</a:t>
            </a:r>
            <a:endParaRPr lang="en-US" altLang="ko-KR" dirty="0" smtClean="0"/>
          </a:p>
          <a:p>
            <a:r>
              <a:rPr lang="ko-KR" altLang="en-US" dirty="0" smtClean="0"/>
              <a:t>캐릭터 개개인의 독창성</a:t>
            </a:r>
            <a:r>
              <a:rPr lang="en-US" altLang="ko-KR" dirty="0" smtClean="0"/>
              <a:t> and </a:t>
            </a:r>
            <a:r>
              <a:rPr lang="ko-KR" altLang="en-US" dirty="0" smtClean="0"/>
              <a:t>세계관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But……. </a:t>
            </a:r>
            <a:r>
              <a:rPr lang="ko-KR" altLang="en-US" dirty="0" smtClean="0"/>
              <a:t>고인의 발생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6" name="Picture 2" descr="C:\Users\lemonia\Desktop\롤 보고서\이블린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143512"/>
            <a:ext cx="1016000" cy="1016000"/>
          </a:xfrm>
          <a:prstGeom prst="rect">
            <a:avLst/>
          </a:prstGeom>
          <a:noFill/>
        </p:spPr>
      </p:pic>
      <p:pic>
        <p:nvPicPr>
          <p:cNvPr id="1027" name="Picture 3" descr="C:\Users\lemonia\Desktop\롤 보고서\카르마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5143512"/>
            <a:ext cx="1016000" cy="1016000"/>
          </a:xfrm>
          <a:prstGeom prst="rect">
            <a:avLst/>
          </a:prstGeom>
          <a:noFill/>
        </p:spPr>
      </p:pic>
      <p:pic>
        <p:nvPicPr>
          <p:cNvPr id="1028" name="Picture 4" descr="C:\Users\lemonia\Desktop\롤 보고서\세주아니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5143512"/>
            <a:ext cx="1016000" cy="101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로테이션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매주 화요일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주당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명의 챔피언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신규 챔피언은 그 다음주 로테이션에 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캐릭터를 즐길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0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607</TotalTime>
  <Words>289</Words>
  <Application>Microsoft Office PowerPoint</Application>
  <PresentationFormat>화면 슬라이드 쇼(4:3)</PresentationFormat>
  <Paragraphs>88</Paragraphs>
  <Slides>20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연꽃 당초 무늬</vt:lpstr>
      <vt:lpstr>About League of Legend</vt:lpstr>
      <vt:lpstr>목차</vt:lpstr>
      <vt:lpstr>리그오브 레전드란?</vt:lpstr>
      <vt:lpstr>소환사의 협곡</vt:lpstr>
      <vt:lpstr>뒤틀린 숲</vt:lpstr>
      <vt:lpstr>세계관</vt:lpstr>
      <vt:lpstr>두 국가의 대립</vt:lpstr>
      <vt:lpstr>챔피언(캐릭터)</vt:lpstr>
      <vt:lpstr>로테이션</vt:lpstr>
      <vt:lpstr>룬, 특성, 주문</vt:lpstr>
      <vt:lpstr>스킨</vt:lpstr>
      <vt:lpstr>PowerPoint 프레젠테이션</vt:lpstr>
      <vt:lpstr>롤 용어</vt:lpstr>
      <vt:lpstr>EU 스타일</vt:lpstr>
      <vt:lpstr>초보자를  위한 시스템</vt:lpstr>
      <vt:lpstr>이색 대회 개최</vt:lpstr>
      <vt:lpstr>1:1 문의</vt:lpstr>
      <vt:lpstr>롤의 한국사랑</vt:lpstr>
      <vt:lpstr>패 러 디</vt:lpstr>
      <vt:lpstr> Q &amp; A 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love league of legends?</dc:title>
  <dc:creator>Customer</dc:creator>
  <cp:lastModifiedBy>Customer</cp:lastModifiedBy>
  <cp:revision>60</cp:revision>
  <dcterms:created xsi:type="dcterms:W3CDTF">2012-07-08T04:51:23Z</dcterms:created>
  <dcterms:modified xsi:type="dcterms:W3CDTF">2012-07-10T01:35:49Z</dcterms:modified>
</cp:coreProperties>
</file>