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8" r:id="rId2"/>
    <p:sldId id="264" r:id="rId3"/>
    <p:sldId id="271" r:id="rId4"/>
    <p:sldId id="269" r:id="rId5"/>
    <p:sldId id="270" r:id="rId6"/>
    <p:sldId id="259" r:id="rId7"/>
    <p:sldId id="260" r:id="rId8"/>
    <p:sldId id="272" r:id="rId9"/>
    <p:sldId id="275" r:id="rId10"/>
    <p:sldId id="273" r:id="rId11"/>
    <p:sldId id="274" r:id="rId12"/>
    <p:sldId id="267" r:id="rId13"/>
    <p:sldId id="26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2215-3035-422C-A085-1DB98DBD819D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75E-1D60-4347-A687-5CB74852A3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2215-3035-422C-A085-1DB98DBD819D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75E-1D60-4347-A687-5CB74852A3A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2215-3035-422C-A085-1DB98DBD819D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75E-1D60-4347-A687-5CB74852A3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2215-3035-422C-A085-1DB98DBD819D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75E-1D60-4347-A687-5CB74852A3A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75E-1D60-4347-A687-5CB74852A3A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AA2215-3035-422C-A085-1DB98DBD819D}" type="datetimeFigureOut">
              <a:rPr lang="ko-KR" altLang="en-US" smtClean="0"/>
              <a:t>2012-08-16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2215-3035-422C-A085-1DB98DBD819D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75E-1D60-4347-A687-5CB74852A3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2215-3035-422C-A085-1DB98DBD819D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75E-1D60-4347-A687-5CB74852A3A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2215-3035-422C-A085-1DB98DBD819D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75E-1D60-4347-A687-5CB74852A3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2215-3035-422C-A085-1DB98DBD819D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75E-1D60-4347-A687-5CB74852A3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2215-3035-422C-A085-1DB98DBD819D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75E-1D60-4347-A687-5CB74852A3A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2215-3035-422C-A085-1DB98DBD819D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75E-1D60-4347-A687-5CB74852A3A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EAA2215-3035-422C-A085-1DB98DBD819D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91475E-1D60-4347-A687-5CB74852A3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쏘트리</a:t>
            </a:r>
            <a:r>
              <a:rPr lang="ko-KR" altLang="en-US" dirty="0" err="1"/>
              <a:t>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ko-KR" altLang="en-US" dirty="0" smtClean="0"/>
              <a:t>유재석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25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9837"/>
            <a:ext cx="8229600" cy="4266688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속도 게이지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49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43749"/>
            <a:ext cx="8229600" cy="4238864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발사 장면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2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체력 게이지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충돌처리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리소스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Etc..(</a:t>
            </a:r>
            <a:r>
              <a:rPr lang="ko-KR" altLang="en-US" dirty="0" smtClean="0"/>
              <a:t>진행방식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스토리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진행해야할</a:t>
            </a:r>
            <a:r>
              <a:rPr lang="ko-KR" altLang="en-US" dirty="0" smtClean="0"/>
              <a:t> 상황들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97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0624" y="2578926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Q  &amp;   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545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왜 </a:t>
            </a:r>
            <a:r>
              <a:rPr lang="ko-KR" altLang="en-US" dirty="0" err="1" smtClean="0"/>
              <a:t>쏘트리스</a:t>
            </a:r>
            <a:r>
              <a:rPr lang="ko-KR" altLang="en-US" dirty="0" smtClean="0"/>
              <a:t> 인가</a:t>
            </a:r>
            <a:r>
              <a:rPr lang="en-US" altLang="ko-KR" dirty="0" smtClean="0"/>
              <a:t>?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UI</a:t>
            </a:r>
          </a:p>
          <a:p>
            <a:endParaRPr lang="en-US" altLang="ko-KR" dirty="0" smtClean="0"/>
          </a:p>
          <a:p>
            <a:r>
              <a:rPr lang="ko-KR" altLang="en-US" dirty="0"/>
              <a:t>지금까지의 진척상황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 smtClean="0"/>
              <a:t>진행해야할</a:t>
            </a:r>
            <a:r>
              <a:rPr lang="ko-KR" altLang="en-US" dirty="0" smtClean="0"/>
              <a:t> 상황들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67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2077972"/>
          </a:xfrm>
        </p:spPr>
        <p:txBody>
          <a:bodyPr/>
          <a:lstStyle/>
          <a:p>
            <a:r>
              <a:rPr lang="ko-KR" altLang="en-US" dirty="0" smtClean="0"/>
              <a:t>왜 </a:t>
            </a:r>
            <a:r>
              <a:rPr lang="ko-KR" altLang="en-US" dirty="0" err="1" smtClean="0"/>
              <a:t>쏘트리스</a:t>
            </a:r>
            <a:r>
              <a:rPr lang="ko-KR" altLang="en-US" dirty="0" smtClean="0"/>
              <a:t> 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863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개트리스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600" y="1600200"/>
            <a:ext cx="6054800" cy="4525963"/>
          </a:xfrm>
        </p:spPr>
      </p:pic>
    </p:spTree>
    <p:extLst>
      <p:ext uri="{BB962C8B-B14F-4D97-AF65-F5344CB8AC3E}">
        <p14:creationId xmlns:p14="http://schemas.microsoft.com/office/powerpoint/2010/main" val="139362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600" y="1600200"/>
            <a:ext cx="6054800" cy="4525963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322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5013176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쏘우</a:t>
            </a:r>
            <a:r>
              <a:rPr lang="en-US" altLang="ko-KR" dirty="0" smtClean="0"/>
              <a:t>4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한장면</a:t>
            </a:r>
            <a:endParaRPr lang="ko-KR" altLang="en-US" dirty="0"/>
          </a:p>
        </p:txBody>
      </p:sp>
      <p:pic>
        <p:nvPicPr>
          <p:cNvPr id="2050" name="Picture 2" descr="C:\Users\cloto\Desktop\ppt\쏘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35" y="579438"/>
            <a:ext cx="6768751" cy="436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24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  I</a:t>
            </a:r>
            <a:endParaRPr lang="ko-KR" altLang="en-US" dirty="0"/>
          </a:p>
        </p:txBody>
      </p:sp>
      <p:pic>
        <p:nvPicPr>
          <p:cNvPr id="3074" name="Picture 2" descr="C:\Users\cloto\Desktop\ppt\u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7776864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76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2221988"/>
          </a:xfrm>
        </p:spPr>
        <p:txBody>
          <a:bodyPr/>
          <a:lstStyle/>
          <a:p>
            <a:r>
              <a:rPr lang="ko-KR" altLang="en-US" dirty="0" smtClean="0"/>
              <a:t>지금 까지 진척 상황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63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6385"/>
            <a:ext cx="8229600" cy="4273592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각도 조절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69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69</TotalTime>
  <Words>51</Words>
  <Application>Microsoft Office PowerPoint</Application>
  <PresentationFormat>화면 슬라이드 쇼(4:3)</PresentationFormat>
  <Paragraphs>28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고구려 벽화</vt:lpstr>
      <vt:lpstr>쏘트리스</vt:lpstr>
      <vt:lpstr>목차</vt:lpstr>
      <vt:lpstr>왜 쏘트리스 인가?</vt:lpstr>
      <vt:lpstr>개트리스</vt:lpstr>
      <vt:lpstr>실행 화면</vt:lpstr>
      <vt:lpstr>쏘우4의 한장면</vt:lpstr>
      <vt:lpstr>U  I</vt:lpstr>
      <vt:lpstr>지금 까지 진척 상황</vt:lpstr>
      <vt:lpstr>각도 조절</vt:lpstr>
      <vt:lpstr>속도 게이지</vt:lpstr>
      <vt:lpstr>발사 장면</vt:lpstr>
      <vt:lpstr>진행해야할 상황들</vt:lpstr>
      <vt:lpstr>Q  &amp;   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쏘트리스</dc:title>
  <dc:creator>cloto</dc:creator>
  <cp:lastModifiedBy>cloto</cp:lastModifiedBy>
  <cp:revision>5</cp:revision>
  <dcterms:created xsi:type="dcterms:W3CDTF">2012-08-14T14:04:14Z</dcterms:created>
  <dcterms:modified xsi:type="dcterms:W3CDTF">2012-08-15T16:23:55Z</dcterms:modified>
</cp:coreProperties>
</file>