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5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1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9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52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9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8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2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7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3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2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199E-E920-4526-B09B-F102273EC470}" type="datetimeFigureOut">
              <a:rPr lang="ko-KR" altLang="en-US" smtClean="0"/>
              <a:t>2012-08-16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74B5-12E7-427C-9681-4E9B79219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24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초간단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유재석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61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2821"/>
            <a:ext cx="8229600" cy="4040720"/>
          </a:xfrm>
        </p:spPr>
      </p:pic>
    </p:spTree>
    <p:extLst>
      <p:ext uri="{BB962C8B-B14F-4D97-AF65-F5344CB8AC3E}">
        <p14:creationId xmlns:p14="http://schemas.microsoft.com/office/powerpoint/2010/main" val="81722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폴더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410"/>
            <a:ext cx="8229600" cy="4037542"/>
          </a:xfrm>
        </p:spPr>
      </p:pic>
    </p:spTree>
    <p:extLst>
      <p:ext uri="{BB962C8B-B14F-4D97-AF65-F5344CB8AC3E}">
        <p14:creationId xmlns:p14="http://schemas.microsoft.com/office/powerpoint/2010/main" val="36862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Page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3708"/>
            <a:ext cx="8229600" cy="3618947"/>
          </a:xfrm>
        </p:spPr>
      </p:pic>
    </p:spTree>
    <p:extLst>
      <p:ext uri="{BB962C8B-B14F-4D97-AF65-F5344CB8AC3E}">
        <p14:creationId xmlns:p14="http://schemas.microsoft.com/office/powerpoint/2010/main" val="32069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Uncommitted changes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7744"/>
            <a:ext cx="8229600" cy="4050874"/>
          </a:xfrm>
        </p:spPr>
      </p:pic>
    </p:spTree>
    <p:extLst>
      <p:ext uri="{BB962C8B-B14F-4D97-AF65-F5344CB8AC3E}">
        <p14:creationId xmlns:p14="http://schemas.microsoft.com/office/powerpoint/2010/main" val="29404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다른사람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3135"/>
            <a:ext cx="8229600" cy="3920093"/>
          </a:xfrm>
        </p:spPr>
      </p:pic>
    </p:spTree>
    <p:extLst>
      <p:ext uri="{BB962C8B-B14F-4D97-AF65-F5344CB8AC3E}">
        <p14:creationId xmlns:p14="http://schemas.microsoft.com/office/powerpoint/2010/main" val="33352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다운로드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8229600" cy="3345872"/>
          </a:xfrm>
        </p:spPr>
      </p:pic>
    </p:spTree>
    <p:extLst>
      <p:ext uri="{BB962C8B-B14F-4D97-AF65-F5344CB8AC3E}">
        <p14:creationId xmlns:p14="http://schemas.microsoft.com/office/powerpoint/2010/main" val="41208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</Words>
  <Application>Microsoft Office PowerPoint</Application>
  <PresentationFormat>화면 슬라이드 쇼(4:3)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Github 초간단 소개</vt:lpstr>
      <vt:lpstr>Github 메인</vt:lpstr>
      <vt:lpstr>Github 내 폴더</vt:lpstr>
      <vt:lpstr>Home Page</vt:lpstr>
      <vt:lpstr>Uncommitted changes</vt:lpstr>
      <vt:lpstr>다른사람 Github</vt:lpstr>
      <vt:lpstr>다운로드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초간단 소개</dc:title>
  <dc:creator>cloto</dc:creator>
  <cp:lastModifiedBy>cloto</cp:lastModifiedBy>
  <cp:revision>2</cp:revision>
  <dcterms:created xsi:type="dcterms:W3CDTF">2012-08-16T07:53:43Z</dcterms:created>
  <dcterms:modified xsi:type="dcterms:W3CDTF">2012-08-16T08:33:25Z</dcterms:modified>
</cp:coreProperties>
</file>