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67" r:id="rId14"/>
    <p:sldId id="268" r:id="rId15"/>
    <p:sldId id="269" r:id="rId16"/>
    <p:sldId id="270" r:id="rId17"/>
    <p:sldId id="276" r:id="rId18"/>
    <p:sldId id="274" r:id="rId19"/>
    <p:sldId id="272" r:id="rId2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1392" y="-96"/>
      </p:cViewPr>
      <p:guideLst>
        <p:guide orient="horz" pos="323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3.png"  /><Relationship Id="rId2" Type="http://schemas.openxmlformats.org/officeDocument/2006/relationships/image" Target="../media/image75.png"  /><Relationship Id="rId3" Type="http://schemas.openxmlformats.org/officeDocument/2006/relationships/image" Target="../media/image76.png"  /><Relationship Id="rId4" Type="http://schemas.openxmlformats.org/officeDocument/2006/relationships/image" Target="../media/image77.png"  /><Relationship Id="rId5" Type="http://schemas.openxmlformats.org/officeDocument/2006/relationships/image" Target="../media/image78.png"  /><Relationship Id="rId6" Type="http://schemas.openxmlformats.org/officeDocument/2006/relationships/image" Target="../media/image79.png"  /><Relationship Id="rId7" Type="http://schemas.openxmlformats.org/officeDocument/2006/relationships/image" Target="../media/image80.png"  /><Relationship Id="rId8" Type="http://schemas.openxmlformats.org/officeDocument/2006/relationships/image" Target="../media/image81.png"  /><Relationship Id="rId9" Type="http://schemas.openxmlformats.org/officeDocument/2006/relationships/image" Target="../media/image8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4.png"  /><Relationship Id="rId3" Type="http://schemas.openxmlformats.org/officeDocument/2006/relationships/image" Target="../media/image85.png"  /><Relationship Id="rId4" Type="http://schemas.openxmlformats.org/officeDocument/2006/relationships/image" Target="../media/image86.png"  /><Relationship Id="rId5" Type="http://schemas.openxmlformats.org/officeDocument/2006/relationships/image" Target="../media/image87.png"  /><Relationship Id="rId6" Type="http://schemas.openxmlformats.org/officeDocument/2006/relationships/image" Target="../media/image8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9.png"  /><Relationship Id="rId3" Type="http://schemas.openxmlformats.org/officeDocument/2006/relationships/image" Target="../media/image90.png"  /><Relationship Id="rId4" Type="http://schemas.openxmlformats.org/officeDocument/2006/relationships/image" Target="../media/image91.png"  /><Relationship Id="rId5" Type="http://schemas.openxmlformats.org/officeDocument/2006/relationships/image" Target="../media/image92.png"  /><Relationship Id="rId6" Type="http://schemas.openxmlformats.org/officeDocument/2006/relationships/image" Target="../media/image93.png"  /><Relationship Id="rId7" Type="http://schemas.openxmlformats.org/officeDocument/2006/relationships/image" Target="../media/image94.png"  /><Relationship Id="rId8" Type="http://schemas.openxmlformats.org/officeDocument/2006/relationships/image" Target="../media/image9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6.png"  /><Relationship Id="rId3" Type="http://schemas.openxmlformats.org/officeDocument/2006/relationships/image" Target="../media/image97.png"  /><Relationship Id="rId4" Type="http://schemas.openxmlformats.org/officeDocument/2006/relationships/image" Target="../media/image98.png"  /><Relationship Id="rId5" Type="http://schemas.openxmlformats.org/officeDocument/2006/relationships/image" Target="../media/image99.png"  /><Relationship Id="rId6" Type="http://schemas.openxmlformats.org/officeDocument/2006/relationships/image" Target="../media/image100.png"  /><Relationship Id="rId7" Type="http://schemas.openxmlformats.org/officeDocument/2006/relationships/image" Target="../media/image10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2.png"  /><Relationship Id="rId3" Type="http://schemas.openxmlformats.org/officeDocument/2006/relationships/image" Target="../media/image103.png"  /><Relationship Id="rId4" Type="http://schemas.openxmlformats.org/officeDocument/2006/relationships/image" Target="../media/image104.png"  /><Relationship Id="rId5" Type="http://schemas.openxmlformats.org/officeDocument/2006/relationships/image" Target="../media/image105.png"  /><Relationship Id="rId6" Type="http://schemas.openxmlformats.org/officeDocument/2006/relationships/image" Target="../media/image106.png"  /><Relationship Id="rId7" Type="http://schemas.openxmlformats.org/officeDocument/2006/relationships/image" Target="../media/image10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16.png"  /><Relationship Id="rId2" Type="http://schemas.openxmlformats.org/officeDocument/2006/relationships/image" Target="../media/image108.png"  /><Relationship Id="rId3" Type="http://schemas.openxmlformats.org/officeDocument/2006/relationships/image" Target="../media/image109.png"  /><Relationship Id="rId4" Type="http://schemas.openxmlformats.org/officeDocument/2006/relationships/image" Target="../media/image110.png"  /><Relationship Id="rId5" Type="http://schemas.openxmlformats.org/officeDocument/2006/relationships/image" Target="../media/image111.png"  /><Relationship Id="rId6" Type="http://schemas.openxmlformats.org/officeDocument/2006/relationships/image" Target="../media/image112.png"  /><Relationship Id="rId7" Type="http://schemas.openxmlformats.org/officeDocument/2006/relationships/image" Target="../media/image113.png"  /><Relationship Id="rId8" Type="http://schemas.openxmlformats.org/officeDocument/2006/relationships/image" Target="../media/image114.png"  /><Relationship Id="rId9" Type="http://schemas.openxmlformats.org/officeDocument/2006/relationships/image" Target="../media/image1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7.png"  /><Relationship Id="rId3" Type="http://schemas.openxmlformats.org/officeDocument/2006/relationships/image" Target="../media/image118.png"  /><Relationship Id="rId4" Type="http://schemas.openxmlformats.org/officeDocument/2006/relationships/image" Target="../media/image119.png"  /><Relationship Id="rId5" Type="http://schemas.openxmlformats.org/officeDocument/2006/relationships/image" Target="../media/image120.png"  /><Relationship Id="rId6" Type="http://schemas.openxmlformats.org/officeDocument/2006/relationships/image" Target="../media/image121.png"  /><Relationship Id="rId7" Type="http://schemas.openxmlformats.org/officeDocument/2006/relationships/image" Target="../media/image12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31.png"  /><Relationship Id="rId11" Type="http://schemas.openxmlformats.org/officeDocument/2006/relationships/image" Target="../media/image132.png"  /><Relationship Id="rId12" Type="http://schemas.openxmlformats.org/officeDocument/2006/relationships/image" Target="../media/image133.png"  /><Relationship Id="rId13" Type="http://schemas.openxmlformats.org/officeDocument/2006/relationships/image" Target="../media/image134.png"  /><Relationship Id="rId14" Type="http://schemas.openxmlformats.org/officeDocument/2006/relationships/image" Target="../media/image135.png"  /><Relationship Id="rId15" Type="http://schemas.openxmlformats.org/officeDocument/2006/relationships/image" Target="../media/image136.png"  /><Relationship Id="rId16" Type="http://schemas.openxmlformats.org/officeDocument/2006/relationships/image" Target="../media/image137.png"  /><Relationship Id="rId17" Type="http://schemas.openxmlformats.org/officeDocument/2006/relationships/image" Target="../media/image138.png"  /><Relationship Id="rId18" Type="http://schemas.openxmlformats.org/officeDocument/2006/relationships/image" Target="../media/image139.png"  /><Relationship Id="rId2" Type="http://schemas.openxmlformats.org/officeDocument/2006/relationships/image" Target="../media/image123.png"  /><Relationship Id="rId3" Type="http://schemas.openxmlformats.org/officeDocument/2006/relationships/image" Target="../media/image124.png"  /><Relationship Id="rId4" Type="http://schemas.openxmlformats.org/officeDocument/2006/relationships/image" Target="../media/image125.png"  /><Relationship Id="rId5" Type="http://schemas.openxmlformats.org/officeDocument/2006/relationships/image" Target="../media/image126.png"  /><Relationship Id="rId6" Type="http://schemas.openxmlformats.org/officeDocument/2006/relationships/image" Target="../media/image127.png"  /><Relationship Id="rId7" Type="http://schemas.openxmlformats.org/officeDocument/2006/relationships/image" Target="../media/image128.png"  /><Relationship Id="rId8" Type="http://schemas.openxmlformats.org/officeDocument/2006/relationships/image" Target="../media/image129.png"  /><Relationship Id="rId9" Type="http://schemas.openxmlformats.org/officeDocument/2006/relationships/image" Target="../media/image13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0.png"  /><Relationship Id="rId3" Type="http://schemas.openxmlformats.org/officeDocument/2006/relationships/image" Target="../media/image141.png"  /><Relationship Id="rId4" Type="http://schemas.openxmlformats.org/officeDocument/2006/relationships/image" Target="../media/image142.png"  /><Relationship Id="rId5" Type="http://schemas.openxmlformats.org/officeDocument/2006/relationships/image" Target="../media/image143.png"  /><Relationship Id="rId6" Type="http://schemas.openxmlformats.org/officeDocument/2006/relationships/image" Target="../media/image144.png"  /><Relationship Id="rId7" Type="http://schemas.openxmlformats.org/officeDocument/2006/relationships/image" Target="../media/image145.png"  /><Relationship Id="rId8" Type="http://schemas.openxmlformats.org/officeDocument/2006/relationships/image" Target="../media/image14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7.png"  /><Relationship Id="rId3" Type="http://schemas.openxmlformats.org/officeDocument/2006/relationships/image" Target="../media/image14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5.png"  /><Relationship Id="rId11" Type="http://schemas.openxmlformats.org/officeDocument/2006/relationships/image" Target="../media/image16.png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5.png"  /><Relationship Id="rId11" Type="http://schemas.openxmlformats.org/officeDocument/2006/relationships/image" Target="../media/image26.png"  /><Relationship Id="rId12" Type="http://schemas.openxmlformats.org/officeDocument/2006/relationships/image" Target="../media/image27.png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Relationship Id="rId7" Type="http://schemas.openxmlformats.org/officeDocument/2006/relationships/image" Target="../media/image22.png"  /><Relationship Id="rId8" Type="http://schemas.openxmlformats.org/officeDocument/2006/relationships/image" Target="../media/image23.png"  /><Relationship Id="rId9" Type="http://schemas.openxmlformats.org/officeDocument/2006/relationships/image" Target="../media/image2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6.png"  /><Relationship Id="rId11" Type="http://schemas.openxmlformats.org/officeDocument/2006/relationships/image" Target="../media/image37.png"  /><Relationship Id="rId12" Type="http://schemas.openxmlformats.org/officeDocument/2006/relationships/image" Target="../media/image38.png"  /><Relationship Id="rId13" Type="http://schemas.openxmlformats.org/officeDocument/2006/relationships/image" Target="../media/image39.png"  /><Relationship Id="rId14" Type="http://schemas.openxmlformats.org/officeDocument/2006/relationships/image" Target="../media/image40.png"  /><Relationship Id="rId15" Type="http://schemas.openxmlformats.org/officeDocument/2006/relationships/image" Target="../media/image41.png"  /><Relationship Id="rId16" Type="http://schemas.openxmlformats.org/officeDocument/2006/relationships/image" Target="../media/image42.png"  /><Relationship Id="rId17" Type="http://schemas.openxmlformats.org/officeDocument/2006/relationships/image" Target="../media/image43.png"  /><Relationship Id="rId18" Type="http://schemas.openxmlformats.org/officeDocument/2006/relationships/image" Target="../media/image44.png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Relationship Id="rId6" Type="http://schemas.openxmlformats.org/officeDocument/2006/relationships/image" Target="../media/image32.png"  /><Relationship Id="rId7" Type="http://schemas.openxmlformats.org/officeDocument/2006/relationships/image" Target="../media/image33.png"  /><Relationship Id="rId8" Type="http://schemas.openxmlformats.org/officeDocument/2006/relationships/image" Target="../media/image34.png"  /><Relationship Id="rId9" Type="http://schemas.openxmlformats.org/officeDocument/2006/relationships/image" Target="../media/image3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5.png"  /><Relationship Id="rId3" Type="http://schemas.openxmlformats.org/officeDocument/2006/relationships/image" Target="../media/image46.png"  /><Relationship Id="rId4" Type="http://schemas.openxmlformats.org/officeDocument/2006/relationships/image" Target="../media/image47.png"  /><Relationship Id="rId5" Type="http://schemas.openxmlformats.org/officeDocument/2006/relationships/image" Target="../media/image48.png"  /><Relationship Id="rId6" Type="http://schemas.openxmlformats.org/officeDocument/2006/relationships/image" Target="../media/image4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0.png"  /><Relationship Id="rId3" Type="http://schemas.openxmlformats.org/officeDocument/2006/relationships/image" Target="../media/image51.png"  /><Relationship Id="rId4" Type="http://schemas.openxmlformats.org/officeDocument/2006/relationships/image" Target="../media/image52.png"  /><Relationship Id="rId5" Type="http://schemas.openxmlformats.org/officeDocument/2006/relationships/image" Target="../media/image53.png"  /><Relationship Id="rId6" Type="http://schemas.openxmlformats.org/officeDocument/2006/relationships/image" Target="../media/image54.png"  /><Relationship Id="rId7" Type="http://schemas.openxmlformats.org/officeDocument/2006/relationships/image" Target="../media/image55.png"  /><Relationship Id="rId8" Type="http://schemas.openxmlformats.org/officeDocument/2006/relationships/image" Target="../media/image5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7.png"  /><Relationship Id="rId3" Type="http://schemas.openxmlformats.org/officeDocument/2006/relationships/image" Target="../media/image58.png"  /><Relationship Id="rId4" Type="http://schemas.openxmlformats.org/officeDocument/2006/relationships/image" Target="../media/image59.png"  /><Relationship Id="rId5" Type="http://schemas.openxmlformats.org/officeDocument/2006/relationships/image" Target="../media/image60.png"  /><Relationship Id="rId6" Type="http://schemas.openxmlformats.org/officeDocument/2006/relationships/image" Target="../media/image61.png"  /><Relationship Id="rId7" Type="http://schemas.openxmlformats.org/officeDocument/2006/relationships/image" Target="../media/image6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3.png"  /><Relationship Id="rId3" Type="http://schemas.openxmlformats.org/officeDocument/2006/relationships/image" Target="../media/image64.png"  /><Relationship Id="rId4" Type="http://schemas.openxmlformats.org/officeDocument/2006/relationships/image" Target="../media/image65.png"  /><Relationship Id="rId5" Type="http://schemas.openxmlformats.org/officeDocument/2006/relationships/image" Target="../media/image66.png"  /><Relationship Id="rId6" Type="http://schemas.openxmlformats.org/officeDocument/2006/relationships/image" Target="../media/image67.png"  /><Relationship Id="rId7" Type="http://schemas.openxmlformats.org/officeDocument/2006/relationships/image" Target="../media/image6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9.png"  /><Relationship Id="rId3" Type="http://schemas.openxmlformats.org/officeDocument/2006/relationships/image" Target="../media/image70.png"  /><Relationship Id="rId4" Type="http://schemas.openxmlformats.org/officeDocument/2006/relationships/image" Target="../media/image71.png"  /><Relationship Id="rId5" Type="http://schemas.openxmlformats.org/officeDocument/2006/relationships/image" Target="../media/image72.png"  /><Relationship Id="rId6" Type="http://schemas.openxmlformats.org/officeDocument/2006/relationships/image" Target="../media/image73.png"  /><Relationship Id="rId7" Type="http://schemas.openxmlformats.org/officeDocument/2006/relationships/image" Target="../media/image7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814" y="3050185"/>
            <a:ext cx="7901641" cy="18604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90476" y="7972346"/>
            <a:ext cx="16289065" cy="2493433"/>
            <a:chOff x="1990476" y="7972346"/>
            <a:chExt cx="16289065" cy="24934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23810" y="2733988"/>
            <a:ext cx="3944374" cy="476190"/>
            <a:chOff x="1923810" y="2733988"/>
            <a:chExt cx="3944374" cy="4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3810" y="2733988"/>
              <a:ext cx="3944374" cy="47619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6163" y="2768458"/>
            <a:ext cx="2914215" cy="47221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735026" y="6224988"/>
            <a:ext cx="3933832" cy="783090"/>
            <a:chOff x="13735026" y="6224988"/>
            <a:chExt cx="3933832" cy="7830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96932" y="6186894"/>
              <a:ext cx="3167368" cy="460311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03503" y="6613675"/>
              <a:ext cx="1800377" cy="4317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0"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37096" y="2432742"/>
            <a:ext cx="4444167" cy="6128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1282810" y="3130630"/>
            <a:ext cx="8131783" cy="2443237"/>
            <a:chOff x="1282810" y="3130630"/>
            <a:chExt cx="8131783" cy="244323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82810" y="3130630"/>
              <a:ext cx="8131783" cy="244323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73543" y="3544592"/>
            <a:ext cx="6300158" cy="157839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04581" y="1111430"/>
            <a:ext cx="702794" cy="62082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06621" y="1002583"/>
            <a:ext cx="3180497" cy="8861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 rot="0">
            <a:off x="1417755" y="7073619"/>
            <a:ext cx="9873263" cy="2251809"/>
            <a:chOff x="1417755" y="7073619"/>
            <a:chExt cx="9873263" cy="22518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417755" y="7073619"/>
              <a:ext cx="9873263" cy="225180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28258" y="6252344"/>
            <a:ext cx="2875500" cy="53298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1630477" y="7593658"/>
            <a:ext cx="5876987" cy="8414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" grpId="0" 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86268" y="2455373"/>
            <a:ext cx="4060681" cy="5329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4581" y="1111430"/>
            <a:ext cx="693270" cy="6208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06621" y="1002583"/>
            <a:ext cx="2708783" cy="8956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1701123" y="3240241"/>
            <a:ext cx="13538304" cy="6287280"/>
            <a:chOff x="1701123" y="3240241"/>
            <a:chExt cx="13538304" cy="628728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701123" y="3240241"/>
              <a:ext cx="13538304" cy="628728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86268" y="2455373"/>
            <a:ext cx="4060681" cy="5329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8346692" y="947344"/>
            <a:ext cx="8511543" cy="8243927"/>
            <a:chOff x="8346692" y="947344"/>
            <a:chExt cx="8511543" cy="82439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346692" y="947344"/>
              <a:ext cx="8511543" cy="824392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90077" y="3482849"/>
            <a:ext cx="5036777" cy="247065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8913" y="6426619"/>
            <a:ext cx="5185967" cy="100719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04581" y="1111430"/>
            <a:ext cx="693270" cy="62082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206621" y="1002583"/>
            <a:ext cx="2708783" cy="895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2"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601347" y="2987308"/>
            <a:ext cx="14501567" cy="5356516"/>
            <a:chOff x="1601347" y="2987308"/>
            <a:chExt cx="14501567" cy="53565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601347" y="2987308"/>
              <a:ext cx="14501567" cy="535651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28257" y="2180769"/>
            <a:ext cx="2903920" cy="5234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4581" y="1111430"/>
            <a:ext cx="693270" cy="62082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06621" y="1002583"/>
            <a:ext cx="2708783" cy="895631"/>
          </a:xfrm>
          <a:prstGeom prst="rect">
            <a:avLst/>
          </a:prstGeom>
        </p:spPr>
      </p:pic>
      <p:cxnSp>
        <p:nvCxnSpPr>
          <p:cNvPr id="1003" name="선 1002"/>
          <p:cNvCxnSpPr/>
          <p:nvPr/>
        </p:nvCxnSpPr>
        <p:spPr>
          <a:xfrm rot="16200000" flipH="1">
            <a:off x="8496300" y="5638800"/>
            <a:ext cx="5562600" cy="0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화살표 1003"/>
          <p:cNvCxnSpPr/>
          <p:nvPr/>
        </p:nvCxnSpPr>
        <p:spPr>
          <a:xfrm flipV="1">
            <a:off x="9829800" y="4838700"/>
            <a:ext cx="990600" cy="838200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화살표 1006"/>
          <p:cNvCxnSpPr/>
          <p:nvPr/>
        </p:nvCxnSpPr>
        <p:spPr>
          <a:xfrm rot="5400000" flipH="1" flipV="1">
            <a:off x="11430000" y="3848100"/>
            <a:ext cx="685800" cy="685800"/>
          </a:xfrm>
          <a:prstGeom prst="straightConnector1">
            <a:avLst/>
          </a:prstGeom>
          <a:noFill/>
          <a:ln w="1016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08" name="화살표 1007"/>
          <p:cNvCxnSpPr/>
          <p:nvPr/>
        </p:nvCxnSpPr>
        <p:spPr>
          <a:xfrm rot="16200000" flipH="1">
            <a:off x="13487400" y="4610100"/>
            <a:ext cx="762000" cy="609600"/>
          </a:xfrm>
          <a:prstGeom prst="straightConnector1">
            <a:avLst/>
          </a:prstGeom>
          <a:noFill/>
          <a:ln w="1016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pic>
        <p:nvPicPr>
          <p:cNvPr id="1009" name="Object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096868" y="9003211"/>
            <a:ext cx="10435577" cy="562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2"/>
                            </p:stCondLst>
                            <p:childTnLst>
                              <p:par>
                                <p:cTn id="17" presetID="1" presetClass="entr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" grpId="0" animBg="1"/>
      <p:bldP spid="1003" grpId="1" animBg="1"/>
      <p:bldP spid="1007" grpId="2" animBg="1"/>
      <p:bldP spid="1008" grpId="3" animBg="1"/>
    </p:bld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3"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6604333" y="1924252"/>
            <a:ext cx="10882601" cy="6949828"/>
            <a:chOff x="6604333" y="1924252"/>
            <a:chExt cx="10882601" cy="69498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604333" y="1924252"/>
              <a:ext cx="10882601" cy="694982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28257" y="2199064"/>
            <a:ext cx="2903920" cy="5234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58507" y="2977464"/>
            <a:ext cx="4976939" cy="222668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04581" y="1111430"/>
            <a:ext cx="693270" cy="62082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06621" y="1002583"/>
            <a:ext cx="2708783" cy="895631"/>
          </a:xfrm>
          <a:prstGeom prst="rect">
            <a:avLst/>
          </a:prstGeom>
        </p:spPr>
      </p:pic>
      <p:sp>
        <p:nvSpPr>
          <p:cNvPr id="1003" name="타원 1002"/>
          <p:cNvSpPr/>
          <p:nvPr/>
        </p:nvSpPr>
        <p:spPr>
          <a:xfrm>
            <a:off x="14554199" y="6591300"/>
            <a:ext cx="2590800" cy="2209800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04" name="타원 1003"/>
          <p:cNvSpPr/>
          <p:nvPr/>
        </p:nvSpPr>
        <p:spPr>
          <a:xfrm>
            <a:off x="9448800" y="4533900"/>
            <a:ext cx="2590800" cy="2209800"/>
          </a:xfrm>
          <a:prstGeom prst="ellipse">
            <a:avLst/>
          </a:prstGeom>
          <a:noFill/>
          <a:ln w="25400" cap="flat" cmpd="sng" algn="ctr">
            <a:solidFill>
              <a:srgbClr val="ff66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타원 1004"/>
          <p:cNvSpPr/>
          <p:nvPr/>
        </p:nvSpPr>
        <p:spPr>
          <a:xfrm>
            <a:off x="6934200" y="2476500"/>
            <a:ext cx="2590800" cy="2209800"/>
          </a:xfrm>
          <a:prstGeom prst="ellipse">
            <a:avLst/>
          </a:prstGeom>
          <a:noFill/>
          <a:ln w="25400" cap="flat" cmpd="sng" algn="ctr">
            <a:solidFill>
              <a:srgbClr val="ff66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6" name="타원 1005"/>
          <p:cNvSpPr/>
          <p:nvPr/>
        </p:nvSpPr>
        <p:spPr>
          <a:xfrm>
            <a:off x="6934200" y="6591300"/>
            <a:ext cx="2590800" cy="2209800"/>
          </a:xfrm>
          <a:prstGeom prst="ellipse">
            <a:avLst/>
          </a:prstGeom>
          <a:noFill/>
          <a:ln w="25400" cap="flat" cmpd="sng" algn="ctr">
            <a:solidFill>
              <a:srgbClr val="ff66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7" name="타원 1006"/>
          <p:cNvSpPr/>
          <p:nvPr/>
        </p:nvSpPr>
        <p:spPr>
          <a:xfrm>
            <a:off x="9525000" y="6667500"/>
            <a:ext cx="2590800" cy="2209800"/>
          </a:xfrm>
          <a:prstGeom prst="ellipse">
            <a:avLst/>
          </a:prstGeom>
          <a:noFill/>
          <a:ln w="25400" cap="flat" cmpd="sng" algn="ctr">
            <a:solidFill>
              <a:srgbClr val="ff66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8" name="타원 1007"/>
          <p:cNvSpPr/>
          <p:nvPr/>
        </p:nvSpPr>
        <p:spPr>
          <a:xfrm>
            <a:off x="14554200" y="2476500"/>
            <a:ext cx="2590800" cy="2209800"/>
          </a:xfrm>
          <a:prstGeom prst="ellipse">
            <a:avLst/>
          </a:prstGeom>
          <a:noFill/>
          <a:ln w="25400" cap="flat" cmpd="sng" algn="ctr">
            <a:solidFill>
              <a:srgbClr val="ff66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9" name="타원 1008"/>
          <p:cNvSpPr/>
          <p:nvPr/>
        </p:nvSpPr>
        <p:spPr>
          <a:xfrm>
            <a:off x="12039600" y="6667500"/>
            <a:ext cx="2590800" cy="2209800"/>
          </a:xfrm>
          <a:prstGeom prst="ellipse">
            <a:avLst/>
          </a:prstGeom>
          <a:noFill/>
          <a:ln w="25400" cap="flat" cmpd="sng" algn="ctr">
            <a:solidFill>
              <a:srgbClr val="ff66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" grpId="0" animBg="1"/>
      <p:bldP spid="1004" grpId="1" animBg="1"/>
      <p:bldP spid="1003" grpId="2" animBg="1"/>
      <p:bldP spid="1003" grpId="3" animBg="1"/>
      <p:bldP spid="1005" grpId="4" animBg="1"/>
      <p:bldP spid="1006" grpId="5" animBg="1"/>
      <p:bldP spid="1007" grpId="6" animBg="1"/>
      <p:bldP spid="1009" grpId="7" animBg="1"/>
      <p:bldP spid="1005" grpId="8" animBg="1"/>
      <p:bldP spid="1006" grpId="9" animBg="1"/>
      <p:bldP spid="1007" grpId="10" animBg="1"/>
      <p:bldP spid="1009" grpId="11" animBg="1"/>
      <p:bldP spid="1008" grpId="12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4"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28257" y="2124192"/>
            <a:ext cx="2320872" cy="5234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4581" y="1111430"/>
            <a:ext cx="693270" cy="6208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06621" y="1002583"/>
            <a:ext cx="2708783" cy="8956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1885278" y="2800359"/>
            <a:ext cx="6911688" cy="2775832"/>
            <a:chOff x="1885278" y="2800359"/>
            <a:chExt cx="6911688" cy="27758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885278" y="2800359"/>
              <a:ext cx="6911688" cy="27758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885278" y="5905671"/>
            <a:ext cx="6959979" cy="2853011"/>
            <a:chOff x="1885278" y="5905671"/>
            <a:chExt cx="6959979" cy="28530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885278" y="5905671"/>
              <a:ext cx="6959979" cy="28530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9658076" y="2800359"/>
            <a:ext cx="7040107" cy="2853087"/>
            <a:chOff x="9658076" y="2800359"/>
            <a:chExt cx="7040107" cy="285308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9658076" y="2800359"/>
              <a:ext cx="7040107" cy="285308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9642331" y="5987599"/>
            <a:ext cx="7283468" cy="2702639"/>
            <a:chOff x="9642331" y="5987599"/>
            <a:chExt cx="7283468" cy="270263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9642331" y="5987599"/>
              <a:ext cx="7283468" cy="270263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814562" y="9057159"/>
            <a:ext cx="6716157" cy="553186"/>
          </a:xfrm>
          <a:prstGeom prst="rect">
            <a:avLst/>
          </a:prstGeom>
        </p:spPr>
      </p:pic>
      <p:sp>
        <p:nvSpPr>
          <p:cNvPr id="1006" name="직사각형 1005"/>
          <p:cNvSpPr/>
          <p:nvPr/>
        </p:nvSpPr>
        <p:spPr>
          <a:xfrm>
            <a:off x="5486400" y="3543300"/>
            <a:ext cx="1371600" cy="213360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07" name="직사각형 1006"/>
          <p:cNvSpPr/>
          <p:nvPr/>
        </p:nvSpPr>
        <p:spPr>
          <a:xfrm>
            <a:off x="6400800" y="6667500"/>
            <a:ext cx="762000" cy="2133600"/>
          </a:xfrm>
          <a:prstGeom prst="rect">
            <a:avLst/>
          </a:prstGeom>
          <a:noFill/>
          <a:ln w="25400" cap="flat" cmpd="sng" algn="ctr">
            <a:solidFill>
              <a:srgbClr val="ff66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8" name="직사각형 1007"/>
          <p:cNvSpPr/>
          <p:nvPr/>
        </p:nvSpPr>
        <p:spPr>
          <a:xfrm>
            <a:off x="14249400" y="3543300"/>
            <a:ext cx="762000" cy="2133600"/>
          </a:xfrm>
          <a:prstGeom prst="rect">
            <a:avLst/>
          </a:prstGeom>
          <a:noFill/>
          <a:ln w="25400" cap="flat" cmpd="sng" algn="ctr">
            <a:solidFill>
              <a:srgbClr val="ff66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9" name="직사각형 1008"/>
          <p:cNvSpPr/>
          <p:nvPr/>
        </p:nvSpPr>
        <p:spPr>
          <a:xfrm>
            <a:off x="13792200" y="6667500"/>
            <a:ext cx="1600200" cy="2133600"/>
          </a:xfrm>
          <a:prstGeom prst="rect">
            <a:avLst/>
          </a:prstGeom>
          <a:noFill/>
          <a:ln w="25400" cap="flat" cmpd="sng" algn="ctr">
            <a:solidFill>
              <a:srgbClr val="ff66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" grpId="0" animBg="1"/>
      <p:bldP spid="1008" grpId="1" animBg="1"/>
      <p:bldP spid="1007" grpId="2" animBg="1"/>
      <p:bldP spid="1009" grpId="3" animBg="1"/>
    </p:bld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5"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28257" y="2124192"/>
            <a:ext cx="2320872" cy="5234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65606" y="8946629"/>
            <a:ext cx="11012833" cy="5817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2978574" y="2995930"/>
            <a:ext cx="12490026" cy="5589287"/>
            <a:chOff x="2288479" y="2995930"/>
            <a:chExt cx="12490026" cy="558928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288479" y="2995930"/>
              <a:ext cx="12490026" cy="558928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04581" y="1111430"/>
            <a:ext cx="693270" cy="62082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06621" y="1002583"/>
            <a:ext cx="2708783" cy="895631"/>
          </a:xfrm>
          <a:prstGeom prst="rect">
            <a:avLst/>
          </a:prstGeom>
        </p:spPr>
      </p:pic>
      <p:sp>
        <p:nvSpPr>
          <p:cNvPr id="1003" name="타원 1002"/>
          <p:cNvSpPr/>
          <p:nvPr/>
        </p:nvSpPr>
        <p:spPr>
          <a:xfrm rot="18739760">
            <a:off x="3735087" y="7328760"/>
            <a:ext cx="1010275" cy="644339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" grpId="0" animBg="1"/>
    </p:bld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3510599" y="2071759"/>
            <a:ext cx="11256728" cy="4429339"/>
            <a:chOff x="3510599" y="2071759"/>
            <a:chExt cx="11256728" cy="44293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510599" y="2071759"/>
              <a:ext cx="11256728" cy="44293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3929334" y="2680729"/>
            <a:ext cx="3211398" cy="3211398"/>
            <a:chOff x="3929334" y="2680729"/>
            <a:chExt cx="3211398" cy="321139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929334" y="2680729"/>
              <a:ext cx="3211398" cy="32113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7549825" y="2680729"/>
            <a:ext cx="3211398" cy="3211398"/>
            <a:chOff x="7549825" y="2680729"/>
            <a:chExt cx="3211398" cy="32113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7549825" y="2680729"/>
              <a:ext cx="3211398" cy="32113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11137195" y="2680729"/>
            <a:ext cx="3211398" cy="3211398"/>
            <a:chOff x="11137195" y="2680729"/>
            <a:chExt cx="3211398" cy="321139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1137195" y="2680729"/>
              <a:ext cx="3211398" cy="321139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749192" y="7032315"/>
            <a:ext cx="12406986" cy="180333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232294" y="4403353"/>
            <a:ext cx="2601001" cy="61695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201636" y="3502852"/>
            <a:ext cx="719378" cy="5371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 rot="0">
            <a:off x="4715042" y="4115625"/>
            <a:ext cx="1639983" cy="39350"/>
            <a:chOff x="4715042" y="4115625"/>
            <a:chExt cx="1639983" cy="3935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4715042" y="4115625"/>
              <a:ext cx="1639983" cy="3935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923736" y="4269374"/>
            <a:ext cx="2323943" cy="88941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8822127" y="3502860"/>
            <a:ext cx="786045" cy="53717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 rot="0">
            <a:off x="8335533" y="4115625"/>
            <a:ext cx="1639983" cy="39350"/>
            <a:chOff x="8335533" y="4115625"/>
            <a:chExt cx="1639983" cy="3935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8335533" y="4115625"/>
              <a:ext cx="1639983" cy="3935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1469453" y="4266284"/>
            <a:ext cx="2625848" cy="90194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12409509" y="3502860"/>
            <a:ext cx="747950" cy="53717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 rot="0">
            <a:off x="11922903" y="4115625"/>
            <a:ext cx="1639983" cy="39350"/>
            <a:chOff x="11922903" y="4115625"/>
            <a:chExt cx="1639983" cy="3935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11922903" y="4115625"/>
              <a:ext cx="1639983" cy="3935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504581" y="1111430"/>
            <a:ext cx="721842" cy="62082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1206621" y="1002583"/>
            <a:ext cx="3209040" cy="895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4581" y="1111430"/>
            <a:ext cx="721842" cy="62082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06621" y="1002583"/>
            <a:ext cx="3209040" cy="8956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1173970" y="3940003"/>
            <a:ext cx="8124259" cy="4569896"/>
            <a:chOff x="1173970" y="3940003"/>
            <a:chExt cx="8124259" cy="456989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173970" y="3940003"/>
              <a:ext cx="8124259" cy="45698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282810" y="2144109"/>
            <a:ext cx="7343349" cy="1422485"/>
            <a:chOff x="1282810" y="2144109"/>
            <a:chExt cx="7343349" cy="14224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282810" y="2144109"/>
              <a:ext cx="7343349" cy="14224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320409" y="5387159"/>
            <a:ext cx="7793091" cy="95961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37781" y="8949776"/>
            <a:ext cx="8849539" cy="440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90476" y="7972346"/>
            <a:ext cx="16289065" cy="2493433"/>
            <a:chOff x="1990476" y="7972346"/>
            <a:chExt cx="16289065" cy="24934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4396" y="3170843"/>
            <a:ext cx="6988267" cy="2072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0562" y="0"/>
            <a:ext cx="16284590" cy="2724340"/>
            <a:chOff x="1000562" y="0"/>
            <a:chExt cx="16284590" cy="27243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562" y="0"/>
              <a:ext cx="16284590" cy="27243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6635" y="4496203"/>
            <a:ext cx="4630833" cy="13707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6106" y="6408192"/>
            <a:ext cx="1346729" cy="55098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5372" y="7147763"/>
            <a:ext cx="2435245" cy="63009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54896" y="6419506"/>
            <a:ext cx="2562443" cy="5509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26991" y="7147763"/>
            <a:ext cx="1809435" cy="176729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36611" y="6419506"/>
            <a:ext cx="2264053" cy="56051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22953" y="7147763"/>
            <a:ext cx="2907530" cy="120821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280573" y="6419506"/>
            <a:ext cx="2581348" cy="5509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828858" y="7147763"/>
            <a:ext cx="2233397" cy="6300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4581" y="1111432"/>
            <a:ext cx="664699" cy="62082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06621" y="1002583"/>
            <a:ext cx="1233612" cy="88610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144000" y="6677080"/>
            <a:ext cx="3359180" cy="9048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157320" y="7552634"/>
            <a:ext cx="8229600" cy="10284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1440839" y="2365454"/>
            <a:ext cx="8891035" cy="1869985"/>
            <a:chOff x="1440839" y="2365454"/>
            <a:chExt cx="8891035" cy="18699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-2882622" y="1552518"/>
              <a:ext cx="17782070" cy="3739971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440839" y="2365454"/>
              <a:ext cx="8891035" cy="18699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2819400" y="5369745"/>
            <a:ext cx="5480555" cy="3507555"/>
            <a:chOff x="2729466" y="5357850"/>
            <a:chExt cx="5480555" cy="350755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218132" y="3833015"/>
              <a:ext cx="10961110" cy="7015110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2729466" y="5357850"/>
              <a:ext cx="5480555" cy="35075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3542347" y="2324100"/>
            <a:ext cx="16803052" cy="4602386"/>
            <a:chOff x="3313748" y="3009900"/>
            <a:chExt cx="16803052" cy="46023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3313748" y="3009900"/>
              <a:ext cx="16803052" cy="4602386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7345865" y="3983090"/>
              <a:ext cx="8401526" cy="230119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50478" y="1701240"/>
            <a:ext cx="6278829" cy="9756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 rot="0">
            <a:off x="2336885" y="3369169"/>
            <a:ext cx="13180952" cy="4130962"/>
            <a:chOff x="2336885" y="3369169"/>
            <a:chExt cx="13180952" cy="4130962"/>
          </a:xfrm>
        </p:grpSpPr>
        <p:grpSp>
          <p:nvGrpSpPr>
            <p:cNvPr id="1004" name="그룹 1004"/>
            <p:cNvGrpSpPr/>
            <p:nvPr/>
          </p:nvGrpSpPr>
          <p:grpSpPr>
            <a:xfrm rot="0">
              <a:off x="2336885" y="3369169"/>
              <a:ext cx="13175853" cy="4106117"/>
              <a:chOff x="2336885" y="3369169"/>
              <a:chExt cx="13175853" cy="410611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2336885" y="3369169"/>
                <a:ext cx="13175853" cy="410611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 rot="0">
              <a:off x="2336885" y="5471560"/>
              <a:ext cx="13175853" cy="2027172"/>
              <a:chOff x="2336885" y="5471560"/>
              <a:chExt cx="13175853" cy="202717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2336885" y="5471560"/>
                <a:ext cx="13175853" cy="2027172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717479" y="4337672"/>
            <a:ext cx="1058396" cy="41573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30955" y="4680520"/>
            <a:ext cx="2396538" cy="56051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695879" y="5790872"/>
            <a:ext cx="3273625" cy="40369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547974" y="4337672"/>
            <a:ext cx="965558" cy="41573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544508" y="4680520"/>
            <a:ext cx="2396538" cy="55098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7395936" y="5790872"/>
            <a:ext cx="2973244" cy="40369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3012622" y="4337672"/>
            <a:ext cx="959968" cy="41573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2009193" y="4680520"/>
            <a:ext cx="2144834" cy="55098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11796622" y="5790872"/>
            <a:ext cx="2859225" cy="40369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3922431" y="8203811"/>
            <a:ext cx="9166676" cy="111589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504581" y="1111432"/>
            <a:ext cx="664699" cy="62082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1206621" y="1002583"/>
            <a:ext cx="1233612" cy="886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3261862" y="2335017"/>
            <a:ext cx="12030427" cy="6085083"/>
            <a:chOff x="5471662" y="2518059"/>
            <a:chExt cx="12030427" cy="60850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471662" y="2518059"/>
              <a:ext cx="12030427" cy="60850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25894" y="9039170"/>
            <a:ext cx="9759130" cy="45396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4581" y="1111430"/>
            <a:ext cx="702794" cy="62082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06621" y="1002583"/>
            <a:ext cx="3180497" cy="886107"/>
          </a:xfrm>
          <a:prstGeom prst="rect">
            <a:avLst/>
          </a:prstGeom>
        </p:spPr>
      </p:pic>
      <p:sp>
        <p:nvSpPr>
          <p:cNvPr id="1003" name="직사각형 1002"/>
          <p:cNvSpPr/>
          <p:nvPr/>
        </p:nvSpPr>
        <p:spPr>
          <a:xfrm>
            <a:off x="10896600" y="5417658"/>
            <a:ext cx="2667000" cy="533400"/>
          </a:xfrm>
          <a:prstGeom prst="rect">
            <a:avLst/>
          </a:prstGeom>
          <a:noFill/>
          <a:ln w="50800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04" name="직사각형 1003"/>
          <p:cNvSpPr/>
          <p:nvPr/>
        </p:nvSpPr>
        <p:spPr>
          <a:xfrm>
            <a:off x="7239000" y="6179658"/>
            <a:ext cx="990600" cy="457200"/>
          </a:xfrm>
          <a:prstGeom prst="rect">
            <a:avLst/>
          </a:prstGeom>
          <a:noFill/>
          <a:ln w="50800" cap="flat" cmpd="sng" algn="ctr">
            <a:solidFill>
              <a:srgbClr val="ff66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직사각형 1004"/>
          <p:cNvSpPr/>
          <p:nvPr/>
        </p:nvSpPr>
        <p:spPr>
          <a:xfrm>
            <a:off x="7239000" y="6941658"/>
            <a:ext cx="1066800" cy="533400"/>
          </a:xfrm>
          <a:prstGeom prst="rect">
            <a:avLst/>
          </a:prstGeom>
          <a:noFill/>
          <a:ln w="50800" cap="flat" cmpd="sng" algn="ctr">
            <a:solidFill>
              <a:srgbClr val="ff66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6" name="직사각형 1005"/>
          <p:cNvSpPr/>
          <p:nvPr/>
        </p:nvSpPr>
        <p:spPr>
          <a:xfrm>
            <a:off x="3200400" y="2445858"/>
            <a:ext cx="11887200" cy="533400"/>
          </a:xfrm>
          <a:prstGeom prst="rect">
            <a:avLst/>
          </a:prstGeom>
          <a:noFill/>
          <a:ln w="50800" cap="flat" cmpd="sng" algn="ctr">
            <a:solidFill>
              <a:srgbClr val="ff66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?? ??"/>
              <a:cs typeface="?? ??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" grpId="0" animBg="1"/>
      <p:bldP spid="1006" grpId="1" animBg="1"/>
      <p:bldP spid="1003" grpId="2" animBg="1"/>
      <p:bldP spid="1005" grpId="3" animBg="1"/>
      <p:bldP spid="1004" grpId="4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6268" y="2455373"/>
            <a:ext cx="8376195" cy="5329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14583" y="3206501"/>
            <a:ext cx="8525434" cy="5212406"/>
            <a:chOff x="1414583" y="3206501"/>
            <a:chExt cx="8525434" cy="52124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4583" y="3206501"/>
              <a:ext cx="8525434" cy="521240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21430" y="4316440"/>
            <a:ext cx="7204482" cy="196114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23334" y="7728515"/>
            <a:ext cx="4945215" cy="44980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4581" y="1111430"/>
            <a:ext cx="702794" cy="62082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6621" y="1002583"/>
            <a:ext cx="3180497" cy="8861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6268" y="2455373"/>
            <a:ext cx="5427396" cy="5329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87571" y="3432379"/>
            <a:ext cx="8559381" cy="4509619"/>
            <a:chOff x="1387571" y="3432379"/>
            <a:chExt cx="8559381" cy="45096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7571" y="3432379"/>
              <a:ext cx="8559381" cy="450961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21430" y="4478344"/>
            <a:ext cx="6500568" cy="157839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581" y="1111430"/>
            <a:ext cx="702794" cy="62082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06621" y="1002583"/>
            <a:ext cx="3180497" cy="8861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37096" y="2091610"/>
            <a:ext cx="1976967" cy="5329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2987310" y="2821093"/>
            <a:ext cx="11648742" cy="5427701"/>
            <a:chOff x="2987310" y="2821093"/>
            <a:chExt cx="11648742" cy="542770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987310" y="2821093"/>
              <a:ext cx="11648742" cy="542770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20615" y="8665211"/>
            <a:ext cx="12438206" cy="84145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04581" y="1111430"/>
            <a:ext cx="702794" cy="62082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06621" y="1002583"/>
            <a:ext cx="3180497" cy="886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78088" y="3035409"/>
            <a:ext cx="11988516" cy="5390457"/>
            <a:chOff x="2578088" y="3035409"/>
            <a:chExt cx="11988516" cy="53904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8088" y="3035409"/>
              <a:ext cx="11988516" cy="539045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1781" y="8795832"/>
            <a:ext cx="11314272" cy="85277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4581" y="1111430"/>
            <a:ext cx="702794" cy="62082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06621" y="1002583"/>
            <a:ext cx="3180497" cy="88610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7096" y="2091610"/>
            <a:ext cx="1976967" cy="5329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2023-03-13T13:57:42.000</dcterms:created>
  <dc:creator>officegen</dc:creator>
  <cp:lastModifiedBy>blackmuun</cp:lastModifiedBy>
  <dcterms:modified xsi:type="dcterms:W3CDTF">2023-03-13T06:43:17.187</dcterms:modified>
  <cp:revision>10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