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6" Type="http://schemas.openxmlformats.org/officeDocument/2006/relationships/image" Target="../media/image84.png"/><Relationship Id="rId7" Type="http://schemas.openxmlformats.org/officeDocument/2006/relationships/image" Target="../media/image85.png"/><Relationship Id="rId8" Type="http://schemas.openxmlformats.org/officeDocument/2006/relationships/image" Target="../media/image8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91.png"/><Relationship Id="rId7" Type="http://schemas.openxmlformats.org/officeDocument/2006/relationships/image" Target="../media/image92.png"/><Relationship Id="rId8" Type="http://schemas.openxmlformats.org/officeDocument/2006/relationships/image" Target="../media/image93.png"/><Relationship Id="rId9" Type="http://schemas.openxmlformats.org/officeDocument/2006/relationships/image" Target="../media/image94.png"/><Relationship Id="rId10" Type="http://schemas.openxmlformats.org/officeDocument/2006/relationships/image" Target="../media/image9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image" Target="../media/image100.png"/><Relationship Id="rId7" Type="http://schemas.openxmlformats.org/officeDocument/2006/relationships/image" Target="../media/image10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image" Target="../media/image105.png"/><Relationship Id="rId6" Type="http://schemas.openxmlformats.org/officeDocument/2006/relationships/image" Target="../media/image106.png"/><Relationship Id="rId7" Type="http://schemas.openxmlformats.org/officeDocument/2006/relationships/image" Target="../media/image107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8.png"/><Relationship Id="rId3" Type="http://schemas.openxmlformats.org/officeDocument/2006/relationships/image" Target="../media/image109.png"/><Relationship Id="rId4" Type="http://schemas.openxmlformats.org/officeDocument/2006/relationships/image" Target="../media/image110.png"/><Relationship Id="rId5" Type="http://schemas.openxmlformats.org/officeDocument/2006/relationships/image" Target="../media/image111.png"/><Relationship Id="rId6" Type="http://schemas.openxmlformats.org/officeDocument/2006/relationships/image" Target="../media/image112.png"/><Relationship Id="rId7" Type="http://schemas.openxmlformats.org/officeDocument/2006/relationships/image" Target="../media/image113.png"/><Relationship Id="rId8" Type="http://schemas.openxmlformats.org/officeDocument/2006/relationships/image" Target="../media/image114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image" Target="../media/image118.png"/><Relationship Id="rId6" Type="http://schemas.openxmlformats.org/officeDocument/2006/relationships/image" Target="../media/image119.png"/><Relationship Id="rId7" Type="http://schemas.openxmlformats.org/officeDocument/2006/relationships/image" Target="../media/image120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1.png"/><Relationship Id="rId3" Type="http://schemas.openxmlformats.org/officeDocument/2006/relationships/image" Target="../media/image122.png"/><Relationship Id="rId4" Type="http://schemas.openxmlformats.org/officeDocument/2006/relationships/image" Target="../media/image123.png"/><Relationship Id="rId5" Type="http://schemas.openxmlformats.org/officeDocument/2006/relationships/image" Target="../media/image124.png"/><Relationship Id="rId6" Type="http://schemas.openxmlformats.org/officeDocument/2006/relationships/image" Target="../media/image125.png"/><Relationship Id="rId7" Type="http://schemas.openxmlformats.org/officeDocument/2006/relationships/image" Target="../media/image126.png"/><Relationship Id="rId8" Type="http://schemas.openxmlformats.org/officeDocument/2006/relationships/image" Target="../media/image127.png"/><Relationship Id="rId9" Type="http://schemas.openxmlformats.org/officeDocument/2006/relationships/image" Target="../media/image128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9.png"/><Relationship Id="rId3" Type="http://schemas.openxmlformats.org/officeDocument/2006/relationships/image" Target="../media/image130.png"/><Relationship Id="rId4" Type="http://schemas.openxmlformats.org/officeDocument/2006/relationships/image" Target="../media/image131.png"/><Relationship Id="rId5" Type="http://schemas.openxmlformats.org/officeDocument/2006/relationships/image" Target="../media/image132.png"/><Relationship Id="rId6" Type="http://schemas.openxmlformats.org/officeDocument/2006/relationships/image" Target="../media/image133.png"/><Relationship Id="rId7" Type="http://schemas.openxmlformats.org/officeDocument/2006/relationships/image" Target="../media/image134.png"/><Relationship Id="rId8" Type="http://schemas.openxmlformats.org/officeDocument/2006/relationships/image" Target="../media/image135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6.png"/><Relationship Id="rId3" Type="http://schemas.openxmlformats.org/officeDocument/2006/relationships/image" Target="../media/image137.png"/><Relationship Id="rId4" Type="http://schemas.openxmlformats.org/officeDocument/2006/relationships/image" Target="../media/image138.png"/><Relationship Id="rId5" Type="http://schemas.openxmlformats.org/officeDocument/2006/relationships/image" Target="../media/image139.png"/><Relationship Id="rId6" Type="http://schemas.openxmlformats.org/officeDocument/2006/relationships/image" Target="../media/image140.png"/><Relationship Id="rId7" Type="http://schemas.openxmlformats.org/officeDocument/2006/relationships/image" Target="../media/image14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2.png"/><Relationship Id="rId3" Type="http://schemas.openxmlformats.org/officeDocument/2006/relationships/image" Target="../media/image143.png"/><Relationship Id="rId4" Type="http://schemas.openxmlformats.org/officeDocument/2006/relationships/image" Target="../media/image144.png"/><Relationship Id="rId5" Type="http://schemas.openxmlformats.org/officeDocument/2006/relationships/image" Target="../media/image145.png"/><Relationship Id="rId6" Type="http://schemas.openxmlformats.org/officeDocument/2006/relationships/image" Target="../media/image146.png"/><Relationship Id="rId7" Type="http://schemas.openxmlformats.org/officeDocument/2006/relationships/image" Target="../media/image147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8.png"/><Relationship Id="rId3" Type="http://schemas.openxmlformats.org/officeDocument/2006/relationships/image" Target="../media/image149.png"/><Relationship Id="rId4" Type="http://schemas.openxmlformats.org/officeDocument/2006/relationships/image" Target="../media/image150.png"/><Relationship Id="rId5" Type="http://schemas.openxmlformats.org/officeDocument/2006/relationships/image" Target="../media/image151.png"/><Relationship Id="rId6" Type="http://schemas.openxmlformats.org/officeDocument/2006/relationships/image" Target="../media/image152.png"/><Relationship Id="rId7" Type="http://schemas.openxmlformats.org/officeDocument/2006/relationships/image" Target="../media/image153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image" Target="../media/image158.png"/><Relationship Id="rId7" Type="http://schemas.openxmlformats.org/officeDocument/2006/relationships/image" Target="../media/image159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0.png"/><Relationship Id="rId3" Type="http://schemas.openxmlformats.org/officeDocument/2006/relationships/image" Target="../media/image161.png"/><Relationship Id="rId4" Type="http://schemas.openxmlformats.org/officeDocument/2006/relationships/image" Target="../media/image162.png"/><Relationship Id="rId5" Type="http://schemas.openxmlformats.org/officeDocument/2006/relationships/image" Target="../media/image163.png"/><Relationship Id="rId6" Type="http://schemas.openxmlformats.org/officeDocument/2006/relationships/image" Target="../media/image164.png"/><Relationship Id="rId7" Type="http://schemas.openxmlformats.org/officeDocument/2006/relationships/image" Target="../media/image165.png"/><Relationship Id="rId8" Type="http://schemas.openxmlformats.org/officeDocument/2006/relationships/image" Target="../media/image166.png"/><Relationship Id="rId9" Type="http://schemas.openxmlformats.org/officeDocument/2006/relationships/image" Target="../media/image167.png"/><Relationship Id="rId10" Type="http://schemas.openxmlformats.org/officeDocument/2006/relationships/image" Target="../media/image168.png"/><Relationship Id="rId11" Type="http://schemas.openxmlformats.org/officeDocument/2006/relationships/image" Target="../media/image169.png"/><Relationship Id="rId12" Type="http://schemas.openxmlformats.org/officeDocument/2006/relationships/image" Target="../media/image170.png"/><Relationship Id="rId13" Type="http://schemas.openxmlformats.org/officeDocument/2006/relationships/image" Target="../media/image171.png"/><Relationship Id="rId14" Type="http://schemas.openxmlformats.org/officeDocument/2006/relationships/image" Target="../media/image172.png"/><Relationship Id="rId15" Type="http://schemas.openxmlformats.org/officeDocument/2006/relationships/image" Target="../media/image173.png"/><Relationship Id="rId16" Type="http://schemas.openxmlformats.org/officeDocument/2006/relationships/image" Target="../media/image174.png"/><Relationship Id="rId17" Type="http://schemas.openxmlformats.org/officeDocument/2006/relationships/image" Target="../media/image175.png"/><Relationship Id="rId18" Type="http://schemas.openxmlformats.org/officeDocument/2006/relationships/image" Target="../media/image176.png"/><Relationship Id="rId19" Type="http://schemas.openxmlformats.org/officeDocument/2006/relationships/image" Target="../media/image177.png"/><Relationship Id="rId20" Type="http://schemas.openxmlformats.org/officeDocument/2006/relationships/image" Target="../media/image178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9.png"/><Relationship Id="rId3" Type="http://schemas.openxmlformats.org/officeDocument/2006/relationships/image" Target="../media/image180.png"/><Relationship Id="rId4" Type="http://schemas.openxmlformats.org/officeDocument/2006/relationships/image" Target="../media/image181.png"/><Relationship Id="rId5" Type="http://schemas.openxmlformats.org/officeDocument/2006/relationships/image" Target="../media/image182.png"/><Relationship Id="rId6" Type="http://schemas.openxmlformats.org/officeDocument/2006/relationships/image" Target="../media/image183.png"/><Relationship Id="rId7" Type="http://schemas.openxmlformats.org/officeDocument/2006/relationships/image" Target="../media/image184.png"/><Relationship Id="rId8" Type="http://schemas.openxmlformats.org/officeDocument/2006/relationships/image" Target="../media/image18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2" Type="http://schemas.openxmlformats.org/officeDocument/2006/relationships/image" Target="../media/image2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458314" y="7780125"/>
            <a:ext cx="1361311" cy="21429"/>
            <a:chOff x="14458314" y="7780125"/>
            <a:chExt cx="1361311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4458314" y="7780125"/>
              <a:ext cx="1361311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04609" y="4991667"/>
            <a:ext cx="702291" cy="35714"/>
            <a:chOff x="6104609" y="4991667"/>
            <a:chExt cx="702291" cy="35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6104609" y="4991667"/>
              <a:ext cx="702291" cy="3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76151" y="3992898"/>
            <a:ext cx="702291" cy="107143"/>
            <a:chOff x="1176151" y="3992898"/>
            <a:chExt cx="702291" cy="10714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176151" y="3992898"/>
              <a:ext cx="702291" cy="10714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16308" y="3375479"/>
            <a:ext cx="8394093" cy="228558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305906" y="8052458"/>
            <a:ext cx="758997" cy="45427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296382" y="6993106"/>
            <a:ext cx="1346158" cy="9495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740199"/>
            <a:ext cx="18285714" cy="8601721"/>
            <a:chOff x="0" y="1740199"/>
            <a:chExt cx="18285714" cy="86017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2560662"/>
              <a:ext cx="36571429" cy="1720344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740199"/>
              <a:ext cx="18285714" cy="860172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4709" y="2157316"/>
            <a:ext cx="6698233" cy="67975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0887" y="8098858"/>
            <a:ext cx="12351710" cy="54845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36600" y="3158770"/>
            <a:ext cx="6171429" cy="4526413"/>
            <a:chOff x="1036600" y="3158770"/>
            <a:chExt cx="6171429" cy="452641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6600" y="3158770"/>
              <a:ext cx="6171429" cy="452641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02709" y="2617778"/>
            <a:ext cx="13511411" cy="530863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75173" y="585478"/>
            <a:ext cx="4509450" cy="87018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8600000"/>
            <a:chOff x="0" y="1685714"/>
            <a:chExt cx="18285714" cy="86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2614286"/>
              <a:ext cx="36571429" cy="1720000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860000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75173" y="575954"/>
            <a:ext cx="5200031" cy="87018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4709" y="2157316"/>
            <a:ext cx="2768385" cy="62261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980235" y="3464322"/>
            <a:ext cx="1838882" cy="51988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43842" y="8168759"/>
            <a:ext cx="4579671" cy="5855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93365" y="3510036"/>
            <a:ext cx="9704971" cy="3893165"/>
            <a:chOff x="1093365" y="3510036"/>
            <a:chExt cx="9704971" cy="389316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3365" y="3510036"/>
              <a:ext cx="9704971" cy="38931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8600000"/>
            <a:chOff x="0" y="1685714"/>
            <a:chExt cx="18285714" cy="86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2614286"/>
              <a:ext cx="36571429" cy="1720000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860000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4709" y="2157316"/>
            <a:ext cx="3552833" cy="6226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93365" y="3179063"/>
            <a:ext cx="6171429" cy="4602062"/>
            <a:chOff x="1093365" y="3179063"/>
            <a:chExt cx="6171429" cy="460206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3365" y="3179063"/>
              <a:ext cx="6171429" cy="46020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23653" y="3019478"/>
            <a:ext cx="6313817" cy="4921231"/>
            <a:chOff x="9723653" y="3019478"/>
            <a:chExt cx="6313817" cy="4921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23653" y="3019478"/>
              <a:ext cx="6313817" cy="492123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21144" y="7980710"/>
            <a:ext cx="2267586" cy="51988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690192" y="7980706"/>
            <a:ext cx="1993301" cy="51988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93400" y="9086792"/>
            <a:ext cx="12866852" cy="63315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075173" y="575954"/>
            <a:ext cx="5200031" cy="87018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8600000"/>
            <a:chOff x="0" y="1685714"/>
            <a:chExt cx="18285714" cy="86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2614286"/>
              <a:ext cx="36571429" cy="1720000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860000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4709" y="2157316"/>
            <a:ext cx="3515033" cy="62261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3400" y="6801077"/>
            <a:ext cx="12917757" cy="26144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42923" y="3183260"/>
            <a:ext cx="13853843" cy="3104547"/>
            <a:chOff x="942923" y="3183260"/>
            <a:chExt cx="13853843" cy="310454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2923" y="3183260"/>
              <a:ext cx="13853843" cy="310454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75173" y="575954"/>
            <a:ext cx="5200031" cy="87018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8600000"/>
            <a:chOff x="0" y="1685714"/>
            <a:chExt cx="18285714" cy="86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2614286"/>
              <a:ext cx="36571429" cy="1720000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860000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4709" y="2157316"/>
            <a:ext cx="2768385" cy="62261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350963" y="3755125"/>
            <a:ext cx="4753005" cy="12459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46357" y="3105024"/>
            <a:ext cx="11041931" cy="5761381"/>
            <a:chOff x="946357" y="3105024"/>
            <a:chExt cx="11041931" cy="576138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6357" y="3105024"/>
              <a:ext cx="11041931" cy="576138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75173" y="575954"/>
            <a:ext cx="5200031" cy="87018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8600000"/>
            <a:chOff x="0" y="1685714"/>
            <a:chExt cx="18285714" cy="86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2614286"/>
              <a:ext cx="36571429" cy="1720000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860000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4709" y="2157316"/>
            <a:ext cx="3421014" cy="62261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85525" y="3830068"/>
            <a:ext cx="7423062" cy="19063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41921" y="3023233"/>
            <a:ext cx="9479185" cy="6389392"/>
            <a:chOff x="741921" y="3023233"/>
            <a:chExt cx="9479185" cy="63893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1921" y="3023233"/>
              <a:ext cx="9479185" cy="638939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893798" y="6217929"/>
            <a:ext cx="1677057" cy="1676420"/>
            <a:chOff x="5893798" y="6217929"/>
            <a:chExt cx="1677057" cy="167642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93798" y="6217929"/>
              <a:ext cx="1677057" cy="167642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75173" y="575954"/>
            <a:ext cx="5200031" cy="87018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8600000"/>
            <a:chOff x="0" y="1685714"/>
            <a:chExt cx="18285714" cy="86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2614286"/>
              <a:ext cx="36571429" cy="1720000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860000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4709" y="2157316"/>
            <a:ext cx="8422785" cy="67975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7249" y="8359068"/>
            <a:ext cx="11877339" cy="177601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49805" y="3177648"/>
            <a:ext cx="6171429" cy="5078204"/>
            <a:chOff x="849805" y="3177648"/>
            <a:chExt cx="6171429" cy="507820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9805" y="3177648"/>
              <a:ext cx="6171429" cy="507820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75173" y="575954"/>
            <a:ext cx="5200031" cy="87018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8600000"/>
            <a:chOff x="0" y="1685714"/>
            <a:chExt cx="18285714" cy="86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2614286"/>
              <a:ext cx="36571429" cy="1720000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860000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4709" y="2157316"/>
            <a:ext cx="8422785" cy="67975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7249" y="8359068"/>
            <a:ext cx="11877339" cy="177601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49805" y="3177648"/>
            <a:ext cx="6171429" cy="5078204"/>
            <a:chOff x="849805" y="3177648"/>
            <a:chExt cx="6171429" cy="507820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9805" y="3177648"/>
              <a:ext cx="6171429" cy="507820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038406" y="3177648"/>
            <a:ext cx="6171429" cy="5078204"/>
            <a:chOff x="10038406" y="3177648"/>
            <a:chExt cx="6171429" cy="507820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38406" y="3177648"/>
              <a:ext cx="6171429" cy="507820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693734" y="4826125"/>
            <a:ext cx="1544361" cy="1290737"/>
            <a:chOff x="7693734" y="4826125"/>
            <a:chExt cx="1544361" cy="129073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93734" y="4826125"/>
              <a:ext cx="1544361" cy="129073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075173" y="575954"/>
            <a:ext cx="5200031" cy="87018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8600000"/>
            <a:chOff x="0" y="1685714"/>
            <a:chExt cx="18285714" cy="86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2614286"/>
              <a:ext cx="36571429" cy="1720000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860000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4709" y="2157316"/>
            <a:ext cx="2362633" cy="62261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86954" y="8679477"/>
            <a:ext cx="8011652" cy="11737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66484" y="3043601"/>
            <a:ext cx="7851417" cy="5287191"/>
            <a:chOff x="1066484" y="3043601"/>
            <a:chExt cx="7851417" cy="52871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6484" y="3043601"/>
              <a:ext cx="7851417" cy="52871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488054" y="3043601"/>
            <a:ext cx="5646843" cy="5129081"/>
            <a:chOff x="10488054" y="3043601"/>
            <a:chExt cx="5646843" cy="512908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88054" y="3043601"/>
              <a:ext cx="5646843" cy="512908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75173" y="575954"/>
            <a:ext cx="5200031" cy="87018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8600000"/>
            <a:chOff x="0" y="1685714"/>
            <a:chExt cx="18285714" cy="86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2614286"/>
              <a:ext cx="36571429" cy="1720000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860000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4709" y="2157316"/>
            <a:ext cx="2083252" cy="59404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02504" y="4654151"/>
            <a:ext cx="4631033" cy="19063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26542" y="2990294"/>
            <a:ext cx="10229405" cy="6649531"/>
            <a:chOff x="826542" y="2990294"/>
            <a:chExt cx="10229405" cy="664953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6542" y="2990294"/>
              <a:ext cx="10229405" cy="664953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75173" y="575954"/>
            <a:ext cx="5200031" cy="87018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685973" y="5458524"/>
            <a:ext cx="4822784" cy="21429"/>
            <a:chOff x="6685973" y="5458524"/>
            <a:chExt cx="4822784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6685973" y="5458524"/>
              <a:ext cx="4822784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941229" y="5458524"/>
            <a:ext cx="4822784" cy="21429"/>
            <a:chOff x="1941229" y="5458524"/>
            <a:chExt cx="4822784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941229" y="5458524"/>
              <a:ext cx="4822784" cy="214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13363" y="4319335"/>
            <a:ext cx="4193213" cy="158564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675408" y="4319335"/>
            <a:ext cx="4563432" cy="204261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75173" y="1814049"/>
            <a:ext cx="3803859" cy="86328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300878" y="4319335"/>
            <a:ext cx="4738289" cy="158564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755525" y="4356801"/>
            <a:ext cx="3582442" cy="158564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345731" y="5458524"/>
            <a:ext cx="4822784" cy="21429"/>
            <a:chOff x="11345731" y="5458524"/>
            <a:chExt cx="4822784" cy="2142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11345731" y="5458524"/>
              <a:ext cx="4822784" cy="2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8600000"/>
            <a:chOff x="0" y="1685714"/>
            <a:chExt cx="18285714" cy="86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2614286"/>
              <a:ext cx="36571429" cy="1720000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860000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4709" y="2157316"/>
            <a:ext cx="2083252" cy="59404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229166" y="4804071"/>
            <a:ext cx="4589129" cy="12459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33368" y="3146208"/>
            <a:ext cx="9678810" cy="6276657"/>
            <a:chOff x="933368" y="3146208"/>
            <a:chExt cx="9678810" cy="62766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3368" y="3146208"/>
              <a:ext cx="9678810" cy="627665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75173" y="575954"/>
            <a:ext cx="5200031" cy="87018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8735" y="1648244"/>
            <a:ext cx="18285714" cy="8600000"/>
            <a:chOff x="18735" y="1648244"/>
            <a:chExt cx="18285714" cy="86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24122" y="-2651756"/>
              <a:ext cx="36571429" cy="1720000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735" y="1648244"/>
              <a:ext cx="18285714" cy="860000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4709" y="2157316"/>
            <a:ext cx="2083252" cy="59404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60192" y="4482249"/>
            <a:ext cx="6520204" cy="232705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89113" y="3118223"/>
            <a:ext cx="9703614" cy="6297448"/>
            <a:chOff x="789113" y="3118223"/>
            <a:chExt cx="9703614" cy="62974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9113" y="3118223"/>
              <a:ext cx="9703614" cy="629744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75173" y="575954"/>
            <a:ext cx="5200031" cy="87018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206" y="1685714"/>
            <a:ext cx="18285714" cy="8600000"/>
            <a:chOff x="56206" y="1685714"/>
            <a:chExt cx="18285714" cy="86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086651" y="-2614286"/>
              <a:ext cx="36571429" cy="1720000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06" y="1685714"/>
              <a:ext cx="18285714" cy="860000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4709" y="2157316"/>
            <a:ext cx="2083252" cy="59404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93603" y="4324806"/>
            <a:ext cx="6979176" cy="25668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48767" y="2709263"/>
            <a:ext cx="7348415" cy="7357670"/>
            <a:chOff x="748767" y="2709263"/>
            <a:chExt cx="7348415" cy="735767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8767" y="2709263"/>
              <a:ext cx="7348415" cy="735767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75173" y="575954"/>
            <a:ext cx="5200031" cy="87018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57185" y="2803516"/>
            <a:ext cx="4987482" cy="4987482"/>
            <a:chOff x="2057185" y="2803516"/>
            <a:chExt cx="4987482" cy="49874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7185" y="2803516"/>
              <a:ext cx="4987482" cy="49874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522900" y="2262878"/>
            <a:ext cx="2056052" cy="1144342"/>
            <a:chOff x="3522900" y="2262878"/>
            <a:chExt cx="2056052" cy="11443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2900" y="2262878"/>
              <a:ext cx="2056052" cy="11443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145985" y="6970521"/>
            <a:ext cx="2056052" cy="1144342"/>
            <a:chOff x="5145985" y="6970521"/>
            <a:chExt cx="2056052" cy="114434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5985" y="6970521"/>
              <a:ext cx="2056052" cy="114434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899816" y="6970521"/>
            <a:ext cx="2056052" cy="1144342"/>
            <a:chOff x="1899816" y="6970521"/>
            <a:chExt cx="2056052" cy="114434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99816" y="6970521"/>
              <a:ext cx="2056052" cy="114434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71790" y="4348436"/>
            <a:ext cx="2056052" cy="1144342"/>
            <a:chOff x="871790" y="4348436"/>
            <a:chExt cx="2056052" cy="114434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1790" y="4348436"/>
              <a:ext cx="2056052" cy="114434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174011" y="4348436"/>
            <a:ext cx="2056052" cy="1144342"/>
            <a:chOff x="6174011" y="4348436"/>
            <a:chExt cx="2056052" cy="114434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74011" y="4348436"/>
              <a:ext cx="2056052" cy="114434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0" y="1671429"/>
            <a:ext cx="18314862" cy="14286"/>
            <a:chOff x="0" y="1671429"/>
            <a:chExt cx="18314862" cy="142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1671429"/>
              <a:ext cx="18314862" cy="142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-47883" y="9067045"/>
            <a:ext cx="18314862" cy="14286"/>
            <a:chOff x="-47883" y="9067045"/>
            <a:chExt cx="18314862" cy="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47883" y="9067045"/>
              <a:ext cx="18314862" cy="142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274007" y="5427316"/>
            <a:ext cx="7409729" cy="21429"/>
            <a:chOff x="5274007" y="5427316"/>
            <a:chExt cx="7409729" cy="2142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5274007" y="5427316"/>
              <a:ext cx="7409729" cy="21429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999888" y="4065478"/>
            <a:ext cx="3270364" cy="2202212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075173" y="575954"/>
            <a:ext cx="3756869" cy="870183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031877" y="2576363"/>
            <a:ext cx="897625" cy="426025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600772" y="4688601"/>
            <a:ext cx="1183025" cy="454596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98563" y="4576191"/>
            <a:ext cx="1173491" cy="756672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861725" y="7274982"/>
            <a:ext cx="1911872" cy="445072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572715" y="7301677"/>
            <a:ext cx="1031358" cy="445072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479682" y="3041476"/>
            <a:ext cx="8489405" cy="2376910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525396" y="5719471"/>
            <a:ext cx="677574" cy="566299"/>
            <a:chOff x="9525396" y="5719471"/>
            <a:chExt cx="677574" cy="566299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525396" y="5719471"/>
              <a:ext cx="677574" cy="566299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543789" y="5669944"/>
            <a:ext cx="5956367" cy="190638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458314" y="7780125"/>
            <a:ext cx="1361311" cy="21429"/>
            <a:chOff x="14458314" y="7780125"/>
            <a:chExt cx="1361311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4458314" y="7780125"/>
              <a:ext cx="1361311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15568" y="4266783"/>
            <a:ext cx="1084588" cy="165467"/>
            <a:chOff x="1015568" y="4266783"/>
            <a:chExt cx="1084588" cy="16546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015568" y="4266783"/>
              <a:ext cx="1084588" cy="16546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49763" y="3313269"/>
            <a:ext cx="6112497" cy="212465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296382" y="6993106"/>
            <a:ext cx="1346158" cy="94952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305906" y="8052458"/>
            <a:ext cx="758997" cy="4542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740199"/>
            <a:ext cx="18285714" cy="7374711"/>
            <a:chOff x="0" y="1740199"/>
            <a:chExt cx="18285714" cy="73747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947157"/>
              <a:ext cx="36571429" cy="1474942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740199"/>
              <a:ext cx="18285714" cy="73747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55501" y="5416840"/>
            <a:ext cx="7374711" cy="21429"/>
            <a:chOff x="5455501" y="5416840"/>
            <a:chExt cx="7374711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455501" y="5416840"/>
              <a:ext cx="7374711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628668" y="4062058"/>
            <a:ext cx="7806215" cy="176527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75173" y="575954"/>
            <a:ext cx="5700316" cy="87018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628657" y="3178267"/>
            <a:ext cx="734082" cy="61851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74214" y="2109695"/>
            <a:ext cx="6171429" cy="2228571"/>
            <a:chOff x="474214" y="2109695"/>
            <a:chExt cx="6171429" cy="222857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2543773" y="1006136"/>
              <a:ext cx="12342857" cy="4457143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4214" y="2109695"/>
              <a:ext cx="6171429" cy="2228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235338" y="4619912"/>
            <a:ext cx="6171429" cy="2282143"/>
            <a:chOff x="2235338" y="4619912"/>
            <a:chExt cx="6171429" cy="228214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800723" y="3528494"/>
              <a:ext cx="12342857" cy="4564286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35338" y="4619912"/>
              <a:ext cx="6171429" cy="228214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28501" y="7497543"/>
            <a:ext cx="8428110" cy="11579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8656206"/>
            <a:chOff x="0" y="1685714"/>
            <a:chExt cx="18285714" cy="86562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2642389"/>
              <a:ext cx="36571429" cy="1731241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865620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4919" y="3290677"/>
            <a:ext cx="5866148" cy="425297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75173" y="575954"/>
            <a:ext cx="5700316" cy="87018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6057" y="2330431"/>
            <a:ext cx="1304748" cy="53920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734165" y="2330431"/>
            <a:ext cx="7493034" cy="478627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563963" y="8005996"/>
            <a:ext cx="15403250" cy="1925406"/>
            <a:chOff x="2563963" y="8005996"/>
            <a:chExt cx="15403250" cy="192540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63963" y="8005996"/>
              <a:ext cx="15403250" cy="192540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930144" y="2398687"/>
            <a:ext cx="7192082" cy="43922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216868" y="7686236"/>
            <a:ext cx="2653473" cy="34500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8600000"/>
            <a:chOff x="0" y="1685714"/>
            <a:chExt cx="18285714" cy="86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2614286"/>
              <a:ext cx="36571429" cy="1720000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860000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75173" y="575954"/>
            <a:ext cx="4509450" cy="87018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6057" y="2330431"/>
            <a:ext cx="1304748" cy="5392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01770" y="3490788"/>
            <a:ext cx="10582277" cy="2928881"/>
            <a:chOff x="601770" y="3490788"/>
            <a:chExt cx="10582277" cy="292888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1770" y="3490788"/>
              <a:ext cx="10582277" cy="29288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76030" y="4674286"/>
            <a:ext cx="971794" cy="524982"/>
            <a:chOff x="3676030" y="4674286"/>
            <a:chExt cx="971794" cy="52498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76030" y="4674286"/>
              <a:ext cx="971794" cy="52498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52468" y="6867668"/>
            <a:ext cx="3912824" cy="190637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577490" y="3490788"/>
            <a:ext cx="6115222" cy="5145667"/>
            <a:chOff x="11577490" y="3490788"/>
            <a:chExt cx="6115222" cy="514566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577490" y="3490788"/>
              <a:ext cx="6115222" cy="51456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8600000"/>
            <a:chOff x="0" y="1685714"/>
            <a:chExt cx="18285714" cy="86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2614286"/>
              <a:ext cx="36571429" cy="1720000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860000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6057" y="2330431"/>
            <a:ext cx="1304748" cy="53920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6057" y="3218873"/>
            <a:ext cx="8700043" cy="246199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752196" y="5985714"/>
            <a:ext cx="12781323" cy="4145942"/>
            <a:chOff x="2752196" y="5985714"/>
            <a:chExt cx="12781323" cy="414594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52196" y="5985714"/>
              <a:ext cx="12781323" cy="414594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823006" y="5631437"/>
            <a:ext cx="1462997" cy="45713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75173" y="575954"/>
            <a:ext cx="4509450" cy="87018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740199"/>
            <a:ext cx="18285714" cy="8601721"/>
            <a:chOff x="0" y="1740199"/>
            <a:chExt cx="18285714" cy="86017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2560662"/>
              <a:ext cx="36571429" cy="1720344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740199"/>
              <a:ext cx="18285714" cy="860172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15608" y="3812487"/>
            <a:ext cx="10646889" cy="457143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4087" y="2760730"/>
            <a:ext cx="978584" cy="81219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27036" y="8702816"/>
            <a:ext cx="2718863" cy="61826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75173" y="575954"/>
            <a:ext cx="4509450" cy="87018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740199"/>
            <a:ext cx="18285714" cy="8601721"/>
            <a:chOff x="0" y="1740199"/>
            <a:chExt cx="18285714" cy="86017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2560662"/>
              <a:ext cx="36571429" cy="1720344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740199"/>
              <a:ext cx="18285714" cy="860172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4709" y="2157316"/>
            <a:ext cx="6449404" cy="67975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9563" y="9092643"/>
            <a:ext cx="9040548" cy="54845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75173" y="575954"/>
            <a:ext cx="4509450" cy="87018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94114" y="2950693"/>
            <a:ext cx="13632977" cy="5931656"/>
            <a:chOff x="1994114" y="2950693"/>
            <a:chExt cx="13632977" cy="593165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94114" y="2950693"/>
              <a:ext cx="13632977" cy="59316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740199"/>
            <a:ext cx="18285714" cy="8601721"/>
            <a:chOff x="0" y="1740199"/>
            <a:chExt cx="18285714" cy="86017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2560662"/>
              <a:ext cx="36571429" cy="1720344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740199"/>
              <a:ext cx="18285714" cy="86017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17868" y="3043541"/>
            <a:ext cx="6403620" cy="4707585"/>
            <a:chOff x="1017868" y="3043541"/>
            <a:chExt cx="6403620" cy="47075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7868" y="3043541"/>
              <a:ext cx="6403620" cy="47075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4709" y="2157318"/>
            <a:ext cx="7446185" cy="62261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02709" y="2617778"/>
            <a:ext cx="13511411" cy="530863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72153" y="8098858"/>
            <a:ext cx="16760777" cy="179536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75173" y="575954"/>
            <a:ext cx="4509450" cy="8701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2023-04-12T17:52:05Z</dcterms:created>
  <dcterms:modified xsi:type="dcterms:W3CDTF">2023-04-12T17:52:05Z</dcterms:modified>
</cp:coreProperties>
</file>