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7" r:id="rId2"/>
    <p:sldId id="298" r:id="rId3"/>
    <p:sldId id="302" r:id="rId4"/>
    <p:sldId id="303" r:id="rId5"/>
    <p:sldId id="304" r:id="rId6"/>
    <p:sldId id="305" r:id="rId7"/>
    <p:sldId id="307" r:id="rId8"/>
    <p:sldId id="268" r:id="rId9"/>
    <p:sldId id="269" r:id="rId10"/>
    <p:sldId id="270" r:id="rId11"/>
    <p:sldId id="271" r:id="rId12"/>
    <p:sldId id="272" r:id="rId13"/>
    <p:sldId id="311" r:id="rId14"/>
    <p:sldId id="277" r:id="rId15"/>
    <p:sldId id="273" r:id="rId16"/>
    <p:sldId id="275" r:id="rId17"/>
    <p:sldId id="274" r:id="rId18"/>
    <p:sldId id="308" r:id="rId19"/>
    <p:sldId id="309" r:id="rId20"/>
    <p:sldId id="276" r:id="rId21"/>
    <p:sldId id="310"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57"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41A00-5670-413F-9614-F375FB219FF2}" type="doc">
      <dgm:prSet loTypeId="urn:microsoft.com/office/officeart/2005/8/layout/default" loCatId="list" qsTypeId="urn:microsoft.com/office/officeart/2005/8/quickstyle/simple3" qsCatId="simple" csTypeId="urn:microsoft.com/office/officeart/2005/8/colors/colorful4" csCatId="colorful" phldr="1"/>
      <dgm:spPr/>
      <dgm:t>
        <a:bodyPr/>
        <a:lstStyle/>
        <a:p>
          <a:endParaRPr lang="en-IN"/>
        </a:p>
      </dgm:t>
    </dgm:pt>
    <dgm:pt modelId="{91078348-ACE4-427D-B108-10E554EC0AC8}">
      <dgm:prSet phldrT="[Text]"/>
      <dgm:spPr/>
      <dgm:t>
        <a:bodyPr/>
        <a:lstStyle/>
        <a:p>
          <a:r>
            <a:rPr lang="en-IN" dirty="0"/>
            <a:t>Commit</a:t>
          </a:r>
        </a:p>
      </dgm:t>
    </dgm:pt>
    <dgm:pt modelId="{BAF5B398-2A85-4C20-9076-4BFF65D5F7CF}" type="parTrans" cxnId="{7DD44818-3E00-4939-9A22-6E01E8D29C75}">
      <dgm:prSet/>
      <dgm:spPr/>
      <dgm:t>
        <a:bodyPr/>
        <a:lstStyle/>
        <a:p>
          <a:endParaRPr lang="en-IN"/>
        </a:p>
      </dgm:t>
    </dgm:pt>
    <dgm:pt modelId="{677F8A2A-3F92-4116-B742-C89543B36C9A}" type="sibTrans" cxnId="{7DD44818-3E00-4939-9A22-6E01E8D29C75}">
      <dgm:prSet/>
      <dgm:spPr/>
      <dgm:t>
        <a:bodyPr/>
        <a:lstStyle/>
        <a:p>
          <a:endParaRPr lang="en-IN"/>
        </a:p>
      </dgm:t>
    </dgm:pt>
    <dgm:pt modelId="{E4CC626D-FF46-49E5-8A37-1640B2B6161B}">
      <dgm:prSet phldrT="[Text]"/>
      <dgm:spPr/>
      <dgm:t>
        <a:bodyPr/>
        <a:lstStyle/>
        <a:p>
          <a:r>
            <a:rPr lang="en-IN" dirty="0"/>
            <a:t>Branch</a:t>
          </a:r>
        </a:p>
      </dgm:t>
    </dgm:pt>
    <dgm:pt modelId="{6A0E6A3F-7A1B-4FF0-89CB-7570439A59F2}" type="parTrans" cxnId="{C02C7FF8-8FA0-4DC6-A3C3-847C69109C9D}">
      <dgm:prSet/>
      <dgm:spPr/>
      <dgm:t>
        <a:bodyPr/>
        <a:lstStyle/>
        <a:p>
          <a:endParaRPr lang="en-IN"/>
        </a:p>
      </dgm:t>
    </dgm:pt>
    <dgm:pt modelId="{2676A3D3-030A-49A1-A68A-01541C1FEBE3}" type="sibTrans" cxnId="{C02C7FF8-8FA0-4DC6-A3C3-847C69109C9D}">
      <dgm:prSet/>
      <dgm:spPr/>
      <dgm:t>
        <a:bodyPr/>
        <a:lstStyle/>
        <a:p>
          <a:endParaRPr lang="en-IN"/>
        </a:p>
      </dgm:t>
    </dgm:pt>
    <dgm:pt modelId="{E60F2461-05CC-4AD9-A2CE-6861815EA6A2}">
      <dgm:prSet phldrT="[Text]"/>
      <dgm:spPr/>
      <dgm:t>
        <a:bodyPr/>
        <a:lstStyle/>
        <a:p>
          <a:r>
            <a:rPr lang="en-IN" dirty="0"/>
            <a:t>Tags</a:t>
          </a:r>
        </a:p>
      </dgm:t>
    </dgm:pt>
    <dgm:pt modelId="{F85EB9E4-9DC9-4082-92B7-B17ACB5F5FEB}" type="parTrans" cxnId="{D6E07FF1-703D-4B21-88B0-09A1E4F06E48}">
      <dgm:prSet/>
      <dgm:spPr/>
      <dgm:t>
        <a:bodyPr/>
        <a:lstStyle/>
        <a:p>
          <a:endParaRPr lang="en-IN"/>
        </a:p>
      </dgm:t>
    </dgm:pt>
    <dgm:pt modelId="{B9DBD9C3-B071-47E8-B07E-EC008A37579E}" type="sibTrans" cxnId="{D6E07FF1-703D-4B21-88B0-09A1E4F06E48}">
      <dgm:prSet/>
      <dgm:spPr/>
      <dgm:t>
        <a:bodyPr/>
        <a:lstStyle/>
        <a:p>
          <a:endParaRPr lang="en-IN"/>
        </a:p>
      </dgm:t>
    </dgm:pt>
    <dgm:pt modelId="{D652FC0C-F703-41E0-97D2-F774A1B17972}">
      <dgm:prSet phldrT="[Text]"/>
      <dgm:spPr/>
      <dgm:t>
        <a:bodyPr/>
        <a:lstStyle/>
        <a:p>
          <a:r>
            <a:rPr lang="en-IN" dirty="0"/>
            <a:t>Local Repository</a:t>
          </a:r>
        </a:p>
      </dgm:t>
    </dgm:pt>
    <dgm:pt modelId="{D1A8765F-3273-4309-8805-DD4499D450F8}" type="parTrans" cxnId="{BDA97DC3-9871-4EE2-A911-6A3E8CB4D982}">
      <dgm:prSet/>
      <dgm:spPr/>
      <dgm:t>
        <a:bodyPr/>
        <a:lstStyle/>
        <a:p>
          <a:endParaRPr lang="en-IN"/>
        </a:p>
      </dgm:t>
    </dgm:pt>
    <dgm:pt modelId="{EF3481F0-9801-4C67-9512-697293327D3F}" type="sibTrans" cxnId="{BDA97DC3-9871-4EE2-A911-6A3E8CB4D982}">
      <dgm:prSet/>
      <dgm:spPr/>
      <dgm:t>
        <a:bodyPr/>
        <a:lstStyle/>
        <a:p>
          <a:endParaRPr lang="en-IN"/>
        </a:p>
      </dgm:t>
    </dgm:pt>
    <dgm:pt modelId="{E0EBA982-A74B-4728-844F-A5E5471A90FF}">
      <dgm:prSet phldrT="[Text]"/>
      <dgm:spPr/>
      <dgm:t>
        <a:bodyPr/>
        <a:lstStyle/>
        <a:p>
          <a:r>
            <a:rPr lang="en-IN" dirty="0"/>
            <a:t>Remote Repository</a:t>
          </a:r>
        </a:p>
      </dgm:t>
    </dgm:pt>
    <dgm:pt modelId="{6D36B613-B114-4304-B9D6-F873747E85B5}" type="parTrans" cxnId="{659A8A23-9524-4393-952B-9DE07B3F6F92}">
      <dgm:prSet/>
      <dgm:spPr/>
      <dgm:t>
        <a:bodyPr/>
        <a:lstStyle/>
        <a:p>
          <a:endParaRPr lang="en-IN"/>
        </a:p>
      </dgm:t>
    </dgm:pt>
    <dgm:pt modelId="{0A153771-4E4A-4225-BC83-8374F10FA275}" type="sibTrans" cxnId="{659A8A23-9524-4393-952B-9DE07B3F6F92}">
      <dgm:prSet/>
      <dgm:spPr/>
      <dgm:t>
        <a:bodyPr/>
        <a:lstStyle/>
        <a:p>
          <a:endParaRPr lang="en-IN"/>
        </a:p>
      </dgm:t>
    </dgm:pt>
    <dgm:pt modelId="{2D39ECCC-89AA-4316-83B2-8FF7D758DFD9}" type="pres">
      <dgm:prSet presAssocID="{68E41A00-5670-413F-9614-F375FB219FF2}" presName="diagram" presStyleCnt="0">
        <dgm:presLayoutVars>
          <dgm:dir/>
          <dgm:resizeHandles val="exact"/>
        </dgm:presLayoutVars>
      </dgm:prSet>
      <dgm:spPr/>
    </dgm:pt>
    <dgm:pt modelId="{5D627071-E3D4-4D64-89C6-49BADC55C3B6}" type="pres">
      <dgm:prSet presAssocID="{91078348-ACE4-427D-B108-10E554EC0AC8}" presName="node" presStyleLbl="node1" presStyleIdx="0" presStyleCnt="5">
        <dgm:presLayoutVars>
          <dgm:bulletEnabled val="1"/>
        </dgm:presLayoutVars>
      </dgm:prSet>
      <dgm:spPr/>
    </dgm:pt>
    <dgm:pt modelId="{D4565619-2707-4E31-B2C6-9F8336826979}" type="pres">
      <dgm:prSet presAssocID="{677F8A2A-3F92-4116-B742-C89543B36C9A}" presName="sibTrans" presStyleCnt="0"/>
      <dgm:spPr/>
    </dgm:pt>
    <dgm:pt modelId="{D1E73691-9FA8-4483-845A-8AEDF78F94A4}" type="pres">
      <dgm:prSet presAssocID="{E4CC626D-FF46-49E5-8A37-1640B2B6161B}" presName="node" presStyleLbl="node1" presStyleIdx="1" presStyleCnt="5">
        <dgm:presLayoutVars>
          <dgm:bulletEnabled val="1"/>
        </dgm:presLayoutVars>
      </dgm:prSet>
      <dgm:spPr/>
    </dgm:pt>
    <dgm:pt modelId="{D9BE805E-8BF5-4217-A399-A6224A410952}" type="pres">
      <dgm:prSet presAssocID="{2676A3D3-030A-49A1-A68A-01541C1FEBE3}" presName="sibTrans" presStyleCnt="0"/>
      <dgm:spPr/>
    </dgm:pt>
    <dgm:pt modelId="{5247639A-8DF3-4ABD-8E78-EF2CE01ACAE2}" type="pres">
      <dgm:prSet presAssocID="{E60F2461-05CC-4AD9-A2CE-6861815EA6A2}" presName="node" presStyleLbl="node1" presStyleIdx="2" presStyleCnt="5">
        <dgm:presLayoutVars>
          <dgm:bulletEnabled val="1"/>
        </dgm:presLayoutVars>
      </dgm:prSet>
      <dgm:spPr/>
    </dgm:pt>
    <dgm:pt modelId="{B4B8ACAE-98AB-4192-B32B-6613FABC2B23}" type="pres">
      <dgm:prSet presAssocID="{B9DBD9C3-B071-47E8-B07E-EC008A37579E}" presName="sibTrans" presStyleCnt="0"/>
      <dgm:spPr/>
    </dgm:pt>
    <dgm:pt modelId="{DD086EB7-B62D-41D2-8811-1C914C25C0FF}" type="pres">
      <dgm:prSet presAssocID="{D652FC0C-F703-41E0-97D2-F774A1B17972}" presName="node" presStyleLbl="node1" presStyleIdx="3" presStyleCnt="5">
        <dgm:presLayoutVars>
          <dgm:bulletEnabled val="1"/>
        </dgm:presLayoutVars>
      </dgm:prSet>
      <dgm:spPr/>
    </dgm:pt>
    <dgm:pt modelId="{0DC437CF-A2EE-4F5E-9881-DF86C5CCC006}" type="pres">
      <dgm:prSet presAssocID="{EF3481F0-9801-4C67-9512-697293327D3F}" presName="sibTrans" presStyleCnt="0"/>
      <dgm:spPr/>
    </dgm:pt>
    <dgm:pt modelId="{AAFD9601-95E7-4D7D-AA6E-9DA1D6DBE0E1}" type="pres">
      <dgm:prSet presAssocID="{E0EBA982-A74B-4728-844F-A5E5471A90FF}" presName="node" presStyleLbl="node1" presStyleIdx="4" presStyleCnt="5">
        <dgm:presLayoutVars>
          <dgm:bulletEnabled val="1"/>
        </dgm:presLayoutVars>
      </dgm:prSet>
      <dgm:spPr/>
    </dgm:pt>
  </dgm:ptLst>
  <dgm:cxnLst>
    <dgm:cxn modelId="{7DD44818-3E00-4939-9A22-6E01E8D29C75}" srcId="{68E41A00-5670-413F-9614-F375FB219FF2}" destId="{91078348-ACE4-427D-B108-10E554EC0AC8}" srcOrd="0" destOrd="0" parTransId="{BAF5B398-2A85-4C20-9076-4BFF65D5F7CF}" sibTransId="{677F8A2A-3F92-4116-B742-C89543B36C9A}"/>
    <dgm:cxn modelId="{659A8A23-9524-4393-952B-9DE07B3F6F92}" srcId="{68E41A00-5670-413F-9614-F375FB219FF2}" destId="{E0EBA982-A74B-4728-844F-A5E5471A90FF}" srcOrd="4" destOrd="0" parTransId="{6D36B613-B114-4304-B9D6-F873747E85B5}" sibTransId="{0A153771-4E4A-4225-BC83-8374F10FA275}"/>
    <dgm:cxn modelId="{8572725C-9357-4CB7-83CD-B75FA26A1C8E}" type="presOf" srcId="{D652FC0C-F703-41E0-97D2-F774A1B17972}" destId="{DD086EB7-B62D-41D2-8811-1C914C25C0FF}" srcOrd="0" destOrd="0" presId="urn:microsoft.com/office/officeart/2005/8/layout/default"/>
    <dgm:cxn modelId="{5537A167-5F6F-4AD8-AE8C-A5116D422F53}" type="presOf" srcId="{E0EBA982-A74B-4728-844F-A5E5471A90FF}" destId="{AAFD9601-95E7-4D7D-AA6E-9DA1D6DBE0E1}" srcOrd="0" destOrd="0" presId="urn:microsoft.com/office/officeart/2005/8/layout/default"/>
    <dgm:cxn modelId="{82C2AC49-DFF7-4EB5-B6F4-201ECBCD57CC}" type="presOf" srcId="{68E41A00-5670-413F-9614-F375FB219FF2}" destId="{2D39ECCC-89AA-4316-83B2-8FF7D758DFD9}" srcOrd="0" destOrd="0" presId="urn:microsoft.com/office/officeart/2005/8/layout/default"/>
    <dgm:cxn modelId="{BDA97DC3-9871-4EE2-A911-6A3E8CB4D982}" srcId="{68E41A00-5670-413F-9614-F375FB219FF2}" destId="{D652FC0C-F703-41E0-97D2-F774A1B17972}" srcOrd="3" destOrd="0" parTransId="{D1A8765F-3273-4309-8805-DD4499D450F8}" sibTransId="{EF3481F0-9801-4C67-9512-697293327D3F}"/>
    <dgm:cxn modelId="{602070EE-4402-4865-AD3F-7B96FFEE9DEA}" type="presOf" srcId="{E60F2461-05CC-4AD9-A2CE-6861815EA6A2}" destId="{5247639A-8DF3-4ABD-8E78-EF2CE01ACAE2}" srcOrd="0" destOrd="0" presId="urn:microsoft.com/office/officeart/2005/8/layout/default"/>
    <dgm:cxn modelId="{D6E07FF1-703D-4B21-88B0-09A1E4F06E48}" srcId="{68E41A00-5670-413F-9614-F375FB219FF2}" destId="{E60F2461-05CC-4AD9-A2CE-6861815EA6A2}" srcOrd="2" destOrd="0" parTransId="{F85EB9E4-9DC9-4082-92B7-B17ACB5F5FEB}" sibTransId="{B9DBD9C3-B071-47E8-B07E-EC008A37579E}"/>
    <dgm:cxn modelId="{C02C7FF8-8FA0-4DC6-A3C3-847C69109C9D}" srcId="{68E41A00-5670-413F-9614-F375FB219FF2}" destId="{E4CC626D-FF46-49E5-8A37-1640B2B6161B}" srcOrd="1" destOrd="0" parTransId="{6A0E6A3F-7A1B-4FF0-89CB-7570439A59F2}" sibTransId="{2676A3D3-030A-49A1-A68A-01541C1FEBE3}"/>
    <dgm:cxn modelId="{247C28FA-A031-4DDF-99BB-293F96443885}" type="presOf" srcId="{91078348-ACE4-427D-B108-10E554EC0AC8}" destId="{5D627071-E3D4-4D64-89C6-49BADC55C3B6}" srcOrd="0" destOrd="0" presId="urn:microsoft.com/office/officeart/2005/8/layout/default"/>
    <dgm:cxn modelId="{C819B5FE-4F31-405D-A16E-A03EE1C542C0}" type="presOf" srcId="{E4CC626D-FF46-49E5-8A37-1640B2B6161B}" destId="{D1E73691-9FA8-4483-845A-8AEDF78F94A4}" srcOrd="0" destOrd="0" presId="urn:microsoft.com/office/officeart/2005/8/layout/default"/>
    <dgm:cxn modelId="{FEC3A089-656B-420A-81D4-404A7938FBE0}" type="presParOf" srcId="{2D39ECCC-89AA-4316-83B2-8FF7D758DFD9}" destId="{5D627071-E3D4-4D64-89C6-49BADC55C3B6}" srcOrd="0" destOrd="0" presId="urn:microsoft.com/office/officeart/2005/8/layout/default"/>
    <dgm:cxn modelId="{F94ABABD-9A84-4FA5-961D-EB1C45D74AB1}" type="presParOf" srcId="{2D39ECCC-89AA-4316-83B2-8FF7D758DFD9}" destId="{D4565619-2707-4E31-B2C6-9F8336826979}" srcOrd="1" destOrd="0" presId="urn:microsoft.com/office/officeart/2005/8/layout/default"/>
    <dgm:cxn modelId="{B5503A4F-0ADB-4CE1-87A2-A9358DEAD2C8}" type="presParOf" srcId="{2D39ECCC-89AA-4316-83B2-8FF7D758DFD9}" destId="{D1E73691-9FA8-4483-845A-8AEDF78F94A4}" srcOrd="2" destOrd="0" presId="urn:microsoft.com/office/officeart/2005/8/layout/default"/>
    <dgm:cxn modelId="{A94EE402-9515-41AF-BEEC-BA1AD0B188D3}" type="presParOf" srcId="{2D39ECCC-89AA-4316-83B2-8FF7D758DFD9}" destId="{D9BE805E-8BF5-4217-A399-A6224A410952}" srcOrd="3" destOrd="0" presId="urn:microsoft.com/office/officeart/2005/8/layout/default"/>
    <dgm:cxn modelId="{AE56AECF-2518-4243-A4BF-5C9B784E81F1}" type="presParOf" srcId="{2D39ECCC-89AA-4316-83B2-8FF7D758DFD9}" destId="{5247639A-8DF3-4ABD-8E78-EF2CE01ACAE2}" srcOrd="4" destOrd="0" presId="urn:microsoft.com/office/officeart/2005/8/layout/default"/>
    <dgm:cxn modelId="{CB7EDF5F-5660-4006-9688-CDDC4F37DD71}" type="presParOf" srcId="{2D39ECCC-89AA-4316-83B2-8FF7D758DFD9}" destId="{B4B8ACAE-98AB-4192-B32B-6613FABC2B23}" srcOrd="5" destOrd="0" presId="urn:microsoft.com/office/officeart/2005/8/layout/default"/>
    <dgm:cxn modelId="{A5D41A0A-DFC4-411D-8ACB-2E03FE42D11A}" type="presParOf" srcId="{2D39ECCC-89AA-4316-83B2-8FF7D758DFD9}" destId="{DD086EB7-B62D-41D2-8811-1C914C25C0FF}" srcOrd="6" destOrd="0" presId="urn:microsoft.com/office/officeart/2005/8/layout/default"/>
    <dgm:cxn modelId="{3B302B4E-5E78-43B2-8621-0D3F4CFE35E1}" type="presParOf" srcId="{2D39ECCC-89AA-4316-83B2-8FF7D758DFD9}" destId="{0DC437CF-A2EE-4F5E-9881-DF86C5CCC006}" srcOrd="7" destOrd="0" presId="urn:microsoft.com/office/officeart/2005/8/layout/default"/>
    <dgm:cxn modelId="{6C928342-6ACC-4D43-9081-ABED07242B3F}" type="presParOf" srcId="{2D39ECCC-89AA-4316-83B2-8FF7D758DFD9}" destId="{AAFD9601-95E7-4D7D-AA6E-9DA1D6DBE0E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B8F526-9980-4688-94C5-D30A50CAC0D8}" type="doc">
      <dgm:prSet loTypeId="urn:microsoft.com/office/officeart/2005/8/layout/process1" loCatId="process" qsTypeId="urn:microsoft.com/office/officeart/2005/8/quickstyle/simple1" qsCatId="simple" csTypeId="urn:microsoft.com/office/officeart/2005/8/colors/colorful5" csCatId="colorful" phldr="1"/>
      <dgm:spPr/>
    </dgm:pt>
    <dgm:pt modelId="{A873CA09-0009-425A-9E9F-E908173B6C94}">
      <dgm:prSet phldrT="[Text]"/>
      <dgm:spPr/>
      <dgm:t>
        <a:bodyPr/>
        <a:lstStyle/>
        <a:p>
          <a:r>
            <a:rPr lang="en-IN" dirty="0"/>
            <a:t>Edit files</a:t>
          </a:r>
        </a:p>
      </dgm:t>
    </dgm:pt>
    <dgm:pt modelId="{A762604A-3ABC-4EC0-90B0-6927D6B16491}" type="parTrans" cxnId="{C4660CF3-AE57-4FFF-A4E2-E2B91A8DAC55}">
      <dgm:prSet/>
      <dgm:spPr/>
      <dgm:t>
        <a:bodyPr/>
        <a:lstStyle/>
        <a:p>
          <a:endParaRPr lang="en-IN"/>
        </a:p>
      </dgm:t>
    </dgm:pt>
    <dgm:pt modelId="{DB2880C1-E8E1-4D4D-928D-A5E666830F0D}" type="sibTrans" cxnId="{C4660CF3-AE57-4FFF-A4E2-E2B91A8DAC55}">
      <dgm:prSet/>
      <dgm:spPr/>
      <dgm:t>
        <a:bodyPr/>
        <a:lstStyle/>
        <a:p>
          <a:endParaRPr lang="en-IN"/>
        </a:p>
      </dgm:t>
    </dgm:pt>
    <dgm:pt modelId="{E68F7B89-5393-467E-8DD1-7B49379A2B0D}">
      <dgm:prSet phldrT="[Text]"/>
      <dgm:spPr/>
      <dgm:t>
        <a:bodyPr/>
        <a:lstStyle/>
        <a:p>
          <a:r>
            <a:rPr lang="en-IN" dirty="0"/>
            <a:t>Stage changes</a:t>
          </a:r>
        </a:p>
      </dgm:t>
    </dgm:pt>
    <dgm:pt modelId="{4C480D5D-3E31-42A1-A891-8CA5D044A5DB}" type="parTrans" cxnId="{9A316FEE-61A0-476E-8D09-CE83413E8A76}">
      <dgm:prSet/>
      <dgm:spPr/>
      <dgm:t>
        <a:bodyPr/>
        <a:lstStyle/>
        <a:p>
          <a:endParaRPr lang="en-IN"/>
        </a:p>
      </dgm:t>
    </dgm:pt>
    <dgm:pt modelId="{735B6B29-CD18-4D3C-B985-C1A9FB641359}" type="sibTrans" cxnId="{9A316FEE-61A0-476E-8D09-CE83413E8A76}">
      <dgm:prSet/>
      <dgm:spPr/>
      <dgm:t>
        <a:bodyPr/>
        <a:lstStyle/>
        <a:p>
          <a:endParaRPr lang="en-IN"/>
        </a:p>
      </dgm:t>
    </dgm:pt>
    <dgm:pt modelId="{9C985C11-3274-44E7-BB98-839AFED63668}">
      <dgm:prSet phldrT="[Text]"/>
      <dgm:spPr/>
      <dgm:t>
        <a:bodyPr/>
        <a:lstStyle/>
        <a:p>
          <a:r>
            <a:rPr lang="en-IN" dirty="0"/>
            <a:t>Review changes</a:t>
          </a:r>
        </a:p>
      </dgm:t>
    </dgm:pt>
    <dgm:pt modelId="{3636B7F8-725F-453E-B75C-9CEA7904BE76}" type="parTrans" cxnId="{3056C63C-1898-4011-B89D-CA399B273874}">
      <dgm:prSet/>
      <dgm:spPr/>
      <dgm:t>
        <a:bodyPr/>
        <a:lstStyle/>
        <a:p>
          <a:endParaRPr lang="en-IN"/>
        </a:p>
      </dgm:t>
    </dgm:pt>
    <dgm:pt modelId="{C8A96B6D-44A7-4F20-A508-EBD479F0EA8A}" type="sibTrans" cxnId="{3056C63C-1898-4011-B89D-CA399B273874}">
      <dgm:prSet/>
      <dgm:spPr/>
      <dgm:t>
        <a:bodyPr/>
        <a:lstStyle/>
        <a:p>
          <a:endParaRPr lang="en-IN"/>
        </a:p>
      </dgm:t>
    </dgm:pt>
    <dgm:pt modelId="{81F99F98-B5AD-4872-B608-2F7C6857EF0E}">
      <dgm:prSet phldrT="[Text]"/>
      <dgm:spPr/>
      <dgm:t>
        <a:bodyPr/>
        <a:lstStyle/>
        <a:p>
          <a:r>
            <a:rPr lang="en-IN" dirty="0"/>
            <a:t>Commit changes</a:t>
          </a:r>
        </a:p>
      </dgm:t>
    </dgm:pt>
    <dgm:pt modelId="{15A76C6C-74E6-4ED7-A197-C866B957867A}" type="parTrans" cxnId="{4DF79411-8973-4A2C-8AD9-3477D75CFAB6}">
      <dgm:prSet/>
      <dgm:spPr/>
      <dgm:t>
        <a:bodyPr/>
        <a:lstStyle/>
        <a:p>
          <a:endParaRPr lang="en-IN"/>
        </a:p>
      </dgm:t>
    </dgm:pt>
    <dgm:pt modelId="{B93173A1-54A6-4A12-A43E-B5628B272C3A}" type="sibTrans" cxnId="{4DF79411-8973-4A2C-8AD9-3477D75CFAB6}">
      <dgm:prSet/>
      <dgm:spPr/>
      <dgm:t>
        <a:bodyPr/>
        <a:lstStyle/>
        <a:p>
          <a:endParaRPr lang="en-IN"/>
        </a:p>
      </dgm:t>
    </dgm:pt>
    <dgm:pt modelId="{C6FBCA85-4D73-4363-8F0D-9228BC3E1E2A}">
      <dgm:prSet phldrT="[Text]"/>
      <dgm:spPr/>
      <dgm:t>
        <a:bodyPr/>
        <a:lstStyle/>
        <a:p>
          <a:r>
            <a:rPr lang="en-IN" dirty="0"/>
            <a:t>Push to remote</a:t>
          </a:r>
        </a:p>
      </dgm:t>
    </dgm:pt>
    <dgm:pt modelId="{E0A066F3-57F2-4422-BCA6-92AC6355EC1B}" type="parTrans" cxnId="{4E1D7FD9-B26E-498D-B834-BDEC305B2392}">
      <dgm:prSet/>
      <dgm:spPr/>
      <dgm:t>
        <a:bodyPr/>
        <a:lstStyle/>
        <a:p>
          <a:endParaRPr lang="en-IN"/>
        </a:p>
      </dgm:t>
    </dgm:pt>
    <dgm:pt modelId="{A5459E40-D544-4784-816D-E91E66F8A56D}" type="sibTrans" cxnId="{4E1D7FD9-B26E-498D-B834-BDEC305B2392}">
      <dgm:prSet/>
      <dgm:spPr/>
      <dgm:t>
        <a:bodyPr/>
        <a:lstStyle/>
        <a:p>
          <a:endParaRPr lang="en-IN"/>
        </a:p>
      </dgm:t>
    </dgm:pt>
    <dgm:pt modelId="{E2DB3507-CB34-4793-8665-A051431DF773}" type="pres">
      <dgm:prSet presAssocID="{47B8F526-9980-4688-94C5-D30A50CAC0D8}" presName="Name0" presStyleCnt="0">
        <dgm:presLayoutVars>
          <dgm:dir/>
          <dgm:resizeHandles val="exact"/>
        </dgm:presLayoutVars>
      </dgm:prSet>
      <dgm:spPr/>
    </dgm:pt>
    <dgm:pt modelId="{4B649960-87BD-4274-8DD6-088A8B25E07F}" type="pres">
      <dgm:prSet presAssocID="{A873CA09-0009-425A-9E9F-E908173B6C94}" presName="node" presStyleLbl="node1" presStyleIdx="0" presStyleCnt="5">
        <dgm:presLayoutVars>
          <dgm:bulletEnabled val="1"/>
        </dgm:presLayoutVars>
      </dgm:prSet>
      <dgm:spPr/>
    </dgm:pt>
    <dgm:pt modelId="{D33BBC12-140C-4B46-8FE2-BE177C79D20C}" type="pres">
      <dgm:prSet presAssocID="{DB2880C1-E8E1-4D4D-928D-A5E666830F0D}" presName="sibTrans" presStyleLbl="sibTrans2D1" presStyleIdx="0" presStyleCnt="4"/>
      <dgm:spPr/>
    </dgm:pt>
    <dgm:pt modelId="{79607899-56C1-41C3-AC5C-3DD421D47DF6}" type="pres">
      <dgm:prSet presAssocID="{DB2880C1-E8E1-4D4D-928D-A5E666830F0D}" presName="connectorText" presStyleLbl="sibTrans2D1" presStyleIdx="0" presStyleCnt="4"/>
      <dgm:spPr/>
    </dgm:pt>
    <dgm:pt modelId="{D6DB1187-CE4C-4CE1-AE5E-780E145C6DC2}" type="pres">
      <dgm:prSet presAssocID="{E68F7B89-5393-467E-8DD1-7B49379A2B0D}" presName="node" presStyleLbl="node1" presStyleIdx="1" presStyleCnt="5">
        <dgm:presLayoutVars>
          <dgm:bulletEnabled val="1"/>
        </dgm:presLayoutVars>
      </dgm:prSet>
      <dgm:spPr/>
    </dgm:pt>
    <dgm:pt modelId="{4983FEE1-F779-4CF1-A6CC-1068E9815D6D}" type="pres">
      <dgm:prSet presAssocID="{735B6B29-CD18-4D3C-B985-C1A9FB641359}" presName="sibTrans" presStyleLbl="sibTrans2D1" presStyleIdx="1" presStyleCnt="4"/>
      <dgm:spPr/>
    </dgm:pt>
    <dgm:pt modelId="{788BEE71-F609-4E8E-B2D9-088FBC247016}" type="pres">
      <dgm:prSet presAssocID="{735B6B29-CD18-4D3C-B985-C1A9FB641359}" presName="connectorText" presStyleLbl="sibTrans2D1" presStyleIdx="1" presStyleCnt="4"/>
      <dgm:spPr/>
    </dgm:pt>
    <dgm:pt modelId="{43800B36-116C-4CF9-807C-CEAE1E5C8DBA}" type="pres">
      <dgm:prSet presAssocID="{9C985C11-3274-44E7-BB98-839AFED63668}" presName="node" presStyleLbl="node1" presStyleIdx="2" presStyleCnt="5">
        <dgm:presLayoutVars>
          <dgm:bulletEnabled val="1"/>
        </dgm:presLayoutVars>
      </dgm:prSet>
      <dgm:spPr/>
    </dgm:pt>
    <dgm:pt modelId="{3E547A52-306E-4BE4-8A0F-8B74A8829804}" type="pres">
      <dgm:prSet presAssocID="{C8A96B6D-44A7-4F20-A508-EBD479F0EA8A}" presName="sibTrans" presStyleLbl="sibTrans2D1" presStyleIdx="2" presStyleCnt="4"/>
      <dgm:spPr/>
    </dgm:pt>
    <dgm:pt modelId="{689A1B7F-FF48-4841-A45E-CC11DAE0EBF8}" type="pres">
      <dgm:prSet presAssocID="{C8A96B6D-44A7-4F20-A508-EBD479F0EA8A}" presName="connectorText" presStyleLbl="sibTrans2D1" presStyleIdx="2" presStyleCnt="4"/>
      <dgm:spPr/>
    </dgm:pt>
    <dgm:pt modelId="{752D15C3-A19E-4D59-ABAD-C3EE48605576}" type="pres">
      <dgm:prSet presAssocID="{81F99F98-B5AD-4872-B608-2F7C6857EF0E}" presName="node" presStyleLbl="node1" presStyleIdx="3" presStyleCnt="5">
        <dgm:presLayoutVars>
          <dgm:bulletEnabled val="1"/>
        </dgm:presLayoutVars>
      </dgm:prSet>
      <dgm:spPr/>
    </dgm:pt>
    <dgm:pt modelId="{48A177B1-A7D1-406D-A6B2-9875D1F745B5}" type="pres">
      <dgm:prSet presAssocID="{B93173A1-54A6-4A12-A43E-B5628B272C3A}" presName="sibTrans" presStyleLbl="sibTrans2D1" presStyleIdx="3" presStyleCnt="4"/>
      <dgm:spPr/>
    </dgm:pt>
    <dgm:pt modelId="{DB53C5CF-69F0-4DFB-A1F0-7DD48AD17C1B}" type="pres">
      <dgm:prSet presAssocID="{B93173A1-54A6-4A12-A43E-B5628B272C3A}" presName="connectorText" presStyleLbl="sibTrans2D1" presStyleIdx="3" presStyleCnt="4"/>
      <dgm:spPr/>
    </dgm:pt>
    <dgm:pt modelId="{1AB31977-5E5B-45D9-9DA6-9480CEB97020}" type="pres">
      <dgm:prSet presAssocID="{C6FBCA85-4D73-4363-8F0D-9228BC3E1E2A}" presName="node" presStyleLbl="node1" presStyleIdx="4" presStyleCnt="5">
        <dgm:presLayoutVars>
          <dgm:bulletEnabled val="1"/>
        </dgm:presLayoutVars>
      </dgm:prSet>
      <dgm:spPr/>
    </dgm:pt>
  </dgm:ptLst>
  <dgm:cxnLst>
    <dgm:cxn modelId="{4DF79411-8973-4A2C-8AD9-3477D75CFAB6}" srcId="{47B8F526-9980-4688-94C5-D30A50CAC0D8}" destId="{81F99F98-B5AD-4872-B608-2F7C6857EF0E}" srcOrd="3" destOrd="0" parTransId="{15A76C6C-74E6-4ED7-A197-C866B957867A}" sibTransId="{B93173A1-54A6-4A12-A43E-B5628B272C3A}"/>
    <dgm:cxn modelId="{5C8ED71D-F213-4DCD-ACF6-19A9B0373D4A}" type="presOf" srcId="{C8A96B6D-44A7-4F20-A508-EBD479F0EA8A}" destId="{3E547A52-306E-4BE4-8A0F-8B74A8829804}" srcOrd="0" destOrd="0" presId="urn:microsoft.com/office/officeart/2005/8/layout/process1"/>
    <dgm:cxn modelId="{01A5D620-132E-49C3-8CE1-D7DDB39E1BCE}" type="presOf" srcId="{C8A96B6D-44A7-4F20-A508-EBD479F0EA8A}" destId="{689A1B7F-FF48-4841-A45E-CC11DAE0EBF8}" srcOrd="1" destOrd="0" presId="urn:microsoft.com/office/officeart/2005/8/layout/process1"/>
    <dgm:cxn modelId="{07AB8935-31B1-4A4A-B933-663F89F31F57}" type="presOf" srcId="{E68F7B89-5393-467E-8DD1-7B49379A2B0D}" destId="{D6DB1187-CE4C-4CE1-AE5E-780E145C6DC2}" srcOrd="0" destOrd="0" presId="urn:microsoft.com/office/officeart/2005/8/layout/process1"/>
    <dgm:cxn modelId="{A7E73539-EC98-40CF-9BAD-87D621499A34}" type="presOf" srcId="{81F99F98-B5AD-4872-B608-2F7C6857EF0E}" destId="{752D15C3-A19E-4D59-ABAD-C3EE48605576}" srcOrd="0" destOrd="0" presId="urn:microsoft.com/office/officeart/2005/8/layout/process1"/>
    <dgm:cxn modelId="{3056C63C-1898-4011-B89D-CA399B273874}" srcId="{47B8F526-9980-4688-94C5-D30A50CAC0D8}" destId="{9C985C11-3274-44E7-BB98-839AFED63668}" srcOrd="2" destOrd="0" parTransId="{3636B7F8-725F-453E-B75C-9CEA7904BE76}" sibTransId="{C8A96B6D-44A7-4F20-A508-EBD479F0EA8A}"/>
    <dgm:cxn modelId="{E4D5BA69-97D5-432A-8D76-2CAA020674A2}" type="presOf" srcId="{DB2880C1-E8E1-4D4D-928D-A5E666830F0D}" destId="{D33BBC12-140C-4B46-8FE2-BE177C79D20C}" srcOrd="0" destOrd="0" presId="urn:microsoft.com/office/officeart/2005/8/layout/process1"/>
    <dgm:cxn modelId="{5701606A-898E-4324-AB2A-CAEA991A6D08}" type="presOf" srcId="{735B6B29-CD18-4D3C-B985-C1A9FB641359}" destId="{4983FEE1-F779-4CF1-A6CC-1068E9815D6D}" srcOrd="0" destOrd="0" presId="urn:microsoft.com/office/officeart/2005/8/layout/process1"/>
    <dgm:cxn modelId="{2BD97D71-812C-4E90-A0D7-9B3BCB550EE8}" type="presOf" srcId="{B93173A1-54A6-4A12-A43E-B5628B272C3A}" destId="{48A177B1-A7D1-406D-A6B2-9875D1F745B5}" srcOrd="0" destOrd="0" presId="urn:microsoft.com/office/officeart/2005/8/layout/process1"/>
    <dgm:cxn modelId="{8AF93887-3E17-4954-A7F4-95040634BA24}" type="presOf" srcId="{A873CA09-0009-425A-9E9F-E908173B6C94}" destId="{4B649960-87BD-4274-8DD6-088A8B25E07F}" srcOrd="0" destOrd="0" presId="urn:microsoft.com/office/officeart/2005/8/layout/process1"/>
    <dgm:cxn modelId="{EDE04988-F79F-4417-B299-F71F2BC864D4}" type="presOf" srcId="{9C985C11-3274-44E7-BB98-839AFED63668}" destId="{43800B36-116C-4CF9-807C-CEAE1E5C8DBA}" srcOrd="0" destOrd="0" presId="urn:microsoft.com/office/officeart/2005/8/layout/process1"/>
    <dgm:cxn modelId="{57D0079C-FCD0-426A-A15C-D1CFB3540D34}" type="presOf" srcId="{B93173A1-54A6-4A12-A43E-B5628B272C3A}" destId="{DB53C5CF-69F0-4DFB-A1F0-7DD48AD17C1B}" srcOrd="1" destOrd="0" presId="urn:microsoft.com/office/officeart/2005/8/layout/process1"/>
    <dgm:cxn modelId="{1E21D0CC-86B2-414C-8858-91ADBBA27545}" type="presOf" srcId="{47B8F526-9980-4688-94C5-D30A50CAC0D8}" destId="{E2DB3507-CB34-4793-8665-A051431DF773}" srcOrd="0" destOrd="0" presId="urn:microsoft.com/office/officeart/2005/8/layout/process1"/>
    <dgm:cxn modelId="{A082CECD-C05E-439A-918C-2B05E9C21421}" type="presOf" srcId="{DB2880C1-E8E1-4D4D-928D-A5E666830F0D}" destId="{79607899-56C1-41C3-AC5C-3DD421D47DF6}" srcOrd="1" destOrd="0" presId="urn:microsoft.com/office/officeart/2005/8/layout/process1"/>
    <dgm:cxn modelId="{4E1D7FD9-B26E-498D-B834-BDEC305B2392}" srcId="{47B8F526-9980-4688-94C5-D30A50CAC0D8}" destId="{C6FBCA85-4D73-4363-8F0D-9228BC3E1E2A}" srcOrd="4" destOrd="0" parTransId="{E0A066F3-57F2-4422-BCA6-92AC6355EC1B}" sibTransId="{A5459E40-D544-4784-816D-E91E66F8A56D}"/>
    <dgm:cxn modelId="{EAFCB9DD-32BB-49FF-A5A3-1F1EACC57D20}" type="presOf" srcId="{735B6B29-CD18-4D3C-B985-C1A9FB641359}" destId="{788BEE71-F609-4E8E-B2D9-088FBC247016}" srcOrd="1" destOrd="0" presId="urn:microsoft.com/office/officeart/2005/8/layout/process1"/>
    <dgm:cxn modelId="{9A316FEE-61A0-476E-8D09-CE83413E8A76}" srcId="{47B8F526-9980-4688-94C5-D30A50CAC0D8}" destId="{E68F7B89-5393-467E-8DD1-7B49379A2B0D}" srcOrd="1" destOrd="0" parTransId="{4C480D5D-3E31-42A1-A891-8CA5D044A5DB}" sibTransId="{735B6B29-CD18-4D3C-B985-C1A9FB641359}"/>
    <dgm:cxn modelId="{1E2A6CF1-CF02-421B-9919-8581BD4C43B2}" type="presOf" srcId="{C6FBCA85-4D73-4363-8F0D-9228BC3E1E2A}" destId="{1AB31977-5E5B-45D9-9DA6-9480CEB97020}" srcOrd="0" destOrd="0" presId="urn:microsoft.com/office/officeart/2005/8/layout/process1"/>
    <dgm:cxn modelId="{C4660CF3-AE57-4FFF-A4E2-E2B91A8DAC55}" srcId="{47B8F526-9980-4688-94C5-D30A50CAC0D8}" destId="{A873CA09-0009-425A-9E9F-E908173B6C94}" srcOrd="0" destOrd="0" parTransId="{A762604A-3ABC-4EC0-90B0-6927D6B16491}" sibTransId="{DB2880C1-E8E1-4D4D-928D-A5E666830F0D}"/>
    <dgm:cxn modelId="{46EB99AE-FB76-44A5-AEA9-E2A6CA67A9B6}" type="presParOf" srcId="{E2DB3507-CB34-4793-8665-A051431DF773}" destId="{4B649960-87BD-4274-8DD6-088A8B25E07F}" srcOrd="0" destOrd="0" presId="urn:microsoft.com/office/officeart/2005/8/layout/process1"/>
    <dgm:cxn modelId="{3018EAB1-F749-4DC4-99DB-7E16A6B8A994}" type="presParOf" srcId="{E2DB3507-CB34-4793-8665-A051431DF773}" destId="{D33BBC12-140C-4B46-8FE2-BE177C79D20C}" srcOrd="1" destOrd="0" presId="urn:microsoft.com/office/officeart/2005/8/layout/process1"/>
    <dgm:cxn modelId="{4B48218C-9D1A-4311-A425-49E96CC5521B}" type="presParOf" srcId="{D33BBC12-140C-4B46-8FE2-BE177C79D20C}" destId="{79607899-56C1-41C3-AC5C-3DD421D47DF6}" srcOrd="0" destOrd="0" presId="urn:microsoft.com/office/officeart/2005/8/layout/process1"/>
    <dgm:cxn modelId="{09D96236-EC3D-45A0-930C-A6F32D098202}" type="presParOf" srcId="{E2DB3507-CB34-4793-8665-A051431DF773}" destId="{D6DB1187-CE4C-4CE1-AE5E-780E145C6DC2}" srcOrd="2" destOrd="0" presId="urn:microsoft.com/office/officeart/2005/8/layout/process1"/>
    <dgm:cxn modelId="{47767271-7AC7-4E21-BEA8-CB1815976115}" type="presParOf" srcId="{E2DB3507-CB34-4793-8665-A051431DF773}" destId="{4983FEE1-F779-4CF1-A6CC-1068E9815D6D}" srcOrd="3" destOrd="0" presId="urn:microsoft.com/office/officeart/2005/8/layout/process1"/>
    <dgm:cxn modelId="{8A3228BB-C7F9-4466-9E25-04AF8C600AAA}" type="presParOf" srcId="{4983FEE1-F779-4CF1-A6CC-1068E9815D6D}" destId="{788BEE71-F609-4E8E-B2D9-088FBC247016}" srcOrd="0" destOrd="0" presId="urn:microsoft.com/office/officeart/2005/8/layout/process1"/>
    <dgm:cxn modelId="{C9868EEB-F9B0-4501-AB35-453CD98921B2}" type="presParOf" srcId="{E2DB3507-CB34-4793-8665-A051431DF773}" destId="{43800B36-116C-4CF9-807C-CEAE1E5C8DBA}" srcOrd="4" destOrd="0" presId="urn:microsoft.com/office/officeart/2005/8/layout/process1"/>
    <dgm:cxn modelId="{164CCB35-F725-4F08-851C-896AD3609D9A}" type="presParOf" srcId="{E2DB3507-CB34-4793-8665-A051431DF773}" destId="{3E547A52-306E-4BE4-8A0F-8B74A8829804}" srcOrd="5" destOrd="0" presId="urn:microsoft.com/office/officeart/2005/8/layout/process1"/>
    <dgm:cxn modelId="{78236DEB-AB5D-4002-B9BC-920C68F682B4}" type="presParOf" srcId="{3E547A52-306E-4BE4-8A0F-8B74A8829804}" destId="{689A1B7F-FF48-4841-A45E-CC11DAE0EBF8}" srcOrd="0" destOrd="0" presId="urn:microsoft.com/office/officeart/2005/8/layout/process1"/>
    <dgm:cxn modelId="{DA7C6252-FFA3-4D5F-B0C6-39DE772214BB}" type="presParOf" srcId="{E2DB3507-CB34-4793-8665-A051431DF773}" destId="{752D15C3-A19E-4D59-ABAD-C3EE48605576}" srcOrd="6" destOrd="0" presId="urn:microsoft.com/office/officeart/2005/8/layout/process1"/>
    <dgm:cxn modelId="{3C03B4F6-F855-4529-A23C-D61723A7B992}" type="presParOf" srcId="{E2DB3507-CB34-4793-8665-A051431DF773}" destId="{48A177B1-A7D1-406D-A6B2-9875D1F745B5}" srcOrd="7" destOrd="0" presId="urn:microsoft.com/office/officeart/2005/8/layout/process1"/>
    <dgm:cxn modelId="{F0C3FC5E-6879-4EE2-BA58-381EE2EB083D}" type="presParOf" srcId="{48A177B1-A7D1-406D-A6B2-9875D1F745B5}" destId="{DB53C5CF-69F0-4DFB-A1F0-7DD48AD17C1B}" srcOrd="0" destOrd="0" presId="urn:microsoft.com/office/officeart/2005/8/layout/process1"/>
    <dgm:cxn modelId="{FB8F00AB-48DC-4865-8D00-F672C35E7EA5}" type="presParOf" srcId="{E2DB3507-CB34-4793-8665-A051431DF773}" destId="{1AB31977-5E5B-45D9-9DA6-9480CEB97020}"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3BDBA2-D7BB-42B6-B236-A80A044BD92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IN"/>
        </a:p>
      </dgm:t>
    </dgm:pt>
    <dgm:pt modelId="{D034809D-F4A7-4EE7-B654-419C579FCE3D}">
      <dgm:prSet phldrT="[Text]"/>
      <dgm:spPr/>
      <dgm:t>
        <a:bodyPr/>
        <a:lstStyle/>
        <a:p>
          <a:r>
            <a:rPr lang="en-IN" dirty="0"/>
            <a:t>Working Directory</a:t>
          </a:r>
        </a:p>
      </dgm:t>
    </dgm:pt>
    <dgm:pt modelId="{DA1CE83D-8D11-49A4-AFA6-B94FABAAD68E}" type="parTrans" cxnId="{7EA39BB3-F4D2-47BD-B762-E093ECF21109}">
      <dgm:prSet/>
      <dgm:spPr/>
      <dgm:t>
        <a:bodyPr/>
        <a:lstStyle/>
        <a:p>
          <a:endParaRPr lang="en-IN"/>
        </a:p>
      </dgm:t>
    </dgm:pt>
    <dgm:pt modelId="{EBD35CF0-ABAF-443F-886E-0F956A768ADA}" type="sibTrans" cxnId="{7EA39BB3-F4D2-47BD-B762-E093ECF21109}">
      <dgm:prSet/>
      <dgm:spPr/>
      <dgm:t>
        <a:bodyPr/>
        <a:lstStyle/>
        <a:p>
          <a:endParaRPr lang="en-IN"/>
        </a:p>
      </dgm:t>
    </dgm:pt>
    <dgm:pt modelId="{7A3A8A03-F791-4DD0-8CE4-624F594BCBE6}">
      <dgm:prSet phldrT="[Text]" custT="1"/>
      <dgm:spPr/>
      <dgm:t>
        <a:bodyPr/>
        <a:lstStyle/>
        <a:p>
          <a:r>
            <a:rPr lang="en-IN" sz="2000" dirty="0"/>
            <a:t>$ git add</a:t>
          </a:r>
        </a:p>
      </dgm:t>
    </dgm:pt>
    <dgm:pt modelId="{4F01332B-72AC-4146-97A7-EF0594EA5791}" type="parTrans" cxnId="{A163F0F6-7A57-4BF6-B76E-288613389092}">
      <dgm:prSet/>
      <dgm:spPr/>
      <dgm:t>
        <a:bodyPr/>
        <a:lstStyle/>
        <a:p>
          <a:endParaRPr lang="en-IN"/>
        </a:p>
      </dgm:t>
    </dgm:pt>
    <dgm:pt modelId="{F1D86BCF-75E3-4C4C-87F7-B81DE8512B66}" type="sibTrans" cxnId="{A163F0F6-7A57-4BF6-B76E-288613389092}">
      <dgm:prSet/>
      <dgm:spPr/>
      <dgm:t>
        <a:bodyPr/>
        <a:lstStyle/>
        <a:p>
          <a:endParaRPr lang="en-IN"/>
        </a:p>
      </dgm:t>
    </dgm:pt>
    <dgm:pt modelId="{8604874B-7C9C-4792-BF1D-B569B8647B0C}">
      <dgm:prSet phldrT="[Text]"/>
      <dgm:spPr/>
      <dgm:t>
        <a:bodyPr/>
        <a:lstStyle/>
        <a:p>
          <a:r>
            <a:rPr lang="en-IN" dirty="0"/>
            <a:t>Index</a:t>
          </a:r>
        </a:p>
      </dgm:t>
    </dgm:pt>
    <dgm:pt modelId="{DEFDD5BE-E18D-4074-81F4-630F6C13176B}" type="parTrans" cxnId="{A5BEC66B-1749-4C6B-8881-BE3780C48596}">
      <dgm:prSet/>
      <dgm:spPr/>
      <dgm:t>
        <a:bodyPr/>
        <a:lstStyle/>
        <a:p>
          <a:endParaRPr lang="en-IN"/>
        </a:p>
      </dgm:t>
    </dgm:pt>
    <dgm:pt modelId="{ADE2E213-C855-4A86-8384-30DE7937BD7E}" type="sibTrans" cxnId="{A5BEC66B-1749-4C6B-8881-BE3780C48596}">
      <dgm:prSet/>
      <dgm:spPr/>
      <dgm:t>
        <a:bodyPr/>
        <a:lstStyle/>
        <a:p>
          <a:endParaRPr lang="en-IN"/>
        </a:p>
      </dgm:t>
    </dgm:pt>
    <dgm:pt modelId="{B1D2BF23-CC54-4639-B582-B3D59CB3E858}">
      <dgm:prSet phldrT="[Text]" custT="1"/>
      <dgm:spPr/>
      <dgm:t>
        <a:bodyPr/>
        <a:lstStyle/>
        <a:p>
          <a:r>
            <a:rPr lang="en-IN" sz="2000" dirty="0"/>
            <a:t>$ git commit</a:t>
          </a:r>
        </a:p>
      </dgm:t>
    </dgm:pt>
    <dgm:pt modelId="{FFC7FAD0-BED5-4E39-AD80-1AAB2DFBE2BB}" type="parTrans" cxnId="{3521C91E-0BF3-402B-B3CF-9E24D7F2C96B}">
      <dgm:prSet/>
      <dgm:spPr/>
      <dgm:t>
        <a:bodyPr/>
        <a:lstStyle/>
        <a:p>
          <a:endParaRPr lang="en-IN"/>
        </a:p>
      </dgm:t>
    </dgm:pt>
    <dgm:pt modelId="{43180CCA-227F-4FDF-8F70-70DB16960FB7}" type="sibTrans" cxnId="{3521C91E-0BF3-402B-B3CF-9E24D7F2C96B}">
      <dgm:prSet/>
      <dgm:spPr/>
      <dgm:t>
        <a:bodyPr/>
        <a:lstStyle/>
        <a:p>
          <a:endParaRPr lang="en-IN"/>
        </a:p>
      </dgm:t>
    </dgm:pt>
    <dgm:pt modelId="{825221A9-CE84-4879-ABA0-AA8C02770AAA}">
      <dgm:prSet phldrT="[Text]"/>
      <dgm:spPr/>
      <dgm:t>
        <a:bodyPr/>
        <a:lstStyle/>
        <a:p>
          <a:r>
            <a:rPr lang="en-IN" dirty="0"/>
            <a:t>Repository (Local)</a:t>
          </a:r>
        </a:p>
      </dgm:t>
    </dgm:pt>
    <dgm:pt modelId="{8EB3D766-7F23-431B-BA8B-5599271EB836}" type="parTrans" cxnId="{A3B93646-52A3-4F8B-82D4-07B4F84D3A11}">
      <dgm:prSet/>
      <dgm:spPr/>
      <dgm:t>
        <a:bodyPr/>
        <a:lstStyle/>
        <a:p>
          <a:endParaRPr lang="en-IN"/>
        </a:p>
      </dgm:t>
    </dgm:pt>
    <dgm:pt modelId="{651BB543-D9D5-415E-AB52-04B1FECE0AB9}" type="sibTrans" cxnId="{A3B93646-52A3-4F8B-82D4-07B4F84D3A11}">
      <dgm:prSet/>
      <dgm:spPr/>
      <dgm:t>
        <a:bodyPr/>
        <a:lstStyle/>
        <a:p>
          <a:endParaRPr lang="en-IN"/>
        </a:p>
      </dgm:t>
    </dgm:pt>
    <dgm:pt modelId="{0FAAE098-26AF-4299-A614-778FEFFF68BD}">
      <dgm:prSet phldrT="[Text]" custT="1"/>
      <dgm:spPr/>
      <dgm:t>
        <a:bodyPr/>
        <a:lstStyle/>
        <a:p>
          <a:r>
            <a:rPr lang="en-IN" sz="2400" dirty="0"/>
            <a:t>$ git push</a:t>
          </a:r>
        </a:p>
      </dgm:t>
    </dgm:pt>
    <dgm:pt modelId="{DC4A17FF-B94F-409F-95D9-F306D1E44E98}" type="parTrans" cxnId="{5C2703FC-C53B-4B57-B369-146B9F2A14D0}">
      <dgm:prSet/>
      <dgm:spPr/>
      <dgm:t>
        <a:bodyPr/>
        <a:lstStyle/>
        <a:p>
          <a:endParaRPr lang="en-IN"/>
        </a:p>
      </dgm:t>
    </dgm:pt>
    <dgm:pt modelId="{D1D356D1-8A84-4CF4-BDF6-5896B3D01FF3}" type="sibTrans" cxnId="{5C2703FC-C53B-4B57-B369-146B9F2A14D0}">
      <dgm:prSet/>
      <dgm:spPr/>
      <dgm:t>
        <a:bodyPr/>
        <a:lstStyle/>
        <a:p>
          <a:endParaRPr lang="en-IN"/>
        </a:p>
      </dgm:t>
    </dgm:pt>
    <dgm:pt modelId="{7D065A9D-77FF-459A-A9EF-CDDF207ABD41}" type="pres">
      <dgm:prSet presAssocID="{7E3BDBA2-D7BB-42B6-B236-A80A044BD920}" presName="theList" presStyleCnt="0">
        <dgm:presLayoutVars>
          <dgm:dir/>
          <dgm:animLvl val="lvl"/>
          <dgm:resizeHandles val="exact"/>
        </dgm:presLayoutVars>
      </dgm:prSet>
      <dgm:spPr/>
    </dgm:pt>
    <dgm:pt modelId="{B27B2A25-DC09-4EC3-9C09-3E755E0E1BEF}" type="pres">
      <dgm:prSet presAssocID="{D034809D-F4A7-4EE7-B654-419C579FCE3D}" presName="compNode" presStyleCnt="0"/>
      <dgm:spPr/>
    </dgm:pt>
    <dgm:pt modelId="{624C441D-3EC0-4DF1-A2C6-B9B07AF2F0E1}" type="pres">
      <dgm:prSet presAssocID="{D034809D-F4A7-4EE7-B654-419C579FCE3D}" presName="noGeometry" presStyleCnt="0"/>
      <dgm:spPr/>
    </dgm:pt>
    <dgm:pt modelId="{1B051364-F536-478C-BF37-4AB1C0E8403A}" type="pres">
      <dgm:prSet presAssocID="{D034809D-F4A7-4EE7-B654-419C579FCE3D}" presName="childTextVisible" presStyleLbl="bgAccFollowNode1" presStyleIdx="0" presStyleCnt="3" custScaleX="103604">
        <dgm:presLayoutVars>
          <dgm:bulletEnabled val="1"/>
        </dgm:presLayoutVars>
      </dgm:prSet>
      <dgm:spPr/>
    </dgm:pt>
    <dgm:pt modelId="{816133BA-C4E5-4AA3-A253-214DD4ED7DC1}" type="pres">
      <dgm:prSet presAssocID="{D034809D-F4A7-4EE7-B654-419C579FCE3D}" presName="childTextHidden" presStyleLbl="bgAccFollowNode1" presStyleIdx="0" presStyleCnt="3"/>
      <dgm:spPr/>
    </dgm:pt>
    <dgm:pt modelId="{0CD53E81-F21A-4FB4-A527-02CCD3C6CBED}" type="pres">
      <dgm:prSet presAssocID="{D034809D-F4A7-4EE7-B654-419C579FCE3D}" presName="parentText" presStyleLbl="node1" presStyleIdx="0" presStyleCnt="3">
        <dgm:presLayoutVars>
          <dgm:chMax val="1"/>
          <dgm:bulletEnabled val="1"/>
        </dgm:presLayoutVars>
      </dgm:prSet>
      <dgm:spPr/>
    </dgm:pt>
    <dgm:pt modelId="{478DA2E1-1EB0-4CF2-8108-F8785594D81E}" type="pres">
      <dgm:prSet presAssocID="{D034809D-F4A7-4EE7-B654-419C579FCE3D}" presName="aSpace" presStyleCnt="0"/>
      <dgm:spPr/>
    </dgm:pt>
    <dgm:pt modelId="{9231955B-E7D5-4E93-BE0C-A528B1A6B7DC}" type="pres">
      <dgm:prSet presAssocID="{8604874B-7C9C-4792-BF1D-B569B8647B0C}" presName="compNode" presStyleCnt="0"/>
      <dgm:spPr/>
    </dgm:pt>
    <dgm:pt modelId="{BA96265B-6515-4702-9B0E-86A984994AEA}" type="pres">
      <dgm:prSet presAssocID="{8604874B-7C9C-4792-BF1D-B569B8647B0C}" presName="noGeometry" presStyleCnt="0"/>
      <dgm:spPr/>
    </dgm:pt>
    <dgm:pt modelId="{E79DB5C1-2A36-44F5-9806-0F63A0ABBF1D}" type="pres">
      <dgm:prSet presAssocID="{8604874B-7C9C-4792-BF1D-B569B8647B0C}" presName="childTextVisible" presStyleLbl="bgAccFollowNode1" presStyleIdx="1" presStyleCnt="3" custScaleX="106165">
        <dgm:presLayoutVars>
          <dgm:bulletEnabled val="1"/>
        </dgm:presLayoutVars>
      </dgm:prSet>
      <dgm:spPr/>
    </dgm:pt>
    <dgm:pt modelId="{F016477A-721E-4EA7-8B44-88D993B1DAE3}" type="pres">
      <dgm:prSet presAssocID="{8604874B-7C9C-4792-BF1D-B569B8647B0C}" presName="childTextHidden" presStyleLbl="bgAccFollowNode1" presStyleIdx="1" presStyleCnt="3"/>
      <dgm:spPr/>
    </dgm:pt>
    <dgm:pt modelId="{4FE34849-C4E3-465B-A928-89BD3587657D}" type="pres">
      <dgm:prSet presAssocID="{8604874B-7C9C-4792-BF1D-B569B8647B0C}" presName="parentText" presStyleLbl="node1" presStyleIdx="1" presStyleCnt="3" custLinFactNeighborX="-9144" custLinFactNeighborY="-2269">
        <dgm:presLayoutVars>
          <dgm:chMax val="1"/>
          <dgm:bulletEnabled val="1"/>
        </dgm:presLayoutVars>
      </dgm:prSet>
      <dgm:spPr/>
    </dgm:pt>
    <dgm:pt modelId="{63D579B9-51B5-44F2-9821-434CF28A29B9}" type="pres">
      <dgm:prSet presAssocID="{8604874B-7C9C-4792-BF1D-B569B8647B0C}" presName="aSpace" presStyleCnt="0"/>
      <dgm:spPr/>
    </dgm:pt>
    <dgm:pt modelId="{BDF71A56-93F2-465D-957F-C36690E65C4F}" type="pres">
      <dgm:prSet presAssocID="{825221A9-CE84-4879-ABA0-AA8C02770AAA}" presName="compNode" presStyleCnt="0"/>
      <dgm:spPr/>
    </dgm:pt>
    <dgm:pt modelId="{1FD23E57-02D8-4C88-95AA-E306120C74E9}" type="pres">
      <dgm:prSet presAssocID="{825221A9-CE84-4879-ABA0-AA8C02770AAA}" presName="noGeometry" presStyleCnt="0"/>
      <dgm:spPr/>
    </dgm:pt>
    <dgm:pt modelId="{A7DC8DC2-D196-413B-B483-7513E705AD1C}" type="pres">
      <dgm:prSet presAssocID="{825221A9-CE84-4879-ABA0-AA8C02770AAA}" presName="childTextVisible" presStyleLbl="bgAccFollowNode1" presStyleIdx="2" presStyleCnt="3">
        <dgm:presLayoutVars>
          <dgm:bulletEnabled val="1"/>
        </dgm:presLayoutVars>
      </dgm:prSet>
      <dgm:spPr/>
    </dgm:pt>
    <dgm:pt modelId="{E2EA7C98-CE84-4DEB-ACF1-382F6C37C478}" type="pres">
      <dgm:prSet presAssocID="{825221A9-CE84-4879-ABA0-AA8C02770AAA}" presName="childTextHidden" presStyleLbl="bgAccFollowNode1" presStyleIdx="2" presStyleCnt="3"/>
      <dgm:spPr/>
    </dgm:pt>
    <dgm:pt modelId="{090A0B41-63A8-4482-94C4-AB4D3EB136DC}" type="pres">
      <dgm:prSet presAssocID="{825221A9-CE84-4879-ABA0-AA8C02770AAA}" presName="parentText" presStyleLbl="node1" presStyleIdx="2" presStyleCnt="3">
        <dgm:presLayoutVars>
          <dgm:chMax val="1"/>
          <dgm:bulletEnabled val="1"/>
        </dgm:presLayoutVars>
      </dgm:prSet>
      <dgm:spPr/>
    </dgm:pt>
  </dgm:ptLst>
  <dgm:cxnLst>
    <dgm:cxn modelId="{E9AB5E07-3583-41D2-B57A-F0DE12E564E7}" type="presOf" srcId="{7E3BDBA2-D7BB-42B6-B236-A80A044BD920}" destId="{7D065A9D-77FF-459A-A9EF-CDDF207ABD41}" srcOrd="0" destOrd="0" presId="urn:microsoft.com/office/officeart/2005/8/layout/hProcess6"/>
    <dgm:cxn modelId="{3521C91E-0BF3-402B-B3CF-9E24D7F2C96B}" srcId="{8604874B-7C9C-4792-BF1D-B569B8647B0C}" destId="{B1D2BF23-CC54-4639-B582-B3D59CB3E858}" srcOrd="0" destOrd="0" parTransId="{FFC7FAD0-BED5-4E39-AD80-1AAB2DFBE2BB}" sibTransId="{43180CCA-227F-4FDF-8F70-70DB16960FB7}"/>
    <dgm:cxn modelId="{6DEFEE33-FD71-44B5-BE98-E2F325473514}" type="presOf" srcId="{D034809D-F4A7-4EE7-B654-419C579FCE3D}" destId="{0CD53E81-F21A-4FB4-A527-02CCD3C6CBED}" srcOrd="0" destOrd="0" presId="urn:microsoft.com/office/officeart/2005/8/layout/hProcess6"/>
    <dgm:cxn modelId="{866AAE35-E370-4476-A2E0-F8621121EA43}" type="presOf" srcId="{0FAAE098-26AF-4299-A614-778FEFFF68BD}" destId="{A7DC8DC2-D196-413B-B483-7513E705AD1C}" srcOrd="0" destOrd="0" presId="urn:microsoft.com/office/officeart/2005/8/layout/hProcess6"/>
    <dgm:cxn modelId="{A3B93646-52A3-4F8B-82D4-07B4F84D3A11}" srcId="{7E3BDBA2-D7BB-42B6-B236-A80A044BD920}" destId="{825221A9-CE84-4879-ABA0-AA8C02770AAA}" srcOrd="2" destOrd="0" parTransId="{8EB3D766-7F23-431B-BA8B-5599271EB836}" sibTransId="{651BB543-D9D5-415E-AB52-04B1FECE0AB9}"/>
    <dgm:cxn modelId="{A1D83649-0EBC-4A86-8E3F-B57302308CEE}" type="presOf" srcId="{8604874B-7C9C-4792-BF1D-B569B8647B0C}" destId="{4FE34849-C4E3-465B-A928-89BD3587657D}" srcOrd="0" destOrd="0" presId="urn:microsoft.com/office/officeart/2005/8/layout/hProcess6"/>
    <dgm:cxn modelId="{8D17C46B-3350-4728-9ABB-281D9789A279}" type="presOf" srcId="{B1D2BF23-CC54-4639-B582-B3D59CB3E858}" destId="{E79DB5C1-2A36-44F5-9806-0F63A0ABBF1D}" srcOrd="0" destOrd="0" presId="urn:microsoft.com/office/officeart/2005/8/layout/hProcess6"/>
    <dgm:cxn modelId="{A5BEC66B-1749-4C6B-8881-BE3780C48596}" srcId="{7E3BDBA2-D7BB-42B6-B236-A80A044BD920}" destId="{8604874B-7C9C-4792-BF1D-B569B8647B0C}" srcOrd="1" destOrd="0" parTransId="{DEFDD5BE-E18D-4074-81F4-630F6C13176B}" sibTransId="{ADE2E213-C855-4A86-8384-30DE7937BD7E}"/>
    <dgm:cxn modelId="{A854F24B-BC63-445A-B3A4-7D27C82CFA64}" type="presOf" srcId="{0FAAE098-26AF-4299-A614-778FEFFF68BD}" destId="{E2EA7C98-CE84-4DEB-ACF1-382F6C37C478}" srcOrd="1" destOrd="0" presId="urn:microsoft.com/office/officeart/2005/8/layout/hProcess6"/>
    <dgm:cxn modelId="{31689F89-9E2D-40CB-A9D4-722F75C9B48B}" type="presOf" srcId="{7A3A8A03-F791-4DD0-8CE4-624F594BCBE6}" destId="{816133BA-C4E5-4AA3-A253-214DD4ED7DC1}" srcOrd="1" destOrd="0" presId="urn:microsoft.com/office/officeart/2005/8/layout/hProcess6"/>
    <dgm:cxn modelId="{0DF17490-F2DE-4566-B232-FBAF743B4A7C}" type="presOf" srcId="{7A3A8A03-F791-4DD0-8CE4-624F594BCBE6}" destId="{1B051364-F536-478C-BF37-4AB1C0E8403A}" srcOrd="0" destOrd="0" presId="urn:microsoft.com/office/officeart/2005/8/layout/hProcess6"/>
    <dgm:cxn modelId="{7EA39BB3-F4D2-47BD-B762-E093ECF21109}" srcId="{7E3BDBA2-D7BB-42B6-B236-A80A044BD920}" destId="{D034809D-F4A7-4EE7-B654-419C579FCE3D}" srcOrd="0" destOrd="0" parTransId="{DA1CE83D-8D11-49A4-AFA6-B94FABAAD68E}" sibTransId="{EBD35CF0-ABAF-443F-886E-0F956A768ADA}"/>
    <dgm:cxn modelId="{BBA683B4-5EB1-4B14-B273-AA584E4A87A0}" type="presOf" srcId="{825221A9-CE84-4879-ABA0-AA8C02770AAA}" destId="{090A0B41-63A8-4482-94C4-AB4D3EB136DC}" srcOrd="0" destOrd="0" presId="urn:microsoft.com/office/officeart/2005/8/layout/hProcess6"/>
    <dgm:cxn modelId="{BED94EE9-B6A0-41D8-BB61-8C5B470DBB31}" type="presOf" srcId="{B1D2BF23-CC54-4639-B582-B3D59CB3E858}" destId="{F016477A-721E-4EA7-8B44-88D993B1DAE3}" srcOrd="1" destOrd="0" presId="urn:microsoft.com/office/officeart/2005/8/layout/hProcess6"/>
    <dgm:cxn modelId="{A163F0F6-7A57-4BF6-B76E-288613389092}" srcId="{D034809D-F4A7-4EE7-B654-419C579FCE3D}" destId="{7A3A8A03-F791-4DD0-8CE4-624F594BCBE6}" srcOrd="0" destOrd="0" parTransId="{4F01332B-72AC-4146-97A7-EF0594EA5791}" sibTransId="{F1D86BCF-75E3-4C4C-87F7-B81DE8512B66}"/>
    <dgm:cxn modelId="{5C2703FC-C53B-4B57-B369-146B9F2A14D0}" srcId="{825221A9-CE84-4879-ABA0-AA8C02770AAA}" destId="{0FAAE098-26AF-4299-A614-778FEFFF68BD}" srcOrd="0" destOrd="0" parTransId="{DC4A17FF-B94F-409F-95D9-F306D1E44E98}" sibTransId="{D1D356D1-8A84-4CF4-BDF6-5896B3D01FF3}"/>
    <dgm:cxn modelId="{F2E48E04-5600-47B6-8A11-791FE5136499}" type="presParOf" srcId="{7D065A9D-77FF-459A-A9EF-CDDF207ABD41}" destId="{B27B2A25-DC09-4EC3-9C09-3E755E0E1BEF}" srcOrd="0" destOrd="0" presId="urn:microsoft.com/office/officeart/2005/8/layout/hProcess6"/>
    <dgm:cxn modelId="{25425BE5-F0C1-4807-9F60-71FB34018F07}" type="presParOf" srcId="{B27B2A25-DC09-4EC3-9C09-3E755E0E1BEF}" destId="{624C441D-3EC0-4DF1-A2C6-B9B07AF2F0E1}" srcOrd="0" destOrd="0" presId="urn:microsoft.com/office/officeart/2005/8/layout/hProcess6"/>
    <dgm:cxn modelId="{FEFE0B89-B2AB-460E-AF49-EBE659B72D16}" type="presParOf" srcId="{B27B2A25-DC09-4EC3-9C09-3E755E0E1BEF}" destId="{1B051364-F536-478C-BF37-4AB1C0E8403A}" srcOrd="1" destOrd="0" presId="urn:microsoft.com/office/officeart/2005/8/layout/hProcess6"/>
    <dgm:cxn modelId="{F0E63CE3-A93D-4C05-8CC7-980D200F7EE0}" type="presParOf" srcId="{B27B2A25-DC09-4EC3-9C09-3E755E0E1BEF}" destId="{816133BA-C4E5-4AA3-A253-214DD4ED7DC1}" srcOrd="2" destOrd="0" presId="urn:microsoft.com/office/officeart/2005/8/layout/hProcess6"/>
    <dgm:cxn modelId="{D1A52A0C-B3C9-4782-9A71-0E88AAA6D4DD}" type="presParOf" srcId="{B27B2A25-DC09-4EC3-9C09-3E755E0E1BEF}" destId="{0CD53E81-F21A-4FB4-A527-02CCD3C6CBED}" srcOrd="3" destOrd="0" presId="urn:microsoft.com/office/officeart/2005/8/layout/hProcess6"/>
    <dgm:cxn modelId="{DA1D9CFB-32AC-4300-A2FE-A6603DE14A78}" type="presParOf" srcId="{7D065A9D-77FF-459A-A9EF-CDDF207ABD41}" destId="{478DA2E1-1EB0-4CF2-8108-F8785594D81E}" srcOrd="1" destOrd="0" presId="urn:microsoft.com/office/officeart/2005/8/layout/hProcess6"/>
    <dgm:cxn modelId="{34F36740-7B80-47E6-B616-7ADF3C6FC00B}" type="presParOf" srcId="{7D065A9D-77FF-459A-A9EF-CDDF207ABD41}" destId="{9231955B-E7D5-4E93-BE0C-A528B1A6B7DC}" srcOrd="2" destOrd="0" presId="urn:microsoft.com/office/officeart/2005/8/layout/hProcess6"/>
    <dgm:cxn modelId="{3BC4E47A-2F3E-4DE0-98E2-0310D73CA1CC}" type="presParOf" srcId="{9231955B-E7D5-4E93-BE0C-A528B1A6B7DC}" destId="{BA96265B-6515-4702-9B0E-86A984994AEA}" srcOrd="0" destOrd="0" presId="urn:microsoft.com/office/officeart/2005/8/layout/hProcess6"/>
    <dgm:cxn modelId="{670950A4-AB8A-4ACC-9C3B-062B352041F4}" type="presParOf" srcId="{9231955B-E7D5-4E93-BE0C-A528B1A6B7DC}" destId="{E79DB5C1-2A36-44F5-9806-0F63A0ABBF1D}" srcOrd="1" destOrd="0" presId="urn:microsoft.com/office/officeart/2005/8/layout/hProcess6"/>
    <dgm:cxn modelId="{6C52FD0C-9E43-4CEC-A50D-6CBB42E6146F}" type="presParOf" srcId="{9231955B-E7D5-4E93-BE0C-A528B1A6B7DC}" destId="{F016477A-721E-4EA7-8B44-88D993B1DAE3}" srcOrd="2" destOrd="0" presId="urn:microsoft.com/office/officeart/2005/8/layout/hProcess6"/>
    <dgm:cxn modelId="{C75B14BE-65A6-4C41-AABA-AF295198FD1A}" type="presParOf" srcId="{9231955B-E7D5-4E93-BE0C-A528B1A6B7DC}" destId="{4FE34849-C4E3-465B-A928-89BD3587657D}" srcOrd="3" destOrd="0" presId="urn:microsoft.com/office/officeart/2005/8/layout/hProcess6"/>
    <dgm:cxn modelId="{D9A47B04-F352-49EF-9869-AC01CA624194}" type="presParOf" srcId="{7D065A9D-77FF-459A-A9EF-CDDF207ABD41}" destId="{63D579B9-51B5-44F2-9821-434CF28A29B9}" srcOrd="3" destOrd="0" presId="urn:microsoft.com/office/officeart/2005/8/layout/hProcess6"/>
    <dgm:cxn modelId="{5FA20BE2-1458-41FF-BC6D-EDDBA6488529}" type="presParOf" srcId="{7D065A9D-77FF-459A-A9EF-CDDF207ABD41}" destId="{BDF71A56-93F2-465D-957F-C36690E65C4F}" srcOrd="4" destOrd="0" presId="urn:microsoft.com/office/officeart/2005/8/layout/hProcess6"/>
    <dgm:cxn modelId="{5D20C7F3-B293-4F18-A1DC-800B0BCA630B}" type="presParOf" srcId="{BDF71A56-93F2-465D-957F-C36690E65C4F}" destId="{1FD23E57-02D8-4C88-95AA-E306120C74E9}" srcOrd="0" destOrd="0" presId="urn:microsoft.com/office/officeart/2005/8/layout/hProcess6"/>
    <dgm:cxn modelId="{4871F94A-1AC1-4A8A-9A55-32157243DD6C}" type="presParOf" srcId="{BDF71A56-93F2-465D-957F-C36690E65C4F}" destId="{A7DC8DC2-D196-413B-B483-7513E705AD1C}" srcOrd="1" destOrd="0" presId="urn:microsoft.com/office/officeart/2005/8/layout/hProcess6"/>
    <dgm:cxn modelId="{3B23EFFE-3403-4025-A3B2-89F24DA19260}" type="presParOf" srcId="{BDF71A56-93F2-465D-957F-C36690E65C4F}" destId="{E2EA7C98-CE84-4DEB-ACF1-382F6C37C478}" srcOrd="2" destOrd="0" presId="urn:microsoft.com/office/officeart/2005/8/layout/hProcess6"/>
    <dgm:cxn modelId="{6B12AF99-0AF9-478D-BF04-7E8D771BFAEC}" type="presParOf" srcId="{BDF71A56-93F2-465D-957F-C36690E65C4F}" destId="{090A0B41-63A8-4482-94C4-AB4D3EB136DC}" srcOrd="3" destOrd="0" presId="urn:microsoft.com/office/officeart/2005/8/layout/hProcess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27071-E3D4-4D64-89C6-49BADC55C3B6}">
      <dsp:nvSpPr>
        <dsp:cNvPr id="0" name=""/>
        <dsp:cNvSpPr/>
      </dsp:nvSpPr>
      <dsp:spPr>
        <a:xfrm>
          <a:off x="989123" y="1305"/>
          <a:ext cx="2248822" cy="1349293"/>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Commit</a:t>
          </a:r>
        </a:p>
      </dsp:txBody>
      <dsp:txXfrm>
        <a:off x="989123" y="1305"/>
        <a:ext cx="2248822" cy="1349293"/>
      </dsp:txXfrm>
    </dsp:sp>
    <dsp:sp modelId="{D1E73691-9FA8-4483-845A-8AEDF78F94A4}">
      <dsp:nvSpPr>
        <dsp:cNvPr id="0" name=""/>
        <dsp:cNvSpPr/>
      </dsp:nvSpPr>
      <dsp:spPr>
        <a:xfrm>
          <a:off x="3462829" y="1305"/>
          <a:ext cx="2248822" cy="1349293"/>
        </a:xfrm>
        <a:prstGeom prst="rect">
          <a:avLst/>
        </a:prstGeom>
        <a:gradFill rotWithShape="0">
          <a:gsLst>
            <a:gs pos="0">
              <a:schemeClr val="accent4">
                <a:hueOff val="2450223"/>
                <a:satOff val="-10194"/>
                <a:lumOff val="2402"/>
                <a:alphaOff val="0"/>
                <a:lumMod val="110000"/>
                <a:satMod val="105000"/>
                <a:tint val="67000"/>
              </a:schemeClr>
            </a:gs>
            <a:gs pos="50000">
              <a:schemeClr val="accent4">
                <a:hueOff val="2450223"/>
                <a:satOff val="-10194"/>
                <a:lumOff val="2402"/>
                <a:alphaOff val="0"/>
                <a:lumMod val="105000"/>
                <a:satMod val="103000"/>
                <a:tint val="73000"/>
              </a:schemeClr>
            </a:gs>
            <a:gs pos="100000">
              <a:schemeClr val="accent4">
                <a:hueOff val="2450223"/>
                <a:satOff val="-10194"/>
                <a:lumOff val="24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Branch</a:t>
          </a:r>
        </a:p>
      </dsp:txBody>
      <dsp:txXfrm>
        <a:off x="3462829" y="1305"/>
        <a:ext cx="2248822" cy="1349293"/>
      </dsp:txXfrm>
    </dsp:sp>
    <dsp:sp modelId="{5247639A-8DF3-4ABD-8E78-EF2CE01ACAE2}">
      <dsp:nvSpPr>
        <dsp:cNvPr id="0" name=""/>
        <dsp:cNvSpPr/>
      </dsp:nvSpPr>
      <dsp:spPr>
        <a:xfrm>
          <a:off x="5936534" y="1305"/>
          <a:ext cx="2248822" cy="1349293"/>
        </a:xfrm>
        <a:prstGeom prst="rect">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Tags</a:t>
          </a:r>
        </a:p>
      </dsp:txBody>
      <dsp:txXfrm>
        <a:off x="5936534" y="1305"/>
        <a:ext cx="2248822" cy="1349293"/>
      </dsp:txXfrm>
    </dsp:sp>
    <dsp:sp modelId="{DD086EB7-B62D-41D2-8811-1C914C25C0FF}">
      <dsp:nvSpPr>
        <dsp:cNvPr id="0" name=""/>
        <dsp:cNvSpPr/>
      </dsp:nvSpPr>
      <dsp:spPr>
        <a:xfrm>
          <a:off x="2225976" y="1575481"/>
          <a:ext cx="2248822" cy="1349293"/>
        </a:xfrm>
        <a:prstGeom prst="rect">
          <a:avLst/>
        </a:prstGeom>
        <a:gradFill rotWithShape="0">
          <a:gsLst>
            <a:gs pos="0">
              <a:schemeClr val="accent4">
                <a:hueOff val="7350668"/>
                <a:satOff val="-30583"/>
                <a:lumOff val="7206"/>
                <a:alphaOff val="0"/>
                <a:lumMod val="110000"/>
                <a:satMod val="105000"/>
                <a:tint val="67000"/>
              </a:schemeClr>
            </a:gs>
            <a:gs pos="50000">
              <a:schemeClr val="accent4">
                <a:hueOff val="7350668"/>
                <a:satOff val="-30583"/>
                <a:lumOff val="7206"/>
                <a:alphaOff val="0"/>
                <a:lumMod val="105000"/>
                <a:satMod val="103000"/>
                <a:tint val="73000"/>
              </a:schemeClr>
            </a:gs>
            <a:gs pos="100000">
              <a:schemeClr val="accent4">
                <a:hueOff val="7350668"/>
                <a:satOff val="-30583"/>
                <a:lumOff val="72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Local Repository</a:t>
          </a:r>
        </a:p>
      </dsp:txBody>
      <dsp:txXfrm>
        <a:off x="2225976" y="1575481"/>
        <a:ext cx="2248822" cy="1349293"/>
      </dsp:txXfrm>
    </dsp:sp>
    <dsp:sp modelId="{AAFD9601-95E7-4D7D-AA6E-9DA1D6DBE0E1}">
      <dsp:nvSpPr>
        <dsp:cNvPr id="0" name=""/>
        <dsp:cNvSpPr/>
      </dsp:nvSpPr>
      <dsp:spPr>
        <a:xfrm>
          <a:off x="4699681" y="1575481"/>
          <a:ext cx="2248822" cy="1349293"/>
        </a:xfrm>
        <a:prstGeom prst="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Remote Repository</a:t>
          </a:r>
        </a:p>
      </dsp:txBody>
      <dsp:txXfrm>
        <a:off x="4699681" y="1575481"/>
        <a:ext cx="2248822" cy="1349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49960-87BD-4274-8DD6-088A8B25E07F}">
      <dsp:nvSpPr>
        <dsp:cNvPr id="0" name=""/>
        <dsp:cNvSpPr/>
      </dsp:nvSpPr>
      <dsp:spPr>
        <a:xfrm>
          <a:off x="5390" y="814415"/>
          <a:ext cx="1671014" cy="100260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Edit files</a:t>
          </a:r>
        </a:p>
      </dsp:txBody>
      <dsp:txXfrm>
        <a:off x="34755" y="843780"/>
        <a:ext cx="1612284" cy="943878"/>
      </dsp:txXfrm>
    </dsp:sp>
    <dsp:sp modelId="{D33BBC12-140C-4B46-8FE2-BE177C79D20C}">
      <dsp:nvSpPr>
        <dsp:cNvPr id="0" name=""/>
        <dsp:cNvSpPr/>
      </dsp:nvSpPr>
      <dsp:spPr>
        <a:xfrm>
          <a:off x="1843506" y="1108514"/>
          <a:ext cx="354255" cy="41441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1843506" y="1191396"/>
        <a:ext cx="247979" cy="248647"/>
      </dsp:txXfrm>
    </dsp:sp>
    <dsp:sp modelId="{D6DB1187-CE4C-4CE1-AE5E-780E145C6DC2}">
      <dsp:nvSpPr>
        <dsp:cNvPr id="0" name=""/>
        <dsp:cNvSpPr/>
      </dsp:nvSpPr>
      <dsp:spPr>
        <a:xfrm>
          <a:off x="2344810" y="814415"/>
          <a:ext cx="1671014" cy="1002608"/>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Stage changes</a:t>
          </a:r>
        </a:p>
      </dsp:txBody>
      <dsp:txXfrm>
        <a:off x="2374175" y="843780"/>
        <a:ext cx="1612284" cy="943878"/>
      </dsp:txXfrm>
    </dsp:sp>
    <dsp:sp modelId="{4983FEE1-F779-4CF1-A6CC-1068E9815D6D}">
      <dsp:nvSpPr>
        <dsp:cNvPr id="0" name=""/>
        <dsp:cNvSpPr/>
      </dsp:nvSpPr>
      <dsp:spPr>
        <a:xfrm>
          <a:off x="4182926" y="1108514"/>
          <a:ext cx="354255" cy="414411"/>
        </a:xfrm>
        <a:prstGeom prst="rightArrow">
          <a:avLst>
            <a:gd name="adj1" fmla="val 60000"/>
            <a:gd name="adj2" fmla="val 5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182926" y="1191396"/>
        <a:ext cx="247979" cy="248647"/>
      </dsp:txXfrm>
    </dsp:sp>
    <dsp:sp modelId="{43800B36-116C-4CF9-807C-CEAE1E5C8DBA}">
      <dsp:nvSpPr>
        <dsp:cNvPr id="0" name=""/>
        <dsp:cNvSpPr/>
      </dsp:nvSpPr>
      <dsp:spPr>
        <a:xfrm>
          <a:off x="4684230" y="814415"/>
          <a:ext cx="1671014" cy="1002608"/>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Review changes</a:t>
          </a:r>
        </a:p>
      </dsp:txBody>
      <dsp:txXfrm>
        <a:off x="4713595" y="843780"/>
        <a:ext cx="1612284" cy="943878"/>
      </dsp:txXfrm>
    </dsp:sp>
    <dsp:sp modelId="{3E547A52-306E-4BE4-8A0F-8B74A8829804}">
      <dsp:nvSpPr>
        <dsp:cNvPr id="0" name=""/>
        <dsp:cNvSpPr/>
      </dsp:nvSpPr>
      <dsp:spPr>
        <a:xfrm>
          <a:off x="6522346" y="1108514"/>
          <a:ext cx="354255" cy="414411"/>
        </a:xfrm>
        <a:prstGeom prst="rightArrow">
          <a:avLst>
            <a:gd name="adj1" fmla="val 60000"/>
            <a:gd name="adj2" fmla="val 5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6522346" y="1191396"/>
        <a:ext cx="247979" cy="248647"/>
      </dsp:txXfrm>
    </dsp:sp>
    <dsp:sp modelId="{752D15C3-A19E-4D59-ABAD-C3EE48605576}">
      <dsp:nvSpPr>
        <dsp:cNvPr id="0" name=""/>
        <dsp:cNvSpPr/>
      </dsp:nvSpPr>
      <dsp:spPr>
        <a:xfrm>
          <a:off x="7023650" y="814415"/>
          <a:ext cx="1671014" cy="1002608"/>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Commit changes</a:t>
          </a:r>
        </a:p>
      </dsp:txBody>
      <dsp:txXfrm>
        <a:off x="7053015" y="843780"/>
        <a:ext cx="1612284" cy="943878"/>
      </dsp:txXfrm>
    </dsp:sp>
    <dsp:sp modelId="{48A177B1-A7D1-406D-A6B2-9875D1F745B5}">
      <dsp:nvSpPr>
        <dsp:cNvPr id="0" name=""/>
        <dsp:cNvSpPr/>
      </dsp:nvSpPr>
      <dsp:spPr>
        <a:xfrm>
          <a:off x="8861766" y="1108514"/>
          <a:ext cx="354255" cy="414411"/>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8861766" y="1191396"/>
        <a:ext cx="247979" cy="248647"/>
      </dsp:txXfrm>
    </dsp:sp>
    <dsp:sp modelId="{1AB31977-5E5B-45D9-9DA6-9480CEB97020}">
      <dsp:nvSpPr>
        <dsp:cNvPr id="0" name=""/>
        <dsp:cNvSpPr/>
      </dsp:nvSpPr>
      <dsp:spPr>
        <a:xfrm>
          <a:off x="9363070" y="814415"/>
          <a:ext cx="1671014" cy="1002608"/>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Push to remote</a:t>
          </a:r>
        </a:p>
      </dsp:txBody>
      <dsp:txXfrm>
        <a:off x="9392435" y="843780"/>
        <a:ext cx="1612284" cy="943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51364-F536-478C-BF37-4AB1C0E8403A}">
      <dsp:nvSpPr>
        <dsp:cNvPr id="0" name=""/>
        <dsp:cNvSpPr/>
      </dsp:nvSpPr>
      <dsp:spPr>
        <a:xfrm>
          <a:off x="655802" y="146715"/>
          <a:ext cx="2912946" cy="245770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 git add</a:t>
          </a:r>
        </a:p>
      </dsp:txBody>
      <dsp:txXfrm>
        <a:off x="1384039" y="515371"/>
        <a:ext cx="1420062" cy="1720394"/>
      </dsp:txXfrm>
    </dsp:sp>
    <dsp:sp modelId="{0CD53E81-F21A-4FB4-A527-02CCD3C6CBED}">
      <dsp:nvSpPr>
        <dsp:cNvPr id="0" name=""/>
        <dsp:cNvSpPr/>
      </dsp:nvSpPr>
      <dsp:spPr>
        <a:xfrm>
          <a:off x="3564" y="672664"/>
          <a:ext cx="1405808" cy="14058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Working Directory</a:t>
          </a:r>
        </a:p>
      </dsp:txBody>
      <dsp:txXfrm>
        <a:off x="209440" y="878540"/>
        <a:ext cx="994056" cy="994056"/>
      </dsp:txXfrm>
    </dsp:sp>
    <dsp:sp modelId="{E79DB5C1-2A36-44F5-9806-0F63A0ABBF1D}">
      <dsp:nvSpPr>
        <dsp:cNvPr id="0" name=""/>
        <dsp:cNvSpPr/>
      </dsp:nvSpPr>
      <dsp:spPr>
        <a:xfrm>
          <a:off x="4360711" y="146715"/>
          <a:ext cx="2984952" cy="245770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 git commit</a:t>
          </a:r>
        </a:p>
      </dsp:txBody>
      <dsp:txXfrm>
        <a:off x="5106950" y="515371"/>
        <a:ext cx="1455164" cy="1720394"/>
      </dsp:txXfrm>
    </dsp:sp>
    <dsp:sp modelId="{4FE34849-C4E3-465B-A928-89BD3587657D}">
      <dsp:nvSpPr>
        <dsp:cNvPr id="0" name=""/>
        <dsp:cNvSpPr/>
      </dsp:nvSpPr>
      <dsp:spPr>
        <a:xfrm>
          <a:off x="3615928" y="640767"/>
          <a:ext cx="1405808" cy="14058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Index</a:t>
          </a:r>
        </a:p>
      </dsp:txBody>
      <dsp:txXfrm>
        <a:off x="3821804" y="846643"/>
        <a:ext cx="994056" cy="994056"/>
      </dsp:txXfrm>
    </dsp:sp>
    <dsp:sp modelId="{A7DC8DC2-D196-413B-B483-7513E705AD1C}">
      <dsp:nvSpPr>
        <dsp:cNvPr id="0" name=""/>
        <dsp:cNvSpPr/>
      </dsp:nvSpPr>
      <dsp:spPr>
        <a:xfrm>
          <a:off x="8224294" y="146715"/>
          <a:ext cx="2811616" cy="245770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15240" rIns="3048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 git push</a:t>
          </a:r>
        </a:p>
      </dsp:txBody>
      <dsp:txXfrm>
        <a:off x="8927198" y="515371"/>
        <a:ext cx="1370663" cy="1720394"/>
      </dsp:txXfrm>
    </dsp:sp>
    <dsp:sp modelId="{090A0B41-63A8-4482-94C4-AB4D3EB136DC}">
      <dsp:nvSpPr>
        <dsp:cNvPr id="0" name=""/>
        <dsp:cNvSpPr/>
      </dsp:nvSpPr>
      <dsp:spPr>
        <a:xfrm>
          <a:off x="7521390" y="672664"/>
          <a:ext cx="1405808" cy="14058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Repository (Local)</a:t>
          </a:r>
        </a:p>
      </dsp:txBody>
      <dsp:txXfrm>
        <a:off x="7727266" y="878540"/>
        <a:ext cx="994056" cy="99405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05792-E704-403B-B51C-E7F171090091}" type="datetimeFigureOut">
              <a:rPr lang="en-IN" smtClean="0"/>
              <a:t>30-06-2019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4C6D9-A783-4FE1-AA40-6EA41745BBE0}" type="slidenum">
              <a:rPr lang="en-IN" smtClean="0"/>
              <a:t>‹#›</a:t>
            </a:fld>
            <a:endParaRPr lang="en-IN"/>
          </a:p>
        </p:txBody>
      </p:sp>
    </p:spTree>
    <p:extLst>
      <p:ext uri="{BB962C8B-B14F-4D97-AF65-F5344CB8AC3E}">
        <p14:creationId xmlns:p14="http://schemas.microsoft.com/office/powerpoint/2010/main" val="1670361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Efficient handling of large projects</a:t>
            </a:r>
          </a:p>
          <a:p>
            <a:pPr lvl="1"/>
            <a:r>
              <a:rPr lang="en-IN" dirty="0"/>
              <a:t>Torvalds has described Git as being very fast and scalable and performance tests done by Mozilla showed it was an order of magnitude faster than some version-control systems, and fetching version history from a locally stored repository can be one hundred times faster than fetching it from the remote server</a:t>
            </a:r>
          </a:p>
          <a:p>
            <a:r>
              <a:rPr lang="en-IN" dirty="0"/>
              <a:t>Cryptographic authentication of history </a:t>
            </a:r>
          </a:p>
          <a:p>
            <a:pPr lvl="1"/>
            <a:r>
              <a:rPr lang="en-IN" dirty="0"/>
              <a:t>The Git history is stored in such a way that the ID of a particular version (a </a:t>
            </a:r>
            <a:r>
              <a:rPr lang="en-IN" i="1" dirty="0"/>
              <a:t>commit </a:t>
            </a:r>
            <a:r>
              <a:rPr lang="en-IN" dirty="0"/>
              <a:t>in Git terms) depends upon the complete development history leading up to that commit. Once it is published, it is not possible to change the old versions without it being noticed. The structure is similar to a Merkle tree, but with additional data at the nodes as well as the leaves.(Mercurial and Monotone also have this property.)</a:t>
            </a:r>
          </a:p>
          <a:p>
            <a:r>
              <a:rPr lang="en-IN" dirty="0"/>
              <a:t>Toolkit-based design</a:t>
            </a:r>
          </a:p>
          <a:p>
            <a:pPr lvl="1"/>
            <a:r>
              <a:rPr lang="en-IN" dirty="0"/>
              <a:t>Git was designed as a set of programs written in C, and a number of shell scripts that provide wrappers around those programs. Although most of those scripts have since been rewritten in C for speed and portability, the design remains, and it is easy to chain the components together.</a:t>
            </a:r>
          </a:p>
          <a:p>
            <a:endParaRPr lang="en-IN" dirty="0"/>
          </a:p>
          <a:p>
            <a:r>
              <a:rPr lang="en-IN" dirty="0"/>
              <a:t>Pluggable merge strategies</a:t>
            </a:r>
          </a:p>
          <a:p>
            <a:pPr lvl="1"/>
            <a:r>
              <a:rPr lang="en-IN" dirty="0"/>
              <a:t>As part of its toolkit design, Git has a well-defined model of an incomplete merge, and it has multiple algorithms for completing it, culminating in telling the user that it is unable to complete the merge automatically and that manual editing is required.</a:t>
            </a:r>
          </a:p>
          <a:p>
            <a:r>
              <a:rPr lang="en-IN" dirty="0"/>
              <a:t>Garbage accumulates unless collected</a:t>
            </a:r>
          </a:p>
          <a:p>
            <a:pPr lvl="1"/>
            <a:r>
              <a:rPr lang="en-IN" dirty="0"/>
              <a:t>Aborting operations or backing out changes will leave useless dangling objects in the database. These are generally a small fraction of the continuously growing history of wanted objects. Git will automatically perform garbage collection when enough loose objects have been created in the repository. Garbage collection can be called explicitly using git </a:t>
            </a:r>
            <a:r>
              <a:rPr lang="en-IN" dirty="0" err="1"/>
              <a:t>gc</a:t>
            </a:r>
            <a:r>
              <a:rPr lang="en-IN" dirty="0"/>
              <a:t>—p run.</a:t>
            </a:r>
          </a:p>
          <a:p>
            <a:r>
              <a:rPr lang="en-IN" dirty="0"/>
              <a:t>Periodic explicit object packing</a:t>
            </a:r>
          </a:p>
          <a:p>
            <a:pPr lvl="1"/>
            <a:r>
              <a:rPr lang="en-IN" dirty="0"/>
              <a:t>Git stores each newly created object as a separate file. Although individually compressed, this takes a great deal of space and is inefficient. This is solved by the use of </a:t>
            </a:r>
            <a:r>
              <a:rPr lang="en-IN" i="1" dirty="0"/>
              <a:t>packs </a:t>
            </a:r>
            <a:r>
              <a:rPr lang="en-IN" dirty="0"/>
              <a:t>that store a large number of objects in a single file (or network byte stream) called </a:t>
            </a:r>
            <a:r>
              <a:rPr lang="en-IN" i="1" dirty="0" err="1"/>
              <a:t>packfile</a:t>
            </a:r>
            <a:r>
              <a:rPr lang="en-IN" dirty="0"/>
              <a:t>, delta-compressed among themselves.</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1944C6D9-A783-4FE1-AA40-6EA41745BBE0}" type="slidenum">
              <a:rPr lang="en-IN" smtClean="0"/>
              <a:t>6</a:t>
            </a:fld>
            <a:endParaRPr lang="en-IN"/>
          </a:p>
        </p:txBody>
      </p:sp>
    </p:spTree>
    <p:extLst>
      <p:ext uri="{BB962C8B-B14F-4D97-AF65-F5344CB8AC3E}">
        <p14:creationId xmlns:p14="http://schemas.microsoft.com/office/powerpoint/2010/main" val="273945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Remote file store and shell access</a:t>
            </a:r>
          </a:p>
          <a:p>
            <a:r>
              <a:rPr lang="en-IN" sz="1200" b="0" i="0" u="none" strike="noStrike" kern="1200" baseline="0" dirty="0">
                <a:solidFill>
                  <a:schemeClr val="tx1"/>
                </a:solidFill>
                <a:latin typeface="+mn-lt"/>
                <a:ea typeface="+mn-ea"/>
                <a:cs typeface="+mn-cs"/>
              </a:rPr>
              <a:t>	A </a:t>
            </a:r>
            <a:r>
              <a:rPr lang="en-IN" sz="1200" b="0" i="0" u="none" strike="noStrike" kern="1200" baseline="0" dirty="0" err="1">
                <a:solidFill>
                  <a:schemeClr val="tx1"/>
                </a:solidFill>
                <a:latin typeface="+mn-lt"/>
                <a:ea typeface="+mn-ea"/>
                <a:cs typeface="+mn-cs"/>
              </a:rPr>
              <a:t>gitrepository</a:t>
            </a:r>
            <a:r>
              <a:rPr lang="en-IN" sz="1200" b="0" i="0" u="none" strike="noStrike" kern="1200" baseline="0" dirty="0">
                <a:solidFill>
                  <a:schemeClr val="tx1"/>
                </a:solidFill>
                <a:latin typeface="+mn-lt"/>
                <a:ea typeface="+mn-ea"/>
                <a:cs typeface="+mn-cs"/>
              </a:rPr>
              <a:t> can be cloned to a shared file system, and accessed by other persons. It can also be accessed via remote shell just by having the </a:t>
            </a:r>
            <a:r>
              <a:rPr lang="en-IN" sz="1200" b="0" i="0" u="none" strike="noStrike" kern="1200" baseline="0" dirty="0" err="1">
                <a:solidFill>
                  <a:schemeClr val="tx1"/>
                </a:solidFill>
                <a:latin typeface="+mn-lt"/>
                <a:ea typeface="+mn-ea"/>
                <a:cs typeface="+mn-cs"/>
              </a:rPr>
              <a:t>gitsoftware</a:t>
            </a:r>
            <a:r>
              <a:rPr lang="en-IN" sz="1200" b="0" i="0" u="none" strike="noStrike" kern="1200" baseline="0" dirty="0">
                <a:solidFill>
                  <a:schemeClr val="tx1"/>
                </a:solidFill>
                <a:latin typeface="+mn-lt"/>
                <a:ea typeface="+mn-ea"/>
                <a:cs typeface="+mn-cs"/>
              </a:rPr>
              <a:t> installed and allowing a user to log in.</a:t>
            </a:r>
          </a:p>
          <a:p>
            <a:r>
              <a:rPr lang="en-IN" sz="1200" b="0" i="0" u="none" strike="noStrike" kern="1200" baseline="0" dirty="0" err="1">
                <a:solidFill>
                  <a:schemeClr val="tx1"/>
                </a:solidFill>
                <a:latin typeface="+mn-lt"/>
                <a:ea typeface="+mn-ea"/>
                <a:cs typeface="+mn-cs"/>
              </a:rPr>
              <a:t>Gitdaemon</a:t>
            </a:r>
            <a:r>
              <a:rPr lang="en-IN" sz="1200" b="0" i="0" u="none" strike="noStrike" kern="1200" baseline="0" dirty="0">
                <a:solidFill>
                  <a:schemeClr val="tx1"/>
                </a:solidFill>
                <a:latin typeface="+mn-lt"/>
                <a:ea typeface="+mn-ea"/>
                <a:cs typeface="+mn-cs"/>
              </a:rPr>
              <a:t>, </a:t>
            </a:r>
            <a:r>
              <a:rPr lang="en-IN" sz="1200" b="0" i="0" u="none" strike="noStrike" kern="1200" baseline="0" dirty="0" err="1">
                <a:solidFill>
                  <a:schemeClr val="tx1"/>
                </a:solidFill>
                <a:latin typeface="+mn-lt"/>
                <a:ea typeface="+mn-ea"/>
                <a:cs typeface="+mn-cs"/>
              </a:rPr>
              <a:t>instaweb</a:t>
            </a:r>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a:t>
            </a:r>
            <a:r>
              <a:rPr lang="en-IN" sz="1200" b="0" i="0" u="none" strike="noStrike" kern="1200" baseline="0" dirty="0" err="1">
                <a:solidFill>
                  <a:schemeClr val="tx1"/>
                </a:solidFill>
                <a:latin typeface="+mn-lt"/>
                <a:ea typeface="+mn-ea"/>
                <a:cs typeface="+mn-cs"/>
              </a:rPr>
              <a:t>Gitdaemon</a:t>
            </a:r>
            <a:r>
              <a:rPr lang="en-IN" sz="1200" b="0" i="0" u="none" strike="noStrike" kern="1200" baseline="0" dirty="0">
                <a:solidFill>
                  <a:schemeClr val="tx1"/>
                </a:solidFill>
                <a:latin typeface="+mn-lt"/>
                <a:ea typeface="+mn-ea"/>
                <a:cs typeface="+mn-cs"/>
              </a:rPr>
              <a:t> allows users to share their own repository to colleagues quickly. </a:t>
            </a:r>
            <a:r>
              <a:rPr lang="en-IN" sz="1200" b="0" i="0" u="none" strike="noStrike" kern="1200" baseline="0" dirty="0" err="1">
                <a:solidFill>
                  <a:schemeClr val="tx1"/>
                </a:solidFill>
                <a:latin typeface="+mn-lt"/>
                <a:ea typeface="+mn-ea"/>
                <a:cs typeface="+mn-cs"/>
              </a:rPr>
              <a:t>Gitinstaweballows</a:t>
            </a:r>
            <a:r>
              <a:rPr lang="en-IN" sz="1200" b="0" i="0" u="none" strike="noStrike" kern="1200" baseline="0" dirty="0">
                <a:solidFill>
                  <a:schemeClr val="tx1"/>
                </a:solidFill>
                <a:latin typeface="+mn-lt"/>
                <a:ea typeface="+mn-ea"/>
                <a:cs typeface="+mn-cs"/>
              </a:rPr>
              <a:t> users to provide web view to the repository. As of 2014-04 </a:t>
            </a:r>
            <a:r>
              <a:rPr lang="en-IN" sz="1200" b="0" i="0" u="none" strike="noStrike" kern="1200" baseline="0" dirty="0" err="1">
                <a:solidFill>
                  <a:schemeClr val="tx1"/>
                </a:solidFill>
                <a:latin typeface="+mn-lt"/>
                <a:ea typeface="+mn-ea"/>
                <a:cs typeface="+mn-cs"/>
              </a:rPr>
              <a:t>instawebdoes</a:t>
            </a:r>
            <a:r>
              <a:rPr lang="en-IN" sz="1200" b="0" i="0" u="none" strike="noStrike" kern="1200" baseline="0" dirty="0">
                <a:solidFill>
                  <a:schemeClr val="tx1"/>
                </a:solidFill>
                <a:latin typeface="+mn-lt"/>
                <a:ea typeface="+mn-ea"/>
                <a:cs typeface="+mn-cs"/>
              </a:rPr>
              <a:t> not work on Windows. Both can be seen in the line of </a:t>
            </a:r>
            <a:r>
              <a:rPr lang="en-IN" sz="1200" b="0" i="0" u="none" strike="noStrike" kern="1200" baseline="0" dirty="0" err="1">
                <a:solidFill>
                  <a:schemeClr val="tx1"/>
                </a:solidFill>
                <a:latin typeface="+mn-lt"/>
                <a:ea typeface="+mn-ea"/>
                <a:cs typeface="+mn-cs"/>
              </a:rPr>
              <a:t>Mercurial's"hg</a:t>
            </a:r>
            <a:r>
              <a:rPr lang="en-IN" sz="1200" b="0" i="0" u="none" strike="noStrike" kern="1200" baseline="0" dirty="0">
                <a:solidFill>
                  <a:schemeClr val="tx1"/>
                </a:solidFill>
                <a:latin typeface="+mn-lt"/>
                <a:ea typeface="+mn-ea"/>
                <a:cs typeface="+mn-cs"/>
              </a:rPr>
              <a:t> serve".</a:t>
            </a:r>
          </a:p>
          <a:p>
            <a:r>
              <a:rPr lang="en-IN" sz="1200" b="0" i="0" u="none" strike="noStrike" kern="1200" baseline="0" dirty="0" err="1">
                <a:solidFill>
                  <a:schemeClr val="tx1"/>
                </a:solidFill>
                <a:latin typeface="+mn-lt"/>
                <a:ea typeface="+mn-ea"/>
                <a:cs typeface="+mn-cs"/>
              </a:rPr>
              <a:t>Gitolite</a:t>
            </a:r>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a:t>
            </a:r>
            <a:r>
              <a:rPr lang="en-IN" sz="1200" b="0" i="0" u="none" strike="noStrike" kern="1200" baseline="0" dirty="0" err="1">
                <a:solidFill>
                  <a:schemeClr val="tx1"/>
                </a:solidFill>
                <a:latin typeface="+mn-lt"/>
                <a:ea typeface="+mn-ea"/>
                <a:cs typeface="+mn-cs"/>
              </a:rPr>
              <a:t>Gitoliteis</a:t>
            </a:r>
            <a:r>
              <a:rPr lang="en-IN" sz="1200" b="0" i="0" u="none" strike="noStrike" kern="1200" baseline="0" dirty="0">
                <a:solidFill>
                  <a:schemeClr val="tx1"/>
                </a:solidFill>
                <a:latin typeface="+mn-lt"/>
                <a:ea typeface="+mn-ea"/>
                <a:cs typeface="+mn-cs"/>
              </a:rPr>
              <a:t> an access control layer on top of git, providing fine access control to </a:t>
            </a:r>
            <a:r>
              <a:rPr lang="en-IN" sz="1200" b="0" i="0" u="none" strike="noStrike" kern="1200" baseline="0" dirty="0" err="1">
                <a:solidFill>
                  <a:schemeClr val="tx1"/>
                </a:solidFill>
                <a:latin typeface="+mn-lt"/>
                <a:ea typeface="+mn-ea"/>
                <a:cs typeface="+mn-cs"/>
              </a:rPr>
              <a:t>gitrepositories</a:t>
            </a:r>
            <a:r>
              <a:rPr lang="en-IN" sz="1200" b="0" i="0" u="none" strike="noStrike" kern="1200" baseline="0" dirty="0">
                <a:solidFill>
                  <a:schemeClr val="tx1"/>
                </a:solidFill>
                <a:latin typeface="+mn-lt"/>
                <a:ea typeface="+mn-ea"/>
                <a:cs typeface="+mn-cs"/>
              </a:rPr>
              <a:t>. It relies on other software to remotely view the repositories on the server.</a:t>
            </a:r>
          </a:p>
          <a:p>
            <a:r>
              <a:rPr lang="en-IN" sz="1200" b="0" i="0" u="none" strike="noStrike" kern="1200" baseline="0" dirty="0">
                <a:solidFill>
                  <a:schemeClr val="tx1"/>
                </a:solidFill>
                <a:latin typeface="+mn-lt"/>
                <a:ea typeface="+mn-ea"/>
                <a:cs typeface="+mn-cs"/>
              </a:rPr>
              <a:t>Gerrit</a:t>
            </a:r>
          </a:p>
          <a:p>
            <a:r>
              <a:rPr lang="en-IN" sz="1200" b="0" i="0" u="none" strike="noStrike" kern="1200" baseline="0" dirty="0">
                <a:solidFill>
                  <a:schemeClr val="tx1"/>
                </a:solidFill>
                <a:latin typeface="+mn-lt"/>
                <a:ea typeface="+mn-ea"/>
                <a:cs typeface="+mn-cs"/>
              </a:rPr>
              <a:t>	</a:t>
            </a:r>
            <a:r>
              <a:rPr lang="en-IN" sz="1200" b="0" i="0" u="none" strike="noStrike" kern="1200" baseline="0" dirty="0" err="1">
                <a:solidFill>
                  <a:schemeClr val="tx1"/>
                </a:solidFill>
                <a:latin typeface="+mn-lt"/>
                <a:ea typeface="+mn-ea"/>
                <a:cs typeface="+mn-cs"/>
              </a:rPr>
              <a:t>Gerritprovides</a:t>
            </a:r>
            <a:r>
              <a:rPr lang="en-IN" sz="1200" b="0" i="0" u="none" strike="noStrike" kern="1200" baseline="0" dirty="0">
                <a:solidFill>
                  <a:schemeClr val="tx1"/>
                </a:solidFill>
                <a:latin typeface="+mn-lt"/>
                <a:ea typeface="+mn-ea"/>
                <a:cs typeface="+mn-cs"/>
              </a:rPr>
              <a:t> two out of three functionalities: access control, and managing repositories. It uses </a:t>
            </a:r>
            <a:r>
              <a:rPr lang="en-IN" sz="1200" b="0" i="0" u="none" strike="noStrike" kern="1200" baseline="0" dirty="0" err="1">
                <a:solidFill>
                  <a:schemeClr val="tx1"/>
                </a:solidFill>
                <a:latin typeface="+mn-lt"/>
                <a:ea typeface="+mn-ea"/>
                <a:cs typeface="+mn-cs"/>
              </a:rPr>
              <a:t>jGit</a:t>
            </a:r>
            <a:r>
              <a:rPr lang="en-IN" sz="1200" b="0" i="0" u="none" strike="noStrike" kern="1200" baseline="0" dirty="0">
                <a:solidFill>
                  <a:schemeClr val="tx1"/>
                </a:solidFill>
                <a:latin typeface="+mn-lt"/>
                <a:ea typeface="+mn-ea"/>
                <a:cs typeface="+mn-cs"/>
              </a:rPr>
              <a:t>. To view repositories it is combined e.g. with </a:t>
            </a:r>
            <a:r>
              <a:rPr lang="en-IN" sz="1200" b="0" i="0" u="none" strike="noStrike" kern="1200" baseline="0" dirty="0" err="1">
                <a:solidFill>
                  <a:schemeClr val="tx1"/>
                </a:solidFill>
                <a:latin typeface="+mn-lt"/>
                <a:ea typeface="+mn-ea"/>
                <a:cs typeface="+mn-cs"/>
              </a:rPr>
              <a:t>Gitilesor</a:t>
            </a:r>
            <a:r>
              <a:rPr lang="en-IN" sz="1200" b="0" i="0" u="none" strike="noStrike" kern="1200" baseline="0" dirty="0">
                <a:solidFill>
                  <a:schemeClr val="tx1"/>
                </a:solidFill>
                <a:latin typeface="+mn-lt"/>
                <a:ea typeface="+mn-ea"/>
                <a:cs typeface="+mn-cs"/>
              </a:rPr>
              <a:t> </a:t>
            </a:r>
            <a:r>
              <a:rPr lang="en-IN" sz="1200" b="0" i="0" u="none" strike="noStrike" kern="1200" baseline="0" dirty="0" err="1">
                <a:solidFill>
                  <a:schemeClr val="tx1"/>
                </a:solidFill>
                <a:latin typeface="+mn-lt"/>
                <a:ea typeface="+mn-ea"/>
                <a:cs typeface="+mn-cs"/>
              </a:rPr>
              <a:t>GitBlit</a:t>
            </a:r>
            <a:r>
              <a:rPr lang="en-IN" sz="1200" b="0" i="0" u="none" strike="noStrike" kern="1200" baseline="0" dirty="0">
                <a:solidFill>
                  <a:schemeClr val="tx1"/>
                </a:solidFill>
                <a:latin typeface="+mn-lt"/>
                <a:ea typeface="+mn-ea"/>
                <a:cs typeface="+mn-cs"/>
              </a:rPr>
              <a:t>.</a:t>
            </a:r>
          </a:p>
          <a:p>
            <a:r>
              <a:rPr lang="en-IN" sz="1200" b="0" i="0" u="none" strike="noStrike" kern="1200" baseline="0" dirty="0" err="1">
                <a:solidFill>
                  <a:schemeClr val="tx1"/>
                </a:solidFill>
                <a:latin typeface="+mn-lt"/>
                <a:ea typeface="+mn-ea"/>
                <a:cs typeface="+mn-cs"/>
              </a:rPr>
              <a:t>Gitblit</a:t>
            </a:r>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a:t>
            </a:r>
            <a:r>
              <a:rPr lang="en-IN" sz="1200" b="0" i="0" u="none" strike="noStrike" kern="1200" baseline="0" dirty="0" err="1">
                <a:solidFill>
                  <a:schemeClr val="tx1"/>
                </a:solidFill>
                <a:latin typeface="+mn-lt"/>
                <a:ea typeface="+mn-ea"/>
                <a:cs typeface="+mn-cs"/>
              </a:rPr>
              <a:t>Gitblitcan</a:t>
            </a:r>
            <a:r>
              <a:rPr lang="en-IN" sz="1200" b="0" i="0" u="none" strike="noStrike" kern="1200" baseline="0" dirty="0">
                <a:solidFill>
                  <a:schemeClr val="tx1"/>
                </a:solidFill>
                <a:latin typeface="+mn-lt"/>
                <a:ea typeface="+mn-ea"/>
                <a:cs typeface="+mn-cs"/>
              </a:rPr>
              <a:t> provide all three functions, but is in larger installations used as repository browser installed with </a:t>
            </a:r>
            <a:r>
              <a:rPr lang="en-IN" sz="1200" b="0" i="0" u="none" strike="noStrike" kern="1200" baseline="0" dirty="0" err="1">
                <a:solidFill>
                  <a:schemeClr val="tx1"/>
                </a:solidFill>
                <a:latin typeface="+mn-lt"/>
                <a:ea typeface="+mn-ea"/>
                <a:cs typeface="+mn-cs"/>
              </a:rPr>
              <a:t>gerritfor</a:t>
            </a:r>
            <a:r>
              <a:rPr lang="en-IN" sz="1200" b="0" i="0" u="none" strike="noStrike" kern="1200" baseline="0" dirty="0">
                <a:solidFill>
                  <a:schemeClr val="tx1"/>
                </a:solidFill>
                <a:latin typeface="+mn-lt"/>
                <a:ea typeface="+mn-ea"/>
                <a:cs typeface="+mn-cs"/>
              </a:rPr>
              <a:t> access control and management of repositories.</a:t>
            </a:r>
          </a:p>
          <a:p>
            <a:r>
              <a:rPr lang="en-IN" sz="1200" b="0" i="0" u="none" strike="noStrike" kern="1200" baseline="0" dirty="0" err="1">
                <a:solidFill>
                  <a:schemeClr val="tx1"/>
                </a:solidFill>
                <a:latin typeface="+mn-lt"/>
                <a:ea typeface="+mn-ea"/>
                <a:cs typeface="+mn-cs"/>
              </a:rPr>
              <a:t>Gitiles</a:t>
            </a:r>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a:t>
            </a:r>
            <a:r>
              <a:rPr lang="en-IN" sz="1200" b="0" i="0" u="none" strike="noStrike" kern="1200" baseline="0" dirty="0" err="1">
                <a:solidFill>
                  <a:schemeClr val="tx1"/>
                </a:solidFill>
                <a:latin typeface="+mn-lt"/>
                <a:ea typeface="+mn-ea"/>
                <a:cs typeface="+mn-cs"/>
              </a:rPr>
              <a:t>Gitilesis</a:t>
            </a:r>
            <a:r>
              <a:rPr lang="en-IN" sz="1200" b="0" i="0" u="none" strike="noStrike" kern="1200" baseline="0" dirty="0">
                <a:solidFill>
                  <a:schemeClr val="tx1"/>
                </a:solidFill>
                <a:latin typeface="+mn-lt"/>
                <a:ea typeface="+mn-ea"/>
                <a:cs typeface="+mn-cs"/>
              </a:rPr>
              <a:t> a simple repository browser, usually used together with </a:t>
            </a:r>
            <a:r>
              <a:rPr lang="en-IN" sz="1200" b="0" i="0" u="none" strike="noStrike" kern="1200" baseline="0" dirty="0" err="1">
                <a:solidFill>
                  <a:schemeClr val="tx1"/>
                </a:solidFill>
                <a:latin typeface="+mn-lt"/>
                <a:ea typeface="+mn-ea"/>
                <a:cs typeface="+mn-cs"/>
              </a:rPr>
              <a:t>gerrit</a:t>
            </a:r>
            <a:r>
              <a:rPr lang="en-IN" sz="1200" b="0" i="0" u="none" strike="noStrike" kern="1200" baseline="0" dirty="0">
                <a:solidFill>
                  <a:schemeClr val="tx1"/>
                </a:solidFill>
                <a:latin typeface="+mn-lt"/>
                <a:ea typeface="+mn-ea"/>
                <a:cs typeface="+mn-cs"/>
              </a:rPr>
              <a:t>.</a:t>
            </a:r>
          </a:p>
          <a:p>
            <a:r>
              <a:rPr lang="en-IN" sz="1200" b="0" i="0" u="none" strike="noStrike" kern="1200" baseline="0" dirty="0">
                <a:solidFill>
                  <a:schemeClr val="tx1"/>
                </a:solidFill>
                <a:latin typeface="+mn-lt"/>
                <a:ea typeface="+mn-ea"/>
                <a:cs typeface="+mn-cs"/>
              </a:rPr>
              <a:t>Bonobo </a:t>
            </a:r>
            <a:r>
              <a:rPr lang="en-IN" sz="1200" b="0" i="0" u="none" strike="noStrike" kern="1200" baseline="0" dirty="0" err="1">
                <a:solidFill>
                  <a:schemeClr val="tx1"/>
                </a:solidFill>
                <a:latin typeface="+mn-lt"/>
                <a:ea typeface="+mn-ea"/>
                <a:cs typeface="+mn-cs"/>
              </a:rPr>
              <a:t>GitServer</a:t>
            </a:r>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Bonobo </a:t>
            </a:r>
            <a:r>
              <a:rPr lang="en-IN" sz="1200" b="0" i="0" u="none" strike="noStrike" kern="1200" baseline="0" dirty="0" err="1">
                <a:solidFill>
                  <a:schemeClr val="tx1"/>
                </a:solidFill>
                <a:latin typeface="+mn-lt"/>
                <a:ea typeface="+mn-ea"/>
                <a:cs typeface="+mn-cs"/>
              </a:rPr>
              <a:t>GitServer</a:t>
            </a:r>
            <a:r>
              <a:rPr lang="en-IN" sz="1200" b="0" i="0" u="none" strike="noStrike" kern="1200" baseline="0" dirty="0">
                <a:solidFill>
                  <a:schemeClr val="tx1"/>
                </a:solidFill>
                <a:latin typeface="+mn-lt"/>
                <a:ea typeface="+mn-ea"/>
                <a:cs typeface="+mn-cs"/>
              </a:rPr>
              <a:t> is a simple </a:t>
            </a:r>
            <a:r>
              <a:rPr lang="en-IN" sz="1200" b="0" i="0" u="none" strike="noStrike" kern="1200" baseline="0" dirty="0" err="1">
                <a:solidFill>
                  <a:schemeClr val="tx1"/>
                </a:solidFill>
                <a:latin typeface="+mn-lt"/>
                <a:ea typeface="+mn-ea"/>
                <a:cs typeface="+mn-cs"/>
              </a:rPr>
              <a:t>gitserver</a:t>
            </a:r>
            <a:r>
              <a:rPr lang="en-IN" sz="1200" b="0" i="0" u="none" strike="noStrike" kern="1200" baseline="0" dirty="0">
                <a:solidFill>
                  <a:schemeClr val="tx1"/>
                </a:solidFill>
                <a:latin typeface="+mn-lt"/>
                <a:ea typeface="+mn-ea"/>
                <a:cs typeface="+mn-cs"/>
              </a:rPr>
              <a:t> for Windows implemented as an ASP.NET </a:t>
            </a:r>
            <a:r>
              <a:rPr lang="en-IN" sz="1200" b="0" i="0" u="none" strike="noStrike" kern="1200" baseline="0" dirty="0" err="1">
                <a:solidFill>
                  <a:schemeClr val="tx1"/>
                </a:solidFill>
                <a:latin typeface="+mn-lt"/>
                <a:ea typeface="+mn-ea"/>
                <a:cs typeface="+mn-cs"/>
              </a:rPr>
              <a:t>gateway.Itrelies</a:t>
            </a:r>
            <a:r>
              <a:rPr lang="en-IN" sz="1200" b="0" i="0" u="none" strike="noStrike" kern="1200" baseline="0" dirty="0">
                <a:solidFill>
                  <a:schemeClr val="tx1"/>
                </a:solidFill>
                <a:latin typeface="+mn-lt"/>
                <a:ea typeface="+mn-ea"/>
                <a:cs typeface="+mn-cs"/>
              </a:rPr>
              <a:t> on the authentication mechanisms provided by Windows Internet Information Services, thus it does not support SSH access but can be easily integrated with Active Directory.</a:t>
            </a:r>
          </a:p>
          <a:p>
            <a:r>
              <a:rPr lang="en-IN" sz="1200" b="0" i="0" u="none" strike="noStrike" kern="1200" baseline="0" dirty="0">
                <a:solidFill>
                  <a:schemeClr val="tx1"/>
                </a:solidFill>
                <a:latin typeface="+mn-lt"/>
                <a:ea typeface="+mn-ea"/>
                <a:cs typeface="+mn-cs"/>
              </a:rPr>
              <a:t>Commercial solutions</a:t>
            </a:r>
          </a:p>
          <a:p>
            <a:r>
              <a:rPr lang="en-IN" sz="1200" b="0" i="0" u="none" strike="noStrike" kern="1200" baseline="0" dirty="0">
                <a:solidFill>
                  <a:schemeClr val="tx1"/>
                </a:solidFill>
                <a:latin typeface="+mn-lt"/>
                <a:ea typeface="+mn-ea"/>
                <a:cs typeface="+mn-cs"/>
              </a:rPr>
              <a:t>	Commercial solutions are also available to be </a:t>
            </a:r>
            <a:r>
              <a:rPr lang="en-IN" sz="1200" b="0" i="0" u="none" strike="noStrike" kern="1200" baseline="0" dirty="0" err="1">
                <a:solidFill>
                  <a:schemeClr val="tx1"/>
                </a:solidFill>
                <a:latin typeface="+mn-lt"/>
                <a:ea typeface="+mn-ea"/>
                <a:cs typeface="+mn-cs"/>
              </a:rPr>
              <a:t>installedon</a:t>
            </a:r>
            <a:r>
              <a:rPr lang="en-IN" sz="1200" b="0" i="0" u="none" strike="noStrike" kern="1200" baseline="0" dirty="0">
                <a:solidFill>
                  <a:schemeClr val="tx1"/>
                </a:solidFill>
                <a:latin typeface="+mn-lt"/>
                <a:ea typeface="+mn-ea"/>
                <a:cs typeface="+mn-cs"/>
              </a:rPr>
              <a:t> premises, amongst </a:t>
            </a:r>
            <a:r>
              <a:rPr lang="en-IN" sz="1200" b="0" i="0" u="none" strike="noStrike" kern="1200" baseline="0" dirty="0" err="1">
                <a:solidFill>
                  <a:schemeClr val="tx1"/>
                </a:solidFill>
                <a:latin typeface="+mn-lt"/>
                <a:ea typeface="+mn-ea"/>
                <a:cs typeface="+mn-cs"/>
              </a:rPr>
              <a:t>themGitHubSoftware</a:t>
            </a:r>
            <a:r>
              <a:rPr lang="en-IN" sz="1200" b="0" i="0" u="none" strike="noStrike" kern="1200" baseline="0" dirty="0">
                <a:solidFill>
                  <a:schemeClr val="tx1"/>
                </a:solidFill>
                <a:latin typeface="+mn-lt"/>
                <a:ea typeface="+mn-ea"/>
                <a:cs typeface="+mn-cs"/>
              </a:rPr>
              <a:t> (using native git, available as a </a:t>
            </a:r>
            <a:r>
              <a:rPr lang="en-IN" sz="1200" b="0" i="0" u="none" strike="noStrike" kern="1200" baseline="0" dirty="0" err="1">
                <a:solidFill>
                  <a:schemeClr val="tx1"/>
                </a:solidFill>
                <a:latin typeface="+mn-lt"/>
                <a:ea typeface="+mn-ea"/>
                <a:cs typeface="+mn-cs"/>
              </a:rPr>
              <a:t>vm</a:t>
            </a:r>
            <a:r>
              <a:rPr lang="en-IN" sz="1200" b="0" i="0" u="none" strike="noStrike" kern="1200" baseline="0" dirty="0">
                <a:solidFill>
                  <a:schemeClr val="tx1"/>
                </a:solidFill>
                <a:latin typeface="+mn-lt"/>
                <a:ea typeface="+mn-ea"/>
                <a:cs typeface="+mn-cs"/>
              </a:rPr>
              <a:t>),Stash(using </a:t>
            </a:r>
            <a:r>
              <a:rPr lang="en-IN" sz="1200" b="0" i="0" u="none" strike="noStrike" kern="1200" baseline="0" dirty="0" err="1">
                <a:solidFill>
                  <a:schemeClr val="tx1"/>
                </a:solidFill>
                <a:latin typeface="+mn-lt"/>
                <a:ea typeface="+mn-ea"/>
                <a:cs typeface="+mn-cs"/>
              </a:rPr>
              <a:t>jGit</a:t>
            </a:r>
            <a:r>
              <a:rPr lang="en-IN" sz="1200" b="0" i="0" u="none" strike="noStrike" kern="1200" baseline="0" dirty="0">
                <a:solidFill>
                  <a:schemeClr val="tx1"/>
                </a:solidFill>
                <a:latin typeface="+mn-lt"/>
                <a:ea typeface="+mn-ea"/>
                <a:cs typeface="+mn-cs"/>
              </a:rPr>
              <a:t>),Team Foundation Server(using libgit2).</a:t>
            </a:r>
          </a:p>
          <a:p>
            <a:endParaRPr lang="en-IN" dirty="0"/>
          </a:p>
        </p:txBody>
      </p:sp>
      <p:sp>
        <p:nvSpPr>
          <p:cNvPr id="4" name="Slide Number Placeholder 3"/>
          <p:cNvSpPr>
            <a:spLocks noGrp="1"/>
          </p:cNvSpPr>
          <p:nvPr>
            <p:ph type="sldNum" sz="quarter" idx="5"/>
          </p:nvPr>
        </p:nvSpPr>
        <p:spPr/>
        <p:txBody>
          <a:bodyPr/>
          <a:lstStyle/>
          <a:p>
            <a:fld id="{1944C6D9-A783-4FE1-AA40-6EA41745BBE0}" type="slidenum">
              <a:rPr lang="en-IN" smtClean="0"/>
              <a:t>7</a:t>
            </a:fld>
            <a:endParaRPr lang="en-IN"/>
          </a:p>
        </p:txBody>
      </p:sp>
    </p:spTree>
    <p:extLst>
      <p:ext uri="{BB962C8B-B14F-4D97-AF65-F5344CB8AC3E}">
        <p14:creationId xmlns:p14="http://schemas.microsoft.com/office/powerpoint/2010/main" val="3644735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98292" y="2733508"/>
            <a:ext cx="8311487" cy="2098445"/>
          </a:xfrm>
        </p:spPr>
        <p:txBody>
          <a:bodyPr anchor="b">
            <a:normAutofit/>
          </a:bodyPr>
          <a:lstStyle>
            <a:lvl1pPr algn="ctr">
              <a:defRPr sz="4800">
                <a:solidFill>
                  <a:schemeClr val="tx1">
                    <a:lumMod val="50000"/>
                    <a:lumOff val="50000"/>
                  </a:schemeClr>
                </a:solidFill>
                <a:latin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3398292" y="5151110"/>
            <a:ext cx="8311486" cy="969005"/>
          </a:xfrm>
        </p:spPr>
        <p:txBody>
          <a:bodyPr anchor="ctr"/>
          <a:lstStyle>
            <a:lvl1pPr marL="0" indent="0" algn="ctr">
              <a:buNone/>
              <a:defRPr sz="2400">
                <a:solidFill>
                  <a:srgbClr val="0070C0"/>
                </a:solidFill>
                <a:latin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EFAF7-8BB0-4ECD-BD56-9D1013617518}"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39534" y="6341473"/>
            <a:ext cx="2743200" cy="365125"/>
          </a:xfrm>
        </p:spPr>
        <p:txBody>
          <a:bodyPr/>
          <a:lstStyle/>
          <a:p>
            <a:fld id="{0D69B69E-D059-4B06-B845-6D250CEBA442}" type="slidenum">
              <a:rPr lang="en-IN" smtClean="0"/>
              <a:t>‹#›</a:t>
            </a:fld>
            <a:endParaRPr lang="en-IN"/>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6725"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3398292" y="4995081"/>
            <a:ext cx="840804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04" y="2958487"/>
            <a:ext cx="4693266" cy="632934"/>
          </a:xfrm>
          <a:prstGeom prst="rect">
            <a:avLst/>
          </a:prstGeom>
        </p:spPr>
      </p:pic>
    </p:spTree>
    <p:extLst>
      <p:ext uri="{BB962C8B-B14F-4D97-AF65-F5344CB8AC3E}">
        <p14:creationId xmlns:p14="http://schemas.microsoft.com/office/powerpoint/2010/main" val="171479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AEFAF7-8BB0-4ECD-BD56-9D1013617518}" type="datetimeFigureOut">
              <a:rPr lang="en-IN" smtClean="0"/>
              <a:t>30-06-2019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9B69E-D059-4B06-B845-6D250CEBA442}" type="slidenum">
              <a:rPr lang="en-IN" smtClean="0"/>
              <a:t>‹#›</a:t>
            </a:fld>
            <a:endParaRPr lang="en-IN"/>
          </a:p>
        </p:txBody>
      </p:sp>
    </p:spTree>
    <p:extLst>
      <p:ext uri="{BB962C8B-B14F-4D97-AF65-F5344CB8AC3E}">
        <p14:creationId xmlns:p14="http://schemas.microsoft.com/office/powerpoint/2010/main" val="246624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EFAF7-8BB0-4ECD-BD56-9D1013617518}"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9B69E-D059-4B06-B845-6D250CEBA442}" type="slidenum">
              <a:rPr lang="en-IN" smtClean="0"/>
              <a:t>‹#›</a:t>
            </a:fld>
            <a:endParaRPr lang="en-IN"/>
          </a:p>
        </p:txBody>
      </p:sp>
    </p:spTree>
    <p:extLst>
      <p:ext uri="{BB962C8B-B14F-4D97-AF65-F5344CB8AC3E}">
        <p14:creationId xmlns:p14="http://schemas.microsoft.com/office/powerpoint/2010/main" val="282919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EFAF7-8BB0-4ECD-BD56-9D1013617518}"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9B69E-D059-4B06-B845-6D250CEBA442}" type="slidenum">
              <a:rPr lang="en-IN" smtClean="0"/>
              <a:t>‹#›</a:t>
            </a:fld>
            <a:endParaRPr lang="en-IN"/>
          </a:p>
        </p:txBody>
      </p:sp>
    </p:spTree>
    <p:extLst>
      <p:ext uri="{BB962C8B-B14F-4D97-AF65-F5344CB8AC3E}">
        <p14:creationId xmlns:p14="http://schemas.microsoft.com/office/powerpoint/2010/main" val="140115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295401"/>
            <a:ext cx="11264900" cy="5022623"/>
          </a:xfrm>
          <a:prstGeom prst="rect">
            <a:avLst/>
          </a:prstGeom>
        </p:spPr>
        <p:txBody>
          <a:bodyPr>
            <a:normAutofit/>
          </a:bodyPr>
          <a:lstStyle>
            <a:lvl1pPr>
              <a:defRPr sz="24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352" y="584200"/>
            <a:ext cx="2642049" cy="510069"/>
          </a:xfrm>
          <a:prstGeom prst="rect">
            <a:avLst/>
          </a:prstGeom>
        </p:spPr>
      </p:pic>
      <p:cxnSp>
        <p:nvCxnSpPr>
          <p:cNvPr id="17" name="Straight Connector 16"/>
          <p:cNvCxnSpPr/>
          <p:nvPr/>
        </p:nvCxnSpPr>
        <p:spPr>
          <a:xfrm>
            <a:off x="0" y="990600"/>
            <a:ext cx="9245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6400" y="6221282"/>
            <a:ext cx="1524000" cy="357319"/>
          </a:xfrm>
          <a:prstGeom prst="rect">
            <a:avLst/>
          </a:prstGeom>
        </p:spPr>
      </p:pic>
      <p:grpSp>
        <p:nvGrpSpPr>
          <p:cNvPr id="22" name="Group 21"/>
          <p:cNvGrpSpPr/>
          <p:nvPr/>
        </p:nvGrpSpPr>
        <p:grpSpPr>
          <a:xfrm flipH="1">
            <a:off x="0" y="6445079"/>
            <a:ext cx="12192000" cy="406400"/>
            <a:chOff x="0" y="4833809"/>
            <a:chExt cx="9144000" cy="304800"/>
          </a:xfrm>
        </p:grpSpPr>
        <p:sp>
          <p:nvSpPr>
            <p:cNvPr id="20" name="Rectangle 19"/>
            <p:cNvSpPr/>
            <p:nvPr/>
          </p:nvSpPr>
          <p:spPr>
            <a:xfrm>
              <a:off x="0" y="4986209"/>
              <a:ext cx="6477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a:xfrm>
              <a:off x="4876800" y="4833809"/>
              <a:ext cx="4267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238789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785" y="365125"/>
            <a:ext cx="11382233"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95785" y="1443897"/>
            <a:ext cx="11382233"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EFAF7-8BB0-4ECD-BD56-9D1013617518}"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grpSp>
        <p:nvGrpSpPr>
          <p:cNvPr id="30" name="Group 29"/>
          <p:cNvGrpSpPr/>
          <p:nvPr/>
        </p:nvGrpSpPr>
        <p:grpSpPr>
          <a:xfrm>
            <a:off x="10530273" y="5880370"/>
            <a:ext cx="1301885" cy="606738"/>
            <a:chOff x="10717834" y="5953476"/>
            <a:chExt cx="1051094" cy="489858"/>
          </a:xfrm>
        </p:grpSpPr>
        <p:sp>
          <p:nvSpPr>
            <p:cNvPr id="31" name="Oval 30"/>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a:xfrm>
            <a:off x="9088958" y="6247025"/>
            <a:ext cx="2743200" cy="365125"/>
          </a:xfrm>
        </p:spPr>
        <p:txBody>
          <a:bodyPr/>
          <a:lstStyle>
            <a:lvl1pPr>
              <a:defRPr>
                <a:solidFill>
                  <a:schemeClr val="bg1"/>
                </a:solidFill>
              </a:defRPr>
            </a:lvl1pPr>
          </a:lstStyle>
          <a:p>
            <a:fld id="{0D69B69E-D059-4B06-B845-6D250CEBA442}" type="slidenum">
              <a:rPr lang="en-IN" smtClean="0"/>
              <a:t>‹#›</a:t>
            </a:fld>
            <a:endParaRPr lang="en-IN"/>
          </a:p>
        </p:txBody>
      </p:sp>
    </p:spTree>
    <p:extLst>
      <p:ext uri="{BB962C8B-B14F-4D97-AF65-F5344CB8AC3E}">
        <p14:creationId xmlns:p14="http://schemas.microsoft.com/office/powerpoint/2010/main" val="148628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39236" y="365125"/>
            <a:ext cx="8338782"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439236" y="1443897"/>
            <a:ext cx="8338782"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AEFAF7-8BB0-4ECD-BD56-9D1013617518}"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811446"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847470"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255621"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sp>
        <p:nvSpPr>
          <p:cNvPr id="6" name="Slide Number Placeholder 5"/>
          <p:cNvSpPr>
            <a:spLocks noGrp="1"/>
          </p:cNvSpPr>
          <p:nvPr>
            <p:ph type="sldNum" sz="quarter" idx="12"/>
          </p:nvPr>
        </p:nvSpPr>
        <p:spPr>
          <a:xfrm>
            <a:off x="9104965" y="6255092"/>
            <a:ext cx="2743200" cy="365125"/>
          </a:xfrm>
        </p:spPr>
        <p:txBody>
          <a:bodyPr/>
          <a:lstStyle>
            <a:lvl1pPr>
              <a:defRPr>
                <a:solidFill>
                  <a:schemeClr val="bg1"/>
                </a:solidFill>
                <a:latin typeface="Segoe UI Semibold" panose="020B0702040204020203" pitchFamily="34" charset="0"/>
              </a:defRPr>
            </a:lvl1pPr>
          </a:lstStyle>
          <a:p>
            <a:fld id="{0D69B69E-D059-4B06-B845-6D250CEBA442}" type="slidenum">
              <a:rPr lang="en-IN" smtClean="0"/>
              <a:t>‹#›</a:t>
            </a:fld>
            <a:endParaRPr lang="en-IN"/>
          </a:p>
        </p:txBody>
      </p:sp>
      <p:grpSp>
        <p:nvGrpSpPr>
          <p:cNvPr id="31" name="Group 30"/>
          <p:cNvGrpSpPr/>
          <p:nvPr/>
        </p:nvGrpSpPr>
        <p:grpSpPr>
          <a:xfrm>
            <a:off x="10530273" y="5880370"/>
            <a:ext cx="1301885" cy="606738"/>
            <a:chOff x="10717834" y="5953476"/>
            <a:chExt cx="1051094" cy="489858"/>
          </a:xfrm>
        </p:grpSpPr>
        <p:sp>
          <p:nvSpPr>
            <p:cNvPr id="32" name="Oval 31"/>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035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3" name="Rectangle 22"/>
          <p:cNvSpPr/>
          <p:nvPr/>
        </p:nvSpPr>
        <p:spPr>
          <a:xfrm>
            <a:off x="254974" y="4032574"/>
            <a:ext cx="11723425" cy="25959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284973"/>
          </a:xfrm>
        </p:spPr>
        <p:txBody>
          <a:bodyPr anchor="ctr">
            <a:normAutofit/>
          </a:bodyPr>
          <a:lstStyle>
            <a:lvl1pPr algn="ctr">
              <a:defRPr sz="4400">
                <a:solidFill>
                  <a:schemeClr val="tx1">
                    <a:lumMod val="65000"/>
                    <a:lumOff val="35000"/>
                  </a:schemeClr>
                </a:solidFill>
                <a:latin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nchor="ctr"/>
          <a:lstStyle>
            <a:lvl1pPr marL="0" indent="0" algn="ctr">
              <a:buNone/>
              <a:defRPr sz="2400">
                <a:solidFill>
                  <a:schemeClr val="bg1"/>
                </a:solidFill>
                <a:latin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AEFAF7-8BB0-4ECD-BD56-9D1013617518}"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036992" y="6220194"/>
            <a:ext cx="2743200" cy="365125"/>
          </a:xfrm>
        </p:spPr>
        <p:txBody>
          <a:bodyPr/>
          <a:lstStyle>
            <a:lvl1pPr>
              <a:defRPr>
                <a:solidFill>
                  <a:schemeClr val="bg1"/>
                </a:solidFill>
              </a:defRPr>
            </a:lvl1pPr>
          </a:lstStyle>
          <a:p>
            <a:fld id="{0D69B69E-D059-4B06-B845-6D250CEBA442}" type="slidenum">
              <a:rPr lang="en-IN" smtClean="0"/>
              <a:t>‹#›</a:t>
            </a:fld>
            <a:endParaRPr lang="en-IN"/>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827001" y="313900"/>
            <a:ext cx="5073845" cy="2478445"/>
            <a:chOff x="6635933" y="200380"/>
            <a:chExt cx="5073845" cy="2478445"/>
          </a:xfrm>
        </p:grpSpPr>
        <p:sp>
          <p:nvSpPr>
            <p:cNvPr id="9" name="Rectangle: Rounded Corners 8"/>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27" name="Rectangle 26"/>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0588218" y="3721982"/>
            <a:ext cx="1301885" cy="606738"/>
            <a:chOff x="10717834" y="5953476"/>
            <a:chExt cx="1051094" cy="489858"/>
          </a:xfrm>
        </p:grpSpPr>
        <p:sp>
          <p:nvSpPr>
            <p:cNvPr id="29" name="Oval 28"/>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226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EFAF7-8BB0-4ECD-BD56-9D1013617518}" type="datetimeFigureOut">
              <a:rPr lang="en-IN" smtClean="0"/>
              <a:t>30-06-2019</a:t>
            </a:fld>
            <a:endParaRPr lang="en-IN"/>
          </a:p>
        </p:txBody>
      </p:sp>
      <p:sp>
        <p:nvSpPr>
          <p:cNvPr id="6" name="Footer Placeholder 5"/>
          <p:cNvSpPr>
            <a:spLocks noGrp="1"/>
          </p:cNvSpPr>
          <p:nvPr>
            <p:ph type="ftr" sz="quarter" idx="11"/>
          </p:nvPr>
        </p:nvSpPr>
        <p:spPr/>
        <p:txBody>
          <a:bodyPr/>
          <a:lstStyle/>
          <a:p>
            <a:endParaRPr lang="en-IN"/>
          </a:p>
        </p:txBody>
      </p:sp>
      <p:sp>
        <p:nvSpPr>
          <p:cNvPr id="8" name="Rectangle 7"/>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9088958" y="6247025"/>
            <a:ext cx="2743200" cy="365125"/>
          </a:xfrm>
        </p:spPr>
        <p:txBody>
          <a:bodyPr/>
          <a:lstStyle>
            <a:lvl1pPr>
              <a:defRPr>
                <a:solidFill>
                  <a:schemeClr val="bg1"/>
                </a:solidFill>
              </a:defRPr>
            </a:lvl1pPr>
          </a:lstStyle>
          <a:p>
            <a:fld id="{0D69B69E-D059-4B06-B845-6D250CEBA442}" type="slidenum">
              <a:rPr lang="en-IN" smtClean="0"/>
              <a:t>‹#›</a:t>
            </a:fld>
            <a:endParaRPr lang="en-IN"/>
          </a:p>
        </p:txBody>
      </p:sp>
    </p:spTree>
    <p:extLst>
      <p:ext uri="{BB962C8B-B14F-4D97-AF65-F5344CB8AC3E}">
        <p14:creationId xmlns:p14="http://schemas.microsoft.com/office/powerpoint/2010/main" val="15200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EFAF7-8BB0-4ECD-BD56-9D1013617518}" type="datetimeFigureOut">
              <a:rPr lang="en-IN" smtClean="0"/>
              <a:t>30-06-2019</a:t>
            </a:fld>
            <a:endParaRPr lang="en-IN"/>
          </a:p>
        </p:txBody>
      </p:sp>
      <p:sp>
        <p:nvSpPr>
          <p:cNvPr id="8" name="Footer Placeholder 7"/>
          <p:cNvSpPr>
            <a:spLocks noGrp="1"/>
          </p:cNvSpPr>
          <p:nvPr>
            <p:ph type="ftr" sz="quarter" idx="11"/>
          </p:nvPr>
        </p:nvSpPr>
        <p:spPr/>
        <p:txBody>
          <a:bodyPr/>
          <a:lstStyle/>
          <a:p>
            <a:endParaRPr lang="en-IN"/>
          </a:p>
        </p:txBody>
      </p:sp>
      <p:sp>
        <p:nvSpPr>
          <p:cNvPr id="10" name="Rectangle 9"/>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2" name="Rectangle 11"/>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530273" y="5880370"/>
            <a:ext cx="1301885" cy="606738"/>
            <a:chOff x="10717834" y="5953476"/>
            <a:chExt cx="1051094" cy="489858"/>
          </a:xfrm>
        </p:grpSpPr>
        <p:sp>
          <p:nvSpPr>
            <p:cNvPr id="16" name="Oval 15"/>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a:xfrm>
            <a:off x="9088958" y="6275759"/>
            <a:ext cx="2743200" cy="365125"/>
          </a:xfrm>
        </p:spPr>
        <p:txBody>
          <a:bodyPr/>
          <a:lstStyle>
            <a:lvl1pPr>
              <a:defRPr>
                <a:solidFill>
                  <a:schemeClr val="bg1"/>
                </a:solidFill>
              </a:defRPr>
            </a:lvl1pPr>
          </a:lstStyle>
          <a:p>
            <a:fld id="{0D69B69E-D059-4B06-B845-6D250CEBA442}" type="slidenum">
              <a:rPr lang="en-IN" smtClean="0"/>
              <a:t>‹#›</a:t>
            </a:fld>
            <a:endParaRPr lang="en-IN"/>
          </a:p>
        </p:txBody>
      </p:sp>
    </p:spTree>
    <p:extLst>
      <p:ext uri="{BB962C8B-B14F-4D97-AF65-F5344CB8AC3E}">
        <p14:creationId xmlns:p14="http://schemas.microsoft.com/office/powerpoint/2010/main" val="261737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9433" y="365125"/>
            <a:ext cx="10944367" cy="753991"/>
          </a:xfrm>
        </p:spPr>
        <p:txBody>
          <a:bodyPr>
            <a:normAutofit/>
          </a:bodyPr>
          <a:lstStyle>
            <a:lvl1pPr>
              <a:defRPr sz="2400">
                <a:solidFill>
                  <a:srgbClr val="0070C0"/>
                </a:solidFill>
                <a:latin typeface="Segoe UI Semibold" panose="020B0702040204020203"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fld id="{3FAEFAF7-8BB0-4ECD-BD56-9D1013617518}" type="datetimeFigureOut">
              <a:rPr lang="en-IN" smtClean="0"/>
              <a:t>30-06-2019</a:t>
            </a:fld>
            <a:endParaRPr lang="en-IN"/>
          </a:p>
        </p:txBody>
      </p:sp>
      <p:sp>
        <p:nvSpPr>
          <p:cNvPr id="4" name="Footer Placeholder 3"/>
          <p:cNvSpPr>
            <a:spLocks noGrp="1"/>
          </p:cNvSpPr>
          <p:nvPr>
            <p:ph type="ftr" sz="quarter" idx="11"/>
          </p:nvPr>
        </p:nvSpPr>
        <p:spPr/>
        <p:txBody>
          <a:bodyPr/>
          <a:lstStyle/>
          <a:p>
            <a:endParaRPr lang="en-IN"/>
          </a:p>
        </p:txBody>
      </p:sp>
      <p:sp>
        <p:nvSpPr>
          <p:cNvPr id="6" name="Rectangle 5"/>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44" y="297516"/>
            <a:ext cx="3189796" cy="430176"/>
          </a:xfrm>
          <a:prstGeom prst="rect">
            <a:avLst/>
          </a:prstGeom>
        </p:spPr>
      </p:pic>
      <p:cxnSp>
        <p:nvCxnSpPr>
          <p:cNvPr id="8" name="Straight Connector 7"/>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2"/>
          </p:nvPr>
        </p:nvSpPr>
        <p:spPr>
          <a:xfrm>
            <a:off x="9088958" y="6261351"/>
            <a:ext cx="2743200" cy="365125"/>
          </a:xfrm>
        </p:spPr>
        <p:txBody>
          <a:bodyPr/>
          <a:lstStyle>
            <a:lvl1pPr>
              <a:defRPr>
                <a:solidFill>
                  <a:schemeClr val="bg1"/>
                </a:solidFill>
              </a:defRPr>
            </a:lvl1pPr>
          </a:lstStyle>
          <a:p>
            <a:fld id="{0D69B69E-D059-4B06-B845-6D250CEBA442}" type="slidenum">
              <a:rPr lang="en-IN" smtClean="0"/>
              <a:t>‹#›</a:t>
            </a:fld>
            <a:endParaRPr lang="en-IN"/>
          </a:p>
        </p:txBody>
      </p:sp>
    </p:spTree>
    <p:extLst>
      <p:ext uri="{BB962C8B-B14F-4D97-AF65-F5344CB8AC3E}">
        <p14:creationId xmlns:p14="http://schemas.microsoft.com/office/powerpoint/2010/main" val="158114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EFAF7-8BB0-4ECD-BD56-9D1013617518}" type="datetimeFigureOut">
              <a:rPr lang="en-IN" smtClean="0"/>
              <a:t>30-06-2019</a:t>
            </a:fld>
            <a:endParaRPr lang="en-IN"/>
          </a:p>
        </p:txBody>
      </p:sp>
      <p:sp>
        <p:nvSpPr>
          <p:cNvPr id="3" name="Footer Placeholder 2"/>
          <p:cNvSpPr>
            <a:spLocks noGrp="1"/>
          </p:cNvSpPr>
          <p:nvPr>
            <p:ph type="ftr" sz="quarter" idx="11"/>
          </p:nvPr>
        </p:nvSpPr>
        <p:spPr/>
        <p:txBody>
          <a:bodyPr/>
          <a:lstStyle/>
          <a:p>
            <a:endParaRPr lang="en-IN"/>
          </a:p>
        </p:txBody>
      </p:sp>
      <p:sp>
        <p:nvSpPr>
          <p:cNvPr id="5" name="Rectangle 4"/>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p:nvSpPr>
        <p:spPr>
          <a:xfrm>
            <a:off x="8965566" y="51426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2568EF-7BAD-4945-B6F2-C41C476107F9}" type="slidenum">
              <a:rPr lang="en-US" smtClean="0"/>
              <a:pPr/>
              <a:t>‹#›</a:t>
            </a:fld>
            <a:endParaRPr lang="en-US" dirty="0"/>
          </a:p>
        </p:txBody>
      </p:sp>
      <p:grpSp>
        <p:nvGrpSpPr>
          <p:cNvPr id="9" name="Group 8"/>
          <p:cNvGrpSpPr/>
          <p:nvPr/>
        </p:nvGrpSpPr>
        <p:grpSpPr>
          <a:xfrm>
            <a:off x="10530273" y="5880370"/>
            <a:ext cx="1301885" cy="606738"/>
            <a:chOff x="10717834" y="5953476"/>
            <a:chExt cx="1051094" cy="489858"/>
          </a:xfrm>
        </p:grpSpPr>
        <p:sp>
          <p:nvSpPr>
            <p:cNvPr id="10" name="Oval 9"/>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9088958" y="6261647"/>
            <a:ext cx="2743200" cy="365125"/>
          </a:xfrm>
        </p:spPr>
        <p:txBody>
          <a:bodyPr/>
          <a:lstStyle>
            <a:lvl1pPr>
              <a:defRPr>
                <a:solidFill>
                  <a:schemeClr val="bg1"/>
                </a:solidFill>
              </a:defRPr>
            </a:lvl1pPr>
          </a:lstStyle>
          <a:p>
            <a:fld id="{0D69B69E-D059-4B06-B845-6D250CEBA442}" type="slidenum">
              <a:rPr lang="en-IN" smtClean="0"/>
              <a:t>‹#›</a:t>
            </a:fld>
            <a:endParaRPr lang="en-IN"/>
          </a:p>
        </p:txBody>
      </p:sp>
    </p:spTree>
    <p:extLst>
      <p:ext uri="{BB962C8B-B14F-4D97-AF65-F5344CB8AC3E}">
        <p14:creationId xmlns:p14="http://schemas.microsoft.com/office/powerpoint/2010/main" val="198590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AEFAF7-8BB0-4ECD-BD56-9D1013617518}" type="datetimeFigureOut">
              <a:rPr lang="en-IN" smtClean="0"/>
              <a:t>30-06-2019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9B69E-D059-4B06-B845-6D250CEBA442}" type="slidenum">
              <a:rPr lang="en-IN" smtClean="0"/>
              <a:t>‹#›</a:t>
            </a:fld>
            <a:endParaRPr lang="en-IN"/>
          </a:p>
        </p:txBody>
      </p:sp>
    </p:spTree>
    <p:extLst>
      <p:ext uri="{BB962C8B-B14F-4D97-AF65-F5344CB8AC3E}">
        <p14:creationId xmlns:p14="http://schemas.microsoft.com/office/powerpoint/2010/main" val="144455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EFAF7-8BB0-4ECD-BD56-9D1013617518}" type="datetimeFigureOut">
              <a:rPr lang="en-IN" smtClean="0"/>
              <a:t>30-06-2019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9B69E-D059-4B06-B845-6D250CEBA442}" type="slidenum">
              <a:rPr lang="en-IN" smtClean="0"/>
              <a:t>‹#›</a:t>
            </a:fld>
            <a:endParaRPr lang="en-IN"/>
          </a:p>
        </p:txBody>
      </p:sp>
    </p:spTree>
    <p:extLst>
      <p:ext uri="{BB962C8B-B14F-4D97-AF65-F5344CB8AC3E}">
        <p14:creationId xmlns:p14="http://schemas.microsoft.com/office/powerpoint/2010/main" val="1596686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4C8D-AB55-4A3B-A70C-AC72CD7D7CC7}"/>
              </a:ext>
            </a:extLst>
          </p:cNvPr>
          <p:cNvSpPr>
            <a:spLocks noGrp="1"/>
          </p:cNvSpPr>
          <p:nvPr>
            <p:ph type="title"/>
          </p:nvPr>
        </p:nvSpPr>
        <p:spPr/>
        <p:txBody>
          <a:bodyPr/>
          <a:lstStyle/>
          <a:p>
            <a:r>
              <a:rPr lang="en-IN" dirty="0"/>
              <a:t>Version Control using Git</a:t>
            </a:r>
          </a:p>
        </p:txBody>
      </p:sp>
      <p:sp>
        <p:nvSpPr>
          <p:cNvPr id="3" name="Content Placeholder 2">
            <a:extLst>
              <a:ext uri="{FF2B5EF4-FFF2-40B4-BE49-F238E27FC236}">
                <a16:creationId xmlns:a16="http://schemas.microsoft.com/office/drawing/2014/main" id="{0B072312-F13D-4D00-9EBB-C8935AC3D194}"/>
              </a:ext>
            </a:extLst>
          </p:cNvPr>
          <p:cNvSpPr>
            <a:spLocks noGrp="1"/>
          </p:cNvSpPr>
          <p:nvPr>
            <p:ph type="body" idx="1"/>
          </p:nvPr>
        </p:nvSpPr>
        <p:spPr/>
        <p:txBody>
          <a:bodyPr/>
          <a:lstStyle/>
          <a:p>
            <a:pPr marL="0" indent="0" algn="ctr">
              <a:buNone/>
            </a:pPr>
            <a:r>
              <a:rPr lang="en-US" dirty="0"/>
              <a:t>Git is an open source, distributed version control system designed for speed and efﬁciency</a:t>
            </a:r>
            <a:endParaRPr lang="en-IN" dirty="0"/>
          </a:p>
        </p:txBody>
      </p:sp>
    </p:spTree>
    <p:extLst>
      <p:ext uri="{BB962C8B-B14F-4D97-AF65-F5344CB8AC3E}">
        <p14:creationId xmlns:p14="http://schemas.microsoft.com/office/powerpoint/2010/main" val="393985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34C8-F013-41A8-B016-EE0C30D1979F}"/>
              </a:ext>
            </a:extLst>
          </p:cNvPr>
          <p:cNvSpPr>
            <a:spLocks noGrp="1"/>
          </p:cNvSpPr>
          <p:nvPr>
            <p:ph type="title"/>
          </p:nvPr>
        </p:nvSpPr>
        <p:spPr/>
        <p:txBody>
          <a:bodyPr/>
          <a:lstStyle/>
          <a:p>
            <a:r>
              <a:rPr lang="en-IN" dirty="0"/>
              <a:t>Git : Workspace</a:t>
            </a:r>
          </a:p>
        </p:txBody>
      </p:sp>
      <p:pic>
        <p:nvPicPr>
          <p:cNvPr id="4" name="Picture 3">
            <a:extLst>
              <a:ext uri="{FF2B5EF4-FFF2-40B4-BE49-F238E27FC236}">
                <a16:creationId xmlns:a16="http://schemas.microsoft.com/office/drawing/2014/main" id="{DBEF1645-8628-48D6-ACBA-A991954CB28C}"/>
              </a:ext>
            </a:extLst>
          </p:cNvPr>
          <p:cNvPicPr>
            <a:picLocks noChangeAspect="1"/>
          </p:cNvPicPr>
          <p:nvPr/>
        </p:nvPicPr>
        <p:blipFill>
          <a:blip r:embed="rId2"/>
          <a:stretch>
            <a:fillRect/>
          </a:stretch>
        </p:blipFill>
        <p:spPr>
          <a:xfrm>
            <a:off x="661522" y="1075765"/>
            <a:ext cx="8096397" cy="4622666"/>
          </a:xfrm>
          <a:prstGeom prst="rect">
            <a:avLst/>
          </a:prstGeom>
        </p:spPr>
      </p:pic>
    </p:spTree>
    <p:extLst>
      <p:ext uri="{BB962C8B-B14F-4D97-AF65-F5344CB8AC3E}">
        <p14:creationId xmlns:p14="http://schemas.microsoft.com/office/powerpoint/2010/main" val="227185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AF23-4FDB-4332-A4E6-330DD03ED452}"/>
              </a:ext>
            </a:extLst>
          </p:cNvPr>
          <p:cNvSpPr>
            <a:spLocks noGrp="1"/>
          </p:cNvSpPr>
          <p:nvPr>
            <p:ph type="title"/>
          </p:nvPr>
        </p:nvSpPr>
        <p:spPr/>
        <p:txBody>
          <a:bodyPr/>
          <a:lstStyle/>
          <a:p>
            <a:r>
              <a:rPr lang="en-IN" dirty="0"/>
              <a:t>Git : Installation</a:t>
            </a:r>
          </a:p>
        </p:txBody>
      </p:sp>
      <p:sp>
        <p:nvSpPr>
          <p:cNvPr id="3" name="Content Placeholder 2">
            <a:extLst>
              <a:ext uri="{FF2B5EF4-FFF2-40B4-BE49-F238E27FC236}">
                <a16:creationId xmlns:a16="http://schemas.microsoft.com/office/drawing/2014/main" id="{B524ABDF-9DCB-4629-BC1F-387C8F712E0A}"/>
              </a:ext>
            </a:extLst>
          </p:cNvPr>
          <p:cNvSpPr>
            <a:spLocks noGrp="1"/>
          </p:cNvSpPr>
          <p:nvPr>
            <p:ph idx="1"/>
          </p:nvPr>
        </p:nvSpPr>
        <p:spPr/>
        <p:txBody>
          <a:bodyPr/>
          <a:lstStyle/>
          <a:p>
            <a:r>
              <a:rPr lang="en-IN" dirty="0"/>
              <a:t>Available on Linux</a:t>
            </a:r>
          </a:p>
          <a:p>
            <a:r>
              <a:rPr lang="en-IN" dirty="0"/>
              <a:t>Available on MacOS</a:t>
            </a:r>
          </a:p>
          <a:p>
            <a:r>
              <a:rPr lang="en-IN" dirty="0"/>
              <a:t>Available on Windows</a:t>
            </a:r>
          </a:p>
          <a:p>
            <a:pPr lvl="1"/>
            <a:r>
              <a:rPr lang="en-IN" dirty="0"/>
              <a:t>Git for Windows (Installer)</a:t>
            </a:r>
          </a:p>
          <a:p>
            <a:pPr lvl="1"/>
            <a:r>
              <a:rPr lang="en-IN" dirty="0"/>
              <a:t>Portable Git </a:t>
            </a:r>
          </a:p>
          <a:p>
            <a:pPr lvl="1"/>
            <a:r>
              <a:rPr lang="en-IN" dirty="0"/>
              <a:t>Both Versions available at </a:t>
            </a:r>
          </a:p>
          <a:p>
            <a:pPr marL="457200" lvl="1" indent="0">
              <a:buNone/>
            </a:pPr>
            <a:r>
              <a:rPr lang="en-IN" dirty="0">
                <a:hlinkClick r:id="rId2"/>
              </a:rPr>
              <a:t>	https://git-scm.com/download/win</a:t>
            </a:r>
            <a:r>
              <a:rPr lang="en-IN" dirty="0"/>
              <a:t> </a:t>
            </a:r>
          </a:p>
        </p:txBody>
      </p:sp>
    </p:spTree>
    <p:extLst>
      <p:ext uri="{BB962C8B-B14F-4D97-AF65-F5344CB8AC3E}">
        <p14:creationId xmlns:p14="http://schemas.microsoft.com/office/powerpoint/2010/main" val="90391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5CDF-F920-406C-BA96-CCAE56A3606F}"/>
              </a:ext>
            </a:extLst>
          </p:cNvPr>
          <p:cNvSpPr>
            <a:spLocks noGrp="1"/>
          </p:cNvSpPr>
          <p:nvPr>
            <p:ph type="title"/>
          </p:nvPr>
        </p:nvSpPr>
        <p:spPr/>
        <p:txBody>
          <a:bodyPr/>
          <a:lstStyle/>
          <a:p>
            <a:r>
              <a:rPr lang="en-IN" dirty="0"/>
              <a:t>Git : One time setup</a:t>
            </a:r>
          </a:p>
        </p:txBody>
      </p:sp>
      <p:sp>
        <p:nvSpPr>
          <p:cNvPr id="3" name="Content Placeholder 2">
            <a:extLst>
              <a:ext uri="{FF2B5EF4-FFF2-40B4-BE49-F238E27FC236}">
                <a16:creationId xmlns:a16="http://schemas.microsoft.com/office/drawing/2014/main" id="{10D6E3E6-E059-429E-85B4-BA08D36B52D0}"/>
              </a:ext>
            </a:extLst>
          </p:cNvPr>
          <p:cNvSpPr>
            <a:spLocks noGrp="1"/>
          </p:cNvSpPr>
          <p:nvPr>
            <p:ph idx="1"/>
          </p:nvPr>
        </p:nvSpPr>
        <p:spPr/>
        <p:txBody>
          <a:bodyPr/>
          <a:lstStyle/>
          <a:p>
            <a:r>
              <a:rPr lang="en-IN" dirty="0"/>
              <a:t>Being a distributed version control system, need to identify current user through config:</a:t>
            </a:r>
          </a:p>
          <a:p>
            <a:endParaRPr lang="en-IN" dirty="0"/>
          </a:p>
          <a:p>
            <a:pPr marL="0" indent="0">
              <a:buNone/>
            </a:pPr>
            <a:r>
              <a:rPr lang="en-US" sz="2000" b="1" dirty="0">
                <a:latin typeface="Courier New" panose="02070309020205020404" pitchFamily="49" charset="0"/>
                <a:cs typeface="Courier New" panose="02070309020205020404" pitchFamily="49" charset="0"/>
              </a:rPr>
              <a:t>$ git config --global user.name “omprakash” </a:t>
            </a:r>
          </a:p>
          <a:p>
            <a:pPr marL="0" indent="0">
              <a:buNone/>
            </a:pPr>
            <a:r>
              <a:rPr lang="en-US" sz="2000" b="1" dirty="0">
                <a:latin typeface="Courier New" panose="02070309020205020404" pitchFamily="49" charset="0"/>
                <a:cs typeface="Courier New" panose="02070309020205020404" pitchFamily="49" charset="0"/>
              </a:rPr>
              <a:t>$ git config --global </a:t>
            </a:r>
            <a:r>
              <a:rPr lang="en-US" sz="2000" b="1" dirty="0" err="1">
                <a:latin typeface="Courier New" panose="02070309020205020404" pitchFamily="49" charset="0"/>
                <a:cs typeface="Courier New" panose="02070309020205020404" pitchFamily="49" charset="0"/>
              </a:rPr>
              <a:t>user.email</a:t>
            </a:r>
            <a:r>
              <a:rPr lang="en-US" sz="2000" b="1" dirty="0">
                <a:latin typeface="Courier New" panose="02070309020205020404" pitchFamily="49" charset="0"/>
                <a:cs typeface="Courier New" panose="02070309020205020404" pitchFamily="49" charset="0"/>
              </a:rPr>
              <a:t> “omspandey@hotmail.com”</a:t>
            </a:r>
            <a:endParaRPr lang="en-IN"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82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43B3-5123-45EF-9211-B2DD40FC5E55}"/>
              </a:ext>
            </a:extLst>
          </p:cNvPr>
          <p:cNvSpPr>
            <a:spLocks noGrp="1"/>
          </p:cNvSpPr>
          <p:nvPr>
            <p:ph type="title"/>
          </p:nvPr>
        </p:nvSpPr>
        <p:spPr/>
        <p:txBody>
          <a:bodyPr/>
          <a:lstStyle/>
          <a:p>
            <a:r>
              <a:rPr lang="en-IN" dirty="0"/>
              <a:t>Git Work flow</a:t>
            </a:r>
          </a:p>
        </p:txBody>
      </p:sp>
      <p:pic>
        <p:nvPicPr>
          <p:cNvPr id="1026" name="Picture 2" descr="Git Tutorial">
            <a:extLst>
              <a:ext uri="{FF2B5EF4-FFF2-40B4-BE49-F238E27FC236}">
                <a16:creationId xmlns:a16="http://schemas.microsoft.com/office/drawing/2014/main" id="{4CEA1D3E-18CC-4E31-99C3-40620F6343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7998" y="1444625"/>
            <a:ext cx="5636955" cy="504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09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98E6-03B4-4518-A924-093DDDDE357F}"/>
              </a:ext>
            </a:extLst>
          </p:cNvPr>
          <p:cNvSpPr>
            <a:spLocks noGrp="1"/>
          </p:cNvSpPr>
          <p:nvPr>
            <p:ph type="title"/>
          </p:nvPr>
        </p:nvSpPr>
        <p:spPr>
          <a:xfrm>
            <a:off x="353565" y="278160"/>
            <a:ext cx="9438716" cy="797605"/>
          </a:xfrm>
        </p:spPr>
        <p:txBody>
          <a:bodyPr/>
          <a:lstStyle/>
          <a:p>
            <a:r>
              <a:rPr lang="en-IN" dirty="0"/>
              <a:t>Git : Typical Workflow</a:t>
            </a:r>
          </a:p>
        </p:txBody>
      </p:sp>
      <p:graphicFrame>
        <p:nvGraphicFramePr>
          <p:cNvPr id="4" name="Content Placeholder 3">
            <a:extLst>
              <a:ext uri="{FF2B5EF4-FFF2-40B4-BE49-F238E27FC236}">
                <a16:creationId xmlns:a16="http://schemas.microsoft.com/office/drawing/2014/main" id="{EBAF72E4-5DB0-4C80-B566-5950289183C6}"/>
              </a:ext>
            </a:extLst>
          </p:cNvPr>
          <p:cNvGraphicFramePr>
            <a:graphicFrameLocks noGrp="1"/>
          </p:cNvGraphicFramePr>
          <p:nvPr>
            <p:ph idx="1"/>
          </p:nvPr>
        </p:nvGraphicFramePr>
        <p:xfrm>
          <a:off x="727075" y="1046480"/>
          <a:ext cx="11039475" cy="2631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a:extLst>
              <a:ext uri="{FF2B5EF4-FFF2-40B4-BE49-F238E27FC236}">
                <a16:creationId xmlns:a16="http://schemas.microsoft.com/office/drawing/2014/main" id="{C18CBBF0-3D77-46E6-B87C-8BFDB54981F7}"/>
              </a:ext>
            </a:extLst>
          </p:cNvPr>
          <p:cNvGraphicFramePr>
            <a:graphicFrameLocks/>
          </p:cNvGraphicFramePr>
          <p:nvPr/>
        </p:nvGraphicFramePr>
        <p:xfrm>
          <a:off x="727075" y="3556000"/>
          <a:ext cx="11039475" cy="27511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9517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2178-36E2-416A-858F-58384FCFE01A}"/>
              </a:ext>
            </a:extLst>
          </p:cNvPr>
          <p:cNvSpPr>
            <a:spLocks noGrp="1"/>
          </p:cNvSpPr>
          <p:nvPr>
            <p:ph type="title"/>
          </p:nvPr>
        </p:nvSpPr>
        <p:spPr/>
        <p:txBody>
          <a:bodyPr/>
          <a:lstStyle/>
          <a:p>
            <a:r>
              <a:rPr lang="en-IN" dirty="0"/>
              <a:t>Git Working with new repository</a:t>
            </a:r>
          </a:p>
        </p:txBody>
      </p:sp>
      <p:sp>
        <p:nvSpPr>
          <p:cNvPr id="3" name="Content Placeholder 2">
            <a:extLst>
              <a:ext uri="{FF2B5EF4-FFF2-40B4-BE49-F238E27FC236}">
                <a16:creationId xmlns:a16="http://schemas.microsoft.com/office/drawing/2014/main" id="{27FE579B-E6D9-4AFE-AF52-D6B5141E6332}"/>
              </a:ext>
            </a:extLst>
          </p:cNvPr>
          <p:cNvSpPr>
            <a:spLocks noGrp="1"/>
          </p:cNvSpPr>
          <p:nvPr>
            <p:ph idx="1"/>
          </p:nvPr>
        </p:nvSpPr>
        <p:spPr/>
        <p:txBody>
          <a:bodyPr/>
          <a:lstStyle/>
          <a:p>
            <a:r>
              <a:rPr lang="en-IN" dirty="0"/>
              <a:t>Create a new empty repository </a:t>
            </a:r>
          </a:p>
          <a:p>
            <a:pPr marL="0" indent="0">
              <a:buNone/>
            </a:pPr>
            <a:r>
              <a:rPr lang="en-IN" sz="2000" dirty="0">
                <a:latin typeface="Courier New" panose="02070309020205020404" pitchFamily="49" charset="0"/>
                <a:cs typeface="Courier New" panose="02070309020205020404" pitchFamily="49" charset="0"/>
              </a:rPr>
              <a:t>	$ git </a:t>
            </a:r>
            <a:r>
              <a:rPr lang="en-IN" sz="2000" dirty="0" err="1">
                <a:latin typeface="Courier New" panose="02070309020205020404" pitchFamily="49" charset="0"/>
                <a:cs typeface="Courier New" panose="02070309020205020404" pitchFamily="49" charset="0"/>
              </a:rPr>
              <a:t>init</a:t>
            </a:r>
            <a:endParaRPr lang="en-IN" dirty="0">
              <a:latin typeface="Courier New" panose="02070309020205020404" pitchFamily="49" charset="0"/>
              <a:cs typeface="Courier New" panose="02070309020205020404" pitchFamily="49" charset="0"/>
            </a:endParaRPr>
          </a:p>
          <a:p>
            <a:r>
              <a:rPr lang="en-IN" dirty="0"/>
              <a:t>Add files</a:t>
            </a:r>
          </a:p>
          <a:p>
            <a:pPr marL="0" indent="0">
              <a:buNone/>
            </a:pPr>
            <a:r>
              <a:rPr lang="en-IN" dirty="0"/>
              <a:t>Create files using favourite editor and save in current directory</a:t>
            </a:r>
          </a:p>
          <a:p>
            <a:r>
              <a:rPr lang="en-IN" dirty="0"/>
              <a:t>Stage / Index files</a:t>
            </a:r>
          </a:p>
          <a:p>
            <a:pPr marL="0" indent="0">
              <a:buNone/>
            </a:pPr>
            <a:r>
              <a:rPr lang="en-IN" sz="2000" dirty="0">
                <a:latin typeface="Courier New" panose="02070309020205020404" pitchFamily="49" charset="0"/>
                <a:cs typeface="Courier New" panose="02070309020205020404" pitchFamily="49" charset="0"/>
              </a:rPr>
              <a:t>	$ git add .</a:t>
            </a:r>
          </a:p>
          <a:p>
            <a:r>
              <a:rPr lang="en-IN" dirty="0"/>
              <a:t>Commit changes</a:t>
            </a:r>
          </a:p>
          <a:p>
            <a:pPr marL="0" indent="0">
              <a:buNone/>
            </a:pPr>
            <a:r>
              <a:rPr lang="en-IN" sz="2000" dirty="0">
                <a:latin typeface="Courier New" panose="02070309020205020404" pitchFamily="49" charset="0"/>
                <a:cs typeface="Courier New" panose="02070309020205020404" pitchFamily="49" charset="0"/>
              </a:rPr>
              <a:t>	$ git commit –m “Initial change!”</a:t>
            </a:r>
          </a:p>
        </p:txBody>
      </p:sp>
    </p:spTree>
    <p:extLst>
      <p:ext uri="{BB962C8B-B14F-4D97-AF65-F5344CB8AC3E}">
        <p14:creationId xmlns:p14="http://schemas.microsoft.com/office/powerpoint/2010/main" val="243873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E1D0-5C9B-435A-A503-38BB0E1A95DB}"/>
              </a:ext>
            </a:extLst>
          </p:cNvPr>
          <p:cNvSpPr>
            <a:spLocks noGrp="1"/>
          </p:cNvSpPr>
          <p:nvPr>
            <p:ph type="title"/>
          </p:nvPr>
        </p:nvSpPr>
        <p:spPr/>
        <p:txBody>
          <a:bodyPr/>
          <a:lstStyle/>
          <a:p>
            <a:r>
              <a:rPr lang="en-IN" dirty="0"/>
              <a:t>Git Hub Registration</a:t>
            </a:r>
          </a:p>
        </p:txBody>
      </p:sp>
      <p:sp>
        <p:nvSpPr>
          <p:cNvPr id="3" name="Content Placeholder 2">
            <a:extLst>
              <a:ext uri="{FF2B5EF4-FFF2-40B4-BE49-F238E27FC236}">
                <a16:creationId xmlns:a16="http://schemas.microsoft.com/office/drawing/2014/main" id="{71D3FDA6-9F50-4A65-AFCA-B926C5CCB62F}"/>
              </a:ext>
            </a:extLst>
          </p:cNvPr>
          <p:cNvSpPr>
            <a:spLocks noGrp="1"/>
          </p:cNvSpPr>
          <p:nvPr>
            <p:ph idx="1"/>
          </p:nvPr>
        </p:nvSpPr>
        <p:spPr/>
        <p:txBody>
          <a:bodyPr/>
          <a:lstStyle/>
          <a:p>
            <a:r>
              <a:rPr lang="en-IN" dirty="0"/>
              <a:t>A hosted service for remote git repositories.</a:t>
            </a:r>
          </a:p>
          <a:p>
            <a:r>
              <a:rPr lang="en-IN" dirty="0"/>
              <a:t>Unlimited PUBLIC repositories for Open source projects.</a:t>
            </a:r>
          </a:p>
          <a:p>
            <a:r>
              <a:rPr lang="en-IN" dirty="0"/>
              <a:t>Widely popular with Open Source community. </a:t>
            </a:r>
          </a:p>
          <a:p>
            <a:pPr lvl="1"/>
            <a:r>
              <a:rPr lang="en-IN" dirty="0"/>
              <a:t>Even Linus Torvalds has complete Linux Kernel source on GitHub!</a:t>
            </a:r>
          </a:p>
          <a:p>
            <a:r>
              <a:rPr lang="en-IN" dirty="0"/>
              <a:t>Visit </a:t>
            </a:r>
            <a:r>
              <a:rPr lang="en-IN" dirty="0">
                <a:hlinkClick r:id="rId2"/>
              </a:rPr>
              <a:t>https://github.com</a:t>
            </a:r>
            <a:r>
              <a:rPr lang="en-IN" dirty="0"/>
              <a:t> </a:t>
            </a:r>
          </a:p>
        </p:txBody>
      </p:sp>
    </p:spTree>
    <p:extLst>
      <p:ext uri="{BB962C8B-B14F-4D97-AF65-F5344CB8AC3E}">
        <p14:creationId xmlns:p14="http://schemas.microsoft.com/office/powerpoint/2010/main" val="31970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E21D-1D1B-4991-BE18-330A77670C6E}"/>
              </a:ext>
            </a:extLst>
          </p:cNvPr>
          <p:cNvSpPr>
            <a:spLocks noGrp="1"/>
          </p:cNvSpPr>
          <p:nvPr>
            <p:ph type="title"/>
          </p:nvPr>
        </p:nvSpPr>
        <p:spPr/>
        <p:txBody>
          <a:bodyPr/>
          <a:lstStyle/>
          <a:p>
            <a:r>
              <a:rPr lang="en-IN" dirty="0"/>
              <a:t>Git Cloning</a:t>
            </a:r>
          </a:p>
        </p:txBody>
      </p:sp>
      <p:sp>
        <p:nvSpPr>
          <p:cNvPr id="3" name="Content Placeholder 2">
            <a:extLst>
              <a:ext uri="{FF2B5EF4-FFF2-40B4-BE49-F238E27FC236}">
                <a16:creationId xmlns:a16="http://schemas.microsoft.com/office/drawing/2014/main" id="{321BD142-01CF-4E83-ADC4-53D472E66FEC}"/>
              </a:ext>
            </a:extLst>
          </p:cNvPr>
          <p:cNvSpPr>
            <a:spLocks noGrp="1"/>
          </p:cNvSpPr>
          <p:nvPr>
            <p:ph idx="1"/>
          </p:nvPr>
        </p:nvSpPr>
        <p:spPr/>
        <p:txBody>
          <a:bodyPr/>
          <a:lstStyle/>
          <a:p>
            <a:r>
              <a:rPr lang="en-IN" dirty="0"/>
              <a:t>Clone remote repository as local one</a:t>
            </a:r>
          </a:p>
          <a:p>
            <a:pPr marL="0" indent="0">
              <a:buNone/>
            </a:pPr>
            <a:r>
              <a:rPr lang="en-IN" dirty="0">
                <a:latin typeface="Courier New" panose="02070309020205020404" pitchFamily="49" charset="0"/>
                <a:cs typeface="Courier New" panose="02070309020205020404" pitchFamily="49" charset="0"/>
              </a:rPr>
              <a:t>$ git clone &lt;remote-repo-</a:t>
            </a:r>
            <a:r>
              <a:rPr lang="en-IN" dirty="0" err="1">
                <a:latin typeface="Courier New" panose="02070309020205020404" pitchFamily="49" charset="0"/>
                <a:cs typeface="Courier New" panose="02070309020205020404" pitchFamily="49" charset="0"/>
              </a:rPr>
              <a:t>url</a:t>
            </a:r>
            <a:r>
              <a:rPr lang="en-IN" dirty="0">
                <a:latin typeface="Courier New" panose="02070309020205020404" pitchFamily="49" charset="0"/>
                <a:cs typeface="Courier New" panose="02070309020205020404" pitchFamily="49" charset="0"/>
              </a:rPr>
              <a:t>&gt;</a:t>
            </a:r>
          </a:p>
          <a:p>
            <a:r>
              <a:rPr lang="en-IN" dirty="0"/>
              <a:t>Save changes to local</a:t>
            </a:r>
          </a:p>
          <a:p>
            <a:pPr marL="0" indent="0">
              <a:buNone/>
            </a:pPr>
            <a:r>
              <a:rPr lang="en-IN" dirty="0">
                <a:latin typeface="Courier New" panose="02070309020205020404" pitchFamily="49" charset="0"/>
                <a:cs typeface="Courier New" panose="02070309020205020404" pitchFamily="49" charset="0"/>
              </a:rPr>
              <a:t>$ git commit –m “Updated stuff!”</a:t>
            </a:r>
          </a:p>
          <a:p>
            <a:r>
              <a:rPr lang="en-IN" dirty="0"/>
              <a:t>Upload local changes to remote (Need user credentials)</a:t>
            </a:r>
          </a:p>
          <a:p>
            <a:pPr marL="0" indent="0">
              <a:buNone/>
            </a:pPr>
            <a:r>
              <a:rPr lang="en-IN" dirty="0">
                <a:latin typeface="Courier New" panose="02070309020205020404" pitchFamily="49" charset="0"/>
                <a:cs typeface="Courier New" panose="02070309020205020404" pitchFamily="49" charset="0"/>
              </a:rPr>
              <a:t>$ git push</a:t>
            </a:r>
          </a:p>
        </p:txBody>
      </p:sp>
    </p:spTree>
    <p:extLst>
      <p:ext uri="{BB962C8B-B14F-4D97-AF65-F5344CB8AC3E}">
        <p14:creationId xmlns:p14="http://schemas.microsoft.com/office/powerpoint/2010/main" val="7607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392D-EBF4-4B21-B7A3-7B8B7082009F}"/>
              </a:ext>
            </a:extLst>
          </p:cNvPr>
          <p:cNvSpPr>
            <a:spLocks noGrp="1"/>
          </p:cNvSpPr>
          <p:nvPr>
            <p:ph type="title"/>
          </p:nvPr>
        </p:nvSpPr>
        <p:spPr/>
        <p:txBody>
          <a:bodyPr/>
          <a:lstStyle/>
          <a:p>
            <a:r>
              <a:rPr lang="en-IN" dirty="0"/>
              <a:t>Git Branches</a:t>
            </a:r>
          </a:p>
        </p:txBody>
      </p:sp>
      <p:sp>
        <p:nvSpPr>
          <p:cNvPr id="3" name="Content Placeholder 2">
            <a:extLst>
              <a:ext uri="{FF2B5EF4-FFF2-40B4-BE49-F238E27FC236}">
                <a16:creationId xmlns:a16="http://schemas.microsoft.com/office/drawing/2014/main" id="{A2D6C850-1879-4E82-AD13-165E2BA8AFD9}"/>
              </a:ext>
            </a:extLst>
          </p:cNvPr>
          <p:cNvSpPr>
            <a:spLocks noGrp="1"/>
          </p:cNvSpPr>
          <p:nvPr>
            <p:ph idx="1"/>
          </p:nvPr>
        </p:nvSpPr>
        <p:spPr/>
        <p:txBody>
          <a:bodyPr/>
          <a:lstStyle/>
          <a:p>
            <a:r>
              <a:rPr lang="en-IN" dirty="0"/>
              <a:t>A "branch" is an active line of development.</a:t>
            </a:r>
          </a:p>
          <a:p>
            <a:r>
              <a:rPr lang="en-IN" dirty="0"/>
              <a:t>The most recent commit on a branch is referred to as the tip of that branch.</a:t>
            </a:r>
          </a:p>
          <a:p>
            <a:r>
              <a:rPr lang="en-IN" dirty="0"/>
              <a:t>The tip of the branch is referenced by a branch head, which moves forward as additional development is done on the branch.</a:t>
            </a:r>
          </a:p>
          <a:p>
            <a:r>
              <a:rPr lang="en-IN" dirty="0"/>
              <a:t>A single git repository can track an arbitrary number of branches, but your working tree is associated with just one of them (the "current" or "checked out" branch), and HEAD points to that branch</a:t>
            </a:r>
          </a:p>
        </p:txBody>
      </p:sp>
    </p:spTree>
    <p:extLst>
      <p:ext uri="{BB962C8B-B14F-4D97-AF65-F5344CB8AC3E}">
        <p14:creationId xmlns:p14="http://schemas.microsoft.com/office/powerpoint/2010/main" val="4297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1996-5085-47B2-A9BD-4653BEA5F840}"/>
              </a:ext>
            </a:extLst>
          </p:cNvPr>
          <p:cNvSpPr>
            <a:spLocks noGrp="1"/>
          </p:cNvSpPr>
          <p:nvPr>
            <p:ph type="title"/>
          </p:nvPr>
        </p:nvSpPr>
        <p:spPr/>
        <p:txBody>
          <a:bodyPr/>
          <a:lstStyle/>
          <a:p>
            <a:r>
              <a:rPr lang="en-IN" dirty="0"/>
              <a:t>Git Branches</a:t>
            </a:r>
          </a:p>
        </p:txBody>
      </p:sp>
      <p:sp>
        <p:nvSpPr>
          <p:cNvPr id="3" name="Content Placeholder 2">
            <a:extLst>
              <a:ext uri="{FF2B5EF4-FFF2-40B4-BE49-F238E27FC236}">
                <a16:creationId xmlns:a16="http://schemas.microsoft.com/office/drawing/2014/main" id="{A3BF4942-709E-46D2-9488-46B27C7673AD}"/>
              </a:ext>
            </a:extLst>
          </p:cNvPr>
          <p:cNvSpPr>
            <a:spLocks noGrp="1"/>
          </p:cNvSpPr>
          <p:nvPr>
            <p:ph idx="1"/>
          </p:nvPr>
        </p:nvSpPr>
        <p:spPr/>
        <p:txBody>
          <a:bodyPr>
            <a:normAutofit fontScale="92500" lnSpcReduction="20000"/>
          </a:bodyPr>
          <a:lstStyle/>
          <a:p>
            <a:r>
              <a:rPr lang="en-IN" dirty="0"/>
              <a:t>Getting different versions of project:</a:t>
            </a:r>
          </a:p>
          <a:p>
            <a:r>
              <a:rPr lang="en-IN" dirty="0"/>
              <a:t>Git is best thought of as a tool for storing the history of a collection of files. It stores the history as a compressed collection of interrelated snapshots of the project’s contents. In git each such version is called a commit.</a:t>
            </a:r>
          </a:p>
          <a:p>
            <a:r>
              <a:rPr lang="en-IN" dirty="0"/>
              <a:t>Those snapshots aren’t necessarily all arranged in a single line from oldest to newest; instead, work may simultaneously proceed along parallel lines of development, called branches, which may merge and diverge.</a:t>
            </a:r>
          </a:p>
          <a:p>
            <a:r>
              <a:rPr lang="en-IN" dirty="0"/>
              <a:t>A single git repository can track development on multiple branches. It does this by keeping a list of heads which reference the latest commit on each branch; the git-branch(1) command shows you the list of branch heads:</a:t>
            </a:r>
          </a:p>
          <a:p>
            <a:r>
              <a:rPr lang="en-IN" dirty="0"/>
              <a:t>$ git branch * master</a:t>
            </a:r>
          </a:p>
          <a:p>
            <a:r>
              <a:rPr lang="en-IN" dirty="0"/>
              <a:t>A freshly cloned repository contains a single branch head, by default named "master", with the working directory initialized to the state of the project referred to by that branch head.</a:t>
            </a:r>
          </a:p>
          <a:p>
            <a:r>
              <a:rPr lang="en-IN" dirty="0"/>
              <a:t>Most projects also use tags. Tags, like heads, are references into the project’s history, and can be listed using </a:t>
            </a:r>
            <a:r>
              <a:rPr lang="en-IN" dirty="0" err="1"/>
              <a:t>thegit</a:t>
            </a:r>
            <a:r>
              <a:rPr lang="en-IN" dirty="0"/>
              <a:t>-tag(1) command:</a:t>
            </a:r>
          </a:p>
          <a:p>
            <a:r>
              <a:rPr lang="en-IN" dirty="0"/>
              <a:t>$ git tag -l</a:t>
            </a:r>
          </a:p>
        </p:txBody>
      </p:sp>
    </p:spTree>
    <p:extLst>
      <p:ext uri="{BB962C8B-B14F-4D97-AF65-F5344CB8AC3E}">
        <p14:creationId xmlns:p14="http://schemas.microsoft.com/office/powerpoint/2010/main" val="316380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1DBF-C532-4A22-B560-22353A7A029F}"/>
              </a:ext>
            </a:extLst>
          </p:cNvPr>
          <p:cNvSpPr>
            <a:spLocks noGrp="1"/>
          </p:cNvSpPr>
          <p:nvPr>
            <p:ph type="title"/>
          </p:nvPr>
        </p:nvSpPr>
        <p:spPr/>
        <p:txBody>
          <a:bodyPr/>
          <a:lstStyle/>
          <a:p>
            <a:r>
              <a:rPr lang="en-IN" dirty="0"/>
              <a:t>What is Git?</a:t>
            </a:r>
          </a:p>
        </p:txBody>
      </p:sp>
      <p:grpSp>
        <p:nvGrpSpPr>
          <p:cNvPr id="16" name="Group 15">
            <a:extLst>
              <a:ext uri="{FF2B5EF4-FFF2-40B4-BE49-F238E27FC236}">
                <a16:creationId xmlns:a16="http://schemas.microsoft.com/office/drawing/2014/main" id="{0CB2DF72-7AAB-4BD1-8010-5690391A32FA}"/>
              </a:ext>
            </a:extLst>
          </p:cNvPr>
          <p:cNvGrpSpPr/>
          <p:nvPr/>
        </p:nvGrpSpPr>
        <p:grpSpPr>
          <a:xfrm>
            <a:off x="5867400" y="1573262"/>
            <a:ext cx="6084659" cy="3094403"/>
            <a:chOff x="1295400" y="3341102"/>
            <a:chExt cx="6084659" cy="3094403"/>
          </a:xfrm>
        </p:grpSpPr>
        <p:pic>
          <p:nvPicPr>
            <p:cNvPr id="5" name="Graphic 4" descr="Database">
              <a:extLst>
                <a:ext uri="{FF2B5EF4-FFF2-40B4-BE49-F238E27FC236}">
                  <a16:creationId xmlns:a16="http://schemas.microsoft.com/office/drawing/2014/main" id="{20509924-FEF5-436E-883F-F2F2210447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9170" y="3581400"/>
              <a:ext cx="1752660" cy="1752660"/>
            </a:xfrm>
            <a:prstGeom prst="rect">
              <a:avLst/>
            </a:prstGeom>
          </p:spPr>
        </p:pic>
        <p:cxnSp>
          <p:nvCxnSpPr>
            <p:cNvPr id="6" name="Straight Arrow Connector 5">
              <a:extLst>
                <a:ext uri="{FF2B5EF4-FFF2-40B4-BE49-F238E27FC236}">
                  <a16:creationId xmlns:a16="http://schemas.microsoft.com/office/drawing/2014/main" id="{FBD6187D-AEB7-41BA-AA73-168D5BD3DFEA}"/>
                </a:ext>
              </a:extLst>
            </p:cNvPr>
            <p:cNvCxnSpPr>
              <a:cxnSpLocks/>
            </p:cNvCxnSpPr>
            <p:nvPr/>
          </p:nvCxnSpPr>
          <p:spPr>
            <a:xfrm>
              <a:off x="2176462" y="4310062"/>
              <a:ext cx="3081353" cy="276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1421953-7EAE-40CC-AE97-5C46C0ADE217}"/>
                </a:ext>
              </a:extLst>
            </p:cNvPr>
            <p:cNvCxnSpPr>
              <a:cxnSpLocks/>
            </p:cNvCxnSpPr>
            <p:nvPr/>
          </p:nvCxnSpPr>
          <p:spPr>
            <a:xfrm flipV="1">
              <a:off x="3733800" y="4767262"/>
              <a:ext cx="1524015" cy="276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8AF862DB-C0E4-4EEC-92E7-F29B04D2D0C6}"/>
                </a:ext>
              </a:extLst>
            </p:cNvPr>
            <p:cNvCxnSpPr>
              <a:cxnSpLocks/>
            </p:cNvCxnSpPr>
            <p:nvPr/>
          </p:nvCxnSpPr>
          <p:spPr>
            <a:xfrm flipV="1">
              <a:off x="2209800" y="4974491"/>
              <a:ext cx="3048015" cy="969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A4131E3-50F6-4869-9109-27E906802DDA}"/>
                </a:ext>
              </a:extLst>
            </p:cNvPr>
            <p:cNvSpPr txBox="1"/>
            <p:nvPr/>
          </p:nvSpPr>
          <p:spPr>
            <a:xfrm>
              <a:off x="4636859" y="3341102"/>
              <a:ext cx="2743200" cy="369332"/>
            </a:xfrm>
            <a:prstGeom prst="rect">
              <a:avLst/>
            </a:prstGeom>
            <a:noFill/>
          </p:spPr>
          <p:txBody>
            <a:bodyPr wrap="square" rtlCol="0">
              <a:spAutoFit/>
            </a:bodyPr>
            <a:lstStyle/>
            <a:p>
              <a:r>
                <a:rPr lang="en-IN" dirty="0"/>
                <a:t>Source Code repository</a:t>
              </a:r>
            </a:p>
          </p:txBody>
        </p:sp>
        <p:sp>
          <p:nvSpPr>
            <p:cNvPr id="10" name="TextBox 9">
              <a:extLst>
                <a:ext uri="{FF2B5EF4-FFF2-40B4-BE49-F238E27FC236}">
                  <a16:creationId xmlns:a16="http://schemas.microsoft.com/office/drawing/2014/main" id="{4F1A9705-5150-4502-B5CD-1CBFAAABCB3F}"/>
                </a:ext>
              </a:extLst>
            </p:cNvPr>
            <p:cNvSpPr txBox="1"/>
            <p:nvPr/>
          </p:nvSpPr>
          <p:spPr>
            <a:xfrm>
              <a:off x="2166937" y="3737252"/>
              <a:ext cx="2286000" cy="369332"/>
            </a:xfrm>
            <a:prstGeom prst="rect">
              <a:avLst/>
            </a:prstGeom>
            <a:noFill/>
          </p:spPr>
          <p:txBody>
            <a:bodyPr wrap="square" rtlCol="0">
              <a:spAutoFit/>
            </a:bodyPr>
            <a:lstStyle/>
            <a:p>
              <a:r>
                <a:rPr lang="en-IN" dirty="0"/>
                <a:t>Developers</a:t>
              </a:r>
            </a:p>
          </p:txBody>
        </p:sp>
        <p:pic>
          <p:nvPicPr>
            <p:cNvPr id="11" name="Graphic 10" descr="Laptop">
              <a:extLst>
                <a:ext uri="{FF2B5EF4-FFF2-40B4-BE49-F238E27FC236}">
                  <a16:creationId xmlns:a16="http://schemas.microsoft.com/office/drawing/2014/main" id="{969F3E0E-2CD6-4C7E-A18B-F23B7C7A3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5400" y="3817204"/>
              <a:ext cx="914400" cy="914400"/>
            </a:xfrm>
            <a:prstGeom prst="rect">
              <a:avLst/>
            </a:prstGeom>
          </p:spPr>
        </p:pic>
        <p:pic>
          <p:nvPicPr>
            <p:cNvPr id="12" name="Graphic 11" descr="Laptop">
              <a:extLst>
                <a:ext uri="{FF2B5EF4-FFF2-40B4-BE49-F238E27FC236}">
                  <a16:creationId xmlns:a16="http://schemas.microsoft.com/office/drawing/2014/main" id="{74B74745-1C14-4FFC-B988-812AEB5984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2737" y="4600873"/>
              <a:ext cx="914400" cy="914400"/>
            </a:xfrm>
            <a:prstGeom prst="rect">
              <a:avLst/>
            </a:prstGeom>
          </p:spPr>
        </p:pic>
        <p:pic>
          <p:nvPicPr>
            <p:cNvPr id="13" name="Graphic 12" descr="Laptop">
              <a:extLst>
                <a:ext uri="{FF2B5EF4-FFF2-40B4-BE49-F238E27FC236}">
                  <a16:creationId xmlns:a16="http://schemas.microsoft.com/office/drawing/2014/main" id="{9D9F3B8E-9981-472A-82D4-48B6DE95B1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2059" y="5521105"/>
              <a:ext cx="914400" cy="914400"/>
            </a:xfrm>
            <a:prstGeom prst="rect">
              <a:avLst/>
            </a:prstGeom>
          </p:spPr>
        </p:pic>
      </p:grpSp>
      <p:sp>
        <p:nvSpPr>
          <p:cNvPr id="3" name="TextBox 2">
            <a:extLst>
              <a:ext uri="{FF2B5EF4-FFF2-40B4-BE49-F238E27FC236}">
                <a16:creationId xmlns:a16="http://schemas.microsoft.com/office/drawing/2014/main" id="{E606A009-ECB7-4FA0-B0E0-625F7AF7C684}"/>
              </a:ext>
            </a:extLst>
          </p:cNvPr>
          <p:cNvSpPr txBox="1"/>
          <p:nvPr/>
        </p:nvSpPr>
        <p:spPr>
          <a:xfrm>
            <a:off x="395785" y="1573262"/>
            <a:ext cx="5343164" cy="3970318"/>
          </a:xfrm>
          <a:prstGeom prst="rect">
            <a:avLst/>
          </a:prstGeom>
          <a:noFill/>
        </p:spPr>
        <p:txBody>
          <a:bodyPr wrap="square" rtlCol="0">
            <a:spAutoFit/>
          </a:bodyPr>
          <a:lstStyle/>
          <a:p>
            <a:r>
              <a:rPr lang="en-IN" dirty="0"/>
              <a:t>Git is a distributed version control and source code management(SCM) system </a:t>
            </a:r>
          </a:p>
          <a:p>
            <a:r>
              <a:rPr lang="en-IN" dirty="0"/>
              <a:t>- Speed, Data integrity and support for distributed, non-linear workflows.</a:t>
            </a:r>
          </a:p>
          <a:p>
            <a:endParaRPr lang="en-IN" dirty="0"/>
          </a:p>
          <a:p>
            <a:r>
              <a:rPr lang="en-IN" dirty="0"/>
              <a:t>Initially designed and developed by Linus Torvalds for Linux kernel development in 2005</a:t>
            </a:r>
          </a:p>
          <a:p>
            <a:endParaRPr lang="en-IN" dirty="0"/>
          </a:p>
          <a:p>
            <a:r>
              <a:rPr lang="en-IN" dirty="0"/>
              <a:t>Full-fledged repository with complete history </a:t>
            </a:r>
          </a:p>
          <a:p>
            <a:r>
              <a:rPr lang="en-IN" dirty="0"/>
              <a:t>Full version-tracking capabilities, independent of network access or a central server. </a:t>
            </a:r>
          </a:p>
          <a:p>
            <a:endParaRPr lang="en-IN" dirty="0"/>
          </a:p>
          <a:p>
            <a:r>
              <a:rPr lang="en-IN" dirty="0"/>
              <a:t>Git is free software distributed under the terms of the GNU General Public License version 2.</a:t>
            </a:r>
          </a:p>
        </p:txBody>
      </p:sp>
    </p:spTree>
    <p:extLst>
      <p:ext uri="{BB962C8B-B14F-4D97-AF65-F5344CB8AC3E}">
        <p14:creationId xmlns:p14="http://schemas.microsoft.com/office/powerpoint/2010/main" val="141665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848E-5B17-487D-8C9E-9735C511B0C3}"/>
              </a:ext>
            </a:extLst>
          </p:cNvPr>
          <p:cNvSpPr>
            <a:spLocks noGrp="1"/>
          </p:cNvSpPr>
          <p:nvPr>
            <p:ph type="title"/>
          </p:nvPr>
        </p:nvSpPr>
        <p:spPr/>
        <p:txBody>
          <a:bodyPr/>
          <a:lstStyle/>
          <a:p>
            <a:r>
              <a:rPr lang="en-IN" dirty="0"/>
              <a:t>Git Branching</a:t>
            </a:r>
          </a:p>
        </p:txBody>
      </p:sp>
      <p:sp>
        <p:nvSpPr>
          <p:cNvPr id="5" name="Content Placeholder 4">
            <a:extLst>
              <a:ext uri="{FF2B5EF4-FFF2-40B4-BE49-F238E27FC236}">
                <a16:creationId xmlns:a16="http://schemas.microsoft.com/office/drawing/2014/main" id="{D9499215-E0CF-4676-8427-C76B95B6C5EC}"/>
              </a:ext>
            </a:extLst>
          </p:cNvPr>
          <p:cNvSpPr>
            <a:spLocks noGrp="1"/>
          </p:cNvSpPr>
          <p:nvPr>
            <p:ph idx="1"/>
          </p:nvPr>
        </p:nvSpPr>
        <p:spPr/>
        <p:txBody>
          <a:bodyPr>
            <a:normAutofit/>
          </a:bodyPr>
          <a:lstStyle/>
          <a:p>
            <a:r>
              <a:rPr lang="en-IN" dirty="0"/>
              <a:t>Isolate work units</a:t>
            </a:r>
          </a:p>
          <a:p>
            <a:r>
              <a:rPr lang="en-IN" dirty="0"/>
              <a:t>Long running topics</a:t>
            </a:r>
          </a:p>
          <a:p>
            <a:endParaRPr lang="en-IN" dirty="0"/>
          </a:p>
          <a:p>
            <a:r>
              <a:rPr lang="en-IN" dirty="0"/>
              <a:t>Branch is JUST a POINTER to Commit!!</a:t>
            </a:r>
          </a:p>
          <a:p>
            <a:r>
              <a:rPr lang="en-IN" dirty="0"/>
              <a:t>Default branch name : “master”</a:t>
            </a:r>
          </a:p>
          <a:p>
            <a:endParaRPr lang="en-IN" dirty="0"/>
          </a:p>
          <a:p>
            <a:r>
              <a:rPr lang="en-IN" dirty="0"/>
              <a:t>Commands:</a:t>
            </a:r>
          </a:p>
          <a:p>
            <a:pPr marL="457200" lvl="1" indent="0">
              <a:buNone/>
            </a:pPr>
            <a:r>
              <a:rPr lang="en-IN" dirty="0"/>
              <a:t>$ git branch</a:t>
            </a:r>
          </a:p>
          <a:p>
            <a:pPr marL="457200" lvl="1" indent="0">
              <a:buNone/>
            </a:pPr>
            <a:r>
              <a:rPr lang="en-IN" dirty="0"/>
              <a:t>$ git checkout</a:t>
            </a:r>
          </a:p>
          <a:p>
            <a:pPr marL="457200" lvl="1" indent="0">
              <a:buNone/>
            </a:pPr>
            <a:r>
              <a:rPr lang="en-IN" dirty="0"/>
              <a:t>$ git merge</a:t>
            </a:r>
          </a:p>
          <a:p>
            <a:endParaRPr lang="en-IN" dirty="0"/>
          </a:p>
        </p:txBody>
      </p:sp>
      <p:pic>
        <p:nvPicPr>
          <p:cNvPr id="7" name="Picture 6">
            <a:extLst>
              <a:ext uri="{FF2B5EF4-FFF2-40B4-BE49-F238E27FC236}">
                <a16:creationId xmlns:a16="http://schemas.microsoft.com/office/drawing/2014/main" id="{49C4C759-8730-4C4B-B0B3-5F3C64ABA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840" y="1909596"/>
            <a:ext cx="5267676" cy="3339815"/>
          </a:xfrm>
          <a:prstGeom prst="rect">
            <a:avLst/>
          </a:prstGeom>
        </p:spPr>
      </p:pic>
    </p:spTree>
    <p:extLst>
      <p:ext uri="{BB962C8B-B14F-4D97-AF65-F5344CB8AC3E}">
        <p14:creationId xmlns:p14="http://schemas.microsoft.com/office/powerpoint/2010/main" val="419400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00E4-E312-4AAB-B31B-1172837ECFCC}"/>
              </a:ext>
            </a:extLst>
          </p:cNvPr>
          <p:cNvSpPr>
            <a:spLocks noGrp="1"/>
          </p:cNvSpPr>
          <p:nvPr>
            <p:ph type="title"/>
          </p:nvPr>
        </p:nvSpPr>
        <p:spPr/>
        <p:txBody>
          <a:bodyPr/>
          <a:lstStyle/>
          <a:p>
            <a:r>
              <a:rPr lang="en-IN" dirty="0"/>
              <a:t>Understanding History - Commits</a:t>
            </a:r>
          </a:p>
        </p:txBody>
      </p:sp>
      <p:sp>
        <p:nvSpPr>
          <p:cNvPr id="3" name="Content Placeholder 2">
            <a:extLst>
              <a:ext uri="{FF2B5EF4-FFF2-40B4-BE49-F238E27FC236}">
                <a16:creationId xmlns:a16="http://schemas.microsoft.com/office/drawing/2014/main" id="{446B17BA-F43A-404D-B1B2-1F33A9F12AE0}"/>
              </a:ext>
            </a:extLst>
          </p:cNvPr>
          <p:cNvSpPr>
            <a:spLocks noGrp="1"/>
          </p:cNvSpPr>
          <p:nvPr>
            <p:ph idx="1"/>
          </p:nvPr>
        </p:nvSpPr>
        <p:spPr/>
        <p:txBody>
          <a:bodyPr>
            <a:normAutofit fontScale="85000" lnSpcReduction="10000"/>
          </a:bodyPr>
          <a:lstStyle/>
          <a:p>
            <a:r>
              <a:rPr lang="en-IN" dirty="0"/>
              <a:t>Every change in the history of a project is represented by a commit. The git-show(1) command shows the most recent commit on the current branch:</a:t>
            </a:r>
          </a:p>
          <a:p>
            <a:r>
              <a:rPr lang="en-IN" dirty="0"/>
              <a:t>$ git show</a:t>
            </a:r>
          </a:p>
          <a:p>
            <a:r>
              <a:rPr lang="en-IN" dirty="0"/>
              <a:t>Every commit (except the very first commit in a project) also has a parent commit which shows what happened before this commit. Following the chain of parents will eventually take you back to the beginning of the project.</a:t>
            </a:r>
          </a:p>
          <a:p>
            <a:r>
              <a:rPr lang="en-IN" dirty="0"/>
              <a:t>However, the commits do not form a simple list; git allows lines of development to diverge and then </a:t>
            </a:r>
            <a:r>
              <a:rPr lang="en-IN" dirty="0" err="1"/>
              <a:t>reconverge</a:t>
            </a:r>
            <a:r>
              <a:rPr lang="en-IN" dirty="0"/>
              <a:t>, and the point where two lines of development </a:t>
            </a:r>
            <a:r>
              <a:rPr lang="en-IN" dirty="0" err="1"/>
              <a:t>reconverge</a:t>
            </a:r>
            <a:r>
              <a:rPr lang="en-IN" dirty="0"/>
              <a:t> is called a "merge".</a:t>
            </a:r>
          </a:p>
          <a:p>
            <a:r>
              <a:rPr lang="en-IN" dirty="0"/>
              <a:t>The commit representing a merge can therefore have more than one parent, with each parent representing the most recent commit on one of the lines of development leading to that point.</a:t>
            </a:r>
          </a:p>
          <a:p>
            <a:r>
              <a:rPr lang="en-IN" dirty="0"/>
              <a:t>The best way to see how this works is using the </a:t>
            </a:r>
            <a:r>
              <a:rPr lang="en-IN" dirty="0" err="1"/>
              <a:t>gitk</a:t>
            </a:r>
            <a:r>
              <a:rPr lang="en-IN" dirty="0"/>
              <a:t>(1)command; running </a:t>
            </a:r>
            <a:r>
              <a:rPr lang="en-IN" dirty="0" err="1"/>
              <a:t>gitk</a:t>
            </a:r>
            <a:r>
              <a:rPr lang="en-IN" dirty="0"/>
              <a:t> now on a git repository and looking for merge commits will help understand how the git organizes history.</a:t>
            </a:r>
          </a:p>
          <a:p>
            <a:r>
              <a:rPr lang="en-IN" dirty="0"/>
              <a:t>In the following, we say that commit X is "reachable" from commit Y if commit X is an ancestor of commit Y. Equivalently, you could say that Y is a descendant of X, or that there is a chain of parents leading from commit Y to commit X.</a:t>
            </a:r>
          </a:p>
        </p:txBody>
      </p:sp>
    </p:spTree>
    <p:extLst>
      <p:ext uri="{BB962C8B-B14F-4D97-AF65-F5344CB8AC3E}">
        <p14:creationId xmlns:p14="http://schemas.microsoft.com/office/powerpoint/2010/main" val="365540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B188-E6D9-49F5-A9B5-37E167F3167E}"/>
              </a:ext>
            </a:extLst>
          </p:cNvPr>
          <p:cNvSpPr>
            <a:spLocks noGrp="1"/>
          </p:cNvSpPr>
          <p:nvPr>
            <p:ph type="title"/>
          </p:nvPr>
        </p:nvSpPr>
        <p:spPr/>
        <p:txBody>
          <a:bodyPr/>
          <a:lstStyle/>
          <a:p>
            <a:r>
              <a:rPr lang="en-IN" dirty="0"/>
              <a:t>Git : Other common commands</a:t>
            </a:r>
          </a:p>
        </p:txBody>
      </p:sp>
      <p:sp>
        <p:nvSpPr>
          <p:cNvPr id="3" name="Content Placeholder 2">
            <a:extLst>
              <a:ext uri="{FF2B5EF4-FFF2-40B4-BE49-F238E27FC236}">
                <a16:creationId xmlns:a16="http://schemas.microsoft.com/office/drawing/2014/main" id="{9739B3BD-03EC-41B4-8564-6B97D34E85E1}"/>
              </a:ext>
            </a:extLst>
          </p:cNvPr>
          <p:cNvSpPr>
            <a:spLocks noGrp="1"/>
          </p:cNvSpPr>
          <p:nvPr>
            <p:ph idx="1"/>
          </p:nvPr>
        </p:nvSpPr>
        <p:spPr/>
        <p:txBody>
          <a:bodyPr/>
          <a:lstStyle/>
          <a:p>
            <a:r>
              <a:rPr lang="en-IN" dirty="0"/>
              <a:t>Git status</a:t>
            </a:r>
          </a:p>
          <a:p>
            <a:r>
              <a:rPr lang="en-IN" dirty="0"/>
              <a:t>Git diff</a:t>
            </a:r>
          </a:p>
          <a:p>
            <a:r>
              <a:rPr lang="en-IN" dirty="0"/>
              <a:t>Git log</a:t>
            </a:r>
          </a:p>
          <a:p>
            <a:r>
              <a:rPr lang="en-IN" dirty="0"/>
              <a:t>Git fetch</a:t>
            </a:r>
          </a:p>
          <a:p>
            <a:r>
              <a:rPr lang="en-IN" dirty="0"/>
              <a:t>Git pull</a:t>
            </a:r>
          </a:p>
        </p:txBody>
      </p:sp>
    </p:spTree>
    <p:extLst>
      <p:ext uri="{BB962C8B-B14F-4D97-AF65-F5344CB8AC3E}">
        <p14:creationId xmlns:p14="http://schemas.microsoft.com/office/powerpoint/2010/main" val="175815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F574-4B96-4221-B1A4-F87CE9FC6612}"/>
              </a:ext>
            </a:extLst>
          </p:cNvPr>
          <p:cNvSpPr>
            <a:spLocks noGrp="1"/>
          </p:cNvSpPr>
          <p:nvPr>
            <p:ph type="title"/>
          </p:nvPr>
        </p:nvSpPr>
        <p:spPr/>
        <p:txBody>
          <a:bodyPr/>
          <a:lstStyle/>
          <a:p>
            <a:r>
              <a:rPr lang="en-IN" dirty="0"/>
              <a:t>Version control systems</a:t>
            </a:r>
          </a:p>
        </p:txBody>
      </p:sp>
      <p:sp>
        <p:nvSpPr>
          <p:cNvPr id="4" name="Rectangle 3">
            <a:extLst>
              <a:ext uri="{FF2B5EF4-FFF2-40B4-BE49-F238E27FC236}">
                <a16:creationId xmlns:a16="http://schemas.microsoft.com/office/drawing/2014/main" id="{FF485D3A-1CD2-42BE-8C37-4A05BE924DA4}"/>
              </a:ext>
            </a:extLst>
          </p:cNvPr>
          <p:cNvSpPr/>
          <p:nvPr/>
        </p:nvSpPr>
        <p:spPr bwMode="auto">
          <a:xfrm>
            <a:off x="97148" y="1593056"/>
            <a:ext cx="1834931" cy="3046775"/>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21865" tIns="60933" rIns="121865" bIns="60933" anchor="ctr"/>
          <a:lstStyle/>
          <a:p>
            <a:pPr defTabSz="1217930">
              <a:lnSpc>
                <a:spcPct val="90000"/>
              </a:lnSpc>
              <a:defRPr/>
            </a:pPr>
            <a:r>
              <a:rPr lang="en-GB" sz="2000" spc="-67" noProof="1">
                <a:gradFill>
                  <a:gsLst>
                    <a:gs pos="0">
                      <a:srgbClr val="FFFFFF"/>
                    </a:gs>
                    <a:gs pos="100000">
                      <a:srgbClr val="FFFFFF"/>
                    </a:gs>
                  </a:gsLst>
                  <a:lin ang="5400000" scaled="0"/>
                </a:gradFill>
                <a:latin typeface="Segoe UI" pitchFamily="34" charset="0"/>
                <a:cs typeface="Segoe UI" pitchFamily="34" charset="0"/>
              </a:rPr>
              <a:t>Centralized Version Control</a:t>
            </a:r>
          </a:p>
        </p:txBody>
      </p:sp>
      <p:graphicFrame>
        <p:nvGraphicFramePr>
          <p:cNvPr id="5" name="Table 4">
            <a:extLst>
              <a:ext uri="{FF2B5EF4-FFF2-40B4-BE49-F238E27FC236}">
                <a16:creationId xmlns:a16="http://schemas.microsoft.com/office/drawing/2014/main" id="{5F79D665-D7E6-4196-ADB2-72B8A72A652D}"/>
              </a:ext>
            </a:extLst>
          </p:cNvPr>
          <p:cNvGraphicFramePr>
            <a:graphicFrameLocks noGrp="1"/>
          </p:cNvGraphicFramePr>
          <p:nvPr>
            <p:extLst/>
          </p:nvPr>
        </p:nvGraphicFramePr>
        <p:xfrm>
          <a:off x="4102100" y="1120775"/>
          <a:ext cx="3938588" cy="457200"/>
        </p:xfrm>
        <a:graphic>
          <a:graphicData uri="http://schemas.openxmlformats.org/drawingml/2006/table">
            <a:tbl>
              <a:tblPr firstRow="1" bandRow="1">
                <a:tableStyleId>{85BE263C-DBD7-4A20-BB59-AAB30ACAA65A}</a:tableStyleId>
              </a:tblPr>
              <a:tblGrid>
                <a:gridCol w="3938588">
                  <a:extLst>
                    <a:ext uri="{9D8B030D-6E8A-4147-A177-3AD203B41FA5}">
                      <a16:colId xmlns:a16="http://schemas.microsoft.com/office/drawing/2014/main" val="20000"/>
                    </a:ext>
                  </a:extLst>
                </a:gridCol>
              </a:tblGrid>
              <a:tr h="457200">
                <a:tc>
                  <a:txBody>
                    <a:bodyPr/>
                    <a:lstStyle/>
                    <a:p>
                      <a:pPr algn="ctr"/>
                      <a:r>
                        <a:rPr lang="en-US" sz="2200" b="0" dirty="0">
                          <a:latin typeface="Segoe UI Light" pitchFamily="34" charset="0"/>
                          <a:cs typeface="Segoe UI Light" pitchFamily="34" charset="0"/>
                        </a:rPr>
                        <a:t>Strengths</a:t>
                      </a:r>
                    </a:p>
                  </a:txBody>
                  <a:tcPr marL="121850" marR="121850" marT="60942" marB="60942">
                    <a:lnL>
                      <a:noFill/>
                    </a:lnL>
                    <a:lnR>
                      <a:noFill/>
                    </a:lnR>
                    <a:lnT w="25400" cmpd="sng">
                      <a:noFill/>
                    </a:lnT>
                    <a:lnB w="254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B47B32E0-FF8F-49E3-B4B1-961FF1BAE49A}"/>
              </a:ext>
            </a:extLst>
          </p:cNvPr>
          <p:cNvGraphicFramePr>
            <a:graphicFrameLocks noGrp="1"/>
          </p:cNvGraphicFramePr>
          <p:nvPr>
            <p:extLst/>
          </p:nvPr>
        </p:nvGraphicFramePr>
        <p:xfrm>
          <a:off x="8161338" y="1120775"/>
          <a:ext cx="3951287" cy="457200"/>
        </p:xfrm>
        <a:graphic>
          <a:graphicData uri="http://schemas.openxmlformats.org/drawingml/2006/table">
            <a:tbl>
              <a:tblPr firstRow="1" bandRow="1">
                <a:tableStyleId>{85BE263C-DBD7-4A20-BB59-AAB30ACAA65A}</a:tableStyleId>
              </a:tblPr>
              <a:tblGrid>
                <a:gridCol w="3951287">
                  <a:extLst>
                    <a:ext uri="{9D8B030D-6E8A-4147-A177-3AD203B41FA5}">
                      <a16:colId xmlns:a16="http://schemas.microsoft.com/office/drawing/2014/main" val="20000"/>
                    </a:ext>
                  </a:extLst>
                </a:gridCol>
              </a:tblGrid>
              <a:tr h="457200">
                <a:tc>
                  <a:txBody>
                    <a:bodyPr/>
                    <a:lstStyle/>
                    <a:p>
                      <a:pPr algn="ctr"/>
                      <a:r>
                        <a:rPr lang="en-US" sz="2200" b="0" dirty="0">
                          <a:latin typeface="Segoe UI Light" pitchFamily="34" charset="0"/>
                          <a:cs typeface="Segoe UI Light" pitchFamily="34" charset="0"/>
                        </a:rPr>
                        <a:t>Best</a:t>
                      </a:r>
                      <a:r>
                        <a:rPr lang="en-US" sz="2200" b="0" baseline="0" dirty="0">
                          <a:latin typeface="Segoe UI Light" pitchFamily="34" charset="0"/>
                          <a:cs typeface="Segoe UI Light" pitchFamily="34" charset="0"/>
                        </a:rPr>
                        <a:t> for</a:t>
                      </a:r>
                      <a:endParaRPr lang="en-US" sz="2200" b="0" dirty="0">
                        <a:latin typeface="Segoe UI Light" pitchFamily="34" charset="0"/>
                        <a:cs typeface="Segoe UI Light" pitchFamily="34" charset="0"/>
                      </a:endParaRPr>
                    </a:p>
                  </a:txBody>
                  <a:tcPr marL="121892" marR="121892" marT="60942" marB="60942">
                    <a:lnL>
                      <a:noFill/>
                    </a:lnL>
                    <a:lnR>
                      <a:noFill/>
                    </a:lnR>
                    <a:lnT w="25400" cmpd="sng">
                      <a:noFill/>
                    </a:lnT>
                    <a:lnB w="254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bl>
          </a:graphicData>
        </a:graphic>
      </p:graphicFrame>
      <p:sp>
        <p:nvSpPr>
          <p:cNvPr id="7" name="Rectangle 6">
            <a:extLst>
              <a:ext uri="{FF2B5EF4-FFF2-40B4-BE49-F238E27FC236}">
                <a16:creationId xmlns:a16="http://schemas.microsoft.com/office/drawing/2014/main" id="{224F5AFB-A3E4-42FB-8B9A-B0384529B34E}"/>
              </a:ext>
            </a:extLst>
          </p:cNvPr>
          <p:cNvSpPr/>
          <p:nvPr/>
        </p:nvSpPr>
        <p:spPr bwMode="auto">
          <a:xfrm>
            <a:off x="2078038" y="1592263"/>
            <a:ext cx="1936750" cy="1463675"/>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21865" tIns="60933" rIns="121865" bIns="60933" anchor="ctr"/>
          <a:lstStyle/>
          <a:p>
            <a:pPr defTabSz="1217613">
              <a:lnSpc>
                <a:spcPct val="90000"/>
              </a:lnSpc>
              <a:defRPr/>
            </a:pPr>
            <a:r>
              <a:rPr lang="en-GB" altLang="en-US">
                <a:solidFill>
                  <a:srgbClr val="FFFFFF"/>
                </a:solidFill>
                <a:latin typeface="Segoe UI" pitchFamily="34" charset="0"/>
                <a:ea typeface="SimSun" pitchFamily="2" charset="-122"/>
              </a:rPr>
              <a:t>Check-in</a:t>
            </a:r>
            <a:br>
              <a:rPr lang="en-GB" altLang="en-US">
                <a:solidFill>
                  <a:srgbClr val="FFFFFF"/>
                </a:solidFill>
                <a:latin typeface="Segoe UI" pitchFamily="34" charset="0"/>
                <a:ea typeface="SimSun" pitchFamily="2" charset="-122"/>
              </a:rPr>
            </a:br>
            <a:r>
              <a:rPr lang="en-GB" altLang="en-US">
                <a:solidFill>
                  <a:srgbClr val="FFFFFF"/>
                </a:solidFill>
                <a:latin typeface="Segoe UI" pitchFamily="34" charset="0"/>
                <a:ea typeface="SimSun" pitchFamily="2" charset="-122"/>
              </a:rPr>
              <a:t>Check-out</a:t>
            </a:r>
            <a:endParaRPr lang="en-US" sz="1400">
              <a:solidFill>
                <a:srgbClr val="FFFFFF"/>
              </a:solidFill>
              <a:ea typeface="SimSun" pitchFamily="2" charset="-122"/>
            </a:endParaRPr>
          </a:p>
        </p:txBody>
      </p:sp>
      <p:sp>
        <p:nvSpPr>
          <p:cNvPr id="8" name="Rectangle 7">
            <a:extLst>
              <a:ext uri="{FF2B5EF4-FFF2-40B4-BE49-F238E27FC236}">
                <a16:creationId xmlns:a16="http://schemas.microsoft.com/office/drawing/2014/main" id="{CBD5E181-9E23-40A8-B1DA-606D33B8D988}"/>
              </a:ext>
            </a:extLst>
          </p:cNvPr>
          <p:cNvSpPr/>
          <p:nvPr/>
        </p:nvSpPr>
        <p:spPr bwMode="auto">
          <a:xfrm>
            <a:off x="2077552" y="3177378"/>
            <a:ext cx="1936489" cy="1462451"/>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21865" tIns="60933" rIns="121865" bIns="60933" anchor="ctr"/>
          <a:lstStyle/>
          <a:p>
            <a:pPr defTabSz="1217930">
              <a:lnSpc>
                <a:spcPct val="90000"/>
              </a:lnSpc>
              <a:defRPr/>
            </a:pPr>
            <a:r>
              <a:rPr lang="en-GB" spc="-67" dirty="0">
                <a:gradFill>
                  <a:gsLst>
                    <a:gs pos="0">
                      <a:srgbClr val="FFFFFF"/>
                    </a:gs>
                    <a:gs pos="100000">
                      <a:srgbClr val="FFFFFF"/>
                    </a:gs>
                  </a:gsLst>
                  <a:lin ang="5400000" scaled="0"/>
                </a:gradFill>
                <a:latin typeface="Segoe UI" pitchFamily="34" charset="0"/>
                <a:cs typeface="Segoe UI" pitchFamily="34" charset="0"/>
              </a:rPr>
              <a:t>Edit</a:t>
            </a:r>
            <a:br>
              <a:rPr lang="en-GB" spc="-67" dirty="0">
                <a:gradFill>
                  <a:gsLst>
                    <a:gs pos="0">
                      <a:srgbClr val="FFFFFF"/>
                    </a:gs>
                    <a:gs pos="100000">
                      <a:srgbClr val="FFFFFF"/>
                    </a:gs>
                  </a:gsLst>
                  <a:lin ang="5400000" scaled="0"/>
                </a:gradFill>
                <a:latin typeface="Segoe UI" pitchFamily="34" charset="0"/>
                <a:cs typeface="Segoe UI" pitchFamily="34" charset="0"/>
              </a:rPr>
            </a:br>
            <a:r>
              <a:rPr lang="en-GB" spc="-67" dirty="0">
                <a:gradFill>
                  <a:gsLst>
                    <a:gs pos="0">
                      <a:srgbClr val="FFFFFF"/>
                    </a:gs>
                    <a:gs pos="100000">
                      <a:srgbClr val="FFFFFF"/>
                    </a:gs>
                  </a:gsLst>
                  <a:lin ang="5400000" scaled="0"/>
                </a:gradFill>
                <a:latin typeface="Segoe UI" pitchFamily="34" charset="0"/>
                <a:cs typeface="Segoe UI" pitchFamily="34" charset="0"/>
              </a:rPr>
              <a:t>Commit</a:t>
            </a:r>
          </a:p>
        </p:txBody>
      </p:sp>
      <p:sp>
        <p:nvSpPr>
          <p:cNvPr id="9" name="Rectangle 8">
            <a:extLst>
              <a:ext uri="{FF2B5EF4-FFF2-40B4-BE49-F238E27FC236}">
                <a16:creationId xmlns:a16="http://schemas.microsoft.com/office/drawing/2014/main" id="{AC21400C-4717-45FC-9E55-C3A854F79D0E}"/>
              </a:ext>
            </a:extLst>
          </p:cNvPr>
          <p:cNvSpPr/>
          <p:nvPr/>
        </p:nvSpPr>
        <p:spPr bwMode="auto">
          <a:xfrm>
            <a:off x="97148" y="4761701"/>
            <a:ext cx="3916894" cy="1702774"/>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21865" tIns="60933" rIns="121865" bIns="60933" anchor="ctr"/>
          <a:lstStyle/>
          <a:p>
            <a:pPr defTabSz="1217930">
              <a:lnSpc>
                <a:spcPct val="90000"/>
              </a:lnSpc>
              <a:defRPr/>
            </a:pPr>
            <a:r>
              <a:rPr lang="en-GB" sz="2000" spc="-67" noProof="1">
                <a:gradFill>
                  <a:gsLst>
                    <a:gs pos="0">
                      <a:srgbClr val="FFFFFF"/>
                    </a:gs>
                    <a:gs pos="100000">
                      <a:srgbClr val="FFFFFF"/>
                    </a:gs>
                  </a:gsLst>
                  <a:lin ang="5400000" scaled="0"/>
                </a:gradFill>
                <a:latin typeface="Segoe UI" pitchFamily="34" charset="0"/>
                <a:cs typeface="Segoe UI" pitchFamily="34" charset="0"/>
              </a:rPr>
              <a:t>Distributed</a:t>
            </a:r>
          </a:p>
          <a:p>
            <a:pPr defTabSz="1217930">
              <a:lnSpc>
                <a:spcPct val="90000"/>
              </a:lnSpc>
              <a:defRPr/>
            </a:pPr>
            <a:r>
              <a:rPr lang="en-GB" sz="2000" spc="-67" noProof="1">
                <a:gradFill>
                  <a:gsLst>
                    <a:gs pos="0">
                      <a:srgbClr val="FFFFFF"/>
                    </a:gs>
                    <a:gs pos="100000">
                      <a:srgbClr val="FFFFFF"/>
                    </a:gs>
                  </a:gsLst>
                  <a:lin ang="5400000" scaled="0"/>
                </a:gradFill>
                <a:latin typeface="Segoe UI" pitchFamily="34" charset="0"/>
                <a:cs typeface="Segoe UI" pitchFamily="34" charset="0"/>
              </a:rPr>
              <a:t>Version Control (DVCS)</a:t>
            </a:r>
          </a:p>
        </p:txBody>
      </p:sp>
      <p:sp>
        <p:nvSpPr>
          <p:cNvPr id="10" name="Rectangle 9">
            <a:extLst>
              <a:ext uri="{FF2B5EF4-FFF2-40B4-BE49-F238E27FC236}">
                <a16:creationId xmlns:a16="http://schemas.microsoft.com/office/drawing/2014/main" id="{3D05F208-A8CC-4FC4-A700-F351227D4F44}"/>
              </a:ext>
            </a:extLst>
          </p:cNvPr>
          <p:cNvSpPr/>
          <p:nvPr/>
        </p:nvSpPr>
        <p:spPr bwMode="auto">
          <a:xfrm>
            <a:off x="4102100" y="1633538"/>
            <a:ext cx="3938588" cy="1422400"/>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21865" tIns="60933" rIns="121865" bIns="60933"/>
          <a:lstStyle/>
          <a:p>
            <a:pPr marL="457200" indent="-457200" defTabSz="1217613">
              <a:lnSpc>
                <a:spcPct val="90000"/>
              </a:lnSpc>
              <a:spcBef>
                <a:spcPts val="800"/>
              </a:spcBef>
              <a:spcAft>
                <a:spcPts val="800"/>
              </a:spcAft>
              <a:buFont typeface="Arial" pitchFamily="34" charset="0"/>
              <a:buChar char="•"/>
              <a:defRPr/>
            </a:pPr>
            <a:r>
              <a:rPr lang="en-GB" altLang="en-US" sz="1400" dirty="0">
                <a:solidFill>
                  <a:schemeClr val="tx1">
                    <a:lumMod val="75000"/>
                    <a:lumOff val="25000"/>
                  </a:schemeClr>
                </a:solidFill>
                <a:latin typeface="Segoe UI" pitchFamily="34" charset="0"/>
                <a:ea typeface="SimSun" pitchFamily="2" charset="-122"/>
              </a:rPr>
              <a:t>Fine level permission control</a:t>
            </a:r>
          </a:p>
          <a:p>
            <a:pPr marL="457200" indent="-457200" defTabSz="1217613">
              <a:lnSpc>
                <a:spcPct val="90000"/>
              </a:lnSpc>
              <a:spcBef>
                <a:spcPts val="800"/>
              </a:spcBef>
              <a:spcAft>
                <a:spcPts val="800"/>
              </a:spcAft>
              <a:buFont typeface="Arial" pitchFamily="34" charset="0"/>
              <a:buChar char="•"/>
              <a:defRPr/>
            </a:pPr>
            <a:r>
              <a:rPr lang="en-GB" altLang="en-US" sz="1400" dirty="0">
                <a:solidFill>
                  <a:schemeClr val="tx1">
                    <a:lumMod val="75000"/>
                    <a:lumOff val="25000"/>
                  </a:schemeClr>
                </a:solidFill>
                <a:latin typeface="Segoe UI" pitchFamily="34" charset="0"/>
                <a:ea typeface="SimSun" pitchFamily="2" charset="-122"/>
              </a:rPr>
              <a:t>Allows usage monitoring</a:t>
            </a:r>
            <a:endParaRPr lang="en-US" sz="1400" dirty="0">
              <a:solidFill>
                <a:schemeClr val="tx1">
                  <a:lumMod val="75000"/>
                  <a:lumOff val="25000"/>
                </a:schemeClr>
              </a:solidFill>
              <a:ea typeface="SimSun" pitchFamily="2" charset="-122"/>
            </a:endParaRPr>
          </a:p>
        </p:txBody>
      </p:sp>
      <p:sp>
        <p:nvSpPr>
          <p:cNvPr id="11" name="Rectangle 10">
            <a:extLst>
              <a:ext uri="{FF2B5EF4-FFF2-40B4-BE49-F238E27FC236}">
                <a16:creationId xmlns:a16="http://schemas.microsoft.com/office/drawing/2014/main" id="{D150DB3D-8936-470E-943E-CA14A20E0B1F}"/>
              </a:ext>
            </a:extLst>
          </p:cNvPr>
          <p:cNvSpPr/>
          <p:nvPr/>
        </p:nvSpPr>
        <p:spPr bwMode="auto">
          <a:xfrm>
            <a:off x="8174038" y="1633538"/>
            <a:ext cx="3938587" cy="1422400"/>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21865" tIns="60933" rIns="121865" bIns="60933"/>
          <a:lstStyle/>
          <a:p>
            <a:pPr marL="457200" indent="-457200" defTabSz="1217613">
              <a:lnSpc>
                <a:spcPct val="90000"/>
              </a:lnSpc>
              <a:spcBef>
                <a:spcPts val="800"/>
              </a:spcBef>
              <a:spcAft>
                <a:spcPts val="800"/>
              </a:spcAft>
              <a:buFont typeface="Arial" pitchFamily="34" charset="0"/>
              <a:buChar char="•"/>
              <a:defRPr/>
            </a:pPr>
            <a:r>
              <a:rPr lang="en-GB" altLang="en-US" sz="1400" dirty="0">
                <a:solidFill>
                  <a:schemeClr val="tx1">
                    <a:lumMod val="75000"/>
                    <a:lumOff val="25000"/>
                  </a:schemeClr>
                </a:solidFill>
                <a:latin typeface="Segoe UI" pitchFamily="34" charset="0"/>
                <a:ea typeface="SimSun" pitchFamily="2" charset="-122"/>
              </a:rPr>
              <a:t>Large integrated codebases</a:t>
            </a:r>
          </a:p>
          <a:p>
            <a:pPr marL="457200" indent="-457200" defTabSz="1217613">
              <a:lnSpc>
                <a:spcPct val="90000"/>
              </a:lnSpc>
              <a:spcBef>
                <a:spcPts val="800"/>
              </a:spcBef>
              <a:spcAft>
                <a:spcPts val="800"/>
              </a:spcAft>
              <a:buFont typeface="Arial" pitchFamily="34" charset="0"/>
              <a:buChar char="•"/>
              <a:defRPr/>
            </a:pPr>
            <a:r>
              <a:rPr lang="en-GB" altLang="en-US" sz="1400" dirty="0">
                <a:solidFill>
                  <a:schemeClr val="tx1">
                    <a:lumMod val="75000"/>
                    <a:lumOff val="25000"/>
                  </a:schemeClr>
                </a:solidFill>
                <a:latin typeface="Segoe UI" pitchFamily="34" charset="0"/>
                <a:ea typeface="SimSun" pitchFamily="2" charset="-122"/>
              </a:rPr>
              <a:t>Control and </a:t>
            </a:r>
            <a:r>
              <a:rPr lang="en-GB" altLang="en-US" sz="1400" dirty="0" err="1">
                <a:solidFill>
                  <a:schemeClr val="tx1">
                    <a:lumMod val="75000"/>
                    <a:lumOff val="25000"/>
                  </a:schemeClr>
                </a:solidFill>
                <a:latin typeface="Segoe UI" pitchFamily="34" charset="0"/>
                <a:ea typeface="SimSun" pitchFamily="2" charset="-122"/>
              </a:rPr>
              <a:t>auditability</a:t>
            </a:r>
            <a:r>
              <a:rPr lang="en-GB" altLang="en-US" sz="1400" dirty="0">
                <a:solidFill>
                  <a:schemeClr val="tx1">
                    <a:lumMod val="75000"/>
                    <a:lumOff val="25000"/>
                  </a:schemeClr>
                </a:solidFill>
                <a:latin typeface="Segoe UI" pitchFamily="34" charset="0"/>
                <a:ea typeface="SimSun" pitchFamily="2" charset="-122"/>
              </a:rPr>
              <a:t> over source code down to the file level</a:t>
            </a:r>
            <a:endParaRPr lang="en-US" sz="1400" dirty="0">
              <a:solidFill>
                <a:schemeClr val="tx1">
                  <a:lumMod val="75000"/>
                  <a:lumOff val="25000"/>
                </a:schemeClr>
              </a:solidFill>
              <a:ea typeface="SimSun" pitchFamily="2" charset="-122"/>
            </a:endParaRPr>
          </a:p>
        </p:txBody>
      </p:sp>
      <p:sp>
        <p:nvSpPr>
          <p:cNvPr id="12" name="Rectangle 11">
            <a:extLst>
              <a:ext uri="{FF2B5EF4-FFF2-40B4-BE49-F238E27FC236}">
                <a16:creationId xmlns:a16="http://schemas.microsoft.com/office/drawing/2014/main" id="{1EF1B68D-697F-4219-BBEA-FC8E6219F4C9}"/>
              </a:ext>
            </a:extLst>
          </p:cNvPr>
          <p:cNvSpPr/>
          <p:nvPr/>
        </p:nvSpPr>
        <p:spPr bwMode="auto">
          <a:xfrm>
            <a:off x="4102100" y="3176588"/>
            <a:ext cx="3938588" cy="1463675"/>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21865" tIns="60933" rIns="121865" bIns="60933" anchor="ctr"/>
          <a:lstStyle/>
          <a:p>
            <a:pPr marL="457200" indent="-457200" defTabSz="1217613">
              <a:lnSpc>
                <a:spcPct val="90000"/>
              </a:lnSpc>
              <a:spcBef>
                <a:spcPts val="800"/>
              </a:spcBef>
              <a:spcAft>
                <a:spcPts val="800"/>
              </a:spcAft>
              <a:buFont typeface="Arial" pitchFamily="34" charset="0"/>
              <a:buChar char="•"/>
              <a:defRPr/>
            </a:pPr>
            <a:r>
              <a:rPr lang="en-GB" altLang="en-US" sz="1400">
                <a:solidFill>
                  <a:schemeClr val="tx1">
                    <a:lumMod val="75000"/>
                    <a:lumOff val="25000"/>
                  </a:schemeClr>
                </a:solidFill>
                <a:latin typeface="Segoe UI" pitchFamily="34" charset="0"/>
                <a:ea typeface="SimSun" pitchFamily="2" charset="-122"/>
              </a:rPr>
              <a:t>Offline editing support</a:t>
            </a:r>
          </a:p>
          <a:p>
            <a:pPr marL="457200" indent="-457200" defTabSz="1217613">
              <a:lnSpc>
                <a:spcPct val="90000"/>
              </a:lnSpc>
              <a:spcBef>
                <a:spcPts val="800"/>
              </a:spcBef>
              <a:spcAft>
                <a:spcPts val="800"/>
              </a:spcAft>
              <a:buFont typeface="Arial" pitchFamily="34" charset="0"/>
              <a:buChar char="•"/>
              <a:defRPr/>
            </a:pPr>
            <a:r>
              <a:rPr lang="en-GB" altLang="en-US" sz="1400">
                <a:solidFill>
                  <a:schemeClr val="tx1">
                    <a:lumMod val="75000"/>
                    <a:lumOff val="25000"/>
                  </a:schemeClr>
                </a:solidFill>
                <a:latin typeface="Segoe UI" pitchFamily="34" charset="0"/>
                <a:ea typeface="SimSun" pitchFamily="2" charset="-122"/>
              </a:rPr>
              <a:t>Easy to edit files outside Visual Studio or Eclipse</a:t>
            </a:r>
            <a:endParaRPr lang="en-US" sz="1400">
              <a:solidFill>
                <a:schemeClr val="tx1">
                  <a:lumMod val="75000"/>
                  <a:lumOff val="25000"/>
                </a:schemeClr>
              </a:solidFill>
              <a:ea typeface="SimSun" pitchFamily="2" charset="-122"/>
            </a:endParaRPr>
          </a:p>
        </p:txBody>
      </p:sp>
      <p:sp>
        <p:nvSpPr>
          <p:cNvPr id="13" name="Rectangle 12">
            <a:extLst>
              <a:ext uri="{FF2B5EF4-FFF2-40B4-BE49-F238E27FC236}">
                <a16:creationId xmlns:a16="http://schemas.microsoft.com/office/drawing/2014/main" id="{1BFE2FA1-6F21-4E45-A8C3-6A4B40F6F6F2}"/>
              </a:ext>
            </a:extLst>
          </p:cNvPr>
          <p:cNvSpPr/>
          <p:nvPr/>
        </p:nvSpPr>
        <p:spPr bwMode="auto">
          <a:xfrm>
            <a:off x="8174038" y="3176588"/>
            <a:ext cx="3938587" cy="1463675"/>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21865" tIns="60933" rIns="121865" bIns="60933" anchor="ctr"/>
          <a:lstStyle/>
          <a:p>
            <a:pPr marL="457200" indent="-457200" defTabSz="1217613">
              <a:lnSpc>
                <a:spcPct val="90000"/>
              </a:lnSpc>
              <a:spcBef>
                <a:spcPts val="800"/>
              </a:spcBef>
              <a:spcAft>
                <a:spcPts val="800"/>
              </a:spcAft>
              <a:buFont typeface="Arial" pitchFamily="34" charset="0"/>
              <a:buChar char="•"/>
              <a:defRPr/>
            </a:pPr>
            <a:r>
              <a:rPr lang="en-GB" altLang="en-US" sz="1400">
                <a:solidFill>
                  <a:schemeClr val="tx1">
                    <a:lumMod val="75000"/>
                    <a:lumOff val="25000"/>
                  </a:schemeClr>
                </a:solidFill>
                <a:latin typeface="Segoe UI" pitchFamily="34" charset="0"/>
                <a:ea typeface="SimSun" pitchFamily="2" charset="-122"/>
              </a:rPr>
              <a:t>Medium-sized integrated codebases</a:t>
            </a:r>
          </a:p>
          <a:p>
            <a:pPr marL="457200" indent="-457200" defTabSz="1217613">
              <a:lnSpc>
                <a:spcPct val="90000"/>
              </a:lnSpc>
              <a:spcBef>
                <a:spcPts val="800"/>
              </a:spcBef>
              <a:spcAft>
                <a:spcPts val="800"/>
              </a:spcAft>
              <a:buFont typeface="Arial" pitchFamily="34" charset="0"/>
              <a:buChar char="•"/>
              <a:defRPr/>
            </a:pPr>
            <a:r>
              <a:rPr lang="en-GB" altLang="en-US" sz="1400">
                <a:solidFill>
                  <a:schemeClr val="tx1">
                    <a:lumMod val="75000"/>
                    <a:lumOff val="25000"/>
                  </a:schemeClr>
                </a:solidFill>
                <a:latin typeface="Segoe UI" pitchFamily="34" charset="0"/>
                <a:ea typeface="SimSun" pitchFamily="2" charset="-122"/>
              </a:rPr>
              <a:t>A balance of fine-grained control with reduced friction</a:t>
            </a:r>
            <a:endParaRPr lang="en-US" sz="1400">
              <a:solidFill>
                <a:schemeClr val="tx1">
                  <a:lumMod val="75000"/>
                  <a:lumOff val="25000"/>
                </a:schemeClr>
              </a:solidFill>
              <a:ea typeface="SimSun" pitchFamily="2" charset="-122"/>
            </a:endParaRPr>
          </a:p>
        </p:txBody>
      </p:sp>
      <p:sp>
        <p:nvSpPr>
          <p:cNvPr id="14" name="Rectangle 13">
            <a:extLst>
              <a:ext uri="{FF2B5EF4-FFF2-40B4-BE49-F238E27FC236}">
                <a16:creationId xmlns:a16="http://schemas.microsoft.com/office/drawing/2014/main" id="{FF92336E-1261-4605-957C-93775BFED4BA}"/>
              </a:ext>
            </a:extLst>
          </p:cNvPr>
          <p:cNvSpPr/>
          <p:nvPr/>
        </p:nvSpPr>
        <p:spPr bwMode="auto">
          <a:xfrm>
            <a:off x="4102100" y="4764088"/>
            <a:ext cx="3938588" cy="1700212"/>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21865" tIns="60933" rIns="121865" bIns="60933"/>
          <a:lstStyle/>
          <a:p>
            <a:pPr marL="457200" indent="-457200" defTabSz="1217613">
              <a:lnSpc>
                <a:spcPct val="90000"/>
              </a:lnSpc>
              <a:spcBef>
                <a:spcPts val="1600"/>
              </a:spcBef>
              <a:spcAft>
                <a:spcPts val="400"/>
              </a:spcAft>
              <a:buFont typeface="Arial" pitchFamily="34" charset="0"/>
              <a:buChar char="•"/>
              <a:defRPr/>
            </a:pPr>
            <a:r>
              <a:rPr lang="en-GB" altLang="en-US" sz="1400">
                <a:solidFill>
                  <a:schemeClr val="tx1">
                    <a:lumMod val="75000"/>
                    <a:lumOff val="25000"/>
                  </a:schemeClr>
                </a:solidFill>
                <a:latin typeface="Segoe UI" pitchFamily="34" charset="0"/>
                <a:ea typeface="SimSun" pitchFamily="2" charset="-122"/>
              </a:rPr>
              <a:t>Fast offline experience</a:t>
            </a:r>
          </a:p>
          <a:p>
            <a:pPr marL="457200" indent="-457200" defTabSz="1217613">
              <a:lnSpc>
                <a:spcPct val="90000"/>
              </a:lnSpc>
              <a:spcBef>
                <a:spcPts val="400"/>
              </a:spcBef>
              <a:spcAft>
                <a:spcPts val="400"/>
              </a:spcAft>
              <a:buFont typeface="Arial" pitchFamily="34" charset="0"/>
              <a:buChar char="•"/>
              <a:defRPr/>
            </a:pPr>
            <a:r>
              <a:rPr lang="en-GB" altLang="en-US" sz="1400">
                <a:solidFill>
                  <a:schemeClr val="tx1">
                    <a:lumMod val="75000"/>
                    <a:lumOff val="25000"/>
                  </a:schemeClr>
                </a:solidFill>
                <a:latin typeface="Segoe UI" pitchFamily="34" charset="0"/>
                <a:ea typeface="SimSun" pitchFamily="2" charset="-122"/>
              </a:rPr>
              <a:t>Complete repository with portable history</a:t>
            </a:r>
          </a:p>
          <a:p>
            <a:pPr marL="457200" indent="-457200" defTabSz="1217613">
              <a:lnSpc>
                <a:spcPct val="90000"/>
              </a:lnSpc>
              <a:spcBef>
                <a:spcPts val="400"/>
              </a:spcBef>
              <a:spcAft>
                <a:spcPts val="400"/>
              </a:spcAft>
              <a:buFont typeface="Arial" pitchFamily="34" charset="0"/>
              <a:buChar char="•"/>
              <a:defRPr/>
            </a:pPr>
            <a:r>
              <a:rPr lang="en-GB" altLang="en-US" sz="1400">
                <a:solidFill>
                  <a:schemeClr val="tx1">
                    <a:lumMod val="75000"/>
                    <a:lumOff val="25000"/>
                  </a:schemeClr>
                </a:solidFill>
                <a:latin typeface="Segoe UI" pitchFamily="34" charset="0"/>
                <a:ea typeface="SimSun" pitchFamily="2" charset="-122"/>
              </a:rPr>
              <a:t>Flexible advanced branching model</a:t>
            </a:r>
            <a:endParaRPr lang="en-US" sz="1400">
              <a:solidFill>
                <a:schemeClr val="tx1">
                  <a:lumMod val="75000"/>
                  <a:lumOff val="25000"/>
                </a:schemeClr>
              </a:solidFill>
              <a:ea typeface="SimSun" pitchFamily="2" charset="-122"/>
            </a:endParaRPr>
          </a:p>
        </p:txBody>
      </p:sp>
      <p:sp>
        <p:nvSpPr>
          <p:cNvPr id="15" name="Rectangle 14">
            <a:extLst>
              <a:ext uri="{FF2B5EF4-FFF2-40B4-BE49-F238E27FC236}">
                <a16:creationId xmlns:a16="http://schemas.microsoft.com/office/drawing/2014/main" id="{3999F605-13C2-45AD-82BE-545F36CC3696}"/>
              </a:ext>
            </a:extLst>
          </p:cNvPr>
          <p:cNvSpPr/>
          <p:nvPr/>
        </p:nvSpPr>
        <p:spPr bwMode="auto">
          <a:xfrm>
            <a:off x="8174038" y="4764088"/>
            <a:ext cx="3938587" cy="1700212"/>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21865" tIns="60933" rIns="121865" bIns="60933"/>
          <a:lstStyle/>
          <a:p>
            <a:pPr marL="457200" indent="-457200" defTabSz="1217613">
              <a:lnSpc>
                <a:spcPct val="90000"/>
              </a:lnSpc>
              <a:spcBef>
                <a:spcPts val="800"/>
              </a:spcBef>
              <a:spcAft>
                <a:spcPts val="800"/>
              </a:spcAft>
              <a:buFont typeface="Arial" pitchFamily="34" charset="0"/>
              <a:buChar char="•"/>
              <a:defRPr/>
            </a:pPr>
            <a:r>
              <a:rPr lang="en-GB" altLang="en-US" sz="1400">
                <a:solidFill>
                  <a:schemeClr val="tx1">
                    <a:lumMod val="75000"/>
                    <a:lumOff val="25000"/>
                  </a:schemeClr>
                </a:solidFill>
                <a:latin typeface="Segoe UI" pitchFamily="34" charset="0"/>
                <a:ea typeface="SimSun" pitchFamily="2" charset="-122"/>
              </a:rPr>
              <a:t>Modular codebases</a:t>
            </a:r>
          </a:p>
          <a:p>
            <a:pPr marL="457200" indent="-457200" defTabSz="1217613">
              <a:lnSpc>
                <a:spcPct val="90000"/>
              </a:lnSpc>
              <a:spcBef>
                <a:spcPts val="800"/>
              </a:spcBef>
              <a:spcAft>
                <a:spcPts val="800"/>
              </a:spcAft>
              <a:buFont typeface="Arial" pitchFamily="34" charset="0"/>
              <a:buChar char="•"/>
              <a:defRPr/>
            </a:pPr>
            <a:r>
              <a:rPr lang="en-GB" altLang="en-US" sz="1400">
                <a:solidFill>
                  <a:schemeClr val="tx1">
                    <a:lumMod val="75000"/>
                    <a:lumOff val="25000"/>
                  </a:schemeClr>
                </a:solidFill>
                <a:latin typeface="Segoe UI" pitchFamily="34" charset="0"/>
                <a:ea typeface="SimSun" pitchFamily="2" charset="-122"/>
              </a:rPr>
              <a:t>Integrating with open source</a:t>
            </a:r>
          </a:p>
          <a:p>
            <a:pPr marL="457200" indent="-457200" defTabSz="1217613">
              <a:lnSpc>
                <a:spcPct val="90000"/>
              </a:lnSpc>
              <a:spcBef>
                <a:spcPts val="800"/>
              </a:spcBef>
              <a:spcAft>
                <a:spcPts val="800"/>
              </a:spcAft>
              <a:buFont typeface="Arial" pitchFamily="34" charset="0"/>
              <a:buChar char="•"/>
              <a:defRPr/>
            </a:pPr>
            <a:r>
              <a:rPr lang="en-GB" altLang="en-US" sz="1400">
                <a:solidFill>
                  <a:schemeClr val="tx1">
                    <a:lumMod val="75000"/>
                    <a:lumOff val="25000"/>
                  </a:schemeClr>
                </a:solidFill>
                <a:latin typeface="Segoe UI" pitchFamily="34" charset="0"/>
                <a:ea typeface="SimSun" pitchFamily="2" charset="-122"/>
              </a:rPr>
              <a:t>Highly distributed teams</a:t>
            </a:r>
            <a:endParaRPr lang="en-US" sz="1400">
              <a:solidFill>
                <a:schemeClr val="tx1">
                  <a:lumMod val="75000"/>
                  <a:lumOff val="25000"/>
                </a:schemeClr>
              </a:solidFill>
              <a:ea typeface="SimSun" pitchFamily="2" charset="-122"/>
            </a:endParaRPr>
          </a:p>
        </p:txBody>
      </p:sp>
    </p:spTree>
    <p:extLst>
      <p:ext uri="{BB962C8B-B14F-4D97-AF65-F5344CB8AC3E}">
        <p14:creationId xmlns:p14="http://schemas.microsoft.com/office/powerpoint/2010/main" val="243059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
                                            <p:bg/>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4">
                                            <p:txEl>
                                              <p:pRg st="0" end="0"/>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4">
                                            <p:txEl>
                                              <p:pRg st="1" end="1"/>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4">
                                            <p:txEl>
                                              <p:pRg st="2" end="2"/>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5">
                                            <p:bg/>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5">
                                            <p:txEl>
                                              <p:pRg st="0" end="0"/>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5">
                                            <p:txEl>
                                              <p:pRg st="1" end="1"/>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autoUpdateAnimBg="0" advAuto="0"/>
      <p:bldP spid="15" grpId="0" build="p" animBg="1"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D11C-58B4-4C4A-A2C9-0291A51649C8}"/>
              </a:ext>
            </a:extLst>
          </p:cNvPr>
          <p:cNvSpPr>
            <a:spLocks noGrp="1"/>
          </p:cNvSpPr>
          <p:nvPr>
            <p:ph type="title"/>
          </p:nvPr>
        </p:nvSpPr>
        <p:spPr/>
        <p:txBody>
          <a:bodyPr/>
          <a:lstStyle/>
          <a:p>
            <a:r>
              <a:rPr lang="en-IN" dirty="0"/>
              <a:t>Design Base</a:t>
            </a:r>
          </a:p>
        </p:txBody>
      </p:sp>
      <p:sp>
        <p:nvSpPr>
          <p:cNvPr id="3" name="Content Placeholder 2">
            <a:extLst>
              <a:ext uri="{FF2B5EF4-FFF2-40B4-BE49-F238E27FC236}">
                <a16:creationId xmlns:a16="http://schemas.microsoft.com/office/drawing/2014/main" id="{B14374ED-CA84-4AC2-A3B6-332D23E205A4}"/>
              </a:ext>
            </a:extLst>
          </p:cNvPr>
          <p:cNvSpPr>
            <a:spLocks noGrp="1"/>
          </p:cNvSpPr>
          <p:nvPr>
            <p:ph idx="1"/>
          </p:nvPr>
        </p:nvSpPr>
        <p:spPr/>
        <p:txBody>
          <a:bodyPr/>
          <a:lstStyle/>
          <a:p>
            <a:r>
              <a:rPr lang="en-IN" dirty="0"/>
              <a:t>Git’s design was inspired by </a:t>
            </a:r>
            <a:r>
              <a:rPr lang="en-IN" dirty="0" err="1"/>
              <a:t>BitKeeper</a:t>
            </a:r>
            <a:r>
              <a:rPr lang="en-IN" dirty="0"/>
              <a:t> and Monotone. </a:t>
            </a:r>
          </a:p>
          <a:p>
            <a:r>
              <a:rPr lang="en-IN" dirty="0"/>
              <a:t>Originally designed as a low-level version control system engine on top of which others could write front ends, such as Cogito. </a:t>
            </a:r>
          </a:p>
          <a:p>
            <a:r>
              <a:rPr lang="en-IN" dirty="0"/>
              <a:t>The core Git project has since become a complete version control system that is usable directly.</a:t>
            </a:r>
          </a:p>
          <a:p>
            <a:r>
              <a:rPr lang="en-IN" dirty="0"/>
              <a:t>While strongly influenced by </a:t>
            </a:r>
            <a:r>
              <a:rPr lang="en-IN" dirty="0" err="1"/>
              <a:t>BitKeeper</a:t>
            </a:r>
            <a:r>
              <a:rPr lang="en-IN" dirty="0"/>
              <a:t>, Torvalds deliberately attempted to avoid conventional approaches, leading to a unique design.</a:t>
            </a:r>
          </a:p>
        </p:txBody>
      </p:sp>
    </p:spTree>
    <p:extLst>
      <p:ext uri="{BB962C8B-B14F-4D97-AF65-F5344CB8AC3E}">
        <p14:creationId xmlns:p14="http://schemas.microsoft.com/office/powerpoint/2010/main" val="117414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F7B1-5FA4-411E-9749-60C37B349CF8}"/>
              </a:ext>
            </a:extLst>
          </p:cNvPr>
          <p:cNvSpPr>
            <a:spLocks noGrp="1"/>
          </p:cNvSpPr>
          <p:nvPr>
            <p:ph type="title"/>
          </p:nvPr>
        </p:nvSpPr>
        <p:spPr/>
        <p:txBody>
          <a:bodyPr/>
          <a:lstStyle/>
          <a:p>
            <a:r>
              <a:rPr lang="en-IN" dirty="0"/>
              <a:t>Git Characteristics</a:t>
            </a:r>
          </a:p>
        </p:txBody>
      </p:sp>
      <p:sp>
        <p:nvSpPr>
          <p:cNvPr id="3" name="Content Placeholder 2">
            <a:extLst>
              <a:ext uri="{FF2B5EF4-FFF2-40B4-BE49-F238E27FC236}">
                <a16:creationId xmlns:a16="http://schemas.microsoft.com/office/drawing/2014/main" id="{AEDD16F9-D596-4145-BDC4-0007E96E575A}"/>
              </a:ext>
            </a:extLst>
          </p:cNvPr>
          <p:cNvSpPr>
            <a:spLocks noGrp="1"/>
          </p:cNvSpPr>
          <p:nvPr>
            <p:ph idx="1"/>
          </p:nvPr>
        </p:nvSpPr>
        <p:spPr/>
        <p:txBody>
          <a:bodyPr>
            <a:normAutofit/>
          </a:bodyPr>
          <a:lstStyle/>
          <a:p>
            <a:r>
              <a:rPr lang="en-IN" dirty="0"/>
              <a:t>Strong support for non-linear development</a:t>
            </a:r>
          </a:p>
          <a:p>
            <a:pPr lvl="1"/>
            <a:r>
              <a:rPr lang="en-IN" dirty="0"/>
              <a:t>Rapid branching and merging, and includes specific tools for visualizing and navigating a non-linear development history. </a:t>
            </a:r>
          </a:p>
          <a:p>
            <a:pPr lvl="1"/>
            <a:r>
              <a:rPr lang="en-IN" dirty="0"/>
              <a:t>Branches in git are very lightweight: A branch in git is only a reference to a single commit. With its parental commits, the full branch structure can be constructed.</a:t>
            </a:r>
          </a:p>
          <a:p>
            <a:r>
              <a:rPr lang="en-IN" dirty="0"/>
              <a:t>Distributed development</a:t>
            </a:r>
          </a:p>
          <a:p>
            <a:pPr lvl="1"/>
            <a:r>
              <a:rPr lang="en-IN" dirty="0"/>
              <a:t>Like </a:t>
            </a:r>
            <a:r>
              <a:rPr lang="en-IN" dirty="0" err="1"/>
              <a:t>Darcs</a:t>
            </a:r>
            <a:r>
              <a:rPr lang="en-IN" dirty="0"/>
              <a:t>, </a:t>
            </a:r>
            <a:r>
              <a:rPr lang="en-IN" dirty="0" err="1"/>
              <a:t>BitKeeper</a:t>
            </a:r>
            <a:r>
              <a:rPr lang="en-IN" dirty="0"/>
              <a:t>, Mercurial, SVK, Bazaar and Monotone, Git gives each developer a local copy of the entire development history, and changes are copied from one such repository to another. These changes are imported as additional development branches, and can be merged in the same way as a locally developed branch.</a:t>
            </a:r>
          </a:p>
          <a:p>
            <a:r>
              <a:rPr lang="en-IN" dirty="0"/>
              <a:t>Compatibility with existing systems/protocols</a:t>
            </a:r>
          </a:p>
          <a:p>
            <a:pPr lvl="1"/>
            <a:r>
              <a:rPr lang="en-IN" dirty="0"/>
              <a:t>Repositories can be published via HTTP, FTP, </a:t>
            </a:r>
            <a:r>
              <a:rPr lang="en-IN" dirty="0" err="1"/>
              <a:t>rsync</a:t>
            </a:r>
            <a:r>
              <a:rPr lang="en-IN" dirty="0"/>
              <a:t>, or a Git protocol over either a plain socket, or </a:t>
            </a:r>
            <a:r>
              <a:rPr lang="en-IN" dirty="0" err="1"/>
              <a:t>ssh</a:t>
            </a:r>
            <a:r>
              <a:rPr lang="en-IN" dirty="0"/>
              <a:t>. Git also has a CVS server emulation, which enables the use of existing CVS clients and IDE plugins to access Git repositories. Subversion and </a:t>
            </a:r>
            <a:r>
              <a:rPr lang="en-IN" dirty="0" err="1"/>
              <a:t>svk</a:t>
            </a:r>
            <a:r>
              <a:rPr lang="en-IN" dirty="0"/>
              <a:t> repositories can be used directly with git-</a:t>
            </a:r>
            <a:r>
              <a:rPr lang="en-IN" dirty="0" err="1"/>
              <a:t>svn</a:t>
            </a:r>
            <a:r>
              <a:rPr lang="en-IN" dirty="0"/>
              <a:t>.</a:t>
            </a:r>
          </a:p>
          <a:p>
            <a:endParaRPr lang="en-IN" dirty="0"/>
          </a:p>
        </p:txBody>
      </p:sp>
    </p:spTree>
    <p:extLst>
      <p:ext uri="{BB962C8B-B14F-4D97-AF65-F5344CB8AC3E}">
        <p14:creationId xmlns:p14="http://schemas.microsoft.com/office/powerpoint/2010/main" val="184691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FEC7-2128-4227-B532-5A61D5C391E8}"/>
              </a:ext>
            </a:extLst>
          </p:cNvPr>
          <p:cNvSpPr>
            <a:spLocks noGrp="1"/>
          </p:cNvSpPr>
          <p:nvPr>
            <p:ph type="title"/>
          </p:nvPr>
        </p:nvSpPr>
        <p:spPr/>
        <p:txBody>
          <a:bodyPr/>
          <a:lstStyle/>
          <a:p>
            <a:r>
              <a:rPr lang="en-IN" dirty="0"/>
              <a:t>Git Characteristics</a:t>
            </a:r>
          </a:p>
        </p:txBody>
      </p:sp>
      <p:sp>
        <p:nvSpPr>
          <p:cNvPr id="3" name="Content Placeholder 2">
            <a:extLst>
              <a:ext uri="{FF2B5EF4-FFF2-40B4-BE49-F238E27FC236}">
                <a16:creationId xmlns:a16="http://schemas.microsoft.com/office/drawing/2014/main" id="{14A86223-02BB-4A03-ABDB-988299BA1FE7}"/>
              </a:ext>
            </a:extLst>
          </p:cNvPr>
          <p:cNvSpPr>
            <a:spLocks noGrp="1"/>
          </p:cNvSpPr>
          <p:nvPr>
            <p:ph idx="1"/>
          </p:nvPr>
        </p:nvSpPr>
        <p:spPr/>
        <p:txBody>
          <a:bodyPr>
            <a:normAutofit/>
          </a:bodyPr>
          <a:lstStyle/>
          <a:p>
            <a:r>
              <a:rPr lang="en-IN" dirty="0"/>
              <a:t>Efficient handling of large projects</a:t>
            </a:r>
          </a:p>
          <a:p>
            <a:r>
              <a:rPr lang="en-IN" dirty="0"/>
              <a:t>Cryptographic authentication of history </a:t>
            </a:r>
          </a:p>
          <a:p>
            <a:r>
              <a:rPr lang="en-IN" dirty="0"/>
              <a:t>Toolkit-based design</a:t>
            </a:r>
          </a:p>
          <a:p>
            <a:r>
              <a:rPr lang="en-IN" dirty="0"/>
              <a:t>Pluggable merge strategies</a:t>
            </a:r>
          </a:p>
          <a:p>
            <a:r>
              <a:rPr lang="en-IN" dirty="0"/>
              <a:t>Garbage accumulates unless collected</a:t>
            </a:r>
          </a:p>
          <a:p>
            <a:r>
              <a:rPr lang="en-IN" dirty="0"/>
              <a:t>Periodic explicit object packing</a:t>
            </a:r>
          </a:p>
          <a:p>
            <a:endParaRPr lang="en-IN" dirty="0"/>
          </a:p>
          <a:p>
            <a:endParaRPr lang="en-IN" dirty="0"/>
          </a:p>
        </p:txBody>
      </p:sp>
    </p:spTree>
    <p:extLst>
      <p:ext uri="{BB962C8B-B14F-4D97-AF65-F5344CB8AC3E}">
        <p14:creationId xmlns:p14="http://schemas.microsoft.com/office/powerpoint/2010/main" val="101173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4F47-C0ED-4D7E-B231-D08EC1B6882B}"/>
              </a:ext>
            </a:extLst>
          </p:cNvPr>
          <p:cNvSpPr>
            <a:spLocks noGrp="1"/>
          </p:cNvSpPr>
          <p:nvPr>
            <p:ph type="title"/>
          </p:nvPr>
        </p:nvSpPr>
        <p:spPr/>
        <p:txBody>
          <a:bodyPr/>
          <a:lstStyle/>
          <a:p>
            <a:r>
              <a:rPr lang="en-IN" dirty="0"/>
              <a:t>Git Server</a:t>
            </a:r>
          </a:p>
        </p:txBody>
      </p:sp>
      <p:sp>
        <p:nvSpPr>
          <p:cNvPr id="3" name="Content Placeholder 2">
            <a:extLst>
              <a:ext uri="{FF2B5EF4-FFF2-40B4-BE49-F238E27FC236}">
                <a16:creationId xmlns:a16="http://schemas.microsoft.com/office/drawing/2014/main" id="{1987BD24-6D0E-4281-821F-E5A22DEB6C0B}"/>
              </a:ext>
            </a:extLst>
          </p:cNvPr>
          <p:cNvSpPr>
            <a:spLocks noGrp="1"/>
          </p:cNvSpPr>
          <p:nvPr>
            <p:ph idx="1"/>
          </p:nvPr>
        </p:nvSpPr>
        <p:spPr/>
        <p:txBody>
          <a:bodyPr>
            <a:normAutofit lnSpcReduction="10000"/>
          </a:bodyPr>
          <a:lstStyle/>
          <a:p>
            <a:r>
              <a:rPr lang="en-IN" dirty="0"/>
              <a:t>As git is a distributed version control system, it can be used as server out of the box. Dedicated git server software helps, amongst other features, to add access control, display the contents of a git repository via web, and help managing multiple repositories.</a:t>
            </a:r>
          </a:p>
          <a:p>
            <a:r>
              <a:rPr lang="en-IN" dirty="0"/>
              <a:t>Remote file store and shell access</a:t>
            </a:r>
          </a:p>
          <a:p>
            <a:r>
              <a:rPr lang="en-IN" dirty="0" err="1"/>
              <a:t>Gitdaemon</a:t>
            </a:r>
            <a:r>
              <a:rPr lang="en-IN" dirty="0"/>
              <a:t>, </a:t>
            </a:r>
            <a:r>
              <a:rPr lang="en-IN" dirty="0" err="1"/>
              <a:t>instaweb</a:t>
            </a:r>
            <a:endParaRPr lang="en-IN" dirty="0"/>
          </a:p>
          <a:p>
            <a:r>
              <a:rPr lang="en-IN" dirty="0" err="1"/>
              <a:t>Gitolite</a:t>
            </a:r>
            <a:endParaRPr lang="en-IN" dirty="0"/>
          </a:p>
          <a:p>
            <a:r>
              <a:rPr lang="en-IN" dirty="0"/>
              <a:t>Gerrit</a:t>
            </a:r>
          </a:p>
          <a:p>
            <a:r>
              <a:rPr lang="en-IN" dirty="0" err="1"/>
              <a:t>Gitblit</a:t>
            </a:r>
            <a:endParaRPr lang="en-IN" dirty="0"/>
          </a:p>
          <a:p>
            <a:r>
              <a:rPr lang="en-IN" dirty="0" err="1"/>
              <a:t>Gitiles</a:t>
            </a:r>
            <a:endParaRPr lang="en-IN" dirty="0"/>
          </a:p>
          <a:p>
            <a:r>
              <a:rPr lang="en-IN" dirty="0"/>
              <a:t>Bonobo </a:t>
            </a:r>
            <a:r>
              <a:rPr lang="en-IN" dirty="0" err="1"/>
              <a:t>GitServer</a:t>
            </a:r>
            <a:endParaRPr lang="en-IN" dirty="0"/>
          </a:p>
          <a:p>
            <a:r>
              <a:rPr lang="en-IN" dirty="0"/>
              <a:t>Commercial solutions</a:t>
            </a:r>
          </a:p>
          <a:p>
            <a:endParaRPr lang="en-IN" dirty="0"/>
          </a:p>
        </p:txBody>
      </p:sp>
    </p:spTree>
    <p:extLst>
      <p:ext uri="{BB962C8B-B14F-4D97-AF65-F5344CB8AC3E}">
        <p14:creationId xmlns:p14="http://schemas.microsoft.com/office/powerpoint/2010/main" val="146890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560E-4F78-4DB5-8D7B-A1B670EAF700}"/>
              </a:ext>
            </a:extLst>
          </p:cNvPr>
          <p:cNvSpPr>
            <a:spLocks noGrp="1"/>
          </p:cNvSpPr>
          <p:nvPr>
            <p:ph type="title"/>
          </p:nvPr>
        </p:nvSpPr>
        <p:spPr/>
        <p:txBody>
          <a:bodyPr/>
          <a:lstStyle/>
          <a:p>
            <a:r>
              <a:rPr lang="en-IN" dirty="0"/>
              <a:t>Git : Benefits</a:t>
            </a:r>
          </a:p>
        </p:txBody>
      </p:sp>
      <p:sp>
        <p:nvSpPr>
          <p:cNvPr id="3" name="Content Placeholder 2">
            <a:extLst>
              <a:ext uri="{FF2B5EF4-FFF2-40B4-BE49-F238E27FC236}">
                <a16:creationId xmlns:a16="http://schemas.microsoft.com/office/drawing/2014/main" id="{F66CCEFB-4D8F-46DC-AE25-8D7102F00271}"/>
              </a:ext>
            </a:extLst>
          </p:cNvPr>
          <p:cNvSpPr>
            <a:spLocks noGrp="1"/>
          </p:cNvSpPr>
          <p:nvPr>
            <p:ph idx="1"/>
          </p:nvPr>
        </p:nvSpPr>
        <p:spPr/>
        <p:txBody>
          <a:bodyPr/>
          <a:lstStyle/>
          <a:p>
            <a:r>
              <a:rPr lang="en-IN" dirty="0"/>
              <a:t>Distributed : local &amp; remote repositories</a:t>
            </a:r>
          </a:p>
          <a:p>
            <a:r>
              <a:rPr lang="en-IN" dirty="0"/>
              <a:t>No Network Needed for</a:t>
            </a:r>
          </a:p>
          <a:p>
            <a:pPr lvl="1"/>
            <a:r>
              <a:rPr lang="en-IN" dirty="0"/>
              <a:t>Performing Diff</a:t>
            </a:r>
          </a:p>
          <a:p>
            <a:pPr lvl="1"/>
            <a:r>
              <a:rPr lang="en-IN" dirty="0"/>
              <a:t>Viewing file history</a:t>
            </a:r>
          </a:p>
          <a:p>
            <a:pPr lvl="1"/>
            <a:r>
              <a:rPr lang="en-IN" dirty="0"/>
              <a:t>Committing changes</a:t>
            </a:r>
          </a:p>
          <a:p>
            <a:pPr lvl="1"/>
            <a:r>
              <a:rPr lang="en-IN" dirty="0"/>
              <a:t>Merging branches</a:t>
            </a:r>
          </a:p>
          <a:p>
            <a:pPr lvl="1"/>
            <a:r>
              <a:rPr lang="en-IN" dirty="0"/>
              <a:t>Switching branches</a:t>
            </a:r>
          </a:p>
          <a:p>
            <a:r>
              <a:rPr lang="en-IN" dirty="0"/>
              <a:t>Immutable </a:t>
            </a:r>
          </a:p>
          <a:p>
            <a:r>
              <a:rPr lang="en-IN" dirty="0"/>
              <a:t>Snapshots over patches</a:t>
            </a:r>
          </a:p>
          <a:p>
            <a:endParaRPr lang="en-IN" dirty="0"/>
          </a:p>
        </p:txBody>
      </p:sp>
    </p:spTree>
    <p:extLst>
      <p:ext uri="{BB962C8B-B14F-4D97-AF65-F5344CB8AC3E}">
        <p14:creationId xmlns:p14="http://schemas.microsoft.com/office/powerpoint/2010/main" val="214047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505B-8E69-4D03-B87B-ABFC1F1C2116}"/>
              </a:ext>
            </a:extLst>
          </p:cNvPr>
          <p:cNvSpPr>
            <a:spLocks noGrp="1"/>
          </p:cNvSpPr>
          <p:nvPr>
            <p:ph type="title"/>
          </p:nvPr>
        </p:nvSpPr>
        <p:spPr/>
        <p:txBody>
          <a:bodyPr/>
          <a:lstStyle/>
          <a:p>
            <a:r>
              <a:rPr lang="en-IN" dirty="0"/>
              <a:t>Git Basics</a:t>
            </a:r>
          </a:p>
        </p:txBody>
      </p:sp>
      <p:graphicFrame>
        <p:nvGraphicFramePr>
          <p:cNvPr id="4" name="Content Placeholder 3">
            <a:extLst>
              <a:ext uri="{FF2B5EF4-FFF2-40B4-BE49-F238E27FC236}">
                <a16:creationId xmlns:a16="http://schemas.microsoft.com/office/drawing/2014/main" id="{F8CAC7F5-17D4-452A-8B4E-CDEEC0619BA6}"/>
              </a:ext>
            </a:extLst>
          </p:cNvPr>
          <p:cNvGraphicFramePr>
            <a:graphicFrameLocks noGrp="1"/>
          </p:cNvGraphicFramePr>
          <p:nvPr>
            <p:ph idx="1"/>
          </p:nvPr>
        </p:nvGraphicFramePr>
        <p:xfrm>
          <a:off x="1879600" y="1950720"/>
          <a:ext cx="9174481" cy="292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240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re-1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e-17" id="{3B98E06F-B3B7-4882-A404-D90770740DF4}" vid="{32E2717A-F64A-4C0A-9F87-FB05C7D737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Dev-Ops using Jenkins</Template>
  <TotalTime>51</TotalTime>
  <Words>1746</Words>
  <Application>Microsoft Office PowerPoint</Application>
  <PresentationFormat>Widescreen</PresentationFormat>
  <Paragraphs>202</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SimSun</vt:lpstr>
      <vt:lpstr>Arial</vt:lpstr>
      <vt:lpstr>Calibri</vt:lpstr>
      <vt:lpstr>Calibri Light</vt:lpstr>
      <vt:lpstr>Courier New</vt:lpstr>
      <vt:lpstr>Segoe UI</vt:lpstr>
      <vt:lpstr>Segoe UI Light</vt:lpstr>
      <vt:lpstr>Segoe UI Semibold</vt:lpstr>
      <vt:lpstr>Core-17</vt:lpstr>
      <vt:lpstr>Version Control using Git</vt:lpstr>
      <vt:lpstr>What is Git?</vt:lpstr>
      <vt:lpstr>Version control systems</vt:lpstr>
      <vt:lpstr>Design Base</vt:lpstr>
      <vt:lpstr>Git Characteristics</vt:lpstr>
      <vt:lpstr>Git Characteristics</vt:lpstr>
      <vt:lpstr>Git Server</vt:lpstr>
      <vt:lpstr>Git : Benefits</vt:lpstr>
      <vt:lpstr>Git Basics</vt:lpstr>
      <vt:lpstr>Git : Workspace</vt:lpstr>
      <vt:lpstr>Git : Installation</vt:lpstr>
      <vt:lpstr>Git : One time setup</vt:lpstr>
      <vt:lpstr>Git Work flow</vt:lpstr>
      <vt:lpstr>Git : Typical Workflow</vt:lpstr>
      <vt:lpstr>Git Working with new repository</vt:lpstr>
      <vt:lpstr>Git Hub Registration</vt:lpstr>
      <vt:lpstr>Git Cloning</vt:lpstr>
      <vt:lpstr>Git Branches</vt:lpstr>
      <vt:lpstr>Git Branches</vt:lpstr>
      <vt:lpstr>Git Branching</vt:lpstr>
      <vt:lpstr>Understanding History - Commits</vt:lpstr>
      <vt:lpstr>Git : Other common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Mahendra Shinde</dc:creator>
  <cp:lastModifiedBy>omprakash pandey</cp:lastModifiedBy>
  <cp:revision>12</cp:revision>
  <dcterms:created xsi:type="dcterms:W3CDTF">2019-02-05T12:29:41Z</dcterms:created>
  <dcterms:modified xsi:type="dcterms:W3CDTF">2019-06-30T16:37:46Z</dcterms:modified>
</cp:coreProperties>
</file>