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719" r:id="rId6"/>
    <p:sldId id="1729" r:id="rId7"/>
    <p:sldId id="1730" r:id="rId8"/>
    <p:sldId id="1725" r:id="rId9"/>
    <p:sldId id="1726" r:id="rId10"/>
    <p:sldId id="1727" r:id="rId11"/>
    <p:sldId id="1733" r:id="rId12"/>
    <p:sldId id="1731" r:id="rId13"/>
    <p:sldId id="1532"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7D973-B3F5-4CD9-842E-1C79F6717864}" v="22" dt="2020-07-30T20:41:56.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86466" autoAdjust="0"/>
  </p:normalViewPr>
  <p:slideViewPr>
    <p:cSldViewPr snapToGrid="0">
      <p:cViewPr varScale="1">
        <p:scale>
          <a:sx n="48" d="100"/>
          <a:sy n="48" d="100"/>
        </p:scale>
        <p:origin x="18" y="137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userId="3fd3e1b3-2829-4b83-a999-09ceb7240592" providerId="ADAL" clId="{1917D973-B3F5-4CD9-842E-1C79F6717864}"/>
    <pc:docChg chg="addSld modSld">
      <pc:chgData name="Jenny" userId="3fd3e1b3-2829-4b83-a999-09ceb7240592" providerId="ADAL" clId="{1917D973-B3F5-4CD9-842E-1C79F6717864}" dt="2020-07-30T20:02:08.010" v="3" actId="20577"/>
      <pc:docMkLst>
        <pc:docMk/>
      </pc:docMkLst>
      <pc:sldChg chg="add">
        <pc:chgData name="Jenny" userId="3fd3e1b3-2829-4b83-a999-09ceb7240592" providerId="ADAL" clId="{1917D973-B3F5-4CD9-842E-1C79F6717864}" dt="2020-07-30T18:30:16.392" v="1"/>
        <pc:sldMkLst>
          <pc:docMk/>
          <pc:sldMk cId="2402828649" sldId="1532"/>
        </pc:sldMkLst>
      </pc:sldChg>
      <pc:sldChg chg="modSp mod">
        <pc:chgData name="Jenny" userId="3fd3e1b3-2829-4b83-a999-09ceb7240592" providerId="ADAL" clId="{1917D973-B3F5-4CD9-842E-1C79F6717864}" dt="2020-07-30T20:02:08.010" v="3" actId="20577"/>
        <pc:sldMkLst>
          <pc:docMk/>
          <pc:sldMk cId="1491921647" sldId="1726"/>
        </pc:sldMkLst>
        <pc:spChg chg="mod">
          <ac:chgData name="Jenny" userId="3fd3e1b3-2829-4b83-a999-09ceb7240592" providerId="ADAL" clId="{1917D973-B3F5-4CD9-842E-1C79F6717864}" dt="2020-07-30T20:02:08.010" v="3" actId="20577"/>
          <ac:spMkLst>
            <pc:docMk/>
            <pc:sldMk cId="1491921647" sldId="1726"/>
            <ac:spMk id="3" creationId="{F4E1CD0A-3BA7-4E22-A032-5FD5746E3AA6}"/>
          </ac:spMkLst>
        </pc:spChg>
      </pc:sldChg>
      <pc:sldChg chg="add">
        <pc:chgData name="Jenny" userId="3fd3e1b3-2829-4b83-a999-09ceb7240592" providerId="ADAL" clId="{1917D973-B3F5-4CD9-842E-1C79F6717864}" dt="2020-07-30T18:30:02.960" v="0"/>
        <pc:sldMkLst>
          <pc:docMk/>
          <pc:sldMk cId="3284983197" sldId="1729"/>
        </pc:sldMkLst>
      </pc:sldChg>
      <pc:sldChg chg="add">
        <pc:chgData name="Jenny" userId="3fd3e1b3-2829-4b83-a999-09ceb7240592" providerId="ADAL" clId="{1917D973-B3F5-4CD9-842E-1C79F6717864}" dt="2020-07-30T18:30:02.960" v="0"/>
        <pc:sldMkLst>
          <pc:docMk/>
          <pc:sldMk cId="2051040758" sldId="1730"/>
        </pc:sldMkLst>
      </pc:sldChg>
      <pc:sldChg chg="add">
        <pc:chgData name="Jenny" userId="3fd3e1b3-2829-4b83-a999-09ceb7240592" providerId="ADAL" clId="{1917D973-B3F5-4CD9-842E-1C79F6717864}" dt="2020-07-30T18:30:16.392" v="1"/>
        <pc:sldMkLst>
          <pc:docMk/>
          <pc:sldMk cId="1817229113" sldId="1731"/>
        </pc:sldMkLst>
      </pc:sldChg>
      <pc:sldChg chg="add">
        <pc:chgData name="Jenny" userId="3fd3e1b3-2829-4b83-a999-09ceb7240592" providerId="ADAL" clId="{1917D973-B3F5-4CD9-842E-1C79F6717864}" dt="2020-07-30T18:30:16.392" v="1"/>
        <pc:sldMkLst>
          <pc:docMk/>
          <pc:sldMk cId="3208085086" sldId="1732"/>
        </pc:sldMkLst>
      </pc:sldChg>
    </pc:docChg>
  </pc:docChgLst>
  <pc:docChgLst>
    <pc:chgData name="Jenny Chen" userId="3fd3e1b3-2829-4b83-a999-09ceb7240592" providerId="ADAL" clId="{2FA424B4-456F-4DF7-BE87-C277E9374C6F}"/>
    <pc:docChg chg="undo custSel addSld modSld modSection">
      <pc:chgData name="Jenny Chen" userId="3fd3e1b3-2829-4b83-a999-09ceb7240592" providerId="ADAL" clId="{2FA424B4-456F-4DF7-BE87-C277E9374C6F}" dt="2020-05-27T15:46:59.534" v="31"/>
      <pc:docMkLst>
        <pc:docMk/>
      </pc:docMkLst>
      <pc:sldChg chg="modSp mod">
        <pc:chgData name="Jenny Chen" userId="3fd3e1b3-2829-4b83-a999-09ceb7240592" providerId="ADAL" clId="{2FA424B4-456F-4DF7-BE87-C277E9374C6F}" dt="2020-05-27T15:46:59.534" v="31"/>
        <pc:sldMkLst>
          <pc:docMk/>
          <pc:sldMk cId="3635852913" sldId="1719"/>
        </pc:sldMkLst>
        <pc:spChg chg="mod">
          <ac:chgData name="Jenny Chen" userId="3fd3e1b3-2829-4b83-a999-09ceb7240592" providerId="ADAL" clId="{2FA424B4-456F-4DF7-BE87-C277E9374C6F}" dt="2020-05-27T15:46:59.534" v="31"/>
          <ac:spMkLst>
            <pc:docMk/>
            <pc:sldMk cId="3635852913" sldId="1719"/>
            <ac:spMk id="4" creationId="{00000000-0000-0000-0000-000000000000}"/>
          </ac:spMkLst>
        </pc:spChg>
      </pc:sldChg>
      <pc:sldChg chg="modSp mod">
        <pc:chgData name="Jenny Chen" userId="3fd3e1b3-2829-4b83-a999-09ceb7240592" providerId="ADAL" clId="{2FA424B4-456F-4DF7-BE87-C277E9374C6F}" dt="2020-05-27T15:45:04.554" v="19" actId="20577"/>
        <pc:sldMkLst>
          <pc:docMk/>
          <pc:sldMk cId="1491921647" sldId="1726"/>
        </pc:sldMkLst>
        <pc:spChg chg="mod">
          <ac:chgData name="Jenny Chen" userId="3fd3e1b3-2829-4b83-a999-09ceb7240592" providerId="ADAL" clId="{2FA424B4-456F-4DF7-BE87-C277E9374C6F}" dt="2020-05-27T15:45:04.554" v="19" actId="20577"/>
          <ac:spMkLst>
            <pc:docMk/>
            <pc:sldMk cId="1491921647" sldId="1726"/>
            <ac:spMk id="3" creationId="{F4E1CD0A-3BA7-4E22-A032-5FD5746E3AA6}"/>
          </ac:spMkLst>
        </pc:spChg>
      </pc:sldChg>
      <pc:sldChg chg="addSp delSp modSp add mod">
        <pc:chgData name="Jenny Chen" userId="3fd3e1b3-2829-4b83-a999-09ceb7240592" providerId="ADAL" clId="{2FA424B4-456F-4DF7-BE87-C277E9374C6F}" dt="2020-05-27T15:46:03.822" v="23"/>
        <pc:sldMkLst>
          <pc:docMk/>
          <pc:sldMk cId="2466165797" sldId="1727"/>
        </pc:sldMkLst>
        <pc:spChg chg="del mod">
          <ac:chgData name="Jenny Chen" userId="3fd3e1b3-2829-4b83-a999-09ceb7240592" providerId="ADAL" clId="{2FA424B4-456F-4DF7-BE87-C277E9374C6F}" dt="2020-05-27T15:46:00.340" v="21" actId="478"/>
          <ac:spMkLst>
            <pc:docMk/>
            <pc:sldMk cId="2466165797" sldId="1727"/>
            <ac:spMk id="3" creationId="{F4E1CD0A-3BA7-4E22-A032-5FD5746E3AA6}"/>
          </ac:spMkLst>
        </pc:spChg>
        <pc:spChg chg="add del mod">
          <ac:chgData name="Jenny Chen" userId="3fd3e1b3-2829-4b83-a999-09ceb7240592" providerId="ADAL" clId="{2FA424B4-456F-4DF7-BE87-C277E9374C6F}" dt="2020-05-27T15:46:03.322" v="22" actId="478"/>
          <ac:spMkLst>
            <pc:docMk/>
            <pc:sldMk cId="2466165797" sldId="1727"/>
            <ac:spMk id="5" creationId="{74436000-B422-40B1-9E0B-831E620EE40C}"/>
          </ac:spMkLst>
        </pc:spChg>
        <pc:spChg chg="add mod">
          <ac:chgData name="Jenny Chen" userId="3fd3e1b3-2829-4b83-a999-09ceb7240592" providerId="ADAL" clId="{2FA424B4-456F-4DF7-BE87-C277E9374C6F}" dt="2020-05-27T15:46:03.822" v="23"/>
          <ac:spMkLst>
            <pc:docMk/>
            <pc:sldMk cId="2466165797" sldId="1727"/>
            <ac:spMk id="6" creationId="{E3C9DA59-8A6B-4D7B-A4C4-CBAB6068141A}"/>
          </ac:spMkLst>
        </pc:spChg>
      </pc:sldChg>
    </pc:docChg>
  </pc:docChgLst>
  <pc:docChgLst>
    <pc:chgData name="Jenny Chen" userId="3fd3e1b3-2829-4b83-a999-09ceb7240592" providerId="ADAL" clId="{BF171781-5704-4A1C-A548-B38B34FDFC75}"/>
    <pc:docChg chg="modSld">
      <pc:chgData name="Jenny Chen" userId="3fd3e1b3-2829-4b83-a999-09ceb7240592" providerId="ADAL" clId="{BF171781-5704-4A1C-A548-B38B34FDFC75}" dt="2019-01-25T09:28:03.548" v="29"/>
      <pc:docMkLst>
        <pc:docMk/>
      </pc:docMkLst>
      <pc:sldChg chg="modSp">
        <pc:chgData name="Jenny Chen" userId="3fd3e1b3-2829-4b83-a999-09ceb7240592" providerId="ADAL" clId="{BF171781-5704-4A1C-A548-B38B34FDFC75}" dt="2019-01-23T19:03:29.561" v="2" actId="20577"/>
        <pc:sldMkLst>
          <pc:docMk/>
          <pc:sldMk cId="3635852913" sldId="1719"/>
        </pc:sldMkLst>
        <pc:spChg chg="mod">
          <ac:chgData name="Jenny Chen" userId="3fd3e1b3-2829-4b83-a999-09ceb7240592" providerId="ADAL" clId="{BF171781-5704-4A1C-A548-B38B34FDFC75}" dt="2019-01-23T19:03:29.561" v="2" actId="20577"/>
          <ac:spMkLst>
            <pc:docMk/>
            <pc:sldMk cId="3635852913" sldId="1719"/>
            <ac:spMk id="4" creationId="{00000000-0000-0000-0000-000000000000}"/>
          </ac:spMkLst>
        </pc:spChg>
      </pc:sldChg>
      <pc:sldChg chg="modSp">
        <pc:chgData name="Jenny Chen" userId="3fd3e1b3-2829-4b83-a999-09ceb7240592" providerId="ADAL" clId="{BF171781-5704-4A1C-A548-B38B34FDFC75}" dt="2019-01-25T09:27:08.444" v="17"/>
        <pc:sldMkLst>
          <pc:docMk/>
          <pc:sldMk cId="3111323014" sldId="1725"/>
        </pc:sldMkLst>
        <pc:spChg chg="mod">
          <ac:chgData name="Jenny Chen" userId="3fd3e1b3-2829-4b83-a999-09ceb7240592" providerId="ADAL" clId="{BF171781-5704-4A1C-A548-B38B34FDFC75}" dt="2019-01-25T09:27:08.444" v="17"/>
          <ac:spMkLst>
            <pc:docMk/>
            <pc:sldMk cId="3111323014" sldId="1725"/>
            <ac:spMk id="6" creationId="{00000000-0000-0000-0000-000000000000}"/>
          </ac:spMkLst>
        </pc:spChg>
      </pc:sldChg>
      <pc:sldChg chg="modSp">
        <pc:chgData name="Jenny Chen" userId="3fd3e1b3-2829-4b83-a999-09ceb7240592" providerId="ADAL" clId="{BF171781-5704-4A1C-A548-B38B34FDFC75}" dt="2019-01-25T09:28:03.548" v="29"/>
        <pc:sldMkLst>
          <pc:docMk/>
          <pc:sldMk cId="1491921647" sldId="1726"/>
        </pc:sldMkLst>
        <pc:spChg chg="mod">
          <ac:chgData name="Jenny Chen" userId="3fd3e1b3-2829-4b83-a999-09ceb7240592" providerId="ADAL" clId="{BF171781-5704-4A1C-A548-B38B34FDFC75}" dt="2019-01-25T09:28:03.548" v="29"/>
          <ac:spMkLst>
            <pc:docMk/>
            <pc:sldMk cId="1491921647" sldId="1726"/>
            <ac:spMk id="3" creationId="{F4E1CD0A-3BA7-4E22-A032-5FD5746E3AA6}"/>
          </ac:spMkLst>
        </pc:spChg>
      </pc:sldChg>
    </pc:docChg>
  </pc:docChgLst>
  <pc:docChgLst>
    <pc:chgData name="Jenny Chen" userId="3fd3e1b3-2829-4b83-a999-09ceb7240592" providerId="ADAL" clId="{1917D973-B3F5-4CD9-842E-1C79F6717864}"/>
    <pc:docChg chg="addSld delSld modSld delSection">
      <pc:chgData name="Jenny Chen" userId="3fd3e1b3-2829-4b83-a999-09ceb7240592" providerId="ADAL" clId="{1917D973-B3F5-4CD9-842E-1C79F6717864}" dt="2020-07-30T20:42:00.370" v="66" actId="47"/>
      <pc:docMkLst>
        <pc:docMk/>
      </pc:docMkLst>
      <pc:sldChg chg="modSp">
        <pc:chgData name="Jenny Chen" userId="3fd3e1b3-2829-4b83-a999-09ceb7240592" providerId="ADAL" clId="{1917D973-B3F5-4CD9-842E-1C79F6717864}" dt="2020-07-25T00:22:30.177" v="0"/>
        <pc:sldMkLst>
          <pc:docMk/>
          <pc:sldMk cId="3635852913" sldId="1719"/>
        </pc:sldMkLst>
        <pc:spChg chg="mod">
          <ac:chgData name="Jenny Chen" userId="3fd3e1b3-2829-4b83-a999-09ceb7240592" providerId="ADAL" clId="{1917D973-B3F5-4CD9-842E-1C79F6717864}" dt="2020-07-25T00:22:30.177" v="0"/>
          <ac:spMkLst>
            <pc:docMk/>
            <pc:sldMk cId="3635852913" sldId="1719"/>
            <ac:spMk id="4" creationId="{00000000-0000-0000-0000-000000000000}"/>
          </ac:spMkLst>
        </pc:spChg>
      </pc:sldChg>
      <pc:sldChg chg="modSp mod">
        <pc:chgData name="Jenny Chen" userId="3fd3e1b3-2829-4b83-a999-09ceb7240592" providerId="ADAL" clId="{1917D973-B3F5-4CD9-842E-1C79F6717864}" dt="2020-07-25T00:23:54.223" v="11" actId="6549"/>
        <pc:sldMkLst>
          <pc:docMk/>
          <pc:sldMk cId="3111323014" sldId="1725"/>
        </pc:sldMkLst>
        <pc:spChg chg="mod">
          <ac:chgData name="Jenny Chen" userId="3fd3e1b3-2829-4b83-a999-09ceb7240592" providerId="ADAL" clId="{1917D973-B3F5-4CD9-842E-1C79F6717864}" dt="2020-07-25T00:23:54.223" v="11" actId="6549"/>
          <ac:spMkLst>
            <pc:docMk/>
            <pc:sldMk cId="3111323014" sldId="1725"/>
            <ac:spMk id="6" creationId="{00000000-0000-0000-0000-000000000000}"/>
          </ac:spMkLst>
        </pc:spChg>
      </pc:sldChg>
      <pc:sldChg chg="modSp mod">
        <pc:chgData name="Jenny Chen" userId="3fd3e1b3-2829-4b83-a999-09ceb7240592" providerId="ADAL" clId="{1917D973-B3F5-4CD9-842E-1C79F6717864}" dt="2020-07-28T16:39:51.899" v="64" actId="20577"/>
        <pc:sldMkLst>
          <pc:docMk/>
          <pc:sldMk cId="1491921647" sldId="1726"/>
        </pc:sldMkLst>
        <pc:spChg chg="mod">
          <ac:chgData name="Jenny Chen" userId="3fd3e1b3-2829-4b83-a999-09ceb7240592" providerId="ADAL" clId="{1917D973-B3F5-4CD9-842E-1C79F6717864}" dt="2020-07-28T16:39:51.899" v="64" actId="20577"/>
          <ac:spMkLst>
            <pc:docMk/>
            <pc:sldMk cId="1491921647" sldId="1726"/>
            <ac:spMk id="3" creationId="{F4E1CD0A-3BA7-4E22-A032-5FD5746E3AA6}"/>
          </ac:spMkLst>
        </pc:spChg>
      </pc:sldChg>
      <pc:sldChg chg="modSp mod">
        <pc:chgData name="Jenny Chen" userId="3fd3e1b3-2829-4b83-a999-09ceb7240592" providerId="ADAL" clId="{1917D973-B3F5-4CD9-842E-1C79F6717864}" dt="2020-07-25T00:26:10.270" v="55" actId="20577"/>
        <pc:sldMkLst>
          <pc:docMk/>
          <pc:sldMk cId="2466165797" sldId="1727"/>
        </pc:sldMkLst>
        <pc:spChg chg="mod">
          <ac:chgData name="Jenny Chen" userId="3fd3e1b3-2829-4b83-a999-09ceb7240592" providerId="ADAL" clId="{1917D973-B3F5-4CD9-842E-1C79F6717864}" dt="2020-07-25T00:26:10.270" v="55" actId="20577"/>
          <ac:spMkLst>
            <pc:docMk/>
            <pc:sldMk cId="2466165797" sldId="1727"/>
            <ac:spMk id="6" creationId="{E3C9DA59-8A6B-4D7B-A4C4-CBAB6068141A}"/>
          </ac:spMkLst>
        </pc:spChg>
      </pc:sldChg>
      <pc:sldChg chg="del">
        <pc:chgData name="Jenny Chen" userId="3fd3e1b3-2829-4b83-a999-09ceb7240592" providerId="ADAL" clId="{1917D973-B3F5-4CD9-842E-1C79F6717864}" dt="2020-07-30T20:42:00.370" v="66" actId="47"/>
        <pc:sldMkLst>
          <pc:docMk/>
          <pc:sldMk cId="3208085086" sldId="1732"/>
        </pc:sldMkLst>
      </pc:sldChg>
      <pc:sldChg chg="add">
        <pc:chgData name="Jenny Chen" userId="3fd3e1b3-2829-4b83-a999-09ceb7240592" providerId="ADAL" clId="{1917D973-B3F5-4CD9-842E-1C79F6717864}" dt="2020-07-30T20:41:56.145" v="65"/>
        <pc:sldMkLst>
          <pc:docMk/>
          <pc:sldMk cId="3304260149" sldId="17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7/30/2020 1:41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7/30/2020 1:41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7/30/2020 1:41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7/30/2020 1:41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44361"/>
            <a:ext cx="4167887" cy="3323987"/>
          </a:xfrm>
        </p:spPr>
        <p:txBody>
          <a:bodyPr/>
          <a:lstStyle/>
          <a:p>
            <a:r>
              <a:rPr lang="en-US" dirty="0"/>
              <a:t>MS-</a:t>
            </a:r>
            <a:r>
              <a:rPr lang="bs-Latn-BA" dirty="0"/>
              <a:t>0</a:t>
            </a:r>
            <a:r>
              <a:rPr lang="en-US" dirty="0"/>
              <a:t>4</a:t>
            </a:r>
            <a:r>
              <a:rPr lang="bs-Latn-BA" dirty="0"/>
              <a:t>0</a:t>
            </a:r>
            <a:br>
              <a:rPr lang="en-US" dirty="0"/>
            </a:br>
            <a:br>
              <a:rPr lang="en-US" dirty="0"/>
            </a:br>
            <a:r>
              <a:rPr lang="en-US" dirty="0"/>
              <a:t>Manage SharePoint and OneDrive in Microsoft 365</a:t>
            </a:r>
            <a:br>
              <a:rPr lang="en-US" dirty="0"/>
            </a:b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p:txBody>
          <a:bodyPr/>
          <a:lstStyle/>
          <a:p>
            <a:r>
              <a:rPr lang="en-US" dirty="0"/>
              <a:t>Hello! Instructor introduction</a:t>
            </a:r>
          </a:p>
        </p:txBody>
      </p:sp>
      <p:sp>
        <p:nvSpPr>
          <p:cNvPr id="3" name="Text Placeholder 2">
            <a:extLst>
              <a:ext uri="{FF2B5EF4-FFF2-40B4-BE49-F238E27FC236}">
                <a16:creationId xmlns:a16="http://schemas.microsoft.com/office/drawing/2014/main" id="{E0B63EC3-EFD3-4A31-BAD2-DE387564567A}"/>
              </a:ext>
            </a:extLst>
          </p:cNvPr>
          <p:cNvSpPr txBox="1">
            <a:spLocks/>
          </p:cNvSpPr>
          <p:nvPr/>
        </p:nvSpPr>
        <p:spPr>
          <a:xfrm>
            <a:off x="457200" y="1430787"/>
            <a:ext cx="5486400" cy="51054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solidFill>
                  <a:srgbClr val="0070C0"/>
                </a:solidFill>
              </a:rPr>
              <a:t>Instructor: </a:t>
            </a:r>
            <a:r>
              <a:rPr lang="en-US" sz="2400"/>
              <a:t>&lt;Name&gt;</a:t>
            </a:r>
          </a:p>
          <a:p>
            <a:r>
              <a:rPr lang="en-US" sz="2400"/>
              <a:t>&lt;Title or other credentials, e.g. Microsoft Certified Trainer&gt;</a:t>
            </a:r>
          </a:p>
          <a:p>
            <a:r>
              <a:rPr lang="en-US" sz="2400"/>
              <a:t>&lt;Affiliation/Company&gt;</a:t>
            </a:r>
          </a:p>
          <a:p>
            <a:r>
              <a:rPr lang="en-US" sz="2400"/>
              <a:t>&lt;A few words about my technical and professional experience&gt; </a:t>
            </a:r>
          </a:p>
          <a:p>
            <a:endParaRPr lang="en-US" sz="2400" dirty="0"/>
          </a:p>
        </p:txBody>
      </p:sp>
      <p:grpSp>
        <p:nvGrpSpPr>
          <p:cNvPr id="4" name="Group 3">
            <a:extLst>
              <a:ext uri="{FF2B5EF4-FFF2-40B4-BE49-F238E27FC236}">
                <a16:creationId xmlns:a16="http://schemas.microsoft.com/office/drawing/2014/main" id="{D29BFF75-F5B2-418B-AC94-DFAA74C82B2F}"/>
              </a:ext>
            </a:extLst>
          </p:cNvPr>
          <p:cNvGrpSpPr>
            <a:grpSpLocks noChangeAspect="1"/>
          </p:cNvGrpSpPr>
          <p:nvPr/>
        </p:nvGrpSpPr>
        <p:grpSpPr>
          <a:xfrm>
            <a:off x="6854921" y="1519561"/>
            <a:ext cx="3485331" cy="2217938"/>
            <a:chOff x="1066800" y="1066800"/>
            <a:chExt cx="3352800" cy="2133600"/>
          </a:xfrm>
        </p:grpSpPr>
        <p:grpSp>
          <p:nvGrpSpPr>
            <p:cNvPr id="5" name="Group 4">
              <a:extLst>
                <a:ext uri="{FF2B5EF4-FFF2-40B4-BE49-F238E27FC236}">
                  <a16:creationId xmlns:a16="http://schemas.microsoft.com/office/drawing/2014/main" id="{1CAF43F4-CC05-42BE-9ED8-DB2C40BA36D9}"/>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C410CCC6-EC39-43EF-9CB0-5D918EA045BC}"/>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50783A5-9451-4F5F-8AFC-0A646D3E7B68}"/>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C6DF8944-736D-4B45-AF51-F895FDAA1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284983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E0B63EC3-EFD3-4A31-BAD2-DE387564567A}"/>
              </a:ext>
            </a:extLst>
          </p:cNvPr>
          <p:cNvSpPr txBox="1">
            <a:spLocks/>
          </p:cNvSpPr>
          <p:nvPr/>
        </p:nvSpPr>
        <p:spPr>
          <a:xfrm>
            <a:off x="457200" y="1430787"/>
            <a:ext cx="5486400" cy="51054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Office 365 experience</a:t>
            </a:r>
          </a:p>
          <a:p>
            <a:r>
              <a:rPr lang="en-US" sz="2400" dirty="0"/>
              <a:t>Your expectations for the course</a:t>
            </a:r>
          </a:p>
          <a:p>
            <a:endParaRPr lang="en-US" sz="2400" dirty="0"/>
          </a:p>
        </p:txBody>
      </p:sp>
      <p:grpSp>
        <p:nvGrpSpPr>
          <p:cNvPr id="4" name="Group 3">
            <a:extLst>
              <a:ext uri="{FF2B5EF4-FFF2-40B4-BE49-F238E27FC236}">
                <a16:creationId xmlns:a16="http://schemas.microsoft.com/office/drawing/2014/main" id="{D29BFF75-F5B2-418B-AC94-DFAA74C82B2F}"/>
              </a:ext>
            </a:extLst>
          </p:cNvPr>
          <p:cNvGrpSpPr>
            <a:grpSpLocks noChangeAspect="1"/>
          </p:cNvGrpSpPr>
          <p:nvPr/>
        </p:nvGrpSpPr>
        <p:grpSpPr>
          <a:xfrm>
            <a:off x="6854921" y="1519561"/>
            <a:ext cx="3485331" cy="2217938"/>
            <a:chOff x="1066800" y="1066800"/>
            <a:chExt cx="3352800" cy="2133600"/>
          </a:xfrm>
        </p:grpSpPr>
        <p:grpSp>
          <p:nvGrpSpPr>
            <p:cNvPr id="5" name="Group 4">
              <a:extLst>
                <a:ext uri="{FF2B5EF4-FFF2-40B4-BE49-F238E27FC236}">
                  <a16:creationId xmlns:a16="http://schemas.microsoft.com/office/drawing/2014/main" id="{1CAF43F4-CC05-42BE-9ED8-DB2C40BA36D9}"/>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C410CCC6-EC39-43EF-9CB0-5D918EA045BC}"/>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50783A5-9451-4F5F-8AFC-0A646D3E7B68}"/>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C6DF8944-736D-4B45-AF51-F895FDAA1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510407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Course Agenda</a:t>
            </a:r>
            <a:endParaRPr lang="en-US" dirty="0"/>
          </a:p>
        </p:txBody>
      </p:sp>
      <p:sp>
        <p:nvSpPr>
          <p:cNvPr id="6" name="Text Placeholder 5"/>
          <p:cNvSpPr>
            <a:spLocks noGrp="1"/>
          </p:cNvSpPr>
          <p:nvPr>
            <p:ph type="body" sz="quarter" idx="10"/>
          </p:nvPr>
        </p:nvSpPr>
        <p:spPr>
          <a:xfrm>
            <a:off x="584200" y="1435497"/>
            <a:ext cx="11018520" cy="3471720"/>
          </a:xfrm>
        </p:spPr>
        <p:txBody>
          <a:bodyPr/>
          <a:lstStyle/>
          <a:p>
            <a:r>
              <a:rPr lang="bs-Latn-BA" dirty="0"/>
              <a:t>Module 1: </a:t>
            </a:r>
            <a:r>
              <a:rPr lang="en-US" dirty="0"/>
              <a:t>Plan and Configure SharePoint Sites</a:t>
            </a:r>
            <a:endParaRPr lang="bs-Latn-BA" dirty="0"/>
          </a:p>
          <a:p>
            <a:pPr lvl="1"/>
            <a:r>
              <a:rPr lang="en-US" dirty="0"/>
              <a:t>Overview of SharePoint in Microsoft 365</a:t>
            </a:r>
          </a:p>
          <a:p>
            <a:pPr lvl="1"/>
            <a:r>
              <a:rPr lang="en-US" dirty="0"/>
              <a:t>Configure SharePoint sites</a:t>
            </a:r>
          </a:p>
          <a:p>
            <a:pPr lvl="1"/>
            <a:r>
              <a:rPr lang="en-US" dirty="0"/>
              <a:t>Manage SharePoint sites</a:t>
            </a:r>
            <a:br>
              <a:rPr lang="en-US" dirty="0"/>
            </a:br>
            <a:endParaRPr lang="bs-Latn-BA" dirty="0"/>
          </a:p>
          <a:p>
            <a:r>
              <a:rPr lang="bs-Latn-BA" dirty="0"/>
              <a:t>Module 2: </a:t>
            </a:r>
            <a:r>
              <a:rPr lang="en-US" dirty="0"/>
              <a:t>Configure and Manage OneDrive</a:t>
            </a:r>
            <a:endParaRPr lang="bs-Latn-BA" dirty="0"/>
          </a:p>
          <a:p>
            <a:pPr lvl="1"/>
            <a:r>
              <a:rPr lang="en-US" dirty="0"/>
              <a:t>Overview of OneDrive in Microsoft 365</a:t>
            </a:r>
          </a:p>
          <a:p>
            <a:pPr lvl="1"/>
            <a:r>
              <a:rPr lang="bs-Latn-BA" dirty="0"/>
              <a:t>Deploy OneDrive</a:t>
            </a:r>
            <a:endParaRPr lang="en-US" dirty="0"/>
          </a:p>
          <a:p>
            <a:pPr lvl="1"/>
            <a:r>
              <a:rPr lang="bs-Latn-BA" dirty="0"/>
              <a:t>Manage OneDrive</a:t>
            </a: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p:txBody>
          <a:bodyPr/>
          <a:lstStyle/>
          <a:p>
            <a:r>
              <a:rPr lang="bs-Latn-BA" dirty="0"/>
              <a:t>Course Agenda (continued)</a:t>
            </a:r>
            <a:endParaRPr lang="en-US" dirty="0"/>
          </a:p>
        </p:txBody>
      </p:sp>
      <p:sp>
        <p:nvSpPr>
          <p:cNvPr id="3" name="Text Placeholder 2">
            <a:extLst>
              <a:ext uri="{FF2B5EF4-FFF2-40B4-BE49-F238E27FC236}">
                <a16:creationId xmlns:a16="http://schemas.microsoft.com/office/drawing/2014/main" id="{F4E1CD0A-3BA7-4E22-A032-5FD5746E3AA6}"/>
              </a:ext>
            </a:extLst>
          </p:cNvPr>
          <p:cNvSpPr>
            <a:spLocks noGrp="1"/>
          </p:cNvSpPr>
          <p:nvPr>
            <p:ph type="body" sz="quarter" idx="10"/>
          </p:nvPr>
        </p:nvSpPr>
        <p:spPr>
          <a:xfrm>
            <a:off x="584200" y="1435497"/>
            <a:ext cx="11018520" cy="3163943"/>
          </a:xfrm>
        </p:spPr>
        <p:txBody>
          <a:bodyPr/>
          <a:lstStyle/>
          <a:p>
            <a:r>
              <a:rPr lang="bs-Latn-BA" dirty="0"/>
              <a:t>Module 3: </a:t>
            </a:r>
            <a:r>
              <a:rPr lang="en-US" dirty="0"/>
              <a:t>Sharing and Security in SharePoint and OneDrive </a:t>
            </a:r>
            <a:endParaRPr lang="bs-Latn-BA" dirty="0"/>
          </a:p>
          <a:p>
            <a:pPr lvl="1"/>
            <a:r>
              <a:rPr lang="en-US" dirty="0"/>
              <a:t>Manage SharePoint site permissions</a:t>
            </a:r>
          </a:p>
          <a:p>
            <a:pPr lvl="1"/>
            <a:r>
              <a:rPr lang="en-US" dirty="0"/>
              <a:t>Manage sharing in SharePoint and OneDrive</a:t>
            </a:r>
          </a:p>
          <a:p>
            <a:pPr lvl="1"/>
            <a:r>
              <a:rPr lang="en-US" dirty="0"/>
              <a:t>Manage security in SharePoint and OneDrive</a:t>
            </a:r>
          </a:p>
          <a:p>
            <a:pPr lvl="1"/>
            <a:endParaRPr lang="en-US" dirty="0"/>
          </a:p>
          <a:p>
            <a:r>
              <a:rPr lang="bs-Latn-BA" dirty="0"/>
              <a:t>Module </a:t>
            </a:r>
            <a:r>
              <a:rPr lang="en-US" dirty="0"/>
              <a:t>4</a:t>
            </a:r>
            <a:r>
              <a:rPr lang="bs-Latn-BA" dirty="0"/>
              <a:t>: </a:t>
            </a:r>
            <a:r>
              <a:rPr lang="en-US" dirty="0"/>
              <a:t>Manage User Profiles and Apps</a:t>
            </a:r>
            <a:endParaRPr lang="bs-Latn-BA" dirty="0"/>
          </a:p>
          <a:p>
            <a:pPr lvl="1"/>
            <a:r>
              <a:rPr lang="en-US" dirty="0"/>
              <a:t>Manage User Profiles</a:t>
            </a:r>
          </a:p>
          <a:p>
            <a:pPr lvl="1"/>
            <a:r>
              <a:rPr lang="en-US" dirty="0"/>
              <a:t>Manage apps </a:t>
            </a:r>
          </a:p>
        </p:txBody>
      </p:sp>
    </p:spTree>
    <p:extLst>
      <p:ext uri="{BB962C8B-B14F-4D97-AF65-F5344CB8AC3E}">
        <p14:creationId xmlns:p14="http://schemas.microsoft.com/office/powerpoint/2010/main" val="14919216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p:txBody>
          <a:bodyPr/>
          <a:lstStyle/>
          <a:p>
            <a:r>
              <a:rPr lang="bs-Latn-BA" dirty="0"/>
              <a:t>Course Agenda (continued)</a:t>
            </a:r>
            <a:endParaRPr lang="en-US" dirty="0"/>
          </a:p>
        </p:txBody>
      </p:sp>
      <p:sp>
        <p:nvSpPr>
          <p:cNvPr id="6" name="Text Placeholder 5">
            <a:extLst>
              <a:ext uri="{FF2B5EF4-FFF2-40B4-BE49-F238E27FC236}">
                <a16:creationId xmlns:a16="http://schemas.microsoft.com/office/drawing/2014/main" id="{E3C9DA59-8A6B-4D7B-A4C4-CBAB6068141A}"/>
              </a:ext>
            </a:extLst>
          </p:cNvPr>
          <p:cNvSpPr>
            <a:spLocks noGrp="1"/>
          </p:cNvSpPr>
          <p:nvPr>
            <p:ph type="body" sz="quarter" idx="10"/>
          </p:nvPr>
        </p:nvSpPr>
        <p:spPr>
          <a:xfrm>
            <a:off x="584200" y="1435497"/>
            <a:ext cx="11018520" cy="3225498"/>
          </a:xfrm>
        </p:spPr>
        <p:txBody>
          <a:bodyPr/>
          <a:lstStyle/>
          <a:p>
            <a:r>
              <a:rPr lang="bs-Latn-BA" dirty="0"/>
              <a:t>Module </a:t>
            </a:r>
            <a:r>
              <a:rPr lang="en-US" dirty="0"/>
              <a:t>5</a:t>
            </a:r>
            <a:r>
              <a:rPr lang="bs-Latn-BA" dirty="0"/>
              <a:t>: </a:t>
            </a:r>
            <a:r>
              <a:rPr lang="en-US" dirty="0"/>
              <a:t>Plan and Configure Managed Metadata and Business Connectivity Services </a:t>
            </a:r>
            <a:endParaRPr lang="bs-Latn-BA" dirty="0"/>
          </a:p>
          <a:p>
            <a:pPr lvl="1"/>
            <a:r>
              <a:rPr lang="en-US" dirty="0"/>
              <a:t>Plan and configure Managed Metadata</a:t>
            </a:r>
          </a:p>
          <a:p>
            <a:pPr lvl="1"/>
            <a:r>
              <a:rPr lang="en-US" dirty="0"/>
              <a:t>Plan and configure Business Connectivity Services</a:t>
            </a:r>
          </a:p>
          <a:p>
            <a:pPr lvl="1"/>
            <a:endParaRPr lang="en-US" dirty="0"/>
          </a:p>
          <a:p>
            <a:r>
              <a:rPr lang="bs-Latn-BA" dirty="0"/>
              <a:t>Module </a:t>
            </a:r>
            <a:r>
              <a:rPr lang="en-US" dirty="0"/>
              <a:t>6</a:t>
            </a:r>
            <a:r>
              <a:rPr lang="bs-Latn-BA" dirty="0"/>
              <a:t>: </a:t>
            </a:r>
            <a:r>
              <a:rPr lang="en-US" dirty="0"/>
              <a:t>Plan and Configure Search</a:t>
            </a:r>
            <a:endParaRPr lang="bs-Latn-BA" dirty="0"/>
          </a:p>
          <a:p>
            <a:pPr lvl="1"/>
            <a:r>
              <a:rPr lang="en-US" dirty="0"/>
              <a:t>Plan search </a:t>
            </a:r>
          </a:p>
          <a:p>
            <a:pPr lvl="1"/>
            <a:r>
              <a:rPr lang="en-US" dirty="0"/>
              <a:t>Configure search</a:t>
            </a:r>
            <a:endParaRPr lang="bs-Latn-BA" dirty="0"/>
          </a:p>
        </p:txBody>
      </p:sp>
    </p:spTree>
    <p:extLst>
      <p:ext uri="{BB962C8B-B14F-4D97-AF65-F5344CB8AC3E}">
        <p14:creationId xmlns:p14="http://schemas.microsoft.com/office/powerpoint/2010/main" val="24661657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EE5-A3CF-4CDE-886E-67FDC18381A3}"/>
              </a:ext>
            </a:extLst>
          </p:cNvPr>
          <p:cNvSpPr>
            <a:spLocks noGrp="1"/>
          </p:cNvSpPr>
          <p:nvPr>
            <p:ph type="title"/>
          </p:nvPr>
        </p:nvSpPr>
        <p:spPr/>
        <p:txBody>
          <a:bodyPr/>
          <a:lstStyle/>
          <a:p>
            <a:r>
              <a:rPr lang="en-US" dirty="0"/>
              <a:t>Preparing for the labs</a:t>
            </a:r>
          </a:p>
        </p:txBody>
      </p:sp>
      <p:sp>
        <p:nvSpPr>
          <p:cNvPr id="3" name="TextBox 2">
            <a:extLst>
              <a:ext uri="{FF2B5EF4-FFF2-40B4-BE49-F238E27FC236}">
                <a16:creationId xmlns:a16="http://schemas.microsoft.com/office/drawing/2014/main" id="{CD581680-8975-45AD-95B7-E6B10C6C95B5}"/>
              </a:ext>
            </a:extLst>
          </p:cNvPr>
          <p:cNvSpPr txBox="1"/>
          <p:nvPr/>
        </p:nvSpPr>
        <p:spPr>
          <a:xfrm>
            <a:off x="457200" y="1265362"/>
            <a:ext cx="6629400" cy="4401205"/>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000" dirty="0"/>
              <a:t>Your lab activities will be centered around a fictitious company named </a:t>
            </a:r>
            <a:r>
              <a:rPr lang="en-US" sz="2000" dirty="0" err="1"/>
              <a:t>Adatum</a:t>
            </a:r>
            <a:r>
              <a:rPr lang="en-US" sz="2000" dirty="0"/>
              <a:t> Corporation.</a:t>
            </a:r>
            <a:br>
              <a:rPr lang="en-US" sz="2000" dirty="0"/>
            </a:br>
            <a:endParaRPr lang="en-US" sz="2000" dirty="0"/>
          </a:p>
          <a:p>
            <a:pPr marL="342900" indent="-342900">
              <a:spcAft>
                <a:spcPts val="600"/>
              </a:spcAft>
              <a:buFont typeface="Arial" panose="020B0604020202020204" pitchFamily="34" charset="0"/>
              <a:buChar char="•"/>
            </a:pPr>
            <a:r>
              <a:rPr lang="en-US" sz="2000" dirty="0"/>
              <a:t>In the lab exercises you will take on the role of </a:t>
            </a:r>
            <a:r>
              <a:rPr lang="en-US" sz="2000" dirty="0" err="1"/>
              <a:t>Adatum’s</a:t>
            </a:r>
            <a:r>
              <a:rPr lang="en-US" sz="2000" dirty="0"/>
              <a:t> SharePoint Administrator. </a:t>
            </a:r>
            <a:br>
              <a:rPr lang="en-US" sz="2800" dirty="0"/>
            </a:br>
            <a:endParaRPr lang="en-US" sz="2000" dirty="0"/>
          </a:p>
          <a:p>
            <a:pPr marL="342900" indent="-342900">
              <a:spcAft>
                <a:spcPts val="600"/>
              </a:spcAft>
              <a:buFont typeface="Arial" panose="020B0604020202020204" pitchFamily="34" charset="0"/>
              <a:buChar char="•"/>
            </a:pPr>
            <a:r>
              <a:rPr lang="en-US" sz="2000" dirty="0"/>
              <a:t>You will work in a virtual machine environment to complete the labs. </a:t>
            </a:r>
            <a:r>
              <a:rPr lang="en-IN" sz="2000" dirty="0"/>
              <a:t>The virtual machines used for this course are hosted by an authorized lab hosting provider.</a:t>
            </a:r>
          </a:p>
          <a:p>
            <a:pPr marL="342900" indent="-342900">
              <a:spcAft>
                <a:spcPts val="600"/>
              </a:spcAft>
              <a:buFont typeface="Arial" panose="020B0604020202020204" pitchFamily="34" charset="0"/>
              <a:buChar char="•"/>
            </a:pPr>
            <a:endParaRPr lang="en-IN" sz="2000" dirty="0"/>
          </a:p>
          <a:p>
            <a:pPr marL="342900" indent="-342900">
              <a:spcAft>
                <a:spcPts val="600"/>
              </a:spcAft>
              <a:buFont typeface="Arial" panose="020B0604020202020204" pitchFamily="34" charset="0"/>
              <a:buChar char="•"/>
            </a:pPr>
            <a:r>
              <a:rPr lang="en-IN" sz="2000" dirty="0"/>
              <a:t>The detailed lab instructions will be included in your lab environment rather than in the student manual.</a:t>
            </a:r>
            <a:endParaRPr lang="en-US" sz="2000" dirty="0"/>
          </a:p>
        </p:txBody>
      </p:sp>
      <p:pic>
        <p:nvPicPr>
          <p:cNvPr id="5" name="Picture 4" descr="A picture containing table&#10;&#10;Description automatically generated">
            <a:extLst>
              <a:ext uri="{FF2B5EF4-FFF2-40B4-BE49-F238E27FC236}">
                <a16:creationId xmlns:a16="http://schemas.microsoft.com/office/drawing/2014/main" id="{EA2733DC-7B1E-40E3-9B8A-4FFE1A5B5E0B}"/>
              </a:ext>
            </a:extLst>
          </p:cNvPr>
          <p:cNvPicPr>
            <a:picLocks noChangeAspect="1"/>
          </p:cNvPicPr>
          <p:nvPr/>
        </p:nvPicPr>
        <p:blipFill>
          <a:blip r:embed="rId2"/>
          <a:stretch>
            <a:fillRect/>
          </a:stretch>
        </p:blipFill>
        <p:spPr>
          <a:xfrm>
            <a:off x="8143093" y="1401198"/>
            <a:ext cx="3371250" cy="3489838"/>
          </a:xfrm>
          <a:prstGeom prst="rect">
            <a:avLst/>
          </a:prstGeom>
        </p:spPr>
      </p:pic>
    </p:spTree>
    <p:extLst>
      <p:ext uri="{BB962C8B-B14F-4D97-AF65-F5344CB8AC3E}">
        <p14:creationId xmlns:p14="http://schemas.microsoft.com/office/powerpoint/2010/main" val="33042601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E1C-03D2-429C-9786-69FFCD98A3B7}"/>
              </a:ext>
            </a:extLst>
          </p:cNvPr>
          <p:cNvSpPr>
            <a:spLocks noGrp="1"/>
          </p:cNvSpPr>
          <p:nvPr>
            <p:ph type="title"/>
          </p:nvPr>
        </p:nvSpPr>
        <p:spPr/>
        <p:txBody>
          <a:bodyPr/>
          <a:lstStyle/>
          <a:p>
            <a:r>
              <a:rPr lang="en-GB" dirty="0">
                <a:latin typeface="Segoe UI Semibold" panose="020B0702040204020203" pitchFamily="34" charset="0"/>
                <a:cs typeface="Segoe UI Semibold" panose="020B0702040204020203" pitchFamily="34" charset="0"/>
              </a:rPr>
              <a:t>WARNING – You may experience UI lab discrepancies</a:t>
            </a:r>
            <a:endParaRPr lang="en-US" dirty="0">
              <a:latin typeface="Segoe UI Semibold" panose="020B0702040204020203" pitchFamily="34" charset="0"/>
              <a:cs typeface="Segoe UI Semibold" panose="020B0702040204020203" pitchFamily="34" charset="0"/>
            </a:endParaRPr>
          </a:p>
        </p:txBody>
      </p:sp>
      <p:sp>
        <p:nvSpPr>
          <p:cNvPr id="3" name="Text Placeholder 2">
            <a:extLst>
              <a:ext uri="{FF2B5EF4-FFF2-40B4-BE49-F238E27FC236}">
                <a16:creationId xmlns:a16="http://schemas.microsoft.com/office/drawing/2014/main" id="{B9C188C8-948B-4C96-A3C5-B6E878912C65}"/>
              </a:ext>
            </a:extLst>
          </p:cNvPr>
          <p:cNvSpPr txBox="1">
            <a:spLocks/>
          </p:cNvSpPr>
          <p:nvPr/>
        </p:nvSpPr>
        <p:spPr>
          <a:xfrm>
            <a:off x="3935760" y="1407845"/>
            <a:ext cx="7884380" cy="48242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a:t>Given the dynamic nature of Microsoft cloud tools, you may experience Microsoft Office 365 user interface (UI) changes that were made following courseware development that do not match up with lab instructions. </a:t>
            </a:r>
            <a:br>
              <a:rPr lang="en-GB" sz="2400" dirty="0"/>
            </a:br>
            <a:endParaRPr lang="en-GB" sz="2400" dirty="0"/>
          </a:p>
          <a:p>
            <a:r>
              <a:rPr lang="en-GB" sz="2400" dirty="0"/>
              <a:t>While Microsoft World Wide Learning (WWL) will make every attempt to keep lab instructions current with the latest UI changes, you may run into Office 365 changes that occur before WWL becomes aware of them.</a:t>
            </a:r>
          </a:p>
          <a:p>
            <a:endParaRPr lang="en-GB" sz="2400" dirty="0"/>
          </a:p>
          <a:p>
            <a:r>
              <a:rPr lang="en-GB" sz="2400" dirty="0"/>
              <a:t>If this occurs, you will have to adapt to the UI changes and work through them in the labs as necessary.</a:t>
            </a:r>
            <a:br>
              <a:rPr lang="en-GB" sz="2400" dirty="0"/>
            </a:br>
            <a:endParaRPr lang="en-GB" sz="2400" dirty="0"/>
          </a:p>
          <a:p>
            <a:endParaRPr lang="en-GB" sz="2400" dirty="0"/>
          </a:p>
        </p:txBody>
      </p:sp>
      <p:pic>
        <p:nvPicPr>
          <p:cNvPr id="4" name="Picture 3">
            <a:extLst>
              <a:ext uri="{FF2B5EF4-FFF2-40B4-BE49-F238E27FC236}">
                <a16:creationId xmlns:a16="http://schemas.microsoft.com/office/drawing/2014/main" id="{543D8C6A-093C-4029-8CFD-A66D0F3C8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60" y="1805365"/>
            <a:ext cx="3188085" cy="3188085"/>
          </a:xfrm>
          <a:prstGeom prst="rect">
            <a:avLst/>
          </a:prstGeom>
        </p:spPr>
      </p:pic>
    </p:spTree>
    <p:extLst>
      <p:ext uri="{BB962C8B-B14F-4D97-AF65-F5344CB8AC3E}">
        <p14:creationId xmlns:p14="http://schemas.microsoft.com/office/powerpoint/2010/main" val="18172291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A5D6AD8B1184C85F4BCCC3B48E2F2" ma:contentTypeVersion="9" ma:contentTypeDescription="Create a new document." ma:contentTypeScope="" ma:versionID="bff6ba122571d1287d69c68c3e206eb4">
  <xsd:schema xmlns:xsd="http://www.w3.org/2001/XMLSchema" xmlns:xs="http://www.w3.org/2001/XMLSchema" xmlns:p="http://schemas.microsoft.com/office/2006/metadata/properties" xmlns:ns2="bf164c20-5d4f-4f12-afb4-db451d0aa7cd" targetNamespace="http://schemas.microsoft.com/office/2006/metadata/properties" ma:root="true" ma:fieldsID="b7d1154f2ceef4dd72c0ca3aba73eaf2" ns2:_="">
    <xsd:import namespace="bf164c20-5d4f-4f12-afb4-db451d0aa7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164c20-5d4f-4f12-afb4-db451d0aa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39427-A06C-4BD1-A59F-AABEF5C14B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164c20-5d4f-4f12-afb4-db451d0aa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398</TotalTime>
  <Words>476</Words>
  <Application>Microsoft Office PowerPoint</Application>
  <PresentationFormat>Widescreen</PresentationFormat>
  <Paragraphs>60</Paragraphs>
  <Slides>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Consolas</vt:lpstr>
      <vt:lpstr>Segoe UI</vt:lpstr>
      <vt:lpstr>Segoe UI Light</vt:lpstr>
      <vt:lpstr>Segoe UI Semibold</vt:lpstr>
      <vt:lpstr>Segoe UI Semilight</vt:lpstr>
      <vt:lpstr>Wingdings</vt:lpstr>
      <vt:lpstr>WHITE TEMPLATE</vt:lpstr>
      <vt:lpstr>SOFT BLACK TEMPLATE</vt:lpstr>
      <vt:lpstr>MS-040  Manage SharePoint and OneDrive in Microsoft 365 </vt:lpstr>
      <vt:lpstr>Hello! Instructor introduction</vt:lpstr>
      <vt:lpstr>Hello! Student introductions</vt:lpstr>
      <vt:lpstr>Course Agenda</vt:lpstr>
      <vt:lpstr>Course Agenda (continued)</vt:lpstr>
      <vt:lpstr>Course Agenda (continued)</vt:lpstr>
      <vt:lpstr>Preparing for the labs</vt:lpstr>
      <vt:lpstr>WARNING – You may experience UI lab discrepancies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Jenny Chen</cp:lastModifiedBy>
  <cp:revision>19</cp:revision>
  <dcterms:created xsi:type="dcterms:W3CDTF">2018-07-31T14:16:34Z</dcterms:created>
  <dcterms:modified xsi:type="dcterms:W3CDTF">2020-07-30T20:42:04Z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0x010100717A5D6AD8B1184C85F4BCCC3B48E2F2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