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7"/>
  </p:notesMasterIdLst>
  <p:handoutMasterIdLst>
    <p:handoutMasterId r:id="rId48"/>
  </p:handoutMasterIdLst>
  <p:sldIdLst>
    <p:sldId id="1720" r:id="rId6"/>
    <p:sldId id="1736" r:id="rId7"/>
    <p:sldId id="1721" r:id="rId8"/>
    <p:sldId id="1731" r:id="rId9"/>
    <p:sldId id="1737" r:id="rId10"/>
    <p:sldId id="1738" r:id="rId11"/>
    <p:sldId id="1739" r:id="rId12"/>
    <p:sldId id="1785" r:id="rId13"/>
    <p:sldId id="1740" r:id="rId14"/>
    <p:sldId id="1741" r:id="rId15"/>
    <p:sldId id="1742" r:id="rId16"/>
    <p:sldId id="1763" r:id="rId17"/>
    <p:sldId id="1743" r:id="rId18"/>
    <p:sldId id="1765" r:id="rId19"/>
    <p:sldId id="1764" r:id="rId20"/>
    <p:sldId id="1722" r:id="rId21"/>
    <p:sldId id="1732" r:id="rId22"/>
    <p:sldId id="1744" r:id="rId23"/>
    <p:sldId id="1766" r:id="rId24"/>
    <p:sldId id="1767" r:id="rId25"/>
    <p:sldId id="1768" r:id="rId26"/>
    <p:sldId id="1745" r:id="rId27"/>
    <p:sldId id="1769" r:id="rId28"/>
    <p:sldId id="1770" r:id="rId29"/>
    <p:sldId id="1771" r:id="rId30"/>
    <p:sldId id="1746" r:id="rId31"/>
    <p:sldId id="1776" r:id="rId32"/>
    <p:sldId id="1775" r:id="rId33"/>
    <p:sldId id="1747" r:id="rId34"/>
    <p:sldId id="1780" r:id="rId35"/>
    <p:sldId id="1779" r:id="rId36"/>
    <p:sldId id="1723" r:id="rId37"/>
    <p:sldId id="1733" r:id="rId38"/>
    <p:sldId id="1748" r:id="rId39"/>
    <p:sldId id="1749" r:id="rId40"/>
    <p:sldId id="1750" r:id="rId41"/>
    <p:sldId id="1782" r:id="rId42"/>
    <p:sldId id="1751" r:id="rId43"/>
    <p:sldId id="1783" r:id="rId44"/>
    <p:sldId id="1761" r:id="rId45"/>
    <p:sldId id="1760"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01" id="{EC4D24FD-AC95-45C1-812C-DDB9FC6D1119}">
          <p14:sldIdLst>
            <p14:sldId id="1720"/>
            <p14:sldId id="1736"/>
          </p14:sldIdLst>
        </p14:section>
        <p14:section name="Lesson 1" id="{5901DAFB-F5B9-4DF9-8034-012A8749326C}">
          <p14:sldIdLst>
            <p14:sldId id="1721"/>
            <p14:sldId id="1731"/>
            <p14:sldId id="1737"/>
            <p14:sldId id="1738"/>
            <p14:sldId id="1739"/>
            <p14:sldId id="1785"/>
            <p14:sldId id="1740"/>
            <p14:sldId id="1741"/>
            <p14:sldId id="1742"/>
            <p14:sldId id="1763"/>
            <p14:sldId id="1743"/>
            <p14:sldId id="1765"/>
            <p14:sldId id="1764"/>
          </p14:sldIdLst>
        </p14:section>
        <p14:section name="Lesson 2" id="{8FBE66B4-255A-4550-86E3-7263A8627224}">
          <p14:sldIdLst>
            <p14:sldId id="1722"/>
            <p14:sldId id="1732"/>
            <p14:sldId id="1744"/>
            <p14:sldId id="1766"/>
            <p14:sldId id="1767"/>
            <p14:sldId id="1768"/>
            <p14:sldId id="1745"/>
            <p14:sldId id="1769"/>
            <p14:sldId id="1770"/>
            <p14:sldId id="1771"/>
            <p14:sldId id="1746"/>
            <p14:sldId id="1776"/>
            <p14:sldId id="1775"/>
            <p14:sldId id="1747"/>
            <p14:sldId id="1780"/>
            <p14:sldId id="1779"/>
          </p14:sldIdLst>
        </p14:section>
        <p14:section name="Lesson 3" id="{0F951A2E-8D9F-43F2-A4DF-11B530784824}">
          <p14:sldIdLst>
            <p14:sldId id="1723"/>
            <p14:sldId id="1733"/>
            <p14:sldId id="1748"/>
            <p14:sldId id="1749"/>
            <p14:sldId id="1750"/>
            <p14:sldId id="1782"/>
            <p14:sldId id="1751"/>
            <p14:sldId id="1783"/>
          </p14:sldIdLst>
        </p14:section>
        <p14:section name="Lab" id="{03C42497-94E9-4B02-B441-3E2A081AACBD}">
          <p14:sldIdLst>
            <p14:sldId id="1761"/>
            <p14:sldId id="17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8272"/>
    <a:srgbClr val="E81123"/>
    <a:srgbClr val="BAD80A"/>
    <a:srgbClr val="107C10"/>
    <a:srgbClr val="1A1A1A"/>
    <a:srgbClr val="FFFFFF"/>
    <a:srgbClr val="00BCF2"/>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13D92-4A96-4BC7-AE1D-C3D58D1FDC6D}" v="217" dt="2020-07-30T19:54:02.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6400" autoAdjust="0"/>
  </p:normalViewPr>
  <p:slideViewPr>
    <p:cSldViewPr snapToGrid="0">
      <p:cViewPr varScale="1">
        <p:scale>
          <a:sx n="45" d="100"/>
          <a:sy n="45" d="100"/>
        </p:scale>
        <p:origin x="249" y="30"/>
      </p:cViewPr>
      <p:guideLst/>
    </p:cSldViewPr>
  </p:slideViewPr>
  <p:outlineViewPr>
    <p:cViewPr>
      <p:scale>
        <a:sx n="33" d="100"/>
        <a:sy n="33" d="100"/>
      </p:scale>
      <p:origin x="0" y="-4498"/>
    </p:cViewPr>
  </p:outlineViewPr>
  <p:notesTextViewPr>
    <p:cViewPr>
      <p:scale>
        <a:sx n="3" d="2"/>
        <a:sy n="3" d="2"/>
      </p:scale>
      <p:origin x="0" y="0"/>
    </p:cViewPr>
  </p:notesTextViewPr>
  <p:sorterViewPr>
    <p:cViewPr>
      <p:scale>
        <a:sx n="200" d="100"/>
        <a:sy n="200" d="100"/>
      </p:scale>
      <p:origin x="0" y="-2748"/>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en" userId="3fd3e1b3-2829-4b83-a999-09ceb7240592" providerId="ADAL" clId="{1C40588B-B493-413C-B998-DA5D573F9C68}"/>
    <pc:docChg chg="addSld delSld modSld modSection">
      <pc:chgData name="Jenny Chen" userId="3fd3e1b3-2829-4b83-a999-09ceb7240592" providerId="ADAL" clId="{1C40588B-B493-413C-B998-DA5D573F9C68}" dt="2019-01-24T06:54:23.445" v="276" actId="12385"/>
      <pc:docMkLst>
        <pc:docMk/>
      </pc:docMkLst>
      <pc:sldChg chg="del">
        <pc:chgData name="Jenny Chen" userId="3fd3e1b3-2829-4b83-a999-09ceb7240592" providerId="ADAL" clId="{1C40588B-B493-413C-B998-DA5D573F9C68}" dt="2019-01-23T19:15:07.300" v="14" actId="2696"/>
        <pc:sldMkLst>
          <pc:docMk/>
          <pc:sldMk cId="2402828649" sldId="1532"/>
        </pc:sldMkLst>
      </pc:sldChg>
      <pc:sldChg chg="modSp">
        <pc:chgData name="Jenny Chen" userId="3fd3e1b3-2829-4b83-a999-09ceb7240592" providerId="ADAL" clId="{1C40588B-B493-413C-B998-DA5D573F9C68}" dt="2019-01-23T19:12:53.357" v="0"/>
        <pc:sldMkLst>
          <pc:docMk/>
          <pc:sldMk cId="546707467" sldId="1720"/>
        </pc:sldMkLst>
        <pc:spChg chg="mod">
          <ac:chgData name="Jenny Chen" userId="3fd3e1b3-2829-4b83-a999-09ceb7240592" providerId="ADAL" clId="{1C40588B-B493-413C-B998-DA5D573F9C68}" dt="2019-01-23T19:12:53.357" v="0"/>
          <ac:spMkLst>
            <pc:docMk/>
            <pc:sldMk cId="546707467" sldId="1720"/>
            <ac:spMk id="2" creationId="{00000000-0000-0000-0000-000000000000}"/>
          </ac:spMkLst>
        </pc:spChg>
      </pc:sldChg>
      <pc:sldChg chg="modSp">
        <pc:chgData name="Jenny Chen" userId="3fd3e1b3-2829-4b83-a999-09ceb7240592" providerId="ADAL" clId="{1C40588B-B493-413C-B998-DA5D573F9C68}" dt="2019-01-23T19:14:30.235" v="10" actId="20577"/>
        <pc:sldMkLst>
          <pc:docMk/>
          <pc:sldMk cId="2698537591" sldId="1721"/>
        </pc:sldMkLst>
        <pc:spChg chg="mod">
          <ac:chgData name="Jenny Chen" userId="3fd3e1b3-2829-4b83-a999-09ceb7240592" providerId="ADAL" clId="{1C40588B-B493-413C-B998-DA5D573F9C68}" dt="2019-01-23T19:14:30.235" v="10" actId="20577"/>
          <ac:spMkLst>
            <pc:docMk/>
            <pc:sldMk cId="2698537591" sldId="1721"/>
            <ac:spMk id="2" creationId="{00000000-0000-0000-0000-000000000000}"/>
          </ac:spMkLst>
        </pc:spChg>
      </pc:sldChg>
      <pc:sldChg chg="modSp">
        <pc:chgData name="Jenny Chen" userId="3fd3e1b3-2829-4b83-a999-09ceb7240592" providerId="ADAL" clId="{1C40588B-B493-413C-B998-DA5D573F9C68}" dt="2019-01-23T19:14:50.433" v="12" actId="20577"/>
        <pc:sldMkLst>
          <pc:docMk/>
          <pc:sldMk cId="1711597888" sldId="1722"/>
        </pc:sldMkLst>
        <pc:spChg chg="mod">
          <ac:chgData name="Jenny Chen" userId="3fd3e1b3-2829-4b83-a999-09ceb7240592" providerId="ADAL" clId="{1C40588B-B493-413C-B998-DA5D573F9C68}" dt="2019-01-23T19:14:50.433" v="12" actId="20577"/>
          <ac:spMkLst>
            <pc:docMk/>
            <pc:sldMk cId="1711597888" sldId="1722"/>
            <ac:spMk id="2" creationId="{00000000-0000-0000-0000-000000000000}"/>
          </ac:spMkLst>
        </pc:spChg>
      </pc:sldChg>
      <pc:sldChg chg="modSp">
        <pc:chgData name="Jenny Chen" userId="3fd3e1b3-2829-4b83-a999-09ceb7240592" providerId="ADAL" clId="{1C40588B-B493-413C-B998-DA5D573F9C68}" dt="2019-01-23T19:15:00.584" v="13"/>
        <pc:sldMkLst>
          <pc:docMk/>
          <pc:sldMk cId="3742052386" sldId="1723"/>
        </pc:sldMkLst>
        <pc:spChg chg="mod">
          <ac:chgData name="Jenny Chen" userId="3fd3e1b3-2829-4b83-a999-09ceb7240592" providerId="ADAL" clId="{1C40588B-B493-413C-B998-DA5D573F9C68}" dt="2019-01-23T19:15:00.584" v="13"/>
          <ac:spMkLst>
            <pc:docMk/>
            <pc:sldMk cId="3742052386" sldId="1723"/>
            <ac:spMk id="2" creationId="{00000000-0000-0000-0000-000000000000}"/>
          </ac:spMkLst>
        </pc:spChg>
      </pc:sldChg>
      <pc:sldChg chg="del">
        <pc:chgData name="Jenny Chen" userId="3fd3e1b3-2829-4b83-a999-09ceb7240592" providerId="ADAL" clId="{1C40588B-B493-413C-B998-DA5D573F9C68}" dt="2019-01-23T19:15:44.348" v="24" actId="2696"/>
        <pc:sldMkLst>
          <pc:docMk/>
          <pc:sldMk cId="1748985861" sldId="1724"/>
        </pc:sldMkLst>
      </pc:sldChg>
      <pc:sldChg chg="addSp delSp modSp">
        <pc:chgData name="Jenny Chen" userId="3fd3e1b3-2829-4b83-a999-09ceb7240592" providerId="ADAL" clId="{1C40588B-B493-413C-B998-DA5D573F9C68}" dt="2019-01-24T03:26:31.473" v="37"/>
        <pc:sldMkLst>
          <pc:docMk/>
          <pc:sldMk cId="2906060374" sldId="1731"/>
        </pc:sldMkLst>
        <pc:spChg chg="mod">
          <ac:chgData name="Jenny Chen" userId="3fd3e1b3-2829-4b83-a999-09ceb7240592" providerId="ADAL" clId="{1C40588B-B493-413C-B998-DA5D573F9C68}" dt="2019-01-24T03:26:31.473" v="37"/>
          <ac:spMkLst>
            <pc:docMk/>
            <pc:sldMk cId="2906060374" sldId="1731"/>
            <ac:spMk id="6" creationId="{00000000-0000-0000-0000-000000000000}"/>
          </ac:spMkLst>
        </pc:spChg>
        <pc:graphicFrameChg chg="add del">
          <ac:chgData name="Jenny Chen" userId="3fd3e1b3-2829-4b83-a999-09ceb7240592" providerId="ADAL" clId="{1C40588B-B493-413C-B998-DA5D573F9C68}" dt="2019-01-24T03:26:31.388" v="36"/>
          <ac:graphicFrameMkLst>
            <pc:docMk/>
            <pc:sldMk cId="2906060374" sldId="1731"/>
            <ac:graphicFrameMk id="2" creationId="{C8B79322-3D03-4BA0-968B-9251BDBFA08E}"/>
          </ac:graphicFrameMkLst>
        </pc:graphicFrameChg>
      </pc:sldChg>
      <pc:sldChg chg="modSp">
        <pc:chgData name="Jenny Chen" userId="3fd3e1b3-2829-4b83-a999-09ceb7240592" providerId="ADAL" clId="{1C40588B-B493-413C-B998-DA5D573F9C68}" dt="2019-01-24T05:27:16.268" v="162"/>
        <pc:sldMkLst>
          <pc:docMk/>
          <pc:sldMk cId="2936289883" sldId="1732"/>
        </pc:sldMkLst>
        <pc:spChg chg="mod">
          <ac:chgData name="Jenny Chen" userId="3fd3e1b3-2829-4b83-a999-09ceb7240592" providerId="ADAL" clId="{1C40588B-B493-413C-B998-DA5D573F9C68}" dt="2019-01-24T05:27:16.268" v="162"/>
          <ac:spMkLst>
            <pc:docMk/>
            <pc:sldMk cId="2936289883" sldId="1732"/>
            <ac:spMk id="6" creationId="{00000000-0000-0000-0000-000000000000}"/>
          </ac:spMkLst>
        </pc:spChg>
      </pc:sldChg>
      <pc:sldChg chg="modSp">
        <pc:chgData name="Jenny Chen" userId="3fd3e1b3-2829-4b83-a999-09ceb7240592" providerId="ADAL" clId="{1C40588B-B493-413C-B998-DA5D573F9C68}" dt="2019-01-24T05:51:33.344" v="194"/>
        <pc:sldMkLst>
          <pc:docMk/>
          <pc:sldMk cId="3360045161" sldId="1733"/>
        </pc:sldMkLst>
        <pc:spChg chg="mod">
          <ac:chgData name="Jenny Chen" userId="3fd3e1b3-2829-4b83-a999-09ceb7240592" providerId="ADAL" clId="{1C40588B-B493-413C-B998-DA5D573F9C68}" dt="2019-01-24T05:51:33.344" v="194"/>
          <ac:spMkLst>
            <pc:docMk/>
            <pc:sldMk cId="3360045161" sldId="1733"/>
            <ac:spMk id="6" creationId="{00000000-0000-0000-0000-000000000000}"/>
          </ac:spMkLst>
        </pc:spChg>
      </pc:sldChg>
      <pc:sldChg chg="modSp">
        <pc:chgData name="Jenny Chen" userId="3fd3e1b3-2829-4b83-a999-09ceb7240592" providerId="ADAL" clId="{1C40588B-B493-413C-B998-DA5D573F9C68}" dt="2019-01-23T19:14:12.260" v="8"/>
        <pc:sldMkLst>
          <pc:docMk/>
          <pc:sldMk cId="1622630864" sldId="1736"/>
        </pc:sldMkLst>
        <pc:spChg chg="mod">
          <ac:chgData name="Jenny Chen" userId="3fd3e1b3-2829-4b83-a999-09ceb7240592" providerId="ADAL" clId="{1C40588B-B493-413C-B998-DA5D573F9C68}" dt="2019-01-23T19:14:12.260" v="8"/>
          <ac:spMkLst>
            <pc:docMk/>
            <pc:sldMk cId="1622630864" sldId="1736"/>
            <ac:spMk id="6" creationId="{00000000-0000-0000-0000-000000000000}"/>
          </ac:spMkLst>
        </pc:spChg>
      </pc:sldChg>
      <pc:sldChg chg="addSp modSp add">
        <pc:chgData name="Jenny Chen" userId="3fd3e1b3-2829-4b83-a999-09ceb7240592" providerId="ADAL" clId="{1C40588B-B493-413C-B998-DA5D573F9C68}" dt="2019-01-24T03:31:48.440" v="47"/>
        <pc:sldMkLst>
          <pc:docMk/>
          <pc:sldMk cId="998700530" sldId="1738"/>
        </pc:sldMkLst>
        <pc:spChg chg="mod">
          <ac:chgData name="Jenny Chen" userId="3fd3e1b3-2829-4b83-a999-09ceb7240592" providerId="ADAL" clId="{1C40588B-B493-413C-B998-DA5D573F9C68}" dt="2019-01-24T03:31:48.440" v="47"/>
          <ac:spMkLst>
            <pc:docMk/>
            <pc:sldMk cId="998700530" sldId="1738"/>
            <ac:spMk id="6" creationId="{00000000-0000-0000-0000-000000000000}"/>
          </ac:spMkLst>
        </pc:spChg>
        <pc:spChg chg="mod">
          <ac:chgData name="Jenny Chen" userId="3fd3e1b3-2829-4b83-a999-09ceb7240592" providerId="ADAL" clId="{1C40588B-B493-413C-B998-DA5D573F9C68}" dt="2019-01-24T03:28:48.977" v="39"/>
          <ac:spMkLst>
            <pc:docMk/>
            <pc:sldMk cId="998700530" sldId="1738"/>
            <ac:spMk id="17" creationId="{00000000-0000-0000-0000-000000000000}"/>
          </ac:spMkLst>
        </pc:spChg>
        <pc:picChg chg="add mod">
          <ac:chgData name="Jenny Chen" userId="3fd3e1b3-2829-4b83-a999-09ceb7240592" providerId="ADAL" clId="{1C40588B-B493-413C-B998-DA5D573F9C68}" dt="2019-01-24T03:30:45.905" v="40"/>
          <ac:picMkLst>
            <pc:docMk/>
            <pc:sldMk cId="998700530" sldId="1738"/>
            <ac:picMk id="3" creationId="{68AE3E23-4B6A-4EA1-9A94-7B1185B594C5}"/>
          </ac:picMkLst>
        </pc:picChg>
      </pc:sldChg>
      <pc:sldChg chg="del">
        <pc:chgData name="Jenny Chen" userId="3fd3e1b3-2829-4b83-a999-09ceb7240592" providerId="ADAL" clId="{1C40588B-B493-413C-B998-DA5D573F9C68}" dt="2019-01-23T19:15:38.052" v="23" actId="2696"/>
        <pc:sldMkLst>
          <pc:docMk/>
          <pc:sldMk cId="2037318414" sldId="1738"/>
        </pc:sldMkLst>
      </pc:sldChg>
      <pc:sldChg chg="modSp add">
        <pc:chgData name="Jenny Chen" userId="3fd3e1b3-2829-4b83-a999-09ceb7240592" providerId="ADAL" clId="{1C40588B-B493-413C-B998-DA5D573F9C68}" dt="2019-01-24T03:37:28.747" v="58"/>
        <pc:sldMkLst>
          <pc:docMk/>
          <pc:sldMk cId="173664819" sldId="1739"/>
        </pc:sldMkLst>
        <pc:spChg chg="mod">
          <ac:chgData name="Jenny Chen" userId="3fd3e1b3-2829-4b83-a999-09ceb7240592" providerId="ADAL" clId="{1C40588B-B493-413C-B998-DA5D573F9C68}" dt="2019-01-24T03:37:28.747" v="58"/>
          <ac:spMkLst>
            <pc:docMk/>
            <pc:sldMk cId="173664819" sldId="1739"/>
            <ac:spMk id="6" creationId="{00000000-0000-0000-0000-000000000000}"/>
          </ac:spMkLst>
        </pc:spChg>
        <pc:spChg chg="mod">
          <ac:chgData name="Jenny Chen" userId="3fd3e1b3-2829-4b83-a999-09ceb7240592" providerId="ADAL" clId="{1C40588B-B493-413C-B998-DA5D573F9C68}" dt="2019-01-24T03:32:15.408" v="49"/>
          <ac:spMkLst>
            <pc:docMk/>
            <pc:sldMk cId="173664819" sldId="1739"/>
            <ac:spMk id="17" creationId="{00000000-0000-0000-0000-000000000000}"/>
          </ac:spMkLst>
        </pc:spChg>
      </pc:sldChg>
      <pc:sldChg chg="del">
        <pc:chgData name="Jenny Chen" userId="3fd3e1b3-2829-4b83-a999-09ceb7240592" providerId="ADAL" clId="{1C40588B-B493-413C-B998-DA5D573F9C68}" dt="2019-01-23T19:15:38.052" v="22" actId="2696"/>
        <pc:sldMkLst>
          <pc:docMk/>
          <pc:sldMk cId="1127734430" sldId="1739"/>
        </pc:sldMkLst>
      </pc:sldChg>
      <pc:sldChg chg="del">
        <pc:chgData name="Jenny Chen" userId="3fd3e1b3-2829-4b83-a999-09ceb7240592" providerId="ADAL" clId="{1C40588B-B493-413C-B998-DA5D573F9C68}" dt="2019-01-23T19:15:38.046" v="21" actId="2696"/>
        <pc:sldMkLst>
          <pc:docMk/>
          <pc:sldMk cId="1388278983" sldId="1740"/>
        </pc:sldMkLst>
      </pc:sldChg>
      <pc:sldChg chg="addSp modSp add">
        <pc:chgData name="Jenny Chen" userId="3fd3e1b3-2829-4b83-a999-09ceb7240592" providerId="ADAL" clId="{1C40588B-B493-413C-B998-DA5D573F9C68}" dt="2019-01-24T03:57:37.158" v="73"/>
        <pc:sldMkLst>
          <pc:docMk/>
          <pc:sldMk cId="3632462147" sldId="1740"/>
        </pc:sldMkLst>
        <pc:spChg chg="mod">
          <ac:chgData name="Jenny Chen" userId="3fd3e1b3-2829-4b83-a999-09ceb7240592" providerId="ADAL" clId="{1C40588B-B493-413C-B998-DA5D573F9C68}" dt="2019-01-24T03:57:37.158" v="73"/>
          <ac:spMkLst>
            <pc:docMk/>
            <pc:sldMk cId="3632462147" sldId="1740"/>
            <ac:spMk id="6" creationId="{00000000-0000-0000-0000-000000000000}"/>
          </ac:spMkLst>
        </pc:spChg>
        <pc:spChg chg="mod">
          <ac:chgData name="Jenny Chen" userId="3fd3e1b3-2829-4b83-a999-09ceb7240592" providerId="ADAL" clId="{1C40588B-B493-413C-B998-DA5D573F9C68}" dt="2019-01-24T03:47:53.612" v="61"/>
          <ac:spMkLst>
            <pc:docMk/>
            <pc:sldMk cId="3632462147" sldId="1740"/>
            <ac:spMk id="17" creationId="{00000000-0000-0000-0000-000000000000}"/>
          </ac:spMkLst>
        </pc:spChg>
        <pc:picChg chg="add mod">
          <ac:chgData name="Jenny Chen" userId="3fd3e1b3-2829-4b83-a999-09ceb7240592" providerId="ADAL" clId="{1C40588B-B493-413C-B998-DA5D573F9C68}" dt="2019-01-24T03:54:44.630" v="72"/>
          <ac:picMkLst>
            <pc:docMk/>
            <pc:sldMk cId="3632462147" sldId="1740"/>
            <ac:picMk id="4" creationId="{17119B67-DFE6-4178-B021-BB10894398AA}"/>
          </ac:picMkLst>
        </pc:picChg>
      </pc:sldChg>
      <pc:sldChg chg="del">
        <pc:chgData name="Jenny Chen" userId="3fd3e1b3-2829-4b83-a999-09ceb7240592" providerId="ADAL" clId="{1C40588B-B493-413C-B998-DA5D573F9C68}" dt="2019-01-23T19:15:38.046" v="20" actId="2696"/>
        <pc:sldMkLst>
          <pc:docMk/>
          <pc:sldMk cId="3244619878" sldId="1741"/>
        </pc:sldMkLst>
      </pc:sldChg>
      <pc:sldChg chg="addSp modSp add">
        <pc:chgData name="Jenny Chen" userId="3fd3e1b3-2829-4b83-a999-09ceb7240592" providerId="ADAL" clId="{1C40588B-B493-413C-B998-DA5D573F9C68}" dt="2019-01-24T05:10:18.378" v="120" actId="12385"/>
        <pc:sldMkLst>
          <pc:docMk/>
          <pc:sldMk cId="3697464687" sldId="1741"/>
        </pc:sldMkLst>
        <pc:spChg chg="mod">
          <ac:chgData name="Jenny Chen" userId="3fd3e1b3-2829-4b83-a999-09ceb7240592" providerId="ADAL" clId="{1C40588B-B493-413C-B998-DA5D573F9C68}" dt="2019-01-24T05:02:18.516" v="96"/>
          <ac:spMkLst>
            <pc:docMk/>
            <pc:sldMk cId="3697464687" sldId="1741"/>
            <ac:spMk id="6" creationId="{00000000-0000-0000-0000-000000000000}"/>
          </ac:spMkLst>
        </pc:spChg>
        <pc:spChg chg="mod">
          <ac:chgData name="Jenny Chen" userId="3fd3e1b3-2829-4b83-a999-09ceb7240592" providerId="ADAL" clId="{1C40588B-B493-413C-B998-DA5D573F9C68}" dt="2019-01-24T03:48:12.700" v="62"/>
          <ac:spMkLst>
            <pc:docMk/>
            <pc:sldMk cId="3697464687" sldId="1741"/>
            <ac:spMk id="17" creationId="{00000000-0000-0000-0000-000000000000}"/>
          </ac:spMkLst>
        </pc:spChg>
        <pc:graphicFrameChg chg="add mod">
          <ac:chgData name="Jenny Chen" userId="3fd3e1b3-2829-4b83-a999-09ceb7240592" providerId="ADAL" clId="{1C40588B-B493-413C-B998-DA5D573F9C68}" dt="2019-01-24T05:10:18.378" v="120" actId="12385"/>
          <ac:graphicFrameMkLst>
            <pc:docMk/>
            <pc:sldMk cId="3697464687" sldId="1741"/>
            <ac:graphicFrameMk id="2" creationId="{85B99B34-37B3-486A-AC07-7E28F0E97C4B}"/>
          </ac:graphicFrameMkLst>
        </pc:graphicFrameChg>
      </pc:sldChg>
      <pc:sldChg chg="add del">
        <pc:chgData name="Jenny Chen" userId="3fd3e1b3-2829-4b83-a999-09ceb7240592" providerId="ADAL" clId="{1C40588B-B493-413C-B998-DA5D573F9C68}" dt="2019-01-24T03:48:27.632" v="66"/>
        <pc:sldMkLst>
          <pc:docMk/>
          <pc:sldMk cId="1251775466" sldId="1742"/>
        </pc:sldMkLst>
      </pc:sldChg>
      <pc:sldChg chg="addSp modSp add">
        <pc:chgData name="Jenny Chen" userId="3fd3e1b3-2829-4b83-a999-09ceb7240592" providerId="ADAL" clId="{1C40588B-B493-413C-B998-DA5D573F9C68}" dt="2019-01-24T05:11:35.855" v="130"/>
        <pc:sldMkLst>
          <pc:docMk/>
          <pc:sldMk cId="2828074232" sldId="1742"/>
        </pc:sldMkLst>
        <pc:spChg chg="mod">
          <ac:chgData name="Jenny Chen" userId="3fd3e1b3-2829-4b83-a999-09ceb7240592" providerId="ADAL" clId="{1C40588B-B493-413C-B998-DA5D573F9C68}" dt="2019-01-24T05:08:47.919" v="112"/>
          <ac:spMkLst>
            <pc:docMk/>
            <pc:sldMk cId="2828074232" sldId="1742"/>
            <ac:spMk id="6" creationId="{00000000-0000-0000-0000-000000000000}"/>
          </ac:spMkLst>
        </pc:spChg>
        <pc:spChg chg="mod">
          <ac:chgData name="Jenny Chen" userId="3fd3e1b3-2829-4b83-a999-09ceb7240592" providerId="ADAL" clId="{1C40588B-B493-413C-B998-DA5D573F9C68}" dt="2019-01-24T03:48:47.499" v="68"/>
          <ac:spMkLst>
            <pc:docMk/>
            <pc:sldMk cId="2828074232" sldId="1742"/>
            <ac:spMk id="17" creationId="{00000000-0000-0000-0000-000000000000}"/>
          </ac:spMkLst>
        </pc:spChg>
        <pc:graphicFrameChg chg="add mod">
          <ac:chgData name="Jenny Chen" userId="3fd3e1b3-2829-4b83-a999-09ceb7240592" providerId="ADAL" clId="{1C40588B-B493-413C-B998-DA5D573F9C68}" dt="2019-01-24T05:09:28.697" v="115"/>
          <ac:graphicFrameMkLst>
            <pc:docMk/>
            <pc:sldMk cId="2828074232" sldId="1742"/>
            <ac:graphicFrameMk id="2" creationId="{2837FAE5-7583-4B5E-BDDD-31C653CFC4A7}"/>
          </ac:graphicFrameMkLst>
        </pc:graphicFrameChg>
        <pc:graphicFrameChg chg="add mod">
          <ac:chgData name="Jenny Chen" userId="3fd3e1b3-2829-4b83-a999-09ceb7240592" providerId="ADAL" clId="{1C40588B-B493-413C-B998-DA5D573F9C68}" dt="2019-01-24T05:11:35.855" v="130"/>
          <ac:graphicFrameMkLst>
            <pc:docMk/>
            <pc:sldMk cId="2828074232" sldId="1742"/>
            <ac:graphicFrameMk id="3" creationId="{D7FDFDE0-EED2-4324-B211-1D3C2A49F16F}"/>
          </ac:graphicFrameMkLst>
        </pc:graphicFrameChg>
      </pc:sldChg>
      <pc:sldChg chg="add del">
        <pc:chgData name="Jenny Chen" userId="3fd3e1b3-2829-4b83-a999-09ceb7240592" providerId="ADAL" clId="{1C40588B-B493-413C-B998-DA5D573F9C68}" dt="2019-01-24T03:48:23.563" v="64"/>
        <pc:sldMkLst>
          <pc:docMk/>
          <pc:sldMk cId="3399470251" sldId="1742"/>
        </pc:sldMkLst>
      </pc:sldChg>
      <pc:sldChg chg="del">
        <pc:chgData name="Jenny Chen" userId="3fd3e1b3-2829-4b83-a999-09ceb7240592" providerId="ADAL" clId="{1C40588B-B493-413C-B998-DA5D573F9C68}" dt="2019-01-23T19:15:38.030" v="19" actId="2696"/>
        <pc:sldMkLst>
          <pc:docMk/>
          <pc:sldMk cId="4153479230" sldId="1742"/>
        </pc:sldMkLst>
      </pc:sldChg>
      <pc:sldChg chg="del">
        <pc:chgData name="Jenny Chen" userId="3fd3e1b3-2829-4b83-a999-09ceb7240592" providerId="ADAL" clId="{1C40588B-B493-413C-B998-DA5D573F9C68}" dt="2019-01-23T19:15:38.030" v="18" actId="2696"/>
        <pc:sldMkLst>
          <pc:docMk/>
          <pc:sldMk cId="486694723" sldId="1743"/>
        </pc:sldMkLst>
      </pc:sldChg>
      <pc:sldChg chg="add del">
        <pc:chgData name="Jenny Chen" userId="3fd3e1b3-2829-4b83-a999-09ceb7240592" providerId="ADAL" clId="{1C40588B-B493-413C-B998-DA5D573F9C68}" dt="2019-01-24T03:48:27.632" v="66"/>
        <pc:sldMkLst>
          <pc:docMk/>
          <pc:sldMk cId="1453488733" sldId="1743"/>
        </pc:sldMkLst>
      </pc:sldChg>
      <pc:sldChg chg="addSp delSp modSp add">
        <pc:chgData name="Jenny Chen" userId="3fd3e1b3-2829-4b83-a999-09ceb7240592" providerId="ADAL" clId="{1C40588B-B493-413C-B998-DA5D573F9C68}" dt="2019-01-24T05:17:18.916" v="150"/>
        <pc:sldMkLst>
          <pc:docMk/>
          <pc:sldMk cId="2478639797" sldId="1743"/>
        </pc:sldMkLst>
        <pc:spChg chg="add mod">
          <ac:chgData name="Jenny Chen" userId="3fd3e1b3-2829-4b83-a999-09ceb7240592" providerId="ADAL" clId="{1C40588B-B493-413C-B998-DA5D573F9C68}" dt="2019-01-24T05:16:39.436" v="147"/>
          <ac:spMkLst>
            <pc:docMk/>
            <pc:sldMk cId="2478639797" sldId="1743"/>
            <ac:spMk id="10" creationId="{5EB5842E-89A0-471A-A187-9EB949A98885}"/>
          </ac:spMkLst>
        </pc:spChg>
        <pc:spChg chg="add">
          <ac:chgData name="Jenny Chen" userId="3fd3e1b3-2829-4b83-a999-09ceb7240592" providerId="ADAL" clId="{1C40588B-B493-413C-B998-DA5D573F9C68}" dt="2019-01-24T05:16:49.904" v="148"/>
          <ac:spMkLst>
            <pc:docMk/>
            <pc:sldMk cId="2478639797" sldId="1743"/>
            <ac:spMk id="11" creationId="{DBD12ABD-499A-4399-A116-BF0238BF6BDC}"/>
          </ac:spMkLst>
        </pc:spChg>
        <pc:spChg chg="add">
          <ac:chgData name="Jenny Chen" userId="3fd3e1b3-2829-4b83-a999-09ceb7240592" providerId="ADAL" clId="{1C40588B-B493-413C-B998-DA5D573F9C68}" dt="2019-01-24T05:16:53.295" v="149"/>
          <ac:spMkLst>
            <pc:docMk/>
            <pc:sldMk cId="2478639797" sldId="1743"/>
            <ac:spMk id="13" creationId="{03DD3D4A-9CC5-4BDA-AD78-4DB2EE3557C4}"/>
          </ac:spMkLst>
        </pc:spChg>
        <pc:spChg chg="mod">
          <ac:chgData name="Jenny Chen" userId="3fd3e1b3-2829-4b83-a999-09ceb7240592" providerId="ADAL" clId="{1C40588B-B493-413C-B998-DA5D573F9C68}" dt="2019-01-24T03:48:56.107" v="69"/>
          <ac:spMkLst>
            <pc:docMk/>
            <pc:sldMk cId="2478639797" sldId="1743"/>
            <ac:spMk id="17" creationId="{00000000-0000-0000-0000-000000000000}"/>
          </ac:spMkLst>
        </pc:spChg>
        <pc:graphicFrameChg chg="add mod">
          <ac:chgData name="Jenny Chen" userId="3fd3e1b3-2829-4b83-a999-09ceb7240592" providerId="ADAL" clId="{1C40588B-B493-413C-B998-DA5D573F9C68}" dt="2019-01-24T05:16:00.362" v="145"/>
          <ac:graphicFrameMkLst>
            <pc:docMk/>
            <pc:sldMk cId="2478639797" sldId="1743"/>
            <ac:graphicFrameMk id="4" creationId="{36C8DFD8-3C5E-41B1-8B12-736C38191EF3}"/>
          </ac:graphicFrameMkLst>
        </pc:graphicFrameChg>
        <pc:picChg chg="add del mod">
          <ac:chgData name="Jenny Chen" userId="3fd3e1b3-2829-4b83-a999-09ceb7240592" providerId="ADAL" clId="{1C40588B-B493-413C-B998-DA5D573F9C68}" dt="2019-01-24T05:14:55.744" v="137"/>
          <ac:picMkLst>
            <pc:docMk/>
            <pc:sldMk cId="2478639797" sldId="1743"/>
            <ac:picMk id="7" creationId="{04A1B98D-A1AE-43A1-82FE-FB70CA6E7626}"/>
          </ac:picMkLst>
        </pc:picChg>
        <pc:picChg chg="add">
          <ac:chgData name="Jenny Chen" userId="3fd3e1b3-2829-4b83-a999-09ceb7240592" providerId="ADAL" clId="{1C40588B-B493-413C-B998-DA5D573F9C68}" dt="2019-01-24T05:14:59.033" v="140"/>
          <ac:picMkLst>
            <pc:docMk/>
            <pc:sldMk cId="2478639797" sldId="1743"/>
            <ac:picMk id="8" creationId="{BD8D5196-28A5-4D6F-9E12-BF4C8896ED6B}"/>
          </ac:picMkLst>
        </pc:picChg>
        <pc:picChg chg="add del">
          <ac:chgData name="Jenny Chen" userId="3fd3e1b3-2829-4b83-a999-09ceb7240592" providerId="ADAL" clId="{1C40588B-B493-413C-B998-DA5D573F9C68}" dt="2019-01-24T05:14:58.996" v="139"/>
          <ac:picMkLst>
            <pc:docMk/>
            <pc:sldMk cId="2478639797" sldId="1743"/>
            <ac:picMk id="9" creationId="{452B8954-8911-4767-9622-B3BBA30527F9}"/>
          </ac:picMkLst>
        </pc:picChg>
        <pc:picChg chg="add mod">
          <ac:chgData name="Jenny Chen" userId="3fd3e1b3-2829-4b83-a999-09ceb7240592" providerId="ADAL" clId="{1C40588B-B493-413C-B998-DA5D573F9C68}" dt="2019-01-24T05:17:18.916" v="150"/>
          <ac:picMkLst>
            <pc:docMk/>
            <pc:sldMk cId="2478639797" sldId="1743"/>
            <ac:picMk id="14" creationId="{77C3E001-31C1-4B7C-8CCD-44626E9EFFFB}"/>
          </ac:picMkLst>
        </pc:picChg>
        <pc:picChg chg="add mod">
          <ac:chgData name="Jenny Chen" userId="3fd3e1b3-2829-4b83-a999-09ceb7240592" providerId="ADAL" clId="{1C40588B-B493-413C-B998-DA5D573F9C68}" dt="2019-01-24T05:17:18.916" v="150"/>
          <ac:picMkLst>
            <pc:docMk/>
            <pc:sldMk cId="2478639797" sldId="1743"/>
            <ac:picMk id="16" creationId="{00F49C76-C3FC-48B6-8672-AD69EC0A2B43}"/>
          </ac:picMkLst>
        </pc:picChg>
      </pc:sldChg>
      <pc:sldChg chg="add del">
        <pc:chgData name="Jenny Chen" userId="3fd3e1b3-2829-4b83-a999-09ceb7240592" providerId="ADAL" clId="{1C40588B-B493-413C-B998-DA5D573F9C68}" dt="2019-01-24T03:48:23.563" v="64"/>
        <pc:sldMkLst>
          <pc:docMk/>
          <pc:sldMk cId="3558243960" sldId="1743"/>
        </pc:sldMkLst>
      </pc:sldChg>
      <pc:sldChg chg="addSp delSp modSp add">
        <pc:chgData name="Jenny Chen" userId="3fd3e1b3-2829-4b83-a999-09ceb7240592" providerId="ADAL" clId="{1C40588B-B493-413C-B998-DA5D573F9C68}" dt="2019-01-24T05:26:26.734" v="161"/>
        <pc:sldMkLst>
          <pc:docMk/>
          <pc:sldMk cId="1273203582" sldId="1744"/>
        </pc:sldMkLst>
        <pc:spChg chg="add del">
          <ac:chgData name="Jenny Chen" userId="3fd3e1b3-2829-4b83-a999-09ceb7240592" providerId="ADAL" clId="{1C40588B-B493-413C-B998-DA5D573F9C68}" dt="2019-01-24T05:26:26.734" v="161"/>
          <ac:spMkLst>
            <pc:docMk/>
            <pc:sldMk cId="1273203582" sldId="1744"/>
            <ac:spMk id="3" creationId="{69E9E619-1878-4D83-A9A7-C515F434CC35}"/>
          </ac:spMkLst>
        </pc:spChg>
        <pc:spChg chg="mod">
          <ac:chgData name="Jenny Chen" userId="3fd3e1b3-2829-4b83-a999-09ceb7240592" providerId="ADAL" clId="{1C40588B-B493-413C-B998-DA5D573F9C68}" dt="2019-01-24T05:25:27.438" v="158"/>
          <ac:spMkLst>
            <pc:docMk/>
            <pc:sldMk cId="1273203582" sldId="1744"/>
            <ac:spMk id="6" creationId="{00000000-0000-0000-0000-000000000000}"/>
          </ac:spMkLst>
        </pc:spChg>
        <pc:spChg chg="mod">
          <ac:chgData name="Jenny Chen" userId="3fd3e1b3-2829-4b83-a999-09ceb7240592" providerId="ADAL" clId="{1C40588B-B493-413C-B998-DA5D573F9C68}" dt="2019-01-24T03:49:08.589" v="71"/>
          <ac:spMkLst>
            <pc:docMk/>
            <pc:sldMk cId="1273203582" sldId="1744"/>
            <ac:spMk id="17" creationId="{00000000-0000-0000-0000-000000000000}"/>
          </ac:spMkLst>
        </pc:spChg>
        <pc:picChg chg="add">
          <ac:chgData name="Jenny Chen" userId="3fd3e1b3-2829-4b83-a999-09ceb7240592" providerId="ADAL" clId="{1C40588B-B493-413C-B998-DA5D573F9C68}" dt="2019-01-24T05:25:48.381" v="159"/>
          <ac:picMkLst>
            <pc:docMk/>
            <pc:sldMk cId="1273203582" sldId="1744"/>
            <ac:picMk id="2" creationId="{F0703D4D-2E11-4F58-B4C4-A03C40BF2259}"/>
          </ac:picMkLst>
        </pc:picChg>
      </pc:sldChg>
      <pc:sldChg chg="del">
        <pc:chgData name="Jenny Chen" userId="3fd3e1b3-2829-4b83-a999-09ceb7240592" providerId="ADAL" clId="{1C40588B-B493-413C-B998-DA5D573F9C68}" dt="2019-01-23T19:15:38.015" v="16" actId="2696"/>
        <pc:sldMkLst>
          <pc:docMk/>
          <pc:sldMk cId="2029243397" sldId="1744"/>
        </pc:sldMkLst>
      </pc:sldChg>
      <pc:sldChg chg="del">
        <pc:chgData name="Jenny Chen" userId="3fd3e1b3-2829-4b83-a999-09ceb7240592" providerId="ADAL" clId="{1C40588B-B493-413C-B998-DA5D573F9C68}" dt="2019-01-23T19:15:38.015" v="17" actId="2696"/>
        <pc:sldMkLst>
          <pc:docMk/>
          <pc:sldMk cId="2831703516" sldId="1745"/>
        </pc:sldMkLst>
      </pc:sldChg>
      <pc:sldChg chg="addSp modSp add">
        <pc:chgData name="Jenny Chen" userId="3fd3e1b3-2829-4b83-a999-09ceb7240592" providerId="ADAL" clId="{1C40588B-B493-413C-B998-DA5D573F9C68}" dt="2019-01-24T05:38:10.233" v="172"/>
        <pc:sldMkLst>
          <pc:docMk/>
          <pc:sldMk cId="3436566777" sldId="1745"/>
        </pc:sldMkLst>
        <pc:spChg chg="add mod">
          <ac:chgData name="Jenny Chen" userId="3fd3e1b3-2829-4b83-a999-09ceb7240592" providerId="ADAL" clId="{1C40588B-B493-413C-B998-DA5D573F9C68}" dt="2019-01-24T05:38:10.233" v="172"/>
          <ac:spMkLst>
            <pc:docMk/>
            <pc:sldMk cId="3436566777" sldId="1745"/>
            <ac:spMk id="5" creationId="{21686CA5-DDC1-468C-9046-CF7FE6174265}"/>
          </ac:spMkLst>
        </pc:spChg>
        <pc:spChg chg="mod">
          <ac:chgData name="Jenny Chen" userId="3fd3e1b3-2829-4b83-a999-09ceb7240592" providerId="ADAL" clId="{1C40588B-B493-413C-B998-DA5D573F9C68}" dt="2019-01-24T05:31:30.075" v="164"/>
          <ac:spMkLst>
            <pc:docMk/>
            <pc:sldMk cId="3436566777" sldId="1745"/>
            <ac:spMk id="17" creationId="{00000000-0000-0000-0000-000000000000}"/>
          </ac:spMkLst>
        </pc:spChg>
        <pc:graphicFrameChg chg="add">
          <ac:chgData name="Jenny Chen" userId="3fd3e1b3-2829-4b83-a999-09ceb7240592" providerId="ADAL" clId="{1C40588B-B493-413C-B998-DA5D573F9C68}" dt="2019-01-24T05:32:14.657" v="169"/>
          <ac:graphicFrameMkLst>
            <pc:docMk/>
            <pc:sldMk cId="3436566777" sldId="1745"/>
            <ac:graphicFrameMk id="4" creationId="{77617826-A3D0-4BF6-AD8F-C796606EE309}"/>
          </ac:graphicFrameMkLst>
        </pc:graphicFrameChg>
      </pc:sldChg>
      <pc:sldChg chg="del">
        <pc:chgData name="Jenny Chen" userId="3fd3e1b3-2829-4b83-a999-09ceb7240592" providerId="ADAL" clId="{1C40588B-B493-413C-B998-DA5D573F9C68}" dt="2019-01-23T19:15:37.999" v="15" actId="2696"/>
        <pc:sldMkLst>
          <pc:docMk/>
          <pc:sldMk cId="539067732" sldId="1746"/>
        </pc:sldMkLst>
      </pc:sldChg>
      <pc:sldChg chg="addSp modSp add">
        <pc:chgData name="Jenny Chen" userId="3fd3e1b3-2829-4b83-a999-09ceb7240592" providerId="ADAL" clId="{1C40588B-B493-413C-B998-DA5D573F9C68}" dt="2019-01-24T05:40:11.908" v="181"/>
        <pc:sldMkLst>
          <pc:docMk/>
          <pc:sldMk cId="1274447828" sldId="1746"/>
        </pc:sldMkLst>
        <pc:spChg chg="add mod">
          <ac:chgData name="Jenny Chen" userId="3fd3e1b3-2829-4b83-a999-09ceb7240592" providerId="ADAL" clId="{1C40588B-B493-413C-B998-DA5D573F9C68}" dt="2019-01-24T05:40:11.908" v="181"/>
          <ac:spMkLst>
            <pc:docMk/>
            <pc:sldMk cId="1274447828" sldId="1746"/>
            <ac:spMk id="2" creationId="{DEF4A7D1-6456-4BBC-A7D9-1A7E2ACB334E}"/>
          </ac:spMkLst>
        </pc:spChg>
        <pc:spChg chg="mod">
          <ac:chgData name="Jenny Chen" userId="3fd3e1b3-2829-4b83-a999-09ceb7240592" providerId="ADAL" clId="{1C40588B-B493-413C-B998-DA5D573F9C68}" dt="2019-01-24T05:39:54.392" v="179"/>
          <ac:spMkLst>
            <pc:docMk/>
            <pc:sldMk cId="1274447828" sldId="1746"/>
            <ac:spMk id="6" creationId="{00000000-0000-0000-0000-000000000000}"/>
          </ac:spMkLst>
        </pc:spChg>
        <pc:spChg chg="mod">
          <ac:chgData name="Jenny Chen" userId="3fd3e1b3-2829-4b83-a999-09ceb7240592" providerId="ADAL" clId="{1C40588B-B493-413C-B998-DA5D573F9C68}" dt="2019-01-24T05:31:37.342" v="166"/>
          <ac:spMkLst>
            <pc:docMk/>
            <pc:sldMk cId="1274447828" sldId="1746"/>
            <ac:spMk id="17" creationId="{00000000-0000-0000-0000-000000000000}"/>
          </ac:spMkLst>
        </pc:spChg>
      </pc:sldChg>
      <pc:sldChg chg="addSp modSp add">
        <pc:chgData name="Jenny Chen" userId="3fd3e1b3-2829-4b83-a999-09ceb7240592" providerId="ADAL" clId="{1C40588B-B493-413C-B998-DA5D573F9C68}" dt="2019-01-24T05:47:48.893" v="193" actId="207"/>
        <pc:sldMkLst>
          <pc:docMk/>
          <pc:sldMk cId="2845274242" sldId="1747"/>
        </pc:sldMkLst>
        <pc:spChg chg="add mod">
          <ac:chgData name="Jenny Chen" userId="3fd3e1b3-2829-4b83-a999-09ceb7240592" providerId="ADAL" clId="{1C40588B-B493-413C-B998-DA5D573F9C68}" dt="2019-01-24T05:46:23.788" v="190"/>
          <ac:spMkLst>
            <pc:docMk/>
            <pc:sldMk cId="2845274242" sldId="1747"/>
            <ac:spMk id="7" creationId="{68FEBECC-E10D-423A-B628-5524404C65EA}"/>
          </ac:spMkLst>
        </pc:spChg>
        <pc:spChg chg="add mod">
          <ac:chgData name="Jenny Chen" userId="3fd3e1b3-2829-4b83-a999-09ceb7240592" providerId="ADAL" clId="{1C40588B-B493-413C-B998-DA5D573F9C68}" dt="2019-01-24T05:47:48.893" v="193" actId="207"/>
          <ac:spMkLst>
            <pc:docMk/>
            <pc:sldMk cId="2845274242" sldId="1747"/>
            <ac:spMk id="8" creationId="{35AF8E04-73E8-4965-BFCD-6CA7123913EE}"/>
          </ac:spMkLst>
        </pc:spChg>
        <pc:spChg chg="mod">
          <ac:chgData name="Jenny Chen" userId="3fd3e1b3-2829-4b83-a999-09ceb7240592" providerId="ADAL" clId="{1C40588B-B493-413C-B998-DA5D573F9C68}" dt="2019-01-24T05:31:42.935" v="168"/>
          <ac:spMkLst>
            <pc:docMk/>
            <pc:sldMk cId="2845274242" sldId="1747"/>
            <ac:spMk id="17" creationId="{00000000-0000-0000-0000-000000000000}"/>
          </ac:spMkLst>
        </pc:spChg>
      </pc:sldChg>
      <pc:sldChg chg="del">
        <pc:chgData name="Jenny Chen" userId="3fd3e1b3-2829-4b83-a999-09ceb7240592" providerId="ADAL" clId="{1C40588B-B493-413C-B998-DA5D573F9C68}" dt="2019-01-23T19:15:44.417" v="25" actId="2696"/>
        <pc:sldMkLst>
          <pc:docMk/>
          <pc:sldMk cId="3663292820" sldId="1747"/>
        </pc:sldMkLst>
      </pc:sldChg>
      <pc:sldChg chg="del">
        <pc:chgData name="Jenny Chen" userId="3fd3e1b3-2829-4b83-a999-09ceb7240592" providerId="ADAL" clId="{1C40588B-B493-413C-B998-DA5D573F9C68}" dt="2019-01-23T19:15:44.433" v="26" actId="2696"/>
        <pc:sldMkLst>
          <pc:docMk/>
          <pc:sldMk cId="1263067585" sldId="1748"/>
        </pc:sldMkLst>
      </pc:sldChg>
      <pc:sldChg chg="addSp delSp modSp add">
        <pc:chgData name="Jenny Chen" userId="3fd3e1b3-2829-4b83-a999-09ceb7240592" providerId="ADAL" clId="{1C40588B-B493-413C-B998-DA5D573F9C68}" dt="2019-01-24T06:02:36.396" v="224"/>
        <pc:sldMkLst>
          <pc:docMk/>
          <pc:sldMk cId="1412727598" sldId="1748"/>
        </pc:sldMkLst>
        <pc:spChg chg="add del mod">
          <ac:chgData name="Jenny Chen" userId="3fd3e1b3-2829-4b83-a999-09ceb7240592" providerId="ADAL" clId="{1C40588B-B493-413C-B998-DA5D573F9C68}" dt="2019-01-24T06:02:36.396" v="224"/>
          <ac:spMkLst>
            <pc:docMk/>
            <pc:sldMk cId="1412727598" sldId="1748"/>
            <ac:spMk id="2" creationId="{0422D27B-4877-4795-B15D-C63130130AAB}"/>
          </ac:spMkLst>
        </pc:spChg>
        <pc:spChg chg="mod">
          <ac:chgData name="Jenny Chen" userId="3fd3e1b3-2829-4b83-a999-09ceb7240592" providerId="ADAL" clId="{1C40588B-B493-413C-B998-DA5D573F9C68}" dt="2019-01-24T06:02:30.882" v="223"/>
          <ac:spMkLst>
            <pc:docMk/>
            <pc:sldMk cId="1412727598" sldId="1748"/>
            <ac:spMk id="6" creationId="{00000000-0000-0000-0000-000000000000}"/>
          </ac:spMkLst>
        </pc:spChg>
        <pc:spChg chg="mod">
          <ac:chgData name="Jenny Chen" userId="3fd3e1b3-2829-4b83-a999-09ceb7240592" providerId="ADAL" clId="{1C40588B-B493-413C-B998-DA5D573F9C68}" dt="2019-01-24T05:58:14.982" v="203"/>
          <ac:spMkLst>
            <pc:docMk/>
            <pc:sldMk cId="1412727598" sldId="1748"/>
            <ac:spMk id="17" creationId="{00000000-0000-0000-0000-000000000000}"/>
          </ac:spMkLst>
        </pc:spChg>
      </pc:sldChg>
      <pc:sldChg chg="addSp modSp add">
        <pc:chgData name="Jenny Chen" userId="3fd3e1b3-2829-4b83-a999-09ceb7240592" providerId="ADAL" clId="{1C40588B-B493-413C-B998-DA5D573F9C68}" dt="2019-01-24T06:08:40.406" v="234"/>
        <pc:sldMkLst>
          <pc:docMk/>
          <pc:sldMk cId="3531399277" sldId="1749"/>
        </pc:sldMkLst>
        <pc:spChg chg="add mod">
          <ac:chgData name="Jenny Chen" userId="3fd3e1b3-2829-4b83-a999-09ceb7240592" providerId="ADAL" clId="{1C40588B-B493-413C-B998-DA5D573F9C68}" dt="2019-01-24T06:08:40.406" v="234"/>
          <ac:spMkLst>
            <pc:docMk/>
            <pc:sldMk cId="3531399277" sldId="1749"/>
            <ac:spMk id="2" creationId="{13C782A9-F149-448B-815D-3CDB8076EE40}"/>
          </ac:spMkLst>
        </pc:spChg>
        <pc:spChg chg="mod">
          <ac:chgData name="Jenny Chen" userId="3fd3e1b3-2829-4b83-a999-09ceb7240592" providerId="ADAL" clId="{1C40588B-B493-413C-B998-DA5D573F9C68}" dt="2019-01-24T06:04:42.696" v="227"/>
          <ac:spMkLst>
            <pc:docMk/>
            <pc:sldMk cId="3531399277" sldId="1749"/>
            <ac:spMk id="6" creationId="{00000000-0000-0000-0000-000000000000}"/>
          </ac:spMkLst>
        </pc:spChg>
        <pc:spChg chg="mod">
          <ac:chgData name="Jenny Chen" userId="3fd3e1b3-2829-4b83-a999-09ceb7240592" providerId="ADAL" clId="{1C40588B-B493-413C-B998-DA5D573F9C68}" dt="2019-01-24T05:58:20.471" v="205"/>
          <ac:spMkLst>
            <pc:docMk/>
            <pc:sldMk cId="3531399277" sldId="1749"/>
            <ac:spMk id="17" creationId="{00000000-0000-0000-0000-000000000000}"/>
          </ac:spMkLst>
        </pc:spChg>
      </pc:sldChg>
      <pc:sldChg chg="del">
        <pc:chgData name="Jenny Chen" userId="3fd3e1b3-2829-4b83-a999-09ceb7240592" providerId="ADAL" clId="{1C40588B-B493-413C-B998-DA5D573F9C68}" dt="2019-01-23T19:15:51.334" v="27" actId="2696"/>
        <pc:sldMkLst>
          <pc:docMk/>
          <pc:sldMk cId="4143095687" sldId="1749"/>
        </pc:sldMkLst>
      </pc:sldChg>
      <pc:sldChg chg="modSp add">
        <pc:chgData name="Jenny Chen" userId="3fd3e1b3-2829-4b83-a999-09ceb7240592" providerId="ADAL" clId="{1C40588B-B493-413C-B998-DA5D573F9C68}" dt="2019-01-24T06:12:04.506" v="239"/>
        <pc:sldMkLst>
          <pc:docMk/>
          <pc:sldMk cId="2125708819" sldId="1750"/>
        </pc:sldMkLst>
        <pc:spChg chg="mod">
          <ac:chgData name="Jenny Chen" userId="3fd3e1b3-2829-4b83-a999-09ceb7240592" providerId="ADAL" clId="{1C40588B-B493-413C-B998-DA5D573F9C68}" dt="2019-01-24T06:12:04.506" v="239"/>
          <ac:spMkLst>
            <pc:docMk/>
            <pc:sldMk cId="2125708819" sldId="1750"/>
            <ac:spMk id="6" creationId="{00000000-0000-0000-0000-000000000000}"/>
          </ac:spMkLst>
        </pc:spChg>
        <pc:spChg chg="mod">
          <ac:chgData name="Jenny Chen" userId="3fd3e1b3-2829-4b83-a999-09ceb7240592" providerId="ADAL" clId="{1C40588B-B493-413C-B998-DA5D573F9C68}" dt="2019-01-24T05:58:25.693" v="207"/>
          <ac:spMkLst>
            <pc:docMk/>
            <pc:sldMk cId="2125708819" sldId="1750"/>
            <ac:spMk id="17" creationId="{00000000-0000-0000-0000-000000000000}"/>
          </ac:spMkLst>
        </pc:spChg>
      </pc:sldChg>
      <pc:sldChg chg="del">
        <pc:chgData name="Jenny Chen" userId="3fd3e1b3-2829-4b83-a999-09ceb7240592" providerId="ADAL" clId="{1C40588B-B493-413C-B998-DA5D573F9C68}" dt="2019-01-23T19:15:51.381" v="28" actId="2696"/>
        <pc:sldMkLst>
          <pc:docMk/>
          <pc:sldMk cId="3038856026" sldId="1750"/>
        </pc:sldMkLst>
      </pc:sldChg>
      <pc:sldChg chg="addSp modSp add">
        <pc:chgData name="Jenny Chen" userId="3fd3e1b3-2829-4b83-a999-09ceb7240592" providerId="ADAL" clId="{1C40588B-B493-413C-B998-DA5D573F9C68}" dt="2019-01-24T06:34:01.772" v="253"/>
        <pc:sldMkLst>
          <pc:docMk/>
          <pc:sldMk cId="777652408" sldId="1751"/>
        </pc:sldMkLst>
        <pc:spChg chg="add">
          <ac:chgData name="Jenny Chen" userId="3fd3e1b3-2829-4b83-a999-09ceb7240592" providerId="ADAL" clId="{1C40588B-B493-413C-B998-DA5D573F9C68}" dt="2019-01-24T06:34:01.772" v="253"/>
          <ac:spMkLst>
            <pc:docMk/>
            <pc:sldMk cId="777652408" sldId="1751"/>
            <ac:spMk id="4" creationId="{8B1ACD9A-5BDA-4601-B518-53F39DAF1FE9}"/>
          </ac:spMkLst>
        </pc:spChg>
        <pc:spChg chg="mod">
          <ac:chgData name="Jenny Chen" userId="3fd3e1b3-2829-4b83-a999-09ceb7240592" providerId="ADAL" clId="{1C40588B-B493-413C-B998-DA5D573F9C68}" dt="2019-01-24T06:30:20.844" v="251"/>
          <ac:spMkLst>
            <pc:docMk/>
            <pc:sldMk cId="777652408" sldId="1751"/>
            <ac:spMk id="6" creationId="{00000000-0000-0000-0000-000000000000}"/>
          </ac:spMkLst>
        </pc:spChg>
        <pc:spChg chg="mod">
          <ac:chgData name="Jenny Chen" userId="3fd3e1b3-2829-4b83-a999-09ceb7240592" providerId="ADAL" clId="{1C40588B-B493-413C-B998-DA5D573F9C68}" dt="2019-01-24T05:58:29.956" v="209"/>
          <ac:spMkLst>
            <pc:docMk/>
            <pc:sldMk cId="777652408" sldId="1751"/>
            <ac:spMk id="17" creationId="{00000000-0000-0000-0000-000000000000}"/>
          </ac:spMkLst>
        </pc:spChg>
        <pc:picChg chg="add mod">
          <ac:chgData name="Jenny Chen" userId="3fd3e1b3-2829-4b83-a999-09ceb7240592" providerId="ADAL" clId="{1C40588B-B493-413C-B998-DA5D573F9C68}" dt="2019-01-24T06:30:48.494" v="252"/>
          <ac:picMkLst>
            <pc:docMk/>
            <pc:sldMk cId="777652408" sldId="1751"/>
            <ac:picMk id="3" creationId="{E3C40D90-C198-4905-B9B9-8C6293BED84D}"/>
          </ac:picMkLst>
        </pc:picChg>
      </pc:sldChg>
      <pc:sldChg chg="del">
        <pc:chgData name="Jenny Chen" userId="3fd3e1b3-2829-4b83-a999-09ceb7240592" providerId="ADAL" clId="{1C40588B-B493-413C-B998-DA5D573F9C68}" dt="2019-01-23T19:15:51.466" v="29" actId="2696"/>
        <pc:sldMkLst>
          <pc:docMk/>
          <pc:sldMk cId="2511197030" sldId="1751"/>
        </pc:sldMkLst>
      </pc:sldChg>
      <pc:sldChg chg="addSp modSp add">
        <pc:chgData name="Jenny Chen" userId="3fd3e1b3-2829-4b83-a999-09ceb7240592" providerId="ADAL" clId="{1C40588B-B493-413C-B998-DA5D573F9C68}" dt="2019-01-24T06:39:36.876" v="258"/>
        <pc:sldMkLst>
          <pc:docMk/>
          <pc:sldMk cId="3865725595" sldId="1752"/>
        </pc:sldMkLst>
        <pc:spChg chg="mod">
          <ac:chgData name="Jenny Chen" userId="3fd3e1b3-2829-4b83-a999-09ceb7240592" providerId="ADAL" clId="{1C40588B-B493-413C-B998-DA5D573F9C68}" dt="2019-01-24T06:39:36.876" v="258"/>
          <ac:spMkLst>
            <pc:docMk/>
            <pc:sldMk cId="3865725595" sldId="1752"/>
            <ac:spMk id="6" creationId="{00000000-0000-0000-0000-000000000000}"/>
          </ac:spMkLst>
        </pc:spChg>
        <pc:spChg chg="mod">
          <ac:chgData name="Jenny Chen" userId="3fd3e1b3-2829-4b83-a999-09ceb7240592" providerId="ADAL" clId="{1C40588B-B493-413C-B998-DA5D573F9C68}" dt="2019-01-24T05:58:35.204" v="211"/>
          <ac:spMkLst>
            <pc:docMk/>
            <pc:sldMk cId="3865725595" sldId="1752"/>
            <ac:spMk id="17" creationId="{00000000-0000-0000-0000-000000000000}"/>
          </ac:spMkLst>
        </pc:spChg>
        <pc:picChg chg="add mod">
          <ac:chgData name="Jenny Chen" userId="3fd3e1b3-2829-4b83-a999-09ceb7240592" providerId="ADAL" clId="{1C40588B-B493-413C-B998-DA5D573F9C68}" dt="2019-01-24T06:38:20.965" v="254"/>
          <ac:picMkLst>
            <pc:docMk/>
            <pc:sldMk cId="3865725595" sldId="1752"/>
            <ac:picMk id="3" creationId="{A0993E46-0128-49B4-A132-7D3C94DE9DEC}"/>
          </ac:picMkLst>
        </pc:picChg>
      </pc:sldChg>
      <pc:sldChg chg="del">
        <pc:chgData name="Jenny Chen" userId="3fd3e1b3-2829-4b83-a999-09ceb7240592" providerId="ADAL" clId="{1C40588B-B493-413C-B998-DA5D573F9C68}" dt="2019-01-23T19:15:51.582" v="30" actId="2696"/>
        <pc:sldMkLst>
          <pc:docMk/>
          <pc:sldMk cId="3906526414" sldId="1752"/>
        </pc:sldMkLst>
      </pc:sldChg>
      <pc:sldChg chg="modSp add">
        <pc:chgData name="Jenny Chen" userId="3fd3e1b3-2829-4b83-a999-09ceb7240592" providerId="ADAL" clId="{1C40588B-B493-413C-B998-DA5D573F9C68}" dt="2019-01-24T06:48:09.372" v="272"/>
        <pc:sldMkLst>
          <pc:docMk/>
          <pc:sldMk cId="3176228341" sldId="1753"/>
        </pc:sldMkLst>
        <pc:spChg chg="mod">
          <ac:chgData name="Jenny Chen" userId="3fd3e1b3-2829-4b83-a999-09ceb7240592" providerId="ADAL" clId="{1C40588B-B493-413C-B998-DA5D573F9C68}" dt="2019-01-24T06:48:09.372" v="272"/>
          <ac:spMkLst>
            <pc:docMk/>
            <pc:sldMk cId="3176228341" sldId="1753"/>
            <ac:spMk id="6" creationId="{00000000-0000-0000-0000-000000000000}"/>
          </ac:spMkLst>
        </pc:spChg>
        <pc:spChg chg="mod">
          <ac:chgData name="Jenny Chen" userId="3fd3e1b3-2829-4b83-a999-09ceb7240592" providerId="ADAL" clId="{1C40588B-B493-413C-B998-DA5D573F9C68}" dt="2019-01-24T05:58:42.639" v="213"/>
          <ac:spMkLst>
            <pc:docMk/>
            <pc:sldMk cId="3176228341" sldId="1753"/>
            <ac:spMk id="17" creationId="{00000000-0000-0000-0000-000000000000}"/>
          </ac:spMkLst>
        </pc:spChg>
      </pc:sldChg>
      <pc:sldChg chg="addSp modSp add">
        <pc:chgData name="Jenny Chen" userId="3fd3e1b3-2829-4b83-a999-09ceb7240592" providerId="ADAL" clId="{1C40588B-B493-413C-B998-DA5D573F9C68}" dt="2019-01-24T06:54:23.445" v="276" actId="12385"/>
        <pc:sldMkLst>
          <pc:docMk/>
          <pc:sldMk cId="3117721416" sldId="1754"/>
        </pc:sldMkLst>
        <pc:spChg chg="mod">
          <ac:chgData name="Jenny Chen" userId="3fd3e1b3-2829-4b83-a999-09ceb7240592" providerId="ADAL" clId="{1C40588B-B493-413C-B998-DA5D573F9C68}" dt="2019-01-24T05:58:44.879" v="214"/>
          <ac:spMkLst>
            <pc:docMk/>
            <pc:sldMk cId="3117721416" sldId="1754"/>
            <ac:spMk id="6" creationId="{00000000-0000-0000-0000-000000000000}"/>
          </ac:spMkLst>
        </pc:spChg>
        <pc:spChg chg="mod">
          <ac:chgData name="Jenny Chen" userId="3fd3e1b3-2829-4b83-a999-09ceb7240592" providerId="ADAL" clId="{1C40588B-B493-413C-B998-DA5D573F9C68}" dt="2019-01-24T05:58:46.489" v="215"/>
          <ac:spMkLst>
            <pc:docMk/>
            <pc:sldMk cId="3117721416" sldId="1754"/>
            <ac:spMk id="17" creationId="{00000000-0000-0000-0000-000000000000}"/>
          </ac:spMkLst>
        </pc:spChg>
        <pc:graphicFrameChg chg="add mod">
          <ac:chgData name="Jenny Chen" userId="3fd3e1b3-2829-4b83-a999-09ceb7240592" providerId="ADAL" clId="{1C40588B-B493-413C-B998-DA5D573F9C68}" dt="2019-01-24T06:54:23.445" v="276" actId="12385"/>
          <ac:graphicFrameMkLst>
            <pc:docMk/>
            <pc:sldMk cId="3117721416" sldId="1754"/>
            <ac:graphicFrameMk id="4" creationId="{523FA945-3ABE-49BC-8F6C-D83B42FDD7DB}"/>
          </ac:graphicFrameMkLst>
        </pc:graphicFrameChg>
      </pc:sldChg>
    </pc:docChg>
  </pc:docChgLst>
  <pc:docChgLst>
    <pc:chgData name="Jenny Chen" userId="3fd3e1b3-2829-4b83-a999-09ceb7240592" providerId="ADAL" clId="{DF674DAA-A600-4C83-B7DB-3BFBA13344D2}"/>
    <pc:docChg chg="undo addSld modSld">
      <pc:chgData name="Jenny Chen" userId="3fd3e1b3-2829-4b83-a999-09ceb7240592" providerId="ADAL" clId="{DF674DAA-A600-4C83-B7DB-3BFBA13344D2}" dt="2019-01-29T21:31:18.879" v="11" actId="6549"/>
      <pc:docMkLst>
        <pc:docMk/>
      </pc:docMkLst>
      <pc:sldChg chg="modSp add">
        <pc:chgData name="Jenny Chen" userId="3fd3e1b3-2829-4b83-a999-09ceb7240592" providerId="ADAL" clId="{DF674DAA-A600-4C83-B7DB-3BFBA13344D2}" dt="2019-01-29T21:31:18.879" v="11" actId="6549"/>
        <pc:sldMkLst>
          <pc:docMk/>
          <pc:sldMk cId="3244468067" sldId="1760"/>
        </pc:sldMkLst>
        <pc:spChg chg="mod">
          <ac:chgData name="Jenny Chen" userId="3fd3e1b3-2829-4b83-a999-09ceb7240592" providerId="ADAL" clId="{DF674DAA-A600-4C83-B7DB-3BFBA13344D2}" dt="2019-01-29T21:31:18.879" v="11" actId="6549"/>
          <ac:spMkLst>
            <pc:docMk/>
            <pc:sldMk cId="3244468067" sldId="1760"/>
            <ac:spMk id="6" creationId="{00000000-0000-0000-0000-000000000000}"/>
          </ac:spMkLst>
        </pc:spChg>
      </pc:sldChg>
      <pc:sldChg chg="modSp add">
        <pc:chgData name="Jenny Chen" userId="3fd3e1b3-2829-4b83-a999-09ceb7240592" providerId="ADAL" clId="{DF674DAA-A600-4C83-B7DB-3BFBA13344D2}" dt="2019-01-29T21:29:51.125" v="2" actId="20577"/>
        <pc:sldMkLst>
          <pc:docMk/>
          <pc:sldMk cId="2867353121" sldId="1761"/>
        </pc:sldMkLst>
        <pc:spChg chg="mod">
          <ac:chgData name="Jenny Chen" userId="3fd3e1b3-2829-4b83-a999-09ceb7240592" providerId="ADAL" clId="{DF674DAA-A600-4C83-B7DB-3BFBA13344D2}" dt="2019-01-29T21:29:51.125" v="2" actId="20577"/>
          <ac:spMkLst>
            <pc:docMk/>
            <pc:sldMk cId="2867353121" sldId="1761"/>
            <ac:spMk id="2" creationId="{00000000-0000-0000-0000-000000000000}"/>
          </ac:spMkLst>
        </pc:spChg>
      </pc:sldChg>
    </pc:docChg>
  </pc:docChgLst>
  <pc:docChgLst>
    <pc:chgData name="Jenny Chen" userId="3fd3e1b3-2829-4b83-a999-09ceb7240592" providerId="ADAL" clId="{73213D92-4A96-4BC7-AE1D-C3D58D1FDC6D}"/>
    <pc:docChg chg="undo custSel addSld delSld modSld modSection">
      <pc:chgData name="Jenny Chen" userId="3fd3e1b3-2829-4b83-a999-09ceb7240592" providerId="ADAL" clId="{73213D92-4A96-4BC7-AE1D-C3D58D1FDC6D}" dt="2020-07-28T20:00:30.502" v="1128"/>
      <pc:docMkLst>
        <pc:docMk/>
      </pc:docMkLst>
      <pc:sldChg chg="addSp delSp modSp">
        <pc:chgData name="Jenny Chen" userId="3fd3e1b3-2829-4b83-a999-09ceb7240592" providerId="ADAL" clId="{73213D92-4A96-4BC7-AE1D-C3D58D1FDC6D}" dt="2020-07-28T20:00:16.159" v="1124"/>
        <pc:sldMkLst>
          <pc:docMk/>
          <pc:sldMk cId="2906060374" sldId="1731"/>
        </pc:sldMkLst>
        <pc:spChg chg="mod">
          <ac:chgData name="Jenny Chen" userId="3fd3e1b3-2829-4b83-a999-09ceb7240592" providerId="ADAL" clId="{73213D92-4A96-4BC7-AE1D-C3D58D1FDC6D}" dt="2020-07-28T16:41:52.245" v="9" actId="1076"/>
          <ac:spMkLst>
            <pc:docMk/>
            <pc:sldMk cId="2906060374" sldId="1731"/>
            <ac:spMk id="2" creationId="{B68DEF91-C66D-4965-B809-61099112976B}"/>
          </ac:spMkLst>
        </pc:spChg>
        <pc:spChg chg="mod">
          <ac:chgData name="Jenny Chen" userId="3fd3e1b3-2829-4b83-a999-09ceb7240592" providerId="ADAL" clId="{73213D92-4A96-4BC7-AE1D-C3D58D1FDC6D}" dt="2020-07-28T16:41:52.245" v="9" actId="1076"/>
          <ac:spMkLst>
            <pc:docMk/>
            <pc:sldMk cId="2906060374" sldId="1731"/>
            <ac:spMk id="3" creationId="{96B6BC19-CABC-40DA-B76D-334D875D7358}"/>
          </ac:spMkLst>
        </pc:spChg>
        <pc:spChg chg="mod">
          <ac:chgData name="Jenny Chen" userId="3fd3e1b3-2829-4b83-a999-09ceb7240592" providerId="ADAL" clId="{73213D92-4A96-4BC7-AE1D-C3D58D1FDC6D}" dt="2020-07-28T16:41:52.245" v="9" actId="1076"/>
          <ac:spMkLst>
            <pc:docMk/>
            <pc:sldMk cId="2906060374" sldId="1731"/>
            <ac:spMk id="5" creationId="{8A03CD8B-AB79-4C7D-B8B7-441A200112E9}"/>
          </ac:spMkLst>
        </pc:spChg>
        <pc:spChg chg="mod">
          <ac:chgData name="Jenny Chen" userId="3fd3e1b3-2829-4b83-a999-09ceb7240592" providerId="ADAL" clId="{73213D92-4A96-4BC7-AE1D-C3D58D1FDC6D}" dt="2020-07-28T16:41:52.245" v="9" actId="1076"/>
          <ac:spMkLst>
            <pc:docMk/>
            <pc:sldMk cId="2906060374" sldId="1731"/>
            <ac:spMk id="9" creationId="{741D41B4-590A-4B2D-9EBE-E4A4128FED45}"/>
          </ac:spMkLst>
        </pc:spChg>
        <pc:spChg chg="mod">
          <ac:chgData name="Jenny Chen" userId="3fd3e1b3-2829-4b83-a999-09ceb7240592" providerId="ADAL" clId="{73213D92-4A96-4BC7-AE1D-C3D58D1FDC6D}" dt="2020-07-28T16:41:52.245" v="9" actId="1076"/>
          <ac:spMkLst>
            <pc:docMk/>
            <pc:sldMk cId="2906060374" sldId="1731"/>
            <ac:spMk id="11" creationId="{955AED8F-01A0-4989-AB76-45F570FE4B31}"/>
          </ac:spMkLst>
        </pc:spChg>
        <pc:spChg chg="mod">
          <ac:chgData name="Jenny Chen" userId="3fd3e1b3-2829-4b83-a999-09ceb7240592" providerId="ADAL" clId="{73213D92-4A96-4BC7-AE1D-C3D58D1FDC6D}" dt="2020-07-28T16:41:52.245" v="9" actId="1076"/>
          <ac:spMkLst>
            <pc:docMk/>
            <pc:sldMk cId="2906060374" sldId="1731"/>
            <ac:spMk id="13" creationId="{E2455823-7332-4FD4-9A4C-99B2379B1597}"/>
          </ac:spMkLst>
        </pc:spChg>
        <pc:spChg chg="mod">
          <ac:chgData name="Jenny Chen" userId="3fd3e1b3-2829-4b83-a999-09ceb7240592" providerId="ADAL" clId="{73213D92-4A96-4BC7-AE1D-C3D58D1FDC6D}" dt="2020-07-28T16:41:52.245" v="9" actId="1076"/>
          <ac:spMkLst>
            <pc:docMk/>
            <pc:sldMk cId="2906060374" sldId="1731"/>
            <ac:spMk id="15" creationId="{9FCEEE3C-6C50-4DF8-889A-4644DC290E59}"/>
          </ac:spMkLst>
        </pc:spChg>
        <pc:spChg chg="mod">
          <ac:chgData name="Jenny Chen" userId="3fd3e1b3-2829-4b83-a999-09ceb7240592" providerId="ADAL" clId="{73213D92-4A96-4BC7-AE1D-C3D58D1FDC6D}" dt="2020-07-28T16:41:52.245" v="9" actId="1076"/>
          <ac:spMkLst>
            <pc:docMk/>
            <pc:sldMk cId="2906060374" sldId="1731"/>
            <ac:spMk id="19" creationId="{6C928988-DE24-4462-BD62-923C9FC1F1C4}"/>
          </ac:spMkLst>
        </pc:spChg>
        <pc:spChg chg="mod">
          <ac:chgData name="Jenny Chen" userId="3fd3e1b3-2829-4b83-a999-09ceb7240592" providerId="ADAL" clId="{73213D92-4A96-4BC7-AE1D-C3D58D1FDC6D}" dt="2020-07-28T16:41:52.245" v="9" actId="1076"/>
          <ac:spMkLst>
            <pc:docMk/>
            <pc:sldMk cId="2906060374" sldId="1731"/>
            <ac:spMk id="21" creationId="{1F131DBA-2DCB-4519-A8B5-334365B3F2C3}"/>
          </ac:spMkLst>
        </pc:spChg>
        <pc:spChg chg="mod">
          <ac:chgData name="Jenny Chen" userId="3fd3e1b3-2829-4b83-a999-09ceb7240592" providerId="ADAL" clId="{73213D92-4A96-4BC7-AE1D-C3D58D1FDC6D}" dt="2020-07-28T16:41:52.245" v="9" actId="1076"/>
          <ac:spMkLst>
            <pc:docMk/>
            <pc:sldMk cId="2906060374" sldId="1731"/>
            <ac:spMk id="23" creationId="{C26BE699-A5D8-44DB-8819-5E385DE4CE7E}"/>
          </ac:spMkLst>
        </pc:spChg>
        <pc:spChg chg="mod">
          <ac:chgData name="Jenny Chen" userId="3fd3e1b3-2829-4b83-a999-09ceb7240592" providerId="ADAL" clId="{73213D92-4A96-4BC7-AE1D-C3D58D1FDC6D}" dt="2020-07-28T16:41:52.245" v="9" actId="1076"/>
          <ac:spMkLst>
            <pc:docMk/>
            <pc:sldMk cId="2906060374" sldId="1731"/>
            <ac:spMk id="25" creationId="{A353CF7D-D359-4AAD-A9A7-CFD929995F52}"/>
          </ac:spMkLst>
        </pc:spChg>
        <pc:spChg chg="mod">
          <ac:chgData name="Jenny Chen" userId="3fd3e1b3-2829-4b83-a999-09ceb7240592" providerId="ADAL" clId="{73213D92-4A96-4BC7-AE1D-C3D58D1FDC6D}" dt="2020-07-28T16:41:52.245" v="9" actId="1076"/>
          <ac:spMkLst>
            <pc:docMk/>
            <pc:sldMk cId="2906060374" sldId="1731"/>
            <ac:spMk id="27" creationId="{71333FCF-20E8-42A3-B849-2353E61EE6A3}"/>
          </ac:spMkLst>
        </pc:spChg>
        <pc:spChg chg="mod">
          <ac:chgData name="Jenny Chen" userId="3fd3e1b3-2829-4b83-a999-09ceb7240592" providerId="ADAL" clId="{73213D92-4A96-4BC7-AE1D-C3D58D1FDC6D}" dt="2020-07-28T16:41:52.245" v="9" actId="1076"/>
          <ac:spMkLst>
            <pc:docMk/>
            <pc:sldMk cId="2906060374" sldId="1731"/>
            <ac:spMk id="29" creationId="{55F71058-2BA0-4E85-81BD-B3DB7B56A102}"/>
          </ac:spMkLst>
        </pc:spChg>
        <pc:spChg chg="mod">
          <ac:chgData name="Jenny Chen" userId="3fd3e1b3-2829-4b83-a999-09ceb7240592" providerId="ADAL" clId="{73213D92-4A96-4BC7-AE1D-C3D58D1FDC6D}" dt="2020-07-28T16:41:52.245" v="9" actId="1076"/>
          <ac:spMkLst>
            <pc:docMk/>
            <pc:sldMk cId="2906060374" sldId="1731"/>
            <ac:spMk id="31" creationId="{D18F7FD6-D113-4C4F-A540-585DE8281481}"/>
          </ac:spMkLst>
        </pc:spChg>
        <pc:spChg chg="mod">
          <ac:chgData name="Jenny Chen" userId="3fd3e1b3-2829-4b83-a999-09ceb7240592" providerId="ADAL" clId="{73213D92-4A96-4BC7-AE1D-C3D58D1FDC6D}" dt="2020-07-28T16:41:52.245" v="9" actId="1076"/>
          <ac:spMkLst>
            <pc:docMk/>
            <pc:sldMk cId="2906060374" sldId="1731"/>
            <ac:spMk id="33" creationId="{0ACA2E0E-B11B-4CB4-B536-C7B6829220F8}"/>
          </ac:spMkLst>
        </pc:spChg>
        <pc:spChg chg="mod">
          <ac:chgData name="Jenny Chen" userId="3fd3e1b3-2829-4b83-a999-09ceb7240592" providerId="ADAL" clId="{73213D92-4A96-4BC7-AE1D-C3D58D1FDC6D}" dt="2020-07-28T16:41:52.245" v="9" actId="1076"/>
          <ac:spMkLst>
            <pc:docMk/>
            <pc:sldMk cId="2906060374" sldId="1731"/>
            <ac:spMk id="35" creationId="{BBEA27AB-9635-4C07-B119-A021FC88B47E}"/>
          </ac:spMkLst>
        </pc:spChg>
        <pc:spChg chg="mod">
          <ac:chgData name="Jenny Chen" userId="3fd3e1b3-2829-4b83-a999-09ceb7240592" providerId="ADAL" clId="{73213D92-4A96-4BC7-AE1D-C3D58D1FDC6D}" dt="2020-07-28T16:41:52.245" v="9" actId="1076"/>
          <ac:spMkLst>
            <pc:docMk/>
            <pc:sldMk cId="2906060374" sldId="1731"/>
            <ac:spMk id="37" creationId="{5749019C-FCEC-4AC0-AA1E-A0A1324B4660}"/>
          </ac:spMkLst>
        </pc:spChg>
        <pc:spChg chg="mod">
          <ac:chgData name="Jenny Chen" userId="3fd3e1b3-2829-4b83-a999-09ceb7240592" providerId="ADAL" clId="{73213D92-4A96-4BC7-AE1D-C3D58D1FDC6D}" dt="2020-07-28T16:41:52.245" v="9" actId="1076"/>
          <ac:spMkLst>
            <pc:docMk/>
            <pc:sldMk cId="2906060374" sldId="1731"/>
            <ac:spMk id="39" creationId="{5C19F63A-DE5F-4BA8-B6A7-EA6D77AF66F9}"/>
          </ac:spMkLst>
        </pc:spChg>
        <pc:spChg chg="mod">
          <ac:chgData name="Jenny Chen" userId="3fd3e1b3-2829-4b83-a999-09ceb7240592" providerId="ADAL" clId="{73213D92-4A96-4BC7-AE1D-C3D58D1FDC6D}" dt="2020-07-28T16:41:52.245" v="9" actId="1076"/>
          <ac:spMkLst>
            <pc:docMk/>
            <pc:sldMk cId="2906060374" sldId="1731"/>
            <ac:spMk id="41" creationId="{E1C93A3C-B64A-4C8D-B8DF-433DEDA747E5}"/>
          </ac:spMkLst>
        </pc:spChg>
        <pc:spChg chg="mod">
          <ac:chgData name="Jenny Chen" userId="3fd3e1b3-2829-4b83-a999-09ceb7240592" providerId="ADAL" clId="{73213D92-4A96-4BC7-AE1D-C3D58D1FDC6D}" dt="2020-07-28T16:41:52.245" v="9" actId="1076"/>
          <ac:spMkLst>
            <pc:docMk/>
            <pc:sldMk cId="2906060374" sldId="1731"/>
            <ac:spMk id="43" creationId="{CB5FA25C-C18C-4EFA-9BDA-AC6BBF665A26}"/>
          </ac:spMkLst>
        </pc:spChg>
        <pc:spChg chg="mod">
          <ac:chgData name="Jenny Chen" userId="3fd3e1b3-2829-4b83-a999-09ceb7240592" providerId="ADAL" clId="{73213D92-4A96-4BC7-AE1D-C3D58D1FDC6D}" dt="2020-07-28T16:41:52.245" v="9" actId="1076"/>
          <ac:spMkLst>
            <pc:docMk/>
            <pc:sldMk cId="2906060374" sldId="1731"/>
            <ac:spMk id="45" creationId="{49C09EF9-5E17-45E0-A673-F66C05D64120}"/>
          </ac:spMkLst>
        </pc:spChg>
        <pc:spChg chg="mod">
          <ac:chgData name="Jenny Chen" userId="3fd3e1b3-2829-4b83-a999-09ceb7240592" providerId="ADAL" clId="{73213D92-4A96-4BC7-AE1D-C3D58D1FDC6D}" dt="2020-07-28T16:41:52.245" v="9" actId="1076"/>
          <ac:spMkLst>
            <pc:docMk/>
            <pc:sldMk cId="2906060374" sldId="1731"/>
            <ac:spMk id="47" creationId="{C8709F1A-2626-4DDB-B729-5A6FF54BE90E}"/>
          </ac:spMkLst>
        </pc:spChg>
        <pc:spChg chg="mod">
          <ac:chgData name="Jenny Chen" userId="3fd3e1b3-2829-4b83-a999-09ceb7240592" providerId="ADAL" clId="{73213D92-4A96-4BC7-AE1D-C3D58D1FDC6D}" dt="2020-07-28T16:41:52.245" v="9" actId="1076"/>
          <ac:spMkLst>
            <pc:docMk/>
            <pc:sldMk cId="2906060374" sldId="1731"/>
            <ac:spMk id="49" creationId="{FBCD37AB-1C81-46E8-888D-14B78625246D}"/>
          </ac:spMkLst>
        </pc:spChg>
        <pc:spChg chg="mod">
          <ac:chgData name="Jenny Chen" userId="3fd3e1b3-2829-4b83-a999-09ceb7240592" providerId="ADAL" clId="{73213D92-4A96-4BC7-AE1D-C3D58D1FDC6D}" dt="2020-07-28T16:41:52.245" v="9" actId="1076"/>
          <ac:spMkLst>
            <pc:docMk/>
            <pc:sldMk cId="2906060374" sldId="1731"/>
            <ac:spMk id="51" creationId="{32B5127F-2A7F-42D9-A580-A112D1BD0F27}"/>
          </ac:spMkLst>
        </pc:spChg>
        <pc:spChg chg="mod">
          <ac:chgData name="Jenny Chen" userId="3fd3e1b3-2829-4b83-a999-09ceb7240592" providerId="ADAL" clId="{73213D92-4A96-4BC7-AE1D-C3D58D1FDC6D}" dt="2020-07-28T16:41:52.245" v="9" actId="1076"/>
          <ac:spMkLst>
            <pc:docMk/>
            <pc:sldMk cId="2906060374" sldId="1731"/>
            <ac:spMk id="53" creationId="{DC790BB1-7454-43BE-9F41-6F265D9BB085}"/>
          </ac:spMkLst>
        </pc:spChg>
        <pc:spChg chg="mod">
          <ac:chgData name="Jenny Chen" userId="3fd3e1b3-2829-4b83-a999-09ceb7240592" providerId="ADAL" clId="{73213D92-4A96-4BC7-AE1D-C3D58D1FDC6D}" dt="2020-07-28T16:41:52.245" v="9" actId="1076"/>
          <ac:spMkLst>
            <pc:docMk/>
            <pc:sldMk cId="2906060374" sldId="1731"/>
            <ac:spMk id="55" creationId="{9A0B7653-2B12-4954-8F41-D00B56AD7242}"/>
          </ac:spMkLst>
        </pc:spChg>
        <pc:spChg chg="mod">
          <ac:chgData name="Jenny Chen" userId="3fd3e1b3-2829-4b83-a999-09ceb7240592" providerId="ADAL" clId="{73213D92-4A96-4BC7-AE1D-C3D58D1FDC6D}" dt="2020-07-28T16:41:52.245" v="9" actId="1076"/>
          <ac:spMkLst>
            <pc:docMk/>
            <pc:sldMk cId="2906060374" sldId="1731"/>
            <ac:spMk id="57" creationId="{4051C039-CC70-44F7-B560-025C34F75ED3}"/>
          </ac:spMkLst>
        </pc:spChg>
        <pc:spChg chg="mod">
          <ac:chgData name="Jenny Chen" userId="3fd3e1b3-2829-4b83-a999-09ceb7240592" providerId="ADAL" clId="{73213D92-4A96-4BC7-AE1D-C3D58D1FDC6D}" dt="2020-07-28T16:41:52.245" v="9" actId="1076"/>
          <ac:spMkLst>
            <pc:docMk/>
            <pc:sldMk cId="2906060374" sldId="1731"/>
            <ac:spMk id="59" creationId="{9127D014-6107-4DC3-8890-7BE5FDB898B3}"/>
          </ac:spMkLst>
        </pc:spChg>
        <pc:spChg chg="mod">
          <ac:chgData name="Jenny Chen" userId="3fd3e1b3-2829-4b83-a999-09ceb7240592" providerId="ADAL" clId="{73213D92-4A96-4BC7-AE1D-C3D58D1FDC6D}" dt="2020-07-28T16:41:52.245" v="9" actId="1076"/>
          <ac:spMkLst>
            <pc:docMk/>
            <pc:sldMk cId="2906060374" sldId="1731"/>
            <ac:spMk id="61" creationId="{09648EE4-8DA6-4FDE-9DEB-35136D5F0856}"/>
          </ac:spMkLst>
        </pc:spChg>
        <pc:spChg chg="mod">
          <ac:chgData name="Jenny Chen" userId="3fd3e1b3-2829-4b83-a999-09ceb7240592" providerId="ADAL" clId="{73213D92-4A96-4BC7-AE1D-C3D58D1FDC6D}" dt="2020-07-28T16:41:52.245" v="9" actId="1076"/>
          <ac:spMkLst>
            <pc:docMk/>
            <pc:sldMk cId="2906060374" sldId="1731"/>
            <ac:spMk id="63" creationId="{3CF32B47-0031-4196-9C5C-BC911643DF8E}"/>
          </ac:spMkLst>
        </pc:spChg>
        <pc:spChg chg="mod">
          <ac:chgData name="Jenny Chen" userId="3fd3e1b3-2829-4b83-a999-09ceb7240592" providerId="ADAL" clId="{73213D92-4A96-4BC7-AE1D-C3D58D1FDC6D}" dt="2020-07-28T16:41:52.245" v="9" actId="1076"/>
          <ac:spMkLst>
            <pc:docMk/>
            <pc:sldMk cId="2906060374" sldId="1731"/>
            <ac:spMk id="65" creationId="{CC7BE790-3E98-4B10-83A7-3B8C72FCB359}"/>
          </ac:spMkLst>
        </pc:spChg>
        <pc:spChg chg="mod">
          <ac:chgData name="Jenny Chen" userId="3fd3e1b3-2829-4b83-a999-09ceb7240592" providerId="ADAL" clId="{73213D92-4A96-4BC7-AE1D-C3D58D1FDC6D}" dt="2020-07-28T16:41:52.245" v="9" actId="1076"/>
          <ac:spMkLst>
            <pc:docMk/>
            <pc:sldMk cId="2906060374" sldId="1731"/>
            <ac:spMk id="67" creationId="{EA7B88B7-788F-4D43-9593-8D939F633564}"/>
          </ac:spMkLst>
        </pc:spChg>
        <pc:spChg chg="mod">
          <ac:chgData name="Jenny Chen" userId="3fd3e1b3-2829-4b83-a999-09ceb7240592" providerId="ADAL" clId="{73213D92-4A96-4BC7-AE1D-C3D58D1FDC6D}" dt="2020-07-28T16:41:52.245" v="9" actId="1076"/>
          <ac:spMkLst>
            <pc:docMk/>
            <pc:sldMk cId="2906060374" sldId="1731"/>
            <ac:spMk id="69" creationId="{1FCE013C-F552-4D4D-8B14-BA1EA5C4716F}"/>
          </ac:spMkLst>
        </pc:spChg>
        <pc:spChg chg="mod">
          <ac:chgData name="Jenny Chen" userId="3fd3e1b3-2829-4b83-a999-09ceb7240592" providerId="ADAL" clId="{73213D92-4A96-4BC7-AE1D-C3D58D1FDC6D}" dt="2020-07-28T16:41:52.245" v="9" actId="1076"/>
          <ac:spMkLst>
            <pc:docMk/>
            <pc:sldMk cId="2906060374" sldId="1731"/>
            <ac:spMk id="71" creationId="{3F33A6AD-2EDC-4A4E-9E30-4346006CBFCF}"/>
          </ac:spMkLst>
        </pc:spChg>
        <pc:spChg chg="mod">
          <ac:chgData name="Jenny Chen" userId="3fd3e1b3-2829-4b83-a999-09ceb7240592" providerId="ADAL" clId="{73213D92-4A96-4BC7-AE1D-C3D58D1FDC6D}" dt="2020-07-28T16:41:52.245" v="9" actId="1076"/>
          <ac:spMkLst>
            <pc:docMk/>
            <pc:sldMk cId="2906060374" sldId="1731"/>
            <ac:spMk id="73" creationId="{479090D3-3CB1-4530-A31D-CDC85380D88D}"/>
          </ac:spMkLst>
        </pc:spChg>
        <pc:spChg chg="mod">
          <ac:chgData name="Jenny Chen" userId="3fd3e1b3-2829-4b83-a999-09ceb7240592" providerId="ADAL" clId="{73213D92-4A96-4BC7-AE1D-C3D58D1FDC6D}" dt="2020-07-28T16:41:52.245" v="9" actId="1076"/>
          <ac:spMkLst>
            <pc:docMk/>
            <pc:sldMk cId="2906060374" sldId="1731"/>
            <ac:spMk id="75" creationId="{8038CB36-3847-45A7-B247-38E7394C7AE5}"/>
          </ac:spMkLst>
        </pc:spChg>
        <pc:spChg chg="mod">
          <ac:chgData name="Jenny Chen" userId="3fd3e1b3-2829-4b83-a999-09ceb7240592" providerId="ADAL" clId="{73213D92-4A96-4BC7-AE1D-C3D58D1FDC6D}" dt="2020-07-28T16:41:52.245" v="9" actId="1076"/>
          <ac:spMkLst>
            <pc:docMk/>
            <pc:sldMk cId="2906060374" sldId="1731"/>
            <ac:spMk id="77" creationId="{36D9851B-F5A8-4F4C-AFEA-F61DF3C793AB}"/>
          </ac:spMkLst>
        </pc:spChg>
        <pc:spChg chg="mod">
          <ac:chgData name="Jenny Chen" userId="3fd3e1b3-2829-4b83-a999-09ceb7240592" providerId="ADAL" clId="{73213D92-4A96-4BC7-AE1D-C3D58D1FDC6D}" dt="2020-07-28T16:41:52.245" v="9" actId="1076"/>
          <ac:spMkLst>
            <pc:docMk/>
            <pc:sldMk cId="2906060374" sldId="1731"/>
            <ac:spMk id="79" creationId="{EDAF82D6-6B05-4F55-874A-74DB2B4FDBB2}"/>
          </ac:spMkLst>
        </pc:spChg>
        <pc:spChg chg="mod">
          <ac:chgData name="Jenny Chen" userId="3fd3e1b3-2829-4b83-a999-09ceb7240592" providerId="ADAL" clId="{73213D92-4A96-4BC7-AE1D-C3D58D1FDC6D}" dt="2020-07-28T16:41:52.245" v="9" actId="1076"/>
          <ac:spMkLst>
            <pc:docMk/>
            <pc:sldMk cId="2906060374" sldId="1731"/>
            <ac:spMk id="81" creationId="{70B0705E-6EEF-4638-BAD8-DFA351C7CD96}"/>
          </ac:spMkLst>
        </pc:spChg>
        <pc:spChg chg="mod">
          <ac:chgData name="Jenny Chen" userId="3fd3e1b3-2829-4b83-a999-09ceb7240592" providerId="ADAL" clId="{73213D92-4A96-4BC7-AE1D-C3D58D1FDC6D}" dt="2020-07-28T16:41:52.245" v="9" actId="1076"/>
          <ac:spMkLst>
            <pc:docMk/>
            <pc:sldMk cId="2906060374" sldId="1731"/>
            <ac:spMk id="83" creationId="{A52EBBBD-8FDA-404C-A8BF-00B6F8CAB06D}"/>
          </ac:spMkLst>
        </pc:spChg>
        <pc:spChg chg="mod">
          <ac:chgData name="Jenny Chen" userId="3fd3e1b3-2829-4b83-a999-09ceb7240592" providerId="ADAL" clId="{73213D92-4A96-4BC7-AE1D-C3D58D1FDC6D}" dt="2020-07-28T16:41:52.245" v="9" actId="1076"/>
          <ac:spMkLst>
            <pc:docMk/>
            <pc:sldMk cId="2906060374" sldId="1731"/>
            <ac:spMk id="85" creationId="{85261200-5AF6-484F-AABE-A8FB99A741D1}"/>
          </ac:spMkLst>
        </pc:spChg>
        <pc:spChg chg="mod">
          <ac:chgData name="Jenny Chen" userId="3fd3e1b3-2829-4b83-a999-09ceb7240592" providerId="ADAL" clId="{73213D92-4A96-4BC7-AE1D-C3D58D1FDC6D}" dt="2020-07-28T16:41:52.245" v="9" actId="1076"/>
          <ac:spMkLst>
            <pc:docMk/>
            <pc:sldMk cId="2906060374" sldId="1731"/>
            <ac:spMk id="87" creationId="{AD0CFD6F-01FC-4C1E-ABD3-DE25B3FC99C9}"/>
          </ac:spMkLst>
        </pc:spChg>
        <pc:spChg chg="mod">
          <ac:chgData name="Jenny Chen" userId="3fd3e1b3-2829-4b83-a999-09ceb7240592" providerId="ADAL" clId="{73213D92-4A96-4BC7-AE1D-C3D58D1FDC6D}" dt="2020-07-28T16:41:52.245" v="9" actId="1076"/>
          <ac:spMkLst>
            <pc:docMk/>
            <pc:sldMk cId="2906060374" sldId="1731"/>
            <ac:spMk id="89" creationId="{D21254AB-4FB1-4960-9BCA-6BB365904268}"/>
          </ac:spMkLst>
        </pc:spChg>
        <pc:spChg chg="mod">
          <ac:chgData name="Jenny Chen" userId="3fd3e1b3-2829-4b83-a999-09ceb7240592" providerId="ADAL" clId="{73213D92-4A96-4BC7-AE1D-C3D58D1FDC6D}" dt="2020-07-28T16:41:52.245" v="9" actId="1076"/>
          <ac:spMkLst>
            <pc:docMk/>
            <pc:sldMk cId="2906060374" sldId="1731"/>
            <ac:spMk id="91" creationId="{3DD96D93-F43D-462F-BF2B-BAA236E8216F}"/>
          </ac:spMkLst>
        </pc:spChg>
        <pc:spChg chg="mod">
          <ac:chgData name="Jenny Chen" userId="3fd3e1b3-2829-4b83-a999-09ceb7240592" providerId="ADAL" clId="{73213D92-4A96-4BC7-AE1D-C3D58D1FDC6D}" dt="2020-07-28T16:41:52.245" v="9" actId="1076"/>
          <ac:spMkLst>
            <pc:docMk/>
            <pc:sldMk cId="2906060374" sldId="1731"/>
            <ac:spMk id="93" creationId="{613D6851-5DBC-429E-BC74-C0DFD4380FD6}"/>
          </ac:spMkLst>
        </pc:spChg>
        <pc:spChg chg="mod">
          <ac:chgData name="Jenny Chen" userId="3fd3e1b3-2829-4b83-a999-09ceb7240592" providerId="ADAL" clId="{73213D92-4A96-4BC7-AE1D-C3D58D1FDC6D}" dt="2020-07-28T16:41:52.245" v="9" actId="1076"/>
          <ac:spMkLst>
            <pc:docMk/>
            <pc:sldMk cId="2906060374" sldId="1731"/>
            <ac:spMk id="95" creationId="{858AF661-7054-40D6-B74D-9429509BF0F0}"/>
          </ac:spMkLst>
        </pc:spChg>
        <pc:spChg chg="mod">
          <ac:chgData name="Jenny Chen" userId="3fd3e1b3-2829-4b83-a999-09ceb7240592" providerId="ADAL" clId="{73213D92-4A96-4BC7-AE1D-C3D58D1FDC6D}" dt="2020-07-28T16:41:52.245" v="9" actId="1076"/>
          <ac:spMkLst>
            <pc:docMk/>
            <pc:sldMk cId="2906060374" sldId="1731"/>
            <ac:spMk id="97" creationId="{3141A28C-4F21-4D3B-8566-99C74EC7EE64}"/>
          </ac:spMkLst>
        </pc:spChg>
        <pc:spChg chg="mod">
          <ac:chgData name="Jenny Chen" userId="3fd3e1b3-2829-4b83-a999-09ceb7240592" providerId="ADAL" clId="{73213D92-4A96-4BC7-AE1D-C3D58D1FDC6D}" dt="2020-07-28T16:41:52.245" v="9" actId="1076"/>
          <ac:spMkLst>
            <pc:docMk/>
            <pc:sldMk cId="2906060374" sldId="1731"/>
            <ac:spMk id="99" creationId="{985359AB-4ECC-4CA6-83BF-C5411D407CC8}"/>
          </ac:spMkLst>
        </pc:spChg>
        <pc:spChg chg="mod">
          <ac:chgData name="Jenny Chen" userId="3fd3e1b3-2829-4b83-a999-09ceb7240592" providerId="ADAL" clId="{73213D92-4A96-4BC7-AE1D-C3D58D1FDC6D}" dt="2020-07-28T20:00:16.159" v="1124"/>
          <ac:spMkLst>
            <pc:docMk/>
            <pc:sldMk cId="2906060374" sldId="1731"/>
            <ac:spMk id="100" creationId="{A6D2DFBB-AF49-43D4-99B6-4A7E53C052E1}"/>
          </ac:spMkLst>
        </pc:spChg>
        <pc:spChg chg="mod">
          <ac:chgData name="Jenny Chen" userId="3fd3e1b3-2829-4b83-a999-09ceb7240592" providerId="ADAL" clId="{73213D92-4A96-4BC7-AE1D-C3D58D1FDC6D}" dt="2020-07-28T16:41:52.245" v="9" actId="1076"/>
          <ac:spMkLst>
            <pc:docMk/>
            <pc:sldMk cId="2906060374" sldId="1731"/>
            <ac:spMk id="101" creationId="{5D9837C3-C45B-4907-B8CC-50A868ED2463}"/>
          </ac:spMkLst>
        </pc:spChg>
        <pc:spChg chg="mod">
          <ac:chgData name="Jenny Chen" userId="3fd3e1b3-2829-4b83-a999-09ceb7240592" providerId="ADAL" clId="{73213D92-4A96-4BC7-AE1D-C3D58D1FDC6D}" dt="2020-07-28T20:00:16.159" v="1124"/>
          <ac:spMkLst>
            <pc:docMk/>
            <pc:sldMk cId="2906060374" sldId="1731"/>
            <ac:spMk id="102" creationId="{F09F45F9-8E8E-4856-BF87-8C4797172B13}"/>
          </ac:spMkLst>
        </pc:spChg>
        <pc:spChg chg="mod">
          <ac:chgData name="Jenny Chen" userId="3fd3e1b3-2829-4b83-a999-09ceb7240592" providerId="ADAL" clId="{73213D92-4A96-4BC7-AE1D-C3D58D1FDC6D}" dt="2020-07-28T16:41:52.245" v="9" actId="1076"/>
          <ac:spMkLst>
            <pc:docMk/>
            <pc:sldMk cId="2906060374" sldId="1731"/>
            <ac:spMk id="103" creationId="{D8FAD42F-3C12-4AB8-9FBD-0401324ACC2D}"/>
          </ac:spMkLst>
        </pc:spChg>
        <pc:spChg chg="mod">
          <ac:chgData name="Jenny Chen" userId="3fd3e1b3-2829-4b83-a999-09ceb7240592" providerId="ADAL" clId="{73213D92-4A96-4BC7-AE1D-C3D58D1FDC6D}" dt="2020-07-28T20:00:16.159" v="1124"/>
          <ac:spMkLst>
            <pc:docMk/>
            <pc:sldMk cId="2906060374" sldId="1731"/>
            <ac:spMk id="104" creationId="{32927BB5-FE6D-4A61-B069-AA2A344F9F7C}"/>
          </ac:spMkLst>
        </pc:spChg>
        <pc:spChg chg="mod">
          <ac:chgData name="Jenny Chen" userId="3fd3e1b3-2829-4b83-a999-09ceb7240592" providerId="ADAL" clId="{73213D92-4A96-4BC7-AE1D-C3D58D1FDC6D}" dt="2020-07-28T16:41:52.245" v="9" actId="1076"/>
          <ac:spMkLst>
            <pc:docMk/>
            <pc:sldMk cId="2906060374" sldId="1731"/>
            <ac:spMk id="105" creationId="{5083A8E1-DB5A-4AD6-A785-85E5341E7BDD}"/>
          </ac:spMkLst>
        </pc:spChg>
        <pc:spChg chg="mod">
          <ac:chgData name="Jenny Chen" userId="3fd3e1b3-2829-4b83-a999-09ceb7240592" providerId="ADAL" clId="{73213D92-4A96-4BC7-AE1D-C3D58D1FDC6D}" dt="2020-07-28T20:00:16.159" v="1124"/>
          <ac:spMkLst>
            <pc:docMk/>
            <pc:sldMk cId="2906060374" sldId="1731"/>
            <ac:spMk id="106" creationId="{0173EF78-B25E-4CB3-8169-4F99F3A2C6C4}"/>
          </ac:spMkLst>
        </pc:spChg>
        <pc:spChg chg="mod">
          <ac:chgData name="Jenny Chen" userId="3fd3e1b3-2829-4b83-a999-09ceb7240592" providerId="ADAL" clId="{73213D92-4A96-4BC7-AE1D-C3D58D1FDC6D}" dt="2020-07-28T16:41:52.245" v="9" actId="1076"/>
          <ac:spMkLst>
            <pc:docMk/>
            <pc:sldMk cId="2906060374" sldId="1731"/>
            <ac:spMk id="107" creationId="{D32064FC-AEB6-47DB-B662-A0BA424B79AD}"/>
          </ac:spMkLst>
        </pc:spChg>
        <pc:spChg chg="mod">
          <ac:chgData name="Jenny Chen" userId="3fd3e1b3-2829-4b83-a999-09ceb7240592" providerId="ADAL" clId="{73213D92-4A96-4BC7-AE1D-C3D58D1FDC6D}" dt="2020-07-28T20:00:16.159" v="1124"/>
          <ac:spMkLst>
            <pc:docMk/>
            <pc:sldMk cId="2906060374" sldId="1731"/>
            <ac:spMk id="108" creationId="{83FDFD09-EE4C-4061-AF65-6331CADB11BF}"/>
          </ac:spMkLst>
        </pc:spChg>
        <pc:spChg chg="mod">
          <ac:chgData name="Jenny Chen" userId="3fd3e1b3-2829-4b83-a999-09ceb7240592" providerId="ADAL" clId="{73213D92-4A96-4BC7-AE1D-C3D58D1FDC6D}" dt="2020-07-28T16:41:52.245" v="9" actId="1076"/>
          <ac:spMkLst>
            <pc:docMk/>
            <pc:sldMk cId="2906060374" sldId="1731"/>
            <ac:spMk id="109" creationId="{76D56F83-C86F-4B24-8DBE-115168E1B9C7}"/>
          </ac:spMkLst>
        </pc:spChg>
        <pc:spChg chg="mod">
          <ac:chgData name="Jenny Chen" userId="3fd3e1b3-2829-4b83-a999-09ceb7240592" providerId="ADAL" clId="{73213D92-4A96-4BC7-AE1D-C3D58D1FDC6D}" dt="2020-07-28T20:00:16.159" v="1124"/>
          <ac:spMkLst>
            <pc:docMk/>
            <pc:sldMk cId="2906060374" sldId="1731"/>
            <ac:spMk id="110" creationId="{7DC05171-CC15-4B07-B5A3-DA1044D749FD}"/>
          </ac:spMkLst>
        </pc:spChg>
        <pc:spChg chg="mod">
          <ac:chgData name="Jenny Chen" userId="3fd3e1b3-2829-4b83-a999-09ceb7240592" providerId="ADAL" clId="{73213D92-4A96-4BC7-AE1D-C3D58D1FDC6D}" dt="2020-07-28T16:41:52.245" v="9" actId="1076"/>
          <ac:spMkLst>
            <pc:docMk/>
            <pc:sldMk cId="2906060374" sldId="1731"/>
            <ac:spMk id="111" creationId="{8CE89781-9EC8-43E8-A69A-069CA62FEDFD}"/>
          </ac:spMkLst>
        </pc:spChg>
        <pc:spChg chg="mod">
          <ac:chgData name="Jenny Chen" userId="3fd3e1b3-2829-4b83-a999-09ceb7240592" providerId="ADAL" clId="{73213D92-4A96-4BC7-AE1D-C3D58D1FDC6D}" dt="2020-07-28T20:00:16.159" v="1124"/>
          <ac:spMkLst>
            <pc:docMk/>
            <pc:sldMk cId="2906060374" sldId="1731"/>
            <ac:spMk id="112" creationId="{D89C6D63-C6EB-43F7-9E0C-BC15825823DE}"/>
          </ac:spMkLst>
        </pc:spChg>
        <pc:spChg chg="mod">
          <ac:chgData name="Jenny Chen" userId="3fd3e1b3-2829-4b83-a999-09ceb7240592" providerId="ADAL" clId="{73213D92-4A96-4BC7-AE1D-C3D58D1FDC6D}" dt="2020-07-28T16:41:52.245" v="9" actId="1076"/>
          <ac:spMkLst>
            <pc:docMk/>
            <pc:sldMk cId="2906060374" sldId="1731"/>
            <ac:spMk id="113" creationId="{A8510853-920E-4335-904F-A51533017E62}"/>
          </ac:spMkLst>
        </pc:spChg>
        <pc:spChg chg="mod">
          <ac:chgData name="Jenny Chen" userId="3fd3e1b3-2829-4b83-a999-09ceb7240592" providerId="ADAL" clId="{73213D92-4A96-4BC7-AE1D-C3D58D1FDC6D}" dt="2020-07-28T20:00:16.159" v="1124"/>
          <ac:spMkLst>
            <pc:docMk/>
            <pc:sldMk cId="2906060374" sldId="1731"/>
            <ac:spMk id="114" creationId="{391716E7-ED57-4484-8550-77C18FC63E5B}"/>
          </ac:spMkLst>
        </pc:spChg>
        <pc:spChg chg="mod">
          <ac:chgData name="Jenny Chen" userId="3fd3e1b3-2829-4b83-a999-09ceb7240592" providerId="ADAL" clId="{73213D92-4A96-4BC7-AE1D-C3D58D1FDC6D}" dt="2020-07-28T16:41:52.245" v="9" actId="1076"/>
          <ac:spMkLst>
            <pc:docMk/>
            <pc:sldMk cId="2906060374" sldId="1731"/>
            <ac:spMk id="115" creationId="{564B79BD-836C-4406-A8F9-4832C0D007DE}"/>
          </ac:spMkLst>
        </pc:spChg>
        <pc:spChg chg="mod">
          <ac:chgData name="Jenny Chen" userId="3fd3e1b3-2829-4b83-a999-09ceb7240592" providerId="ADAL" clId="{73213D92-4A96-4BC7-AE1D-C3D58D1FDC6D}" dt="2020-07-28T20:00:16.159" v="1124"/>
          <ac:spMkLst>
            <pc:docMk/>
            <pc:sldMk cId="2906060374" sldId="1731"/>
            <ac:spMk id="116" creationId="{A4BE9477-412B-440C-B100-A0C14262D470}"/>
          </ac:spMkLst>
        </pc:spChg>
        <pc:spChg chg="mod">
          <ac:chgData name="Jenny Chen" userId="3fd3e1b3-2829-4b83-a999-09ceb7240592" providerId="ADAL" clId="{73213D92-4A96-4BC7-AE1D-C3D58D1FDC6D}" dt="2020-07-28T16:41:52.245" v="9" actId="1076"/>
          <ac:spMkLst>
            <pc:docMk/>
            <pc:sldMk cId="2906060374" sldId="1731"/>
            <ac:spMk id="117" creationId="{40231FEC-42BB-4C62-A007-8F3D6213CAD8}"/>
          </ac:spMkLst>
        </pc:spChg>
        <pc:spChg chg="mod">
          <ac:chgData name="Jenny Chen" userId="3fd3e1b3-2829-4b83-a999-09ceb7240592" providerId="ADAL" clId="{73213D92-4A96-4BC7-AE1D-C3D58D1FDC6D}" dt="2020-07-28T20:00:16.159" v="1124"/>
          <ac:spMkLst>
            <pc:docMk/>
            <pc:sldMk cId="2906060374" sldId="1731"/>
            <ac:spMk id="118" creationId="{A0CB6570-FAFA-4A65-B001-9CD81DF52363}"/>
          </ac:spMkLst>
        </pc:spChg>
        <pc:spChg chg="mod">
          <ac:chgData name="Jenny Chen" userId="3fd3e1b3-2829-4b83-a999-09ceb7240592" providerId="ADAL" clId="{73213D92-4A96-4BC7-AE1D-C3D58D1FDC6D}" dt="2020-07-28T16:41:52.245" v="9" actId="1076"/>
          <ac:spMkLst>
            <pc:docMk/>
            <pc:sldMk cId="2906060374" sldId="1731"/>
            <ac:spMk id="119" creationId="{BB0DF4CC-DE00-4EF2-B720-6DD3AEB1666B}"/>
          </ac:spMkLst>
        </pc:spChg>
        <pc:spChg chg="mod">
          <ac:chgData name="Jenny Chen" userId="3fd3e1b3-2829-4b83-a999-09ceb7240592" providerId="ADAL" clId="{73213D92-4A96-4BC7-AE1D-C3D58D1FDC6D}" dt="2020-07-28T20:00:16.159" v="1124"/>
          <ac:spMkLst>
            <pc:docMk/>
            <pc:sldMk cId="2906060374" sldId="1731"/>
            <ac:spMk id="120" creationId="{0F76B205-B884-4D3B-9900-9D9EFFF955BA}"/>
          </ac:spMkLst>
        </pc:spChg>
        <pc:spChg chg="mod">
          <ac:chgData name="Jenny Chen" userId="3fd3e1b3-2829-4b83-a999-09ceb7240592" providerId="ADAL" clId="{73213D92-4A96-4BC7-AE1D-C3D58D1FDC6D}" dt="2020-07-28T16:41:52.245" v="9" actId="1076"/>
          <ac:spMkLst>
            <pc:docMk/>
            <pc:sldMk cId="2906060374" sldId="1731"/>
            <ac:spMk id="121" creationId="{AFF27018-30EA-4BA1-954F-F24FF9573801}"/>
          </ac:spMkLst>
        </pc:spChg>
        <pc:spChg chg="mod">
          <ac:chgData name="Jenny Chen" userId="3fd3e1b3-2829-4b83-a999-09ceb7240592" providerId="ADAL" clId="{73213D92-4A96-4BC7-AE1D-C3D58D1FDC6D}" dt="2020-07-28T20:00:16.159" v="1124"/>
          <ac:spMkLst>
            <pc:docMk/>
            <pc:sldMk cId="2906060374" sldId="1731"/>
            <ac:spMk id="122" creationId="{BC804553-B090-4640-A748-131D290C817D}"/>
          </ac:spMkLst>
        </pc:spChg>
        <pc:spChg chg="mod">
          <ac:chgData name="Jenny Chen" userId="3fd3e1b3-2829-4b83-a999-09ceb7240592" providerId="ADAL" clId="{73213D92-4A96-4BC7-AE1D-C3D58D1FDC6D}" dt="2020-07-28T16:41:52.245" v="9" actId="1076"/>
          <ac:spMkLst>
            <pc:docMk/>
            <pc:sldMk cId="2906060374" sldId="1731"/>
            <ac:spMk id="123" creationId="{9250AAEC-8B41-4ACD-AD30-1177BDFB956B}"/>
          </ac:spMkLst>
        </pc:spChg>
        <pc:spChg chg="mod">
          <ac:chgData name="Jenny Chen" userId="3fd3e1b3-2829-4b83-a999-09ceb7240592" providerId="ADAL" clId="{73213D92-4A96-4BC7-AE1D-C3D58D1FDC6D}" dt="2020-07-28T20:00:16.159" v="1124"/>
          <ac:spMkLst>
            <pc:docMk/>
            <pc:sldMk cId="2906060374" sldId="1731"/>
            <ac:spMk id="124" creationId="{226205DC-B378-410F-9F88-E6E43EAF291A}"/>
          </ac:spMkLst>
        </pc:spChg>
        <pc:spChg chg="mod">
          <ac:chgData name="Jenny Chen" userId="3fd3e1b3-2829-4b83-a999-09ceb7240592" providerId="ADAL" clId="{73213D92-4A96-4BC7-AE1D-C3D58D1FDC6D}" dt="2020-07-28T16:41:52.245" v="9" actId="1076"/>
          <ac:spMkLst>
            <pc:docMk/>
            <pc:sldMk cId="2906060374" sldId="1731"/>
            <ac:spMk id="125" creationId="{F4DD2E0B-8305-4DDC-AA86-89DAF166575D}"/>
          </ac:spMkLst>
        </pc:spChg>
        <pc:spChg chg="mod">
          <ac:chgData name="Jenny Chen" userId="3fd3e1b3-2829-4b83-a999-09ceb7240592" providerId="ADAL" clId="{73213D92-4A96-4BC7-AE1D-C3D58D1FDC6D}" dt="2020-07-28T20:00:16.159" v="1124"/>
          <ac:spMkLst>
            <pc:docMk/>
            <pc:sldMk cId="2906060374" sldId="1731"/>
            <ac:spMk id="126" creationId="{AE902435-3ED9-41CD-978A-7AB6FDEB2DDC}"/>
          </ac:spMkLst>
        </pc:spChg>
        <pc:spChg chg="mod">
          <ac:chgData name="Jenny Chen" userId="3fd3e1b3-2829-4b83-a999-09ceb7240592" providerId="ADAL" clId="{73213D92-4A96-4BC7-AE1D-C3D58D1FDC6D}" dt="2020-07-28T16:41:52.245" v="9" actId="1076"/>
          <ac:spMkLst>
            <pc:docMk/>
            <pc:sldMk cId="2906060374" sldId="1731"/>
            <ac:spMk id="127" creationId="{6F2C159D-28D4-489B-B2D1-05D36473750F}"/>
          </ac:spMkLst>
        </pc:spChg>
        <pc:spChg chg="mod">
          <ac:chgData name="Jenny Chen" userId="3fd3e1b3-2829-4b83-a999-09ceb7240592" providerId="ADAL" clId="{73213D92-4A96-4BC7-AE1D-C3D58D1FDC6D}" dt="2020-07-28T20:00:16.159" v="1124"/>
          <ac:spMkLst>
            <pc:docMk/>
            <pc:sldMk cId="2906060374" sldId="1731"/>
            <ac:spMk id="128" creationId="{40C72DC4-8CE6-4AFB-8D03-62F3BF0702EA}"/>
          </ac:spMkLst>
        </pc:spChg>
        <pc:spChg chg="mod">
          <ac:chgData name="Jenny Chen" userId="3fd3e1b3-2829-4b83-a999-09ceb7240592" providerId="ADAL" clId="{73213D92-4A96-4BC7-AE1D-C3D58D1FDC6D}" dt="2020-07-28T16:41:52.245" v="9" actId="1076"/>
          <ac:spMkLst>
            <pc:docMk/>
            <pc:sldMk cId="2906060374" sldId="1731"/>
            <ac:spMk id="129" creationId="{34E5F692-914C-4CDA-8EE2-FB143ABD6453}"/>
          </ac:spMkLst>
        </pc:spChg>
        <pc:spChg chg="mod">
          <ac:chgData name="Jenny Chen" userId="3fd3e1b3-2829-4b83-a999-09ceb7240592" providerId="ADAL" clId="{73213D92-4A96-4BC7-AE1D-C3D58D1FDC6D}" dt="2020-07-28T20:00:16.159" v="1124"/>
          <ac:spMkLst>
            <pc:docMk/>
            <pc:sldMk cId="2906060374" sldId="1731"/>
            <ac:spMk id="130" creationId="{BE83A701-F4E6-47C7-8575-01D964DADEC2}"/>
          </ac:spMkLst>
        </pc:spChg>
        <pc:spChg chg="mod">
          <ac:chgData name="Jenny Chen" userId="3fd3e1b3-2829-4b83-a999-09ceb7240592" providerId="ADAL" clId="{73213D92-4A96-4BC7-AE1D-C3D58D1FDC6D}" dt="2020-07-28T16:41:52.245" v="9" actId="1076"/>
          <ac:spMkLst>
            <pc:docMk/>
            <pc:sldMk cId="2906060374" sldId="1731"/>
            <ac:spMk id="131" creationId="{1D9D3E9D-0E08-402D-8EBE-F0EF508BDC3B}"/>
          </ac:spMkLst>
        </pc:spChg>
        <pc:spChg chg="mod">
          <ac:chgData name="Jenny Chen" userId="3fd3e1b3-2829-4b83-a999-09ceb7240592" providerId="ADAL" clId="{73213D92-4A96-4BC7-AE1D-C3D58D1FDC6D}" dt="2020-07-28T20:00:16.159" v="1124"/>
          <ac:spMkLst>
            <pc:docMk/>
            <pc:sldMk cId="2906060374" sldId="1731"/>
            <ac:spMk id="132" creationId="{02B712A1-5E82-4E68-AB73-62F0195B33DA}"/>
          </ac:spMkLst>
        </pc:spChg>
        <pc:spChg chg="mod">
          <ac:chgData name="Jenny Chen" userId="3fd3e1b3-2829-4b83-a999-09ceb7240592" providerId="ADAL" clId="{73213D92-4A96-4BC7-AE1D-C3D58D1FDC6D}" dt="2020-07-28T16:41:52.245" v="9" actId="1076"/>
          <ac:spMkLst>
            <pc:docMk/>
            <pc:sldMk cId="2906060374" sldId="1731"/>
            <ac:spMk id="133" creationId="{A89C9829-50C3-4F18-A3C0-B8F1149E6DC9}"/>
          </ac:spMkLst>
        </pc:spChg>
        <pc:spChg chg="mod">
          <ac:chgData name="Jenny Chen" userId="3fd3e1b3-2829-4b83-a999-09ceb7240592" providerId="ADAL" clId="{73213D92-4A96-4BC7-AE1D-C3D58D1FDC6D}" dt="2020-07-28T20:00:16.159" v="1124"/>
          <ac:spMkLst>
            <pc:docMk/>
            <pc:sldMk cId="2906060374" sldId="1731"/>
            <ac:spMk id="134" creationId="{1593CB6D-4079-4A43-AE00-E8450740D4A1}"/>
          </ac:spMkLst>
        </pc:spChg>
        <pc:spChg chg="mod">
          <ac:chgData name="Jenny Chen" userId="3fd3e1b3-2829-4b83-a999-09ceb7240592" providerId="ADAL" clId="{73213D92-4A96-4BC7-AE1D-C3D58D1FDC6D}" dt="2020-07-28T16:41:52.245" v="9" actId="1076"/>
          <ac:spMkLst>
            <pc:docMk/>
            <pc:sldMk cId="2906060374" sldId="1731"/>
            <ac:spMk id="135" creationId="{5C14255D-CA75-4B2C-B411-B3A4B4CEA46A}"/>
          </ac:spMkLst>
        </pc:spChg>
        <pc:spChg chg="mod">
          <ac:chgData name="Jenny Chen" userId="3fd3e1b3-2829-4b83-a999-09ceb7240592" providerId="ADAL" clId="{73213D92-4A96-4BC7-AE1D-C3D58D1FDC6D}" dt="2020-07-28T20:00:16.159" v="1124"/>
          <ac:spMkLst>
            <pc:docMk/>
            <pc:sldMk cId="2906060374" sldId="1731"/>
            <ac:spMk id="136" creationId="{CA5BC1B7-6783-4546-A0C4-89C41D2C5BEC}"/>
          </ac:spMkLst>
        </pc:spChg>
        <pc:spChg chg="mod">
          <ac:chgData name="Jenny Chen" userId="3fd3e1b3-2829-4b83-a999-09ceb7240592" providerId="ADAL" clId="{73213D92-4A96-4BC7-AE1D-C3D58D1FDC6D}" dt="2020-07-28T16:41:52.245" v="9" actId="1076"/>
          <ac:spMkLst>
            <pc:docMk/>
            <pc:sldMk cId="2906060374" sldId="1731"/>
            <ac:spMk id="137" creationId="{B2DF3277-F7A4-46AC-B675-56E86F54B4B6}"/>
          </ac:spMkLst>
        </pc:spChg>
        <pc:spChg chg="mod">
          <ac:chgData name="Jenny Chen" userId="3fd3e1b3-2829-4b83-a999-09ceb7240592" providerId="ADAL" clId="{73213D92-4A96-4BC7-AE1D-C3D58D1FDC6D}" dt="2020-07-28T20:00:16.159" v="1124"/>
          <ac:spMkLst>
            <pc:docMk/>
            <pc:sldMk cId="2906060374" sldId="1731"/>
            <ac:spMk id="138" creationId="{0083CE5E-5F30-4F85-8F6E-C25A0F905B80}"/>
          </ac:spMkLst>
        </pc:spChg>
        <pc:spChg chg="mod">
          <ac:chgData name="Jenny Chen" userId="3fd3e1b3-2829-4b83-a999-09ceb7240592" providerId="ADAL" clId="{73213D92-4A96-4BC7-AE1D-C3D58D1FDC6D}" dt="2020-07-28T16:41:52.245" v="9" actId="1076"/>
          <ac:spMkLst>
            <pc:docMk/>
            <pc:sldMk cId="2906060374" sldId="1731"/>
            <ac:spMk id="139" creationId="{089A64A9-5592-47A3-B1B1-F21DDDF03A44}"/>
          </ac:spMkLst>
        </pc:spChg>
        <pc:spChg chg="mod">
          <ac:chgData name="Jenny Chen" userId="3fd3e1b3-2829-4b83-a999-09ceb7240592" providerId="ADAL" clId="{73213D92-4A96-4BC7-AE1D-C3D58D1FDC6D}" dt="2020-07-28T20:00:16.159" v="1124"/>
          <ac:spMkLst>
            <pc:docMk/>
            <pc:sldMk cId="2906060374" sldId="1731"/>
            <ac:spMk id="140" creationId="{FF0D1B3C-2D5B-4247-B2C8-E54D6F2A954C}"/>
          </ac:spMkLst>
        </pc:spChg>
        <pc:spChg chg="mod">
          <ac:chgData name="Jenny Chen" userId="3fd3e1b3-2829-4b83-a999-09ceb7240592" providerId="ADAL" clId="{73213D92-4A96-4BC7-AE1D-C3D58D1FDC6D}" dt="2020-07-28T16:41:52.245" v="9" actId="1076"/>
          <ac:spMkLst>
            <pc:docMk/>
            <pc:sldMk cId="2906060374" sldId="1731"/>
            <ac:spMk id="141" creationId="{35CF7A16-1C67-4AE7-866B-CBC6F3DD330C}"/>
          </ac:spMkLst>
        </pc:spChg>
        <pc:spChg chg="mod">
          <ac:chgData name="Jenny Chen" userId="3fd3e1b3-2829-4b83-a999-09ceb7240592" providerId="ADAL" clId="{73213D92-4A96-4BC7-AE1D-C3D58D1FDC6D}" dt="2020-07-28T20:00:16.159" v="1124"/>
          <ac:spMkLst>
            <pc:docMk/>
            <pc:sldMk cId="2906060374" sldId="1731"/>
            <ac:spMk id="142" creationId="{C7ADAFE7-DAB1-4D75-BC19-B986516ACB72}"/>
          </ac:spMkLst>
        </pc:spChg>
        <pc:spChg chg="mod">
          <ac:chgData name="Jenny Chen" userId="3fd3e1b3-2829-4b83-a999-09ceb7240592" providerId="ADAL" clId="{73213D92-4A96-4BC7-AE1D-C3D58D1FDC6D}" dt="2020-07-28T16:41:52.245" v="9" actId="1076"/>
          <ac:spMkLst>
            <pc:docMk/>
            <pc:sldMk cId="2906060374" sldId="1731"/>
            <ac:spMk id="143" creationId="{10CEB8F2-2E58-4346-BA01-DCB60ABB3DC9}"/>
          </ac:spMkLst>
        </pc:spChg>
        <pc:spChg chg="mod">
          <ac:chgData name="Jenny Chen" userId="3fd3e1b3-2829-4b83-a999-09ceb7240592" providerId="ADAL" clId="{73213D92-4A96-4BC7-AE1D-C3D58D1FDC6D}" dt="2020-07-28T20:00:16.159" v="1124"/>
          <ac:spMkLst>
            <pc:docMk/>
            <pc:sldMk cId="2906060374" sldId="1731"/>
            <ac:spMk id="144" creationId="{8C9F7D97-8EB9-465F-9D45-5711C2CF403B}"/>
          </ac:spMkLst>
        </pc:spChg>
        <pc:spChg chg="mod">
          <ac:chgData name="Jenny Chen" userId="3fd3e1b3-2829-4b83-a999-09ceb7240592" providerId="ADAL" clId="{73213D92-4A96-4BC7-AE1D-C3D58D1FDC6D}" dt="2020-07-28T16:41:52.245" v="9" actId="1076"/>
          <ac:spMkLst>
            <pc:docMk/>
            <pc:sldMk cId="2906060374" sldId="1731"/>
            <ac:spMk id="145" creationId="{6AD914EB-746C-4159-B68B-B280F5BBFEC7}"/>
          </ac:spMkLst>
        </pc:spChg>
        <pc:spChg chg="mod">
          <ac:chgData name="Jenny Chen" userId="3fd3e1b3-2829-4b83-a999-09ceb7240592" providerId="ADAL" clId="{73213D92-4A96-4BC7-AE1D-C3D58D1FDC6D}" dt="2020-07-28T20:00:16.159" v="1124"/>
          <ac:spMkLst>
            <pc:docMk/>
            <pc:sldMk cId="2906060374" sldId="1731"/>
            <ac:spMk id="146" creationId="{026E49CA-4F9A-4B6F-89DB-0A9729BCD5E0}"/>
          </ac:spMkLst>
        </pc:spChg>
        <pc:spChg chg="mod">
          <ac:chgData name="Jenny Chen" userId="3fd3e1b3-2829-4b83-a999-09ceb7240592" providerId="ADAL" clId="{73213D92-4A96-4BC7-AE1D-C3D58D1FDC6D}" dt="2020-07-28T16:41:52.245" v="9" actId="1076"/>
          <ac:spMkLst>
            <pc:docMk/>
            <pc:sldMk cId="2906060374" sldId="1731"/>
            <ac:spMk id="147" creationId="{B6CFE4B9-E7BE-4BF5-A7F5-64A352151ED3}"/>
          </ac:spMkLst>
        </pc:spChg>
        <pc:spChg chg="mod">
          <ac:chgData name="Jenny Chen" userId="3fd3e1b3-2829-4b83-a999-09ceb7240592" providerId="ADAL" clId="{73213D92-4A96-4BC7-AE1D-C3D58D1FDC6D}" dt="2020-07-28T20:00:16.159" v="1124"/>
          <ac:spMkLst>
            <pc:docMk/>
            <pc:sldMk cId="2906060374" sldId="1731"/>
            <ac:spMk id="148" creationId="{1FD39212-8DD1-45E6-B46C-CCEA1DA1F76B}"/>
          </ac:spMkLst>
        </pc:spChg>
        <pc:spChg chg="mod">
          <ac:chgData name="Jenny Chen" userId="3fd3e1b3-2829-4b83-a999-09ceb7240592" providerId="ADAL" clId="{73213D92-4A96-4BC7-AE1D-C3D58D1FDC6D}" dt="2020-07-28T16:41:52.245" v="9" actId="1076"/>
          <ac:spMkLst>
            <pc:docMk/>
            <pc:sldMk cId="2906060374" sldId="1731"/>
            <ac:spMk id="149" creationId="{49B9E35F-7BF9-43F4-B604-D9B7D23BCE14}"/>
          </ac:spMkLst>
        </pc:spChg>
        <pc:spChg chg="mod">
          <ac:chgData name="Jenny Chen" userId="3fd3e1b3-2829-4b83-a999-09ceb7240592" providerId="ADAL" clId="{73213D92-4A96-4BC7-AE1D-C3D58D1FDC6D}" dt="2020-07-28T20:00:16.159" v="1124"/>
          <ac:spMkLst>
            <pc:docMk/>
            <pc:sldMk cId="2906060374" sldId="1731"/>
            <ac:spMk id="150" creationId="{0DB5B7A7-4A0A-4B37-BD28-1692BC119710}"/>
          </ac:spMkLst>
        </pc:spChg>
        <pc:spChg chg="mod">
          <ac:chgData name="Jenny Chen" userId="3fd3e1b3-2829-4b83-a999-09ceb7240592" providerId="ADAL" clId="{73213D92-4A96-4BC7-AE1D-C3D58D1FDC6D}" dt="2020-07-28T16:41:52.245" v="9" actId="1076"/>
          <ac:spMkLst>
            <pc:docMk/>
            <pc:sldMk cId="2906060374" sldId="1731"/>
            <ac:spMk id="151" creationId="{55CE5AC0-2168-49C9-8363-6D1A0A613F65}"/>
          </ac:spMkLst>
        </pc:spChg>
        <pc:spChg chg="mod">
          <ac:chgData name="Jenny Chen" userId="3fd3e1b3-2829-4b83-a999-09ceb7240592" providerId="ADAL" clId="{73213D92-4A96-4BC7-AE1D-C3D58D1FDC6D}" dt="2020-07-28T20:00:16.159" v="1124"/>
          <ac:spMkLst>
            <pc:docMk/>
            <pc:sldMk cId="2906060374" sldId="1731"/>
            <ac:spMk id="152" creationId="{B7E21F25-9E00-432D-9593-D4ACFF9FF77B}"/>
          </ac:spMkLst>
        </pc:spChg>
        <pc:spChg chg="mod">
          <ac:chgData name="Jenny Chen" userId="3fd3e1b3-2829-4b83-a999-09ceb7240592" providerId="ADAL" clId="{73213D92-4A96-4BC7-AE1D-C3D58D1FDC6D}" dt="2020-07-28T16:41:52.245" v="9" actId="1076"/>
          <ac:spMkLst>
            <pc:docMk/>
            <pc:sldMk cId="2906060374" sldId="1731"/>
            <ac:spMk id="153" creationId="{BCF024E9-CFA2-4870-A93B-1979967E9BEC}"/>
          </ac:spMkLst>
        </pc:spChg>
        <pc:spChg chg="mod">
          <ac:chgData name="Jenny Chen" userId="3fd3e1b3-2829-4b83-a999-09ceb7240592" providerId="ADAL" clId="{73213D92-4A96-4BC7-AE1D-C3D58D1FDC6D}" dt="2020-07-28T20:00:16.159" v="1124"/>
          <ac:spMkLst>
            <pc:docMk/>
            <pc:sldMk cId="2906060374" sldId="1731"/>
            <ac:spMk id="154" creationId="{CCF669F9-9D6A-46B0-97BC-CECA77702185}"/>
          </ac:spMkLst>
        </pc:spChg>
        <pc:spChg chg="mod">
          <ac:chgData name="Jenny Chen" userId="3fd3e1b3-2829-4b83-a999-09ceb7240592" providerId="ADAL" clId="{73213D92-4A96-4BC7-AE1D-C3D58D1FDC6D}" dt="2020-07-28T16:41:52.245" v="9" actId="1076"/>
          <ac:spMkLst>
            <pc:docMk/>
            <pc:sldMk cId="2906060374" sldId="1731"/>
            <ac:spMk id="155" creationId="{BBCFD4D2-1FD0-499A-800E-135C145B311D}"/>
          </ac:spMkLst>
        </pc:spChg>
        <pc:spChg chg="mod">
          <ac:chgData name="Jenny Chen" userId="3fd3e1b3-2829-4b83-a999-09ceb7240592" providerId="ADAL" clId="{73213D92-4A96-4BC7-AE1D-C3D58D1FDC6D}" dt="2020-07-28T20:00:16.159" v="1124"/>
          <ac:spMkLst>
            <pc:docMk/>
            <pc:sldMk cId="2906060374" sldId="1731"/>
            <ac:spMk id="156" creationId="{DCE411A7-E38B-4947-98AB-C3D8FFCEF692}"/>
          </ac:spMkLst>
        </pc:spChg>
        <pc:spChg chg="mod">
          <ac:chgData name="Jenny Chen" userId="3fd3e1b3-2829-4b83-a999-09ceb7240592" providerId="ADAL" clId="{73213D92-4A96-4BC7-AE1D-C3D58D1FDC6D}" dt="2020-07-28T16:41:52.245" v="9" actId="1076"/>
          <ac:spMkLst>
            <pc:docMk/>
            <pc:sldMk cId="2906060374" sldId="1731"/>
            <ac:spMk id="157" creationId="{C2A0918D-2C53-4403-BAE2-1691BF23CE11}"/>
          </ac:spMkLst>
        </pc:spChg>
        <pc:spChg chg="mod">
          <ac:chgData name="Jenny Chen" userId="3fd3e1b3-2829-4b83-a999-09ceb7240592" providerId="ADAL" clId="{73213D92-4A96-4BC7-AE1D-C3D58D1FDC6D}" dt="2020-07-28T20:00:16.159" v="1124"/>
          <ac:spMkLst>
            <pc:docMk/>
            <pc:sldMk cId="2906060374" sldId="1731"/>
            <ac:spMk id="158" creationId="{25D1659F-97B1-4729-881C-87FA65FFB3C1}"/>
          </ac:spMkLst>
        </pc:spChg>
        <pc:spChg chg="mod">
          <ac:chgData name="Jenny Chen" userId="3fd3e1b3-2829-4b83-a999-09ceb7240592" providerId="ADAL" clId="{73213D92-4A96-4BC7-AE1D-C3D58D1FDC6D}" dt="2020-07-28T16:41:52.245" v="9" actId="1076"/>
          <ac:spMkLst>
            <pc:docMk/>
            <pc:sldMk cId="2906060374" sldId="1731"/>
            <ac:spMk id="159" creationId="{C7ED4DF3-AA4A-4625-8BB1-4F9882044D94}"/>
          </ac:spMkLst>
        </pc:spChg>
        <pc:spChg chg="mod">
          <ac:chgData name="Jenny Chen" userId="3fd3e1b3-2829-4b83-a999-09ceb7240592" providerId="ADAL" clId="{73213D92-4A96-4BC7-AE1D-C3D58D1FDC6D}" dt="2020-07-28T20:00:16.159" v="1124"/>
          <ac:spMkLst>
            <pc:docMk/>
            <pc:sldMk cId="2906060374" sldId="1731"/>
            <ac:spMk id="160" creationId="{E8EC5D60-E653-4821-9C0D-F5B56D6AA4E8}"/>
          </ac:spMkLst>
        </pc:spChg>
        <pc:spChg chg="mod">
          <ac:chgData name="Jenny Chen" userId="3fd3e1b3-2829-4b83-a999-09ceb7240592" providerId="ADAL" clId="{73213D92-4A96-4BC7-AE1D-C3D58D1FDC6D}" dt="2020-07-28T16:41:52.245" v="9" actId="1076"/>
          <ac:spMkLst>
            <pc:docMk/>
            <pc:sldMk cId="2906060374" sldId="1731"/>
            <ac:spMk id="161" creationId="{3D5D22D2-F29E-4856-A697-E5244B102B7A}"/>
          </ac:spMkLst>
        </pc:spChg>
        <pc:spChg chg="mod">
          <ac:chgData name="Jenny Chen" userId="3fd3e1b3-2829-4b83-a999-09ceb7240592" providerId="ADAL" clId="{73213D92-4A96-4BC7-AE1D-C3D58D1FDC6D}" dt="2020-07-28T20:00:16.159" v="1124"/>
          <ac:spMkLst>
            <pc:docMk/>
            <pc:sldMk cId="2906060374" sldId="1731"/>
            <ac:spMk id="162" creationId="{81DE8DD6-4B16-4BCC-8072-F68E53E68981}"/>
          </ac:spMkLst>
        </pc:spChg>
        <pc:spChg chg="mod">
          <ac:chgData name="Jenny Chen" userId="3fd3e1b3-2829-4b83-a999-09ceb7240592" providerId="ADAL" clId="{73213D92-4A96-4BC7-AE1D-C3D58D1FDC6D}" dt="2020-07-28T16:41:52.245" v="9" actId="1076"/>
          <ac:spMkLst>
            <pc:docMk/>
            <pc:sldMk cId="2906060374" sldId="1731"/>
            <ac:spMk id="163" creationId="{54CA7F7B-5E66-47B3-B9B0-ED0C6FED499A}"/>
          </ac:spMkLst>
        </pc:spChg>
        <pc:spChg chg="mod">
          <ac:chgData name="Jenny Chen" userId="3fd3e1b3-2829-4b83-a999-09ceb7240592" providerId="ADAL" clId="{73213D92-4A96-4BC7-AE1D-C3D58D1FDC6D}" dt="2020-07-28T20:00:16.159" v="1124"/>
          <ac:spMkLst>
            <pc:docMk/>
            <pc:sldMk cId="2906060374" sldId="1731"/>
            <ac:spMk id="164" creationId="{5AD66514-2689-4BB0-B9D8-EDD141AE1F96}"/>
          </ac:spMkLst>
        </pc:spChg>
        <pc:spChg chg="mod">
          <ac:chgData name="Jenny Chen" userId="3fd3e1b3-2829-4b83-a999-09ceb7240592" providerId="ADAL" clId="{73213D92-4A96-4BC7-AE1D-C3D58D1FDC6D}" dt="2020-07-28T16:41:52.245" v="9" actId="1076"/>
          <ac:spMkLst>
            <pc:docMk/>
            <pc:sldMk cId="2906060374" sldId="1731"/>
            <ac:spMk id="165" creationId="{F76C1454-6E50-4B57-A08B-EA973BC46F13}"/>
          </ac:spMkLst>
        </pc:spChg>
        <pc:spChg chg="mod">
          <ac:chgData name="Jenny Chen" userId="3fd3e1b3-2829-4b83-a999-09ceb7240592" providerId="ADAL" clId="{73213D92-4A96-4BC7-AE1D-C3D58D1FDC6D}" dt="2020-07-28T20:00:16.159" v="1124"/>
          <ac:spMkLst>
            <pc:docMk/>
            <pc:sldMk cId="2906060374" sldId="1731"/>
            <ac:spMk id="166" creationId="{0477D03E-58FC-462D-873A-6A21DEBFCA09}"/>
          </ac:spMkLst>
        </pc:spChg>
        <pc:spChg chg="mod">
          <ac:chgData name="Jenny Chen" userId="3fd3e1b3-2829-4b83-a999-09ceb7240592" providerId="ADAL" clId="{73213D92-4A96-4BC7-AE1D-C3D58D1FDC6D}" dt="2020-07-28T16:41:52.245" v="9" actId="1076"/>
          <ac:spMkLst>
            <pc:docMk/>
            <pc:sldMk cId="2906060374" sldId="1731"/>
            <ac:spMk id="167" creationId="{717C3CE8-52CA-4964-AC47-85A13BDE87F7}"/>
          </ac:spMkLst>
        </pc:spChg>
        <pc:spChg chg="mod">
          <ac:chgData name="Jenny Chen" userId="3fd3e1b3-2829-4b83-a999-09ceb7240592" providerId="ADAL" clId="{73213D92-4A96-4BC7-AE1D-C3D58D1FDC6D}" dt="2020-07-28T20:00:16.159" v="1124"/>
          <ac:spMkLst>
            <pc:docMk/>
            <pc:sldMk cId="2906060374" sldId="1731"/>
            <ac:spMk id="168" creationId="{F0AEA1BE-5035-4D61-B46A-AAB840FB84CB}"/>
          </ac:spMkLst>
        </pc:spChg>
        <pc:spChg chg="mod">
          <ac:chgData name="Jenny Chen" userId="3fd3e1b3-2829-4b83-a999-09ceb7240592" providerId="ADAL" clId="{73213D92-4A96-4BC7-AE1D-C3D58D1FDC6D}" dt="2020-07-28T16:41:52.245" v="9" actId="1076"/>
          <ac:spMkLst>
            <pc:docMk/>
            <pc:sldMk cId="2906060374" sldId="1731"/>
            <ac:spMk id="169" creationId="{8EAF16FE-794C-4C53-A670-FE9C81117D43}"/>
          </ac:spMkLst>
        </pc:spChg>
        <pc:spChg chg="mod">
          <ac:chgData name="Jenny Chen" userId="3fd3e1b3-2829-4b83-a999-09ceb7240592" providerId="ADAL" clId="{73213D92-4A96-4BC7-AE1D-C3D58D1FDC6D}" dt="2020-07-28T20:00:16.159" v="1124"/>
          <ac:spMkLst>
            <pc:docMk/>
            <pc:sldMk cId="2906060374" sldId="1731"/>
            <ac:spMk id="170" creationId="{E75A295E-F01D-40DD-B861-F86516BE6C48}"/>
          </ac:spMkLst>
        </pc:spChg>
        <pc:spChg chg="mod">
          <ac:chgData name="Jenny Chen" userId="3fd3e1b3-2829-4b83-a999-09ceb7240592" providerId="ADAL" clId="{73213D92-4A96-4BC7-AE1D-C3D58D1FDC6D}" dt="2020-07-28T16:41:52.245" v="9" actId="1076"/>
          <ac:spMkLst>
            <pc:docMk/>
            <pc:sldMk cId="2906060374" sldId="1731"/>
            <ac:spMk id="171" creationId="{91132FEF-7E32-4FB7-B4F4-B182CC7AD7D7}"/>
          </ac:spMkLst>
        </pc:spChg>
        <pc:spChg chg="mod">
          <ac:chgData name="Jenny Chen" userId="3fd3e1b3-2829-4b83-a999-09ceb7240592" providerId="ADAL" clId="{73213D92-4A96-4BC7-AE1D-C3D58D1FDC6D}" dt="2020-07-28T20:00:16.159" v="1124"/>
          <ac:spMkLst>
            <pc:docMk/>
            <pc:sldMk cId="2906060374" sldId="1731"/>
            <ac:spMk id="172" creationId="{3A6DDB48-9579-4BC5-AE10-FF46AA4055AE}"/>
          </ac:spMkLst>
        </pc:spChg>
        <pc:spChg chg="mod">
          <ac:chgData name="Jenny Chen" userId="3fd3e1b3-2829-4b83-a999-09ceb7240592" providerId="ADAL" clId="{73213D92-4A96-4BC7-AE1D-C3D58D1FDC6D}" dt="2020-07-28T16:41:52.245" v="9" actId="1076"/>
          <ac:spMkLst>
            <pc:docMk/>
            <pc:sldMk cId="2906060374" sldId="1731"/>
            <ac:spMk id="173" creationId="{D63CBB0B-7D8E-4E4C-8682-43DF51963045}"/>
          </ac:spMkLst>
        </pc:spChg>
        <pc:spChg chg="mod">
          <ac:chgData name="Jenny Chen" userId="3fd3e1b3-2829-4b83-a999-09ceb7240592" providerId="ADAL" clId="{73213D92-4A96-4BC7-AE1D-C3D58D1FDC6D}" dt="2020-07-28T20:00:16.159" v="1124"/>
          <ac:spMkLst>
            <pc:docMk/>
            <pc:sldMk cId="2906060374" sldId="1731"/>
            <ac:spMk id="174" creationId="{1C20BCCE-AEC0-4216-8A0E-1587C9A1A90E}"/>
          </ac:spMkLst>
        </pc:spChg>
        <pc:spChg chg="mod">
          <ac:chgData name="Jenny Chen" userId="3fd3e1b3-2829-4b83-a999-09ceb7240592" providerId="ADAL" clId="{73213D92-4A96-4BC7-AE1D-C3D58D1FDC6D}" dt="2020-07-28T16:41:52.245" v="9" actId="1076"/>
          <ac:spMkLst>
            <pc:docMk/>
            <pc:sldMk cId="2906060374" sldId="1731"/>
            <ac:spMk id="175" creationId="{32775B61-6728-4AF4-B73D-62E634503704}"/>
          </ac:spMkLst>
        </pc:spChg>
        <pc:spChg chg="mod">
          <ac:chgData name="Jenny Chen" userId="3fd3e1b3-2829-4b83-a999-09ceb7240592" providerId="ADAL" clId="{73213D92-4A96-4BC7-AE1D-C3D58D1FDC6D}" dt="2020-07-28T20:00:16.159" v="1124"/>
          <ac:spMkLst>
            <pc:docMk/>
            <pc:sldMk cId="2906060374" sldId="1731"/>
            <ac:spMk id="176" creationId="{38EE84F1-145B-4690-9357-FF1C801F5AFF}"/>
          </ac:spMkLst>
        </pc:spChg>
        <pc:spChg chg="mod">
          <ac:chgData name="Jenny Chen" userId="3fd3e1b3-2829-4b83-a999-09ceb7240592" providerId="ADAL" clId="{73213D92-4A96-4BC7-AE1D-C3D58D1FDC6D}" dt="2020-07-28T16:41:52.245" v="9" actId="1076"/>
          <ac:spMkLst>
            <pc:docMk/>
            <pc:sldMk cId="2906060374" sldId="1731"/>
            <ac:spMk id="177" creationId="{118672BD-D375-4713-AED2-B89E4990383F}"/>
          </ac:spMkLst>
        </pc:spChg>
        <pc:spChg chg="mod">
          <ac:chgData name="Jenny Chen" userId="3fd3e1b3-2829-4b83-a999-09ceb7240592" providerId="ADAL" clId="{73213D92-4A96-4BC7-AE1D-C3D58D1FDC6D}" dt="2020-07-28T20:00:16.159" v="1124"/>
          <ac:spMkLst>
            <pc:docMk/>
            <pc:sldMk cId="2906060374" sldId="1731"/>
            <ac:spMk id="178" creationId="{AA930BAF-EFB7-45BE-A033-F884C4886A1B}"/>
          </ac:spMkLst>
        </pc:spChg>
        <pc:spChg chg="mod">
          <ac:chgData name="Jenny Chen" userId="3fd3e1b3-2829-4b83-a999-09ceb7240592" providerId="ADAL" clId="{73213D92-4A96-4BC7-AE1D-C3D58D1FDC6D}" dt="2020-07-28T16:41:52.245" v="9" actId="1076"/>
          <ac:spMkLst>
            <pc:docMk/>
            <pc:sldMk cId="2906060374" sldId="1731"/>
            <ac:spMk id="179" creationId="{9CA24EC4-EC3E-473A-B525-0168B8C2E8C7}"/>
          </ac:spMkLst>
        </pc:spChg>
        <pc:spChg chg="mod">
          <ac:chgData name="Jenny Chen" userId="3fd3e1b3-2829-4b83-a999-09ceb7240592" providerId="ADAL" clId="{73213D92-4A96-4BC7-AE1D-C3D58D1FDC6D}" dt="2020-07-28T20:00:16.159" v="1124"/>
          <ac:spMkLst>
            <pc:docMk/>
            <pc:sldMk cId="2906060374" sldId="1731"/>
            <ac:spMk id="180" creationId="{59CF5ACE-DBC2-47B9-95DA-E4CCCAAE2136}"/>
          </ac:spMkLst>
        </pc:spChg>
        <pc:spChg chg="mod">
          <ac:chgData name="Jenny Chen" userId="3fd3e1b3-2829-4b83-a999-09ceb7240592" providerId="ADAL" clId="{73213D92-4A96-4BC7-AE1D-C3D58D1FDC6D}" dt="2020-07-28T16:41:52.245" v="9" actId="1076"/>
          <ac:spMkLst>
            <pc:docMk/>
            <pc:sldMk cId="2906060374" sldId="1731"/>
            <ac:spMk id="181" creationId="{DC6C0A5B-0B7F-468A-AE3C-09645DBF5754}"/>
          </ac:spMkLst>
        </pc:spChg>
        <pc:spChg chg="mod">
          <ac:chgData name="Jenny Chen" userId="3fd3e1b3-2829-4b83-a999-09ceb7240592" providerId="ADAL" clId="{73213D92-4A96-4BC7-AE1D-C3D58D1FDC6D}" dt="2020-07-28T20:00:16.159" v="1124"/>
          <ac:spMkLst>
            <pc:docMk/>
            <pc:sldMk cId="2906060374" sldId="1731"/>
            <ac:spMk id="182" creationId="{77B335DF-7AEA-4E1D-BBC2-F256AEEA715E}"/>
          </ac:spMkLst>
        </pc:spChg>
        <pc:spChg chg="mod">
          <ac:chgData name="Jenny Chen" userId="3fd3e1b3-2829-4b83-a999-09ceb7240592" providerId="ADAL" clId="{73213D92-4A96-4BC7-AE1D-C3D58D1FDC6D}" dt="2020-07-28T16:41:52.245" v="9" actId="1076"/>
          <ac:spMkLst>
            <pc:docMk/>
            <pc:sldMk cId="2906060374" sldId="1731"/>
            <ac:spMk id="183" creationId="{05C69C5A-15C1-4D08-9710-3D0FA1C16429}"/>
          </ac:spMkLst>
        </pc:spChg>
        <pc:spChg chg="mod">
          <ac:chgData name="Jenny Chen" userId="3fd3e1b3-2829-4b83-a999-09ceb7240592" providerId="ADAL" clId="{73213D92-4A96-4BC7-AE1D-C3D58D1FDC6D}" dt="2020-07-28T20:00:16.159" v="1124"/>
          <ac:spMkLst>
            <pc:docMk/>
            <pc:sldMk cId="2906060374" sldId="1731"/>
            <ac:spMk id="184" creationId="{22535737-12D9-4C41-95E1-1D9ADD490A74}"/>
          </ac:spMkLst>
        </pc:spChg>
        <pc:spChg chg="mod">
          <ac:chgData name="Jenny Chen" userId="3fd3e1b3-2829-4b83-a999-09ceb7240592" providerId="ADAL" clId="{73213D92-4A96-4BC7-AE1D-C3D58D1FDC6D}" dt="2020-07-28T16:41:52.245" v="9" actId="1076"/>
          <ac:spMkLst>
            <pc:docMk/>
            <pc:sldMk cId="2906060374" sldId="1731"/>
            <ac:spMk id="185" creationId="{8FC0EC1D-D056-412D-BB18-D2FB815EBBC0}"/>
          </ac:spMkLst>
        </pc:spChg>
        <pc:spChg chg="mod">
          <ac:chgData name="Jenny Chen" userId="3fd3e1b3-2829-4b83-a999-09ceb7240592" providerId="ADAL" clId="{73213D92-4A96-4BC7-AE1D-C3D58D1FDC6D}" dt="2020-07-28T20:00:16.159" v="1124"/>
          <ac:spMkLst>
            <pc:docMk/>
            <pc:sldMk cId="2906060374" sldId="1731"/>
            <ac:spMk id="186" creationId="{345EB9B4-BD89-4FCC-A69F-39EADEC21E27}"/>
          </ac:spMkLst>
        </pc:spChg>
        <pc:spChg chg="mod">
          <ac:chgData name="Jenny Chen" userId="3fd3e1b3-2829-4b83-a999-09ceb7240592" providerId="ADAL" clId="{73213D92-4A96-4BC7-AE1D-C3D58D1FDC6D}" dt="2020-07-28T16:41:52.245" v="9" actId="1076"/>
          <ac:spMkLst>
            <pc:docMk/>
            <pc:sldMk cId="2906060374" sldId="1731"/>
            <ac:spMk id="187" creationId="{37FADD20-E3D8-45E1-AE17-C8F00EFECA69}"/>
          </ac:spMkLst>
        </pc:spChg>
        <pc:spChg chg="mod">
          <ac:chgData name="Jenny Chen" userId="3fd3e1b3-2829-4b83-a999-09ceb7240592" providerId="ADAL" clId="{73213D92-4A96-4BC7-AE1D-C3D58D1FDC6D}" dt="2020-07-28T20:00:16.159" v="1124"/>
          <ac:spMkLst>
            <pc:docMk/>
            <pc:sldMk cId="2906060374" sldId="1731"/>
            <ac:spMk id="189" creationId="{29C62E9B-B53E-41A3-876A-7125D91A7DA6}"/>
          </ac:spMkLst>
        </pc:spChg>
        <pc:spChg chg="mod">
          <ac:chgData name="Jenny Chen" userId="3fd3e1b3-2829-4b83-a999-09ceb7240592" providerId="ADAL" clId="{73213D92-4A96-4BC7-AE1D-C3D58D1FDC6D}" dt="2020-07-28T20:00:16.159" v="1124"/>
          <ac:spMkLst>
            <pc:docMk/>
            <pc:sldMk cId="2906060374" sldId="1731"/>
            <ac:spMk id="190" creationId="{39627069-4462-473D-9A03-3DC75013BC85}"/>
          </ac:spMkLst>
        </pc:spChg>
        <pc:spChg chg="mod">
          <ac:chgData name="Jenny Chen" userId="3fd3e1b3-2829-4b83-a999-09ceb7240592" providerId="ADAL" clId="{73213D92-4A96-4BC7-AE1D-C3D58D1FDC6D}" dt="2020-07-28T20:00:16.159" v="1124"/>
          <ac:spMkLst>
            <pc:docMk/>
            <pc:sldMk cId="2906060374" sldId="1731"/>
            <ac:spMk id="191" creationId="{8B9A4F0A-3DA8-4DFA-B4F1-E2164B07F6D9}"/>
          </ac:spMkLst>
        </pc:spChg>
        <pc:spChg chg="mod">
          <ac:chgData name="Jenny Chen" userId="3fd3e1b3-2829-4b83-a999-09ceb7240592" providerId="ADAL" clId="{73213D92-4A96-4BC7-AE1D-C3D58D1FDC6D}" dt="2020-07-28T20:00:16.159" v="1124"/>
          <ac:spMkLst>
            <pc:docMk/>
            <pc:sldMk cId="2906060374" sldId="1731"/>
            <ac:spMk id="192" creationId="{D6BCB4B0-E3AE-46A6-8F3A-19536D49827E}"/>
          </ac:spMkLst>
        </pc:spChg>
        <pc:spChg chg="mod">
          <ac:chgData name="Jenny Chen" userId="3fd3e1b3-2829-4b83-a999-09ceb7240592" providerId="ADAL" clId="{73213D92-4A96-4BC7-AE1D-C3D58D1FDC6D}" dt="2020-07-28T20:00:16.159" v="1124"/>
          <ac:spMkLst>
            <pc:docMk/>
            <pc:sldMk cId="2906060374" sldId="1731"/>
            <ac:spMk id="193" creationId="{2C96DDF3-0BD1-4FC0-9115-8F38186639CA}"/>
          </ac:spMkLst>
        </pc:spChg>
        <pc:spChg chg="mod">
          <ac:chgData name="Jenny Chen" userId="3fd3e1b3-2829-4b83-a999-09ceb7240592" providerId="ADAL" clId="{73213D92-4A96-4BC7-AE1D-C3D58D1FDC6D}" dt="2020-07-28T20:00:16.159" v="1124"/>
          <ac:spMkLst>
            <pc:docMk/>
            <pc:sldMk cId="2906060374" sldId="1731"/>
            <ac:spMk id="194" creationId="{DF6E6ECE-C325-488D-B2F5-4C6B6D5A9E52}"/>
          </ac:spMkLst>
        </pc:spChg>
        <pc:spChg chg="mod">
          <ac:chgData name="Jenny Chen" userId="3fd3e1b3-2829-4b83-a999-09ceb7240592" providerId="ADAL" clId="{73213D92-4A96-4BC7-AE1D-C3D58D1FDC6D}" dt="2020-07-28T20:00:16.159" v="1124"/>
          <ac:spMkLst>
            <pc:docMk/>
            <pc:sldMk cId="2906060374" sldId="1731"/>
            <ac:spMk id="195" creationId="{F1018F03-4B75-46A2-9B7D-21FA29879863}"/>
          </ac:spMkLst>
        </pc:spChg>
        <pc:spChg chg="mod">
          <ac:chgData name="Jenny Chen" userId="3fd3e1b3-2829-4b83-a999-09ceb7240592" providerId="ADAL" clId="{73213D92-4A96-4BC7-AE1D-C3D58D1FDC6D}" dt="2020-07-28T20:00:16.159" v="1124"/>
          <ac:spMkLst>
            <pc:docMk/>
            <pc:sldMk cId="2906060374" sldId="1731"/>
            <ac:spMk id="196" creationId="{AF89C023-24D3-4997-9938-548EFFCD0D57}"/>
          </ac:spMkLst>
        </pc:spChg>
        <pc:spChg chg="mod">
          <ac:chgData name="Jenny Chen" userId="3fd3e1b3-2829-4b83-a999-09ceb7240592" providerId="ADAL" clId="{73213D92-4A96-4BC7-AE1D-C3D58D1FDC6D}" dt="2020-07-28T20:00:16.159" v="1124"/>
          <ac:spMkLst>
            <pc:docMk/>
            <pc:sldMk cId="2906060374" sldId="1731"/>
            <ac:spMk id="197" creationId="{6A5FCEF5-524F-4064-8A3C-441C09872983}"/>
          </ac:spMkLst>
        </pc:spChg>
        <pc:spChg chg="mod">
          <ac:chgData name="Jenny Chen" userId="3fd3e1b3-2829-4b83-a999-09ceb7240592" providerId="ADAL" clId="{73213D92-4A96-4BC7-AE1D-C3D58D1FDC6D}" dt="2020-07-28T20:00:16.159" v="1124"/>
          <ac:spMkLst>
            <pc:docMk/>
            <pc:sldMk cId="2906060374" sldId="1731"/>
            <ac:spMk id="198" creationId="{96A2C714-A173-4D92-BD45-40A09FC400CB}"/>
          </ac:spMkLst>
        </pc:spChg>
        <pc:spChg chg="mod">
          <ac:chgData name="Jenny Chen" userId="3fd3e1b3-2829-4b83-a999-09ceb7240592" providerId="ADAL" clId="{73213D92-4A96-4BC7-AE1D-C3D58D1FDC6D}" dt="2020-07-28T20:00:16.159" v="1124"/>
          <ac:spMkLst>
            <pc:docMk/>
            <pc:sldMk cId="2906060374" sldId="1731"/>
            <ac:spMk id="199" creationId="{C5C05EBC-8665-4461-A8D0-A0257EC7FFEA}"/>
          </ac:spMkLst>
        </pc:spChg>
        <pc:spChg chg="mod">
          <ac:chgData name="Jenny Chen" userId="3fd3e1b3-2829-4b83-a999-09ceb7240592" providerId="ADAL" clId="{73213D92-4A96-4BC7-AE1D-C3D58D1FDC6D}" dt="2020-07-28T20:00:16.159" v="1124"/>
          <ac:spMkLst>
            <pc:docMk/>
            <pc:sldMk cId="2906060374" sldId="1731"/>
            <ac:spMk id="200" creationId="{91B4858E-1B28-4BDD-9FD5-218E3EA73C48}"/>
          </ac:spMkLst>
        </pc:spChg>
        <pc:spChg chg="mod">
          <ac:chgData name="Jenny Chen" userId="3fd3e1b3-2829-4b83-a999-09ceb7240592" providerId="ADAL" clId="{73213D92-4A96-4BC7-AE1D-C3D58D1FDC6D}" dt="2020-07-28T20:00:16.159" v="1124"/>
          <ac:spMkLst>
            <pc:docMk/>
            <pc:sldMk cId="2906060374" sldId="1731"/>
            <ac:spMk id="201" creationId="{8040354B-2236-4BE0-8FC8-20BF5047540C}"/>
          </ac:spMkLst>
        </pc:spChg>
        <pc:spChg chg="mod">
          <ac:chgData name="Jenny Chen" userId="3fd3e1b3-2829-4b83-a999-09ceb7240592" providerId="ADAL" clId="{73213D92-4A96-4BC7-AE1D-C3D58D1FDC6D}" dt="2020-07-28T20:00:16.159" v="1124"/>
          <ac:spMkLst>
            <pc:docMk/>
            <pc:sldMk cId="2906060374" sldId="1731"/>
            <ac:spMk id="202" creationId="{5EEA5345-F956-4225-B61A-D7B05F8B0995}"/>
          </ac:spMkLst>
        </pc:spChg>
        <pc:spChg chg="mod">
          <ac:chgData name="Jenny Chen" userId="3fd3e1b3-2829-4b83-a999-09ceb7240592" providerId="ADAL" clId="{73213D92-4A96-4BC7-AE1D-C3D58D1FDC6D}" dt="2020-07-28T20:00:16.159" v="1124"/>
          <ac:spMkLst>
            <pc:docMk/>
            <pc:sldMk cId="2906060374" sldId="1731"/>
            <ac:spMk id="203" creationId="{E3983425-8504-4F7A-9F2D-1326B634B822}"/>
          </ac:spMkLst>
        </pc:spChg>
        <pc:spChg chg="mod">
          <ac:chgData name="Jenny Chen" userId="3fd3e1b3-2829-4b83-a999-09ceb7240592" providerId="ADAL" clId="{73213D92-4A96-4BC7-AE1D-C3D58D1FDC6D}" dt="2020-07-28T20:00:16.159" v="1124"/>
          <ac:spMkLst>
            <pc:docMk/>
            <pc:sldMk cId="2906060374" sldId="1731"/>
            <ac:spMk id="204" creationId="{32199787-E55C-4DBA-B0FA-86D38DC30E7E}"/>
          </ac:spMkLst>
        </pc:spChg>
        <pc:spChg chg="mod">
          <ac:chgData name="Jenny Chen" userId="3fd3e1b3-2829-4b83-a999-09ceb7240592" providerId="ADAL" clId="{73213D92-4A96-4BC7-AE1D-C3D58D1FDC6D}" dt="2020-07-28T20:00:16.159" v="1124"/>
          <ac:spMkLst>
            <pc:docMk/>
            <pc:sldMk cId="2906060374" sldId="1731"/>
            <ac:spMk id="205" creationId="{D81E15AF-ECF1-470A-BD77-8ECE9F6D4497}"/>
          </ac:spMkLst>
        </pc:spChg>
        <pc:spChg chg="mod">
          <ac:chgData name="Jenny Chen" userId="3fd3e1b3-2829-4b83-a999-09ceb7240592" providerId="ADAL" clId="{73213D92-4A96-4BC7-AE1D-C3D58D1FDC6D}" dt="2020-07-28T20:00:16.159" v="1124"/>
          <ac:spMkLst>
            <pc:docMk/>
            <pc:sldMk cId="2906060374" sldId="1731"/>
            <ac:spMk id="206" creationId="{135F415F-7D7D-4412-BF73-47B72B1EFCE2}"/>
          </ac:spMkLst>
        </pc:spChg>
        <pc:spChg chg="mod">
          <ac:chgData name="Jenny Chen" userId="3fd3e1b3-2829-4b83-a999-09ceb7240592" providerId="ADAL" clId="{73213D92-4A96-4BC7-AE1D-C3D58D1FDC6D}" dt="2020-07-28T20:00:16.159" v="1124"/>
          <ac:spMkLst>
            <pc:docMk/>
            <pc:sldMk cId="2906060374" sldId="1731"/>
            <ac:spMk id="207" creationId="{05E259AC-3E11-4229-8163-1FBCA7CA2A05}"/>
          </ac:spMkLst>
        </pc:spChg>
        <pc:spChg chg="mod">
          <ac:chgData name="Jenny Chen" userId="3fd3e1b3-2829-4b83-a999-09ceb7240592" providerId="ADAL" clId="{73213D92-4A96-4BC7-AE1D-C3D58D1FDC6D}" dt="2020-07-28T20:00:16.159" v="1124"/>
          <ac:spMkLst>
            <pc:docMk/>
            <pc:sldMk cId="2906060374" sldId="1731"/>
            <ac:spMk id="208" creationId="{C6FD4018-43E7-4858-858E-C2AE0B3C19B2}"/>
          </ac:spMkLst>
        </pc:spChg>
        <pc:spChg chg="mod">
          <ac:chgData name="Jenny Chen" userId="3fd3e1b3-2829-4b83-a999-09ceb7240592" providerId="ADAL" clId="{73213D92-4A96-4BC7-AE1D-C3D58D1FDC6D}" dt="2020-07-28T20:00:16.159" v="1124"/>
          <ac:spMkLst>
            <pc:docMk/>
            <pc:sldMk cId="2906060374" sldId="1731"/>
            <ac:spMk id="209" creationId="{96DC3809-B086-4752-99E7-4891FCE0A445}"/>
          </ac:spMkLst>
        </pc:spChg>
        <pc:spChg chg="mod">
          <ac:chgData name="Jenny Chen" userId="3fd3e1b3-2829-4b83-a999-09ceb7240592" providerId="ADAL" clId="{73213D92-4A96-4BC7-AE1D-C3D58D1FDC6D}" dt="2020-07-28T20:00:16.159" v="1124"/>
          <ac:spMkLst>
            <pc:docMk/>
            <pc:sldMk cId="2906060374" sldId="1731"/>
            <ac:spMk id="210" creationId="{99ECD3D6-610F-48EE-AEB2-1DCD17DC0383}"/>
          </ac:spMkLst>
        </pc:spChg>
        <pc:spChg chg="mod">
          <ac:chgData name="Jenny Chen" userId="3fd3e1b3-2829-4b83-a999-09ceb7240592" providerId="ADAL" clId="{73213D92-4A96-4BC7-AE1D-C3D58D1FDC6D}" dt="2020-07-28T20:00:16.159" v="1124"/>
          <ac:spMkLst>
            <pc:docMk/>
            <pc:sldMk cId="2906060374" sldId="1731"/>
            <ac:spMk id="211" creationId="{05851238-DCEF-4FD7-ADC7-31C7CC7AAAAC}"/>
          </ac:spMkLst>
        </pc:spChg>
        <pc:spChg chg="mod">
          <ac:chgData name="Jenny Chen" userId="3fd3e1b3-2829-4b83-a999-09ceb7240592" providerId="ADAL" clId="{73213D92-4A96-4BC7-AE1D-C3D58D1FDC6D}" dt="2020-07-28T20:00:16.159" v="1124"/>
          <ac:spMkLst>
            <pc:docMk/>
            <pc:sldMk cId="2906060374" sldId="1731"/>
            <ac:spMk id="212" creationId="{D2F3C22C-D1EC-4F49-B7BB-9D062805D8B4}"/>
          </ac:spMkLst>
        </pc:spChg>
        <pc:spChg chg="mod">
          <ac:chgData name="Jenny Chen" userId="3fd3e1b3-2829-4b83-a999-09ceb7240592" providerId="ADAL" clId="{73213D92-4A96-4BC7-AE1D-C3D58D1FDC6D}" dt="2020-07-28T20:00:16.159" v="1124"/>
          <ac:spMkLst>
            <pc:docMk/>
            <pc:sldMk cId="2906060374" sldId="1731"/>
            <ac:spMk id="213" creationId="{2549D2A2-C131-48D5-900E-80FA6739F67A}"/>
          </ac:spMkLst>
        </pc:spChg>
        <pc:spChg chg="mod">
          <ac:chgData name="Jenny Chen" userId="3fd3e1b3-2829-4b83-a999-09ceb7240592" providerId="ADAL" clId="{73213D92-4A96-4BC7-AE1D-C3D58D1FDC6D}" dt="2020-07-28T20:00:16.159" v="1124"/>
          <ac:spMkLst>
            <pc:docMk/>
            <pc:sldMk cId="2906060374" sldId="1731"/>
            <ac:spMk id="214" creationId="{04A7C406-0A62-48F3-B864-D0BFE59DF304}"/>
          </ac:spMkLst>
        </pc:spChg>
        <pc:spChg chg="mod">
          <ac:chgData name="Jenny Chen" userId="3fd3e1b3-2829-4b83-a999-09ceb7240592" providerId="ADAL" clId="{73213D92-4A96-4BC7-AE1D-C3D58D1FDC6D}" dt="2020-07-28T20:00:16.159" v="1124"/>
          <ac:spMkLst>
            <pc:docMk/>
            <pc:sldMk cId="2906060374" sldId="1731"/>
            <ac:spMk id="215" creationId="{C4406861-5401-4F88-AA42-2B63DC94115E}"/>
          </ac:spMkLst>
        </pc:spChg>
        <pc:spChg chg="mod">
          <ac:chgData name="Jenny Chen" userId="3fd3e1b3-2829-4b83-a999-09ceb7240592" providerId="ADAL" clId="{73213D92-4A96-4BC7-AE1D-C3D58D1FDC6D}" dt="2020-07-28T20:00:16.159" v="1124"/>
          <ac:spMkLst>
            <pc:docMk/>
            <pc:sldMk cId="2906060374" sldId="1731"/>
            <ac:spMk id="216" creationId="{2598712E-2BE2-41F1-A7D7-5D168CC80410}"/>
          </ac:spMkLst>
        </pc:spChg>
        <pc:spChg chg="mod">
          <ac:chgData name="Jenny Chen" userId="3fd3e1b3-2829-4b83-a999-09ceb7240592" providerId="ADAL" clId="{73213D92-4A96-4BC7-AE1D-C3D58D1FDC6D}" dt="2020-07-28T20:00:16.159" v="1124"/>
          <ac:spMkLst>
            <pc:docMk/>
            <pc:sldMk cId="2906060374" sldId="1731"/>
            <ac:spMk id="217" creationId="{C307CCF7-369B-470F-BA6B-F369BB81E21E}"/>
          </ac:spMkLst>
        </pc:spChg>
        <pc:spChg chg="mod">
          <ac:chgData name="Jenny Chen" userId="3fd3e1b3-2829-4b83-a999-09ceb7240592" providerId="ADAL" clId="{73213D92-4A96-4BC7-AE1D-C3D58D1FDC6D}" dt="2020-07-28T20:00:16.159" v="1124"/>
          <ac:spMkLst>
            <pc:docMk/>
            <pc:sldMk cId="2906060374" sldId="1731"/>
            <ac:spMk id="218" creationId="{7D98C159-33A6-426C-9CF0-5FA45AB08289}"/>
          </ac:spMkLst>
        </pc:spChg>
        <pc:spChg chg="mod">
          <ac:chgData name="Jenny Chen" userId="3fd3e1b3-2829-4b83-a999-09ceb7240592" providerId="ADAL" clId="{73213D92-4A96-4BC7-AE1D-C3D58D1FDC6D}" dt="2020-07-28T20:00:16.159" v="1124"/>
          <ac:spMkLst>
            <pc:docMk/>
            <pc:sldMk cId="2906060374" sldId="1731"/>
            <ac:spMk id="219" creationId="{E508AC01-1A1E-4D16-8FD9-E2FD8E94F2F5}"/>
          </ac:spMkLst>
        </pc:spChg>
        <pc:spChg chg="mod">
          <ac:chgData name="Jenny Chen" userId="3fd3e1b3-2829-4b83-a999-09ceb7240592" providerId="ADAL" clId="{73213D92-4A96-4BC7-AE1D-C3D58D1FDC6D}" dt="2020-07-28T20:00:16.159" v="1124"/>
          <ac:spMkLst>
            <pc:docMk/>
            <pc:sldMk cId="2906060374" sldId="1731"/>
            <ac:spMk id="220" creationId="{57B3A377-A1A5-4E00-AABB-7B80292254E0}"/>
          </ac:spMkLst>
        </pc:spChg>
        <pc:spChg chg="mod">
          <ac:chgData name="Jenny Chen" userId="3fd3e1b3-2829-4b83-a999-09ceb7240592" providerId="ADAL" clId="{73213D92-4A96-4BC7-AE1D-C3D58D1FDC6D}" dt="2020-07-28T20:00:16.159" v="1124"/>
          <ac:spMkLst>
            <pc:docMk/>
            <pc:sldMk cId="2906060374" sldId="1731"/>
            <ac:spMk id="221" creationId="{C48610B6-389A-406F-8D5D-23301369ED66}"/>
          </ac:spMkLst>
        </pc:spChg>
        <pc:spChg chg="mod">
          <ac:chgData name="Jenny Chen" userId="3fd3e1b3-2829-4b83-a999-09ceb7240592" providerId="ADAL" clId="{73213D92-4A96-4BC7-AE1D-C3D58D1FDC6D}" dt="2020-07-28T20:00:16.159" v="1124"/>
          <ac:spMkLst>
            <pc:docMk/>
            <pc:sldMk cId="2906060374" sldId="1731"/>
            <ac:spMk id="222" creationId="{1FB6D792-870D-4C73-BCA3-A23C0D35BF99}"/>
          </ac:spMkLst>
        </pc:spChg>
        <pc:spChg chg="mod">
          <ac:chgData name="Jenny Chen" userId="3fd3e1b3-2829-4b83-a999-09ceb7240592" providerId="ADAL" clId="{73213D92-4A96-4BC7-AE1D-C3D58D1FDC6D}" dt="2020-07-28T20:00:16.159" v="1124"/>
          <ac:spMkLst>
            <pc:docMk/>
            <pc:sldMk cId="2906060374" sldId="1731"/>
            <ac:spMk id="223" creationId="{3FFC83A8-EE89-4C8E-987B-5179B2BF729C}"/>
          </ac:spMkLst>
        </pc:spChg>
        <pc:spChg chg="mod">
          <ac:chgData name="Jenny Chen" userId="3fd3e1b3-2829-4b83-a999-09ceb7240592" providerId="ADAL" clId="{73213D92-4A96-4BC7-AE1D-C3D58D1FDC6D}" dt="2020-07-28T20:00:16.159" v="1124"/>
          <ac:spMkLst>
            <pc:docMk/>
            <pc:sldMk cId="2906060374" sldId="1731"/>
            <ac:spMk id="224" creationId="{27C4F27F-8C5E-49DA-8007-B3B6498DE974}"/>
          </ac:spMkLst>
        </pc:spChg>
        <pc:spChg chg="mod">
          <ac:chgData name="Jenny Chen" userId="3fd3e1b3-2829-4b83-a999-09ceb7240592" providerId="ADAL" clId="{73213D92-4A96-4BC7-AE1D-C3D58D1FDC6D}" dt="2020-07-28T20:00:16.159" v="1124"/>
          <ac:spMkLst>
            <pc:docMk/>
            <pc:sldMk cId="2906060374" sldId="1731"/>
            <ac:spMk id="225" creationId="{EC714D5D-3067-4A47-A953-582B5A438B60}"/>
          </ac:spMkLst>
        </pc:spChg>
        <pc:spChg chg="mod">
          <ac:chgData name="Jenny Chen" userId="3fd3e1b3-2829-4b83-a999-09ceb7240592" providerId="ADAL" clId="{73213D92-4A96-4BC7-AE1D-C3D58D1FDC6D}" dt="2020-07-28T20:00:16.159" v="1124"/>
          <ac:spMkLst>
            <pc:docMk/>
            <pc:sldMk cId="2906060374" sldId="1731"/>
            <ac:spMk id="226" creationId="{0954D368-200A-4A02-B29B-A9B929866001}"/>
          </ac:spMkLst>
        </pc:spChg>
        <pc:spChg chg="mod">
          <ac:chgData name="Jenny Chen" userId="3fd3e1b3-2829-4b83-a999-09ceb7240592" providerId="ADAL" clId="{73213D92-4A96-4BC7-AE1D-C3D58D1FDC6D}" dt="2020-07-28T20:00:16.159" v="1124"/>
          <ac:spMkLst>
            <pc:docMk/>
            <pc:sldMk cId="2906060374" sldId="1731"/>
            <ac:spMk id="227" creationId="{13FA6FAC-2F9A-4686-89D0-286614088CD3}"/>
          </ac:spMkLst>
        </pc:spChg>
        <pc:spChg chg="mod">
          <ac:chgData name="Jenny Chen" userId="3fd3e1b3-2829-4b83-a999-09ceb7240592" providerId="ADAL" clId="{73213D92-4A96-4BC7-AE1D-C3D58D1FDC6D}" dt="2020-07-28T20:00:16.159" v="1124"/>
          <ac:spMkLst>
            <pc:docMk/>
            <pc:sldMk cId="2906060374" sldId="1731"/>
            <ac:spMk id="228" creationId="{99D94A3F-1494-4FF9-8F3D-3B00C9BC660A}"/>
          </ac:spMkLst>
        </pc:spChg>
        <pc:spChg chg="mod">
          <ac:chgData name="Jenny Chen" userId="3fd3e1b3-2829-4b83-a999-09ceb7240592" providerId="ADAL" clId="{73213D92-4A96-4BC7-AE1D-C3D58D1FDC6D}" dt="2020-07-28T20:00:16.159" v="1124"/>
          <ac:spMkLst>
            <pc:docMk/>
            <pc:sldMk cId="2906060374" sldId="1731"/>
            <ac:spMk id="229" creationId="{49D179D7-21AE-4EAA-9A17-9C280730681E}"/>
          </ac:spMkLst>
        </pc:spChg>
        <pc:spChg chg="mod">
          <ac:chgData name="Jenny Chen" userId="3fd3e1b3-2829-4b83-a999-09ceb7240592" providerId="ADAL" clId="{73213D92-4A96-4BC7-AE1D-C3D58D1FDC6D}" dt="2020-07-28T20:00:16.159" v="1124"/>
          <ac:spMkLst>
            <pc:docMk/>
            <pc:sldMk cId="2906060374" sldId="1731"/>
            <ac:spMk id="230" creationId="{BF88E8E4-0F09-45F2-9462-C244619BBFA7}"/>
          </ac:spMkLst>
        </pc:spChg>
        <pc:spChg chg="mod">
          <ac:chgData name="Jenny Chen" userId="3fd3e1b3-2829-4b83-a999-09ceb7240592" providerId="ADAL" clId="{73213D92-4A96-4BC7-AE1D-C3D58D1FDC6D}" dt="2020-07-28T20:00:16.159" v="1124"/>
          <ac:spMkLst>
            <pc:docMk/>
            <pc:sldMk cId="2906060374" sldId="1731"/>
            <ac:spMk id="231" creationId="{876728B6-3748-4B3E-80CC-A13E052C836B}"/>
          </ac:spMkLst>
        </pc:spChg>
        <pc:spChg chg="mod">
          <ac:chgData name="Jenny Chen" userId="3fd3e1b3-2829-4b83-a999-09ceb7240592" providerId="ADAL" clId="{73213D92-4A96-4BC7-AE1D-C3D58D1FDC6D}" dt="2020-07-28T20:00:16.159" v="1124"/>
          <ac:spMkLst>
            <pc:docMk/>
            <pc:sldMk cId="2906060374" sldId="1731"/>
            <ac:spMk id="232" creationId="{15EB95D0-B957-4CBB-8543-F546EDDACA9C}"/>
          </ac:spMkLst>
        </pc:spChg>
        <pc:spChg chg="mod">
          <ac:chgData name="Jenny Chen" userId="3fd3e1b3-2829-4b83-a999-09ceb7240592" providerId="ADAL" clId="{73213D92-4A96-4BC7-AE1D-C3D58D1FDC6D}" dt="2020-07-28T20:00:16.159" v="1124"/>
          <ac:spMkLst>
            <pc:docMk/>
            <pc:sldMk cId="2906060374" sldId="1731"/>
            <ac:spMk id="233" creationId="{61954485-564A-4152-B753-B5EDBAC19818}"/>
          </ac:spMkLst>
        </pc:spChg>
        <pc:spChg chg="mod">
          <ac:chgData name="Jenny Chen" userId="3fd3e1b3-2829-4b83-a999-09ceb7240592" providerId="ADAL" clId="{73213D92-4A96-4BC7-AE1D-C3D58D1FDC6D}" dt="2020-07-28T20:00:16.159" v="1124"/>
          <ac:spMkLst>
            <pc:docMk/>
            <pc:sldMk cId="2906060374" sldId="1731"/>
            <ac:spMk id="234" creationId="{2E50460B-AE86-4A82-9273-2955684218E4}"/>
          </ac:spMkLst>
        </pc:spChg>
        <pc:spChg chg="mod">
          <ac:chgData name="Jenny Chen" userId="3fd3e1b3-2829-4b83-a999-09ceb7240592" providerId="ADAL" clId="{73213D92-4A96-4BC7-AE1D-C3D58D1FDC6D}" dt="2020-07-28T20:00:16.159" v="1124"/>
          <ac:spMkLst>
            <pc:docMk/>
            <pc:sldMk cId="2906060374" sldId="1731"/>
            <ac:spMk id="235" creationId="{123140ED-D793-416E-8F6F-607C28FD9E25}"/>
          </ac:spMkLst>
        </pc:spChg>
        <pc:spChg chg="mod">
          <ac:chgData name="Jenny Chen" userId="3fd3e1b3-2829-4b83-a999-09ceb7240592" providerId="ADAL" clId="{73213D92-4A96-4BC7-AE1D-C3D58D1FDC6D}" dt="2020-07-28T20:00:16.159" v="1124"/>
          <ac:spMkLst>
            <pc:docMk/>
            <pc:sldMk cId="2906060374" sldId="1731"/>
            <ac:spMk id="236" creationId="{8800037B-615B-4499-BA3E-3FF37BD74EFF}"/>
          </ac:spMkLst>
        </pc:spChg>
        <pc:grpChg chg="add mod">
          <ac:chgData name="Jenny Chen" userId="3fd3e1b3-2829-4b83-a999-09ceb7240592" providerId="ADAL" clId="{73213D92-4A96-4BC7-AE1D-C3D58D1FDC6D}" dt="2020-07-28T20:00:16.159" v="1124"/>
          <ac:grpSpMkLst>
            <pc:docMk/>
            <pc:sldMk cId="2906060374" sldId="1731"/>
            <ac:grpSpMk id="98" creationId="{3FD85D93-FFE4-4607-A019-BC8FC6FEEDC6}"/>
          </ac:grpSpMkLst>
        </pc:grpChg>
        <pc:grpChg chg="del mod">
          <ac:chgData name="Jenny Chen" userId="3fd3e1b3-2829-4b83-a999-09ceb7240592" providerId="ADAL" clId="{73213D92-4A96-4BC7-AE1D-C3D58D1FDC6D}" dt="2020-07-28T20:00:15.737" v="1123" actId="478"/>
          <ac:grpSpMkLst>
            <pc:docMk/>
            <pc:sldMk cId="2906060374" sldId="1731"/>
            <ac:grpSpMk id="188" creationId="{484CA5C4-4A07-4D40-9C0F-17E2DF001DE0}"/>
          </ac:grpSpMkLst>
        </pc:grpChg>
      </pc:sldChg>
      <pc:sldChg chg="addSp delSp modSp">
        <pc:chgData name="Jenny Chen" userId="3fd3e1b3-2829-4b83-a999-09ceb7240592" providerId="ADAL" clId="{73213D92-4A96-4BC7-AE1D-C3D58D1FDC6D}" dt="2020-07-28T20:00:25.293" v="1126"/>
        <pc:sldMkLst>
          <pc:docMk/>
          <pc:sldMk cId="2936289883" sldId="1732"/>
        </pc:sldMkLst>
        <pc:spChg chg="mod">
          <ac:chgData name="Jenny Chen" userId="3fd3e1b3-2829-4b83-a999-09ceb7240592" providerId="ADAL" clId="{73213D92-4A96-4BC7-AE1D-C3D58D1FDC6D}" dt="2020-07-28T18:05:24.814" v="294" actId="1076"/>
          <ac:spMkLst>
            <pc:docMk/>
            <pc:sldMk cId="2936289883" sldId="1732"/>
            <ac:spMk id="5" creationId="{38E0DCD7-91ED-4098-977A-8DCBC7100B97}"/>
          </ac:spMkLst>
        </pc:spChg>
        <pc:spChg chg="mod">
          <ac:chgData name="Jenny Chen" userId="3fd3e1b3-2829-4b83-a999-09ceb7240592" providerId="ADAL" clId="{73213D92-4A96-4BC7-AE1D-C3D58D1FDC6D}" dt="2020-07-28T18:05:24.814" v="294" actId="1076"/>
          <ac:spMkLst>
            <pc:docMk/>
            <pc:sldMk cId="2936289883" sldId="1732"/>
            <ac:spMk id="7" creationId="{6F49AADA-133B-47D7-98DA-57437248D6BD}"/>
          </ac:spMkLst>
        </pc:spChg>
        <pc:spChg chg="mod">
          <ac:chgData name="Jenny Chen" userId="3fd3e1b3-2829-4b83-a999-09ceb7240592" providerId="ADAL" clId="{73213D92-4A96-4BC7-AE1D-C3D58D1FDC6D}" dt="2020-07-28T18:05:24.814" v="294" actId="1076"/>
          <ac:spMkLst>
            <pc:docMk/>
            <pc:sldMk cId="2936289883" sldId="1732"/>
            <ac:spMk id="8" creationId="{AA9E52CB-5962-42DB-8CDA-4217113937CF}"/>
          </ac:spMkLst>
        </pc:spChg>
        <pc:spChg chg="mod">
          <ac:chgData name="Jenny Chen" userId="3fd3e1b3-2829-4b83-a999-09ceb7240592" providerId="ADAL" clId="{73213D92-4A96-4BC7-AE1D-C3D58D1FDC6D}" dt="2020-07-28T18:05:24.814" v="294" actId="1076"/>
          <ac:spMkLst>
            <pc:docMk/>
            <pc:sldMk cId="2936289883" sldId="1732"/>
            <ac:spMk id="9" creationId="{78D4E8BD-7613-49D4-A0B9-4B913291DF82}"/>
          </ac:spMkLst>
        </pc:spChg>
        <pc:spChg chg="mod">
          <ac:chgData name="Jenny Chen" userId="3fd3e1b3-2829-4b83-a999-09ceb7240592" providerId="ADAL" clId="{73213D92-4A96-4BC7-AE1D-C3D58D1FDC6D}" dt="2020-07-28T18:05:24.814" v="294" actId="1076"/>
          <ac:spMkLst>
            <pc:docMk/>
            <pc:sldMk cId="2936289883" sldId="1732"/>
            <ac:spMk id="10" creationId="{4AB9D619-1744-4E96-BBA9-33A8CA6207B4}"/>
          </ac:spMkLst>
        </pc:spChg>
        <pc:spChg chg="mod">
          <ac:chgData name="Jenny Chen" userId="3fd3e1b3-2829-4b83-a999-09ceb7240592" providerId="ADAL" clId="{73213D92-4A96-4BC7-AE1D-C3D58D1FDC6D}" dt="2020-07-28T18:05:24.814" v="294" actId="1076"/>
          <ac:spMkLst>
            <pc:docMk/>
            <pc:sldMk cId="2936289883" sldId="1732"/>
            <ac:spMk id="11" creationId="{B26D4AF8-488A-4813-B071-5F4305539C9D}"/>
          </ac:spMkLst>
        </pc:spChg>
        <pc:spChg chg="mod">
          <ac:chgData name="Jenny Chen" userId="3fd3e1b3-2829-4b83-a999-09ceb7240592" providerId="ADAL" clId="{73213D92-4A96-4BC7-AE1D-C3D58D1FDC6D}" dt="2020-07-28T18:05:24.814" v="294" actId="1076"/>
          <ac:spMkLst>
            <pc:docMk/>
            <pc:sldMk cId="2936289883" sldId="1732"/>
            <ac:spMk id="12" creationId="{61B3027B-1190-4C03-A2A1-F8C21B1CFE6D}"/>
          </ac:spMkLst>
        </pc:spChg>
        <pc:spChg chg="mod">
          <ac:chgData name="Jenny Chen" userId="3fd3e1b3-2829-4b83-a999-09ceb7240592" providerId="ADAL" clId="{73213D92-4A96-4BC7-AE1D-C3D58D1FDC6D}" dt="2020-07-28T18:05:24.814" v="294" actId="1076"/>
          <ac:spMkLst>
            <pc:docMk/>
            <pc:sldMk cId="2936289883" sldId="1732"/>
            <ac:spMk id="13" creationId="{DA647273-74C9-4F80-A1BE-C92400CC464C}"/>
          </ac:spMkLst>
        </pc:spChg>
        <pc:spChg chg="mod">
          <ac:chgData name="Jenny Chen" userId="3fd3e1b3-2829-4b83-a999-09ceb7240592" providerId="ADAL" clId="{73213D92-4A96-4BC7-AE1D-C3D58D1FDC6D}" dt="2020-07-28T18:05:24.814" v="294" actId="1076"/>
          <ac:spMkLst>
            <pc:docMk/>
            <pc:sldMk cId="2936289883" sldId="1732"/>
            <ac:spMk id="14" creationId="{B8AB2EBD-A991-4CD7-BB30-9D7DFB4B5934}"/>
          </ac:spMkLst>
        </pc:spChg>
        <pc:spChg chg="mod">
          <ac:chgData name="Jenny Chen" userId="3fd3e1b3-2829-4b83-a999-09ceb7240592" providerId="ADAL" clId="{73213D92-4A96-4BC7-AE1D-C3D58D1FDC6D}" dt="2020-07-28T18:05:24.814" v="294" actId="1076"/>
          <ac:spMkLst>
            <pc:docMk/>
            <pc:sldMk cId="2936289883" sldId="1732"/>
            <ac:spMk id="15" creationId="{6EC21BCB-01C3-42B0-89D3-FF3050637141}"/>
          </ac:spMkLst>
        </pc:spChg>
        <pc:spChg chg="mod">
          <ac:chgData name="Jenny Chen" userId="3fd3e1b3-2829-4b83-a999-09ceb7240592" providerId="ADAL" clId="{73213D92-4A96-4BC7-AE1D-C3D58D1FDC6D}" dt="2020-07-28T18:05:24.814" v="294" actId="1076"/>
          <ac:spMkLst>
            <pc:docMk/>
            <pc:sldMk cId="2936289883" sldId="1732"/>
            <ac:spMk id="16" creationId="{8D579673-BE72-4EAE-AC66-648AA602B4E2}"/>
          </ac:spMkLst>
        </pc:spChg>
        <pc:spChg chg="mod">
          <ac:chgData name="Jenny Chen" userId="3fd3e1b3-2829-4b83-a999-09ceb7240592" providerId="ADAL" clId="{73213D92-4A96-4BC7-AE1D-C3D58D1FDC6D}" dt="2020-07-28T18:05:24.814" v="294" actId="1076"/>
          <ac:spMkLst>
            <pc:docMk/>
            <pc:sldMk cId="2936289883" sldId="1732"/>
            <ac:spMk id="18" creationId="{368B3449-AFC3-43C0-AFC0-1EF4218469A1}"/>
          </ac:spMkLst>
        </pc:spChg>
        <pc:spChg chg="mod">
          <ac:chgData name="Jenny Chen" userId="3fd3e1b3-2829-4b83-a999-09ceb7240592" providerId="ADAL" clId="{73213D92-4A96-4BC7-AE1D-C3D58D1FDC6D}" dt="2020-07-28T18:05:24.814" v="294" actId="1076"/>
          <ac:spMkLst>
            <pc:docMk/>
            <pc:sldMk cId="2936289883" sldId="1732"/>
            <ac:spMk id="19" creationId="{017C670C-E68E-4F46-9CB6-4D6A3779913C}"/>
          </ac:spMkLst>
        </pc:spChg>
        <pc:spChg chg="mod">
          <ac:chgData name="Jenny Chen" userId="3fd3e1b3-2829-4b83-a999-09ceb7240592" providerId="ADAL" clId="{73213D92-4A96-4BC7-AE1D-C3D58D1FDC6D}" dt="2020-07-28T18:05:24.814" v="294" actId="1076"/>
          <ac:spMkLst>
            <pc:docMk/>
            <pc:sldMk cId="2936289883" sldId="1732"/>
            <ac:spMk id="20" creationId="{BBEEEB93-A343-442F-BA08-DB1BBDE6ABA3}"/>
          </ac:spMkLst>
        </pc:spChg>
        <pc:spChg chg="mod">
          <ac:chgData name="Jenny Chen" userId="3fd3e1b3-2829-4b83-a999-09ceb7240592" providerId="ADAL" clId="{73213D92-4A96-4BC7-AE1D-C3D58D1FDC6D}" dt="2020-07-28T18:05:24.814" v="294" actId="1076"/>
          <ac:spMkLst>
            <pc:docMk/>
            <pc:sldMk cId="2936289883" sldId="1732"/>
            <ac:spMk id="21" creationId="{3F322BC4-602E-4C30-8389-4877ED39F707}"/>
          </ac:spMkLst>
        </pc:spChg>
        <pc:spChg chg="mod">
          <ac:chgData name="Jenny Chen" userId="3fd3e1b3-2829-4b83-a999-09ceb7240592" providerId="ADAL" clId="{73213D92-4A96-4BC7-AE1D-C3D58D1FDC6D}" dt="2020-07-28T18:05:24.814" v="294" actId="1076"/>
          <ac:spMkLst>
            <pc:docMk/>
            <pc:sldMk cId="2936289883" sldId="1732"/>
            <ac:spMk id="22" creationId="{3C9D0D44-45B5-4312-998C-D7C2CCC3E7F6}"/>
          </ac:spMkLst>
        </pc:spChg>
        <pc:spChg chg="mod">
          <ac:chgData name="Jenny Chen" userId="3fd3e1b3-2829-4b83-a999-09ceb7240592" providerId="ADAL" clId="{73213D92-4A96-4BC7-AE1D-C3D58D1FDC6D}" dt="2020-07-28T18:05:24.814" v="294" actId="1076"/>
          <ac:spMkLst>
            <pc:docMk/>
            <pc:sldMk cId="2936289883" sldId="1732"/>
            <ac:spMk id="23" creationId="{540F5DC1-E151-4739-86E9-A8553756693D}"/>
          </ac:spMkLst>
        </pc:spChg>
        <pc:spChg chg="mod">
          <ac:chgData name="Jenny Chen" userId="3fd3e1b3-2829-4b83-a999-09ceb7240592" providerId="ADAL" clId="{73213D92-4A96-4BC7-AE1D-C3D58D1FDC6D}" dt="2020-07-28T18:05:24.814" v="294" actId="1076"/>
          <ac:spMkLst>
            <pc:docMk/>
            <pc:sldMk cId="2936289883" sldId="1732"/>
            <ac:spMk id="24" creationId="{4A33F026-CDEC-4801-AE72-24FF6ED7DCD8}"/>
          </ac:spMkLst>
        </pc:spChg>
        <pc:spChg chg="mod">
          <ac:chgData name="Jenny Chen" userId="3fd3e1b3-2829-4b83-a999-09ceb7240592" providerId="ADAL" clId="{73213D92-4A96-4BC7-AE1D-C3D58D1FDC6D}" dt="2020-07-28T18:05:24.814" v="294" actId="1076"/>
          <ac:spMkLst>
            <pc:docMk/>
            <pc:sldMk cId="2936289883" sldId="1732"/>
            <ac:spMk id="25" creationId="{A99677EB-55B2-4439-9E94-00B23345D489}"/>
          </ac:spMkLst>
        </pc:spChg>
        <pc:spChg chg="mod">
          <ac:chgData name="Jenny Chen" userId="3fd3e1b3-2829-4b83-a999-09ceb7240592" providerId="ADAL" clId="{73213D92-4A96-4BC7-AE1D-C3D58D1FDC6D}" dt="2020-07-28T18:05:24.814" v="294" actId="1076"/>
          <ac:spMkLst>
            <pc:docMk/>
            <pc:sldMk cId="2936289883" sldId="1732"/>
            <ac:spMk id="26" creationId="{FD867533-816C-459D-A671-56B23FA99DA4}"/>
          </ac:spMkLst>
        </pc:spChg>
        <pc:spChg chg="mod">
          <ac:chgData name="Jenny Chen" userId="3fd3e1b3-2829-4b83-a999-09ceb7240592" providerId="ADAL" clId="{73213D92-4A96-4BC7-AE1D-C3D58D1FDC6D}" dt="2020-07-28T18:05:24.814" v="294" actId="1076"/>
          <ac:spMkLst>
            <pc:docMk/>
            <pc:sldMk cId="2936289883" sldId="1732"/>
            <ac:spMk id="27" creationId="{BC98EAE0-C1E3-455B-B0EB-E95DC431F594}"/>
          </ac:spMkLst>
        </pc:spChg>
        <pc:spChg chg="mod">
          <ac:chgData name="Jenny Chen" userId="3fd3e1b3-2829-4b83-a999-09ceb7240592" providerId="ADAL" clId="{73213D92-4A96-4BC7-AE1D-C3D58D1FDC6D}" dt="2020-07-28T18:05:24.814" v="294" actId="1076"/>
          <ac:spMkLst>
            <pc:docMk/>
            <pc:sldMk cId="2936289883" sldId="1732"/>
            <ac:spMk id="28" creationId="{11AFA0FB-292D-408C-B125-B634139164DD}"/>
          </ac:spMkLst>
        </pc:spChg>
        <pc:spChg chg="mod">
          <ac:chgData name="Jenny Chen" userId="3fd3e1b3-2829-4b83-a999-09ceb7240592" providerId="ADAL" clId="{73213D92-4A96-4BC7-AE1D-C3D58D1FDC6D}" dt="2020-07-28T18:05:24.814" v="294" actId="1076"/>
          <ac:spMkLst>
            <pc:docMk/>
            <pc:sldMk cId="2936289883" sldId="1732"/>
            <ac:spMk id="29" creationId="{ADF896DD-3736-4772-917A-13B5853B0D96}"/>
          </ac:spMkLst>
        </pc:spChg>
        <pc:spChg chg="mod">
          <ac:chgData name="Jenny Chen" userId="3fd3e1b3-2829-4b83-a999-09ceb7240592" providerId="ADAL" clId="{73213D92-4A96-4BC7-AE1D-C3D58D1FDC6D}" dt="2020-07-28T18:05:24.814" v="294" actId="1076"/>
          <ac:spMkLst>
            <pc:docMk/>
            <pc:sldMk cId="2936289883" sldId="1732"/>
            <ac:spMk id="30" creationId="{8D802342-DD0D-4396-A32B-D352965435F2}"/>
          </ac:spMkLst>
        </pc:spChg>
        <pc:spChg chg="mod">
          <ac:chgData name="Jenny Chen" userId="3fd3e1b3-2829-4b83-a999-09ceb7240592" providerId="ADAL" clId="{73213D92-4A96-4BC7-AE1D-C3D58D1FDC6D}" dt="2020-07-28T18:05:24.814" v="294" actId="1076"/>
          <ac:spMkLst>
            <pc:docMk/>
            <pc:sldMk cId="2936289883" sldId="1732"/>
            <ac:spMk id="31" creationId="{A2CEAC09-4166-45E0-BB77-5F088F0B4BB5}"/>
          </ac:spMkLst>
        </pc:spChg>
        <pc:spChg chg="mod">
          <ac:chgData name="Jenny Chen" userId="3fd3e1b3-2829-4b83-a999-09ceb7240592" providerId="ADAL" clId="{73213D92-4A96-4BC7-AE1D-C3D58D1FDC6D}" dt="2020-07-28T18:05:24.814" v="294" actId="1076"/>
          <ac:spMkLst>
            <pc:docMk/>
            <pc:sldMk cId="2936289883" sldId="1732"/>
            <ac:spMk id="32" creationId="{8AA56217-F0D6-4087-B4B2-0BA56DDC8877}"/>
          </ac:spMkLst>
        </pc:spChg>
        <pc:spChg chg="mod">
          <ac:chgData name="Jenny Chen" userId="3fd3e1b3-2829-4b83-a999-09ceb7240592" providerId="ADAL" clId="{73213D92-4A96-4BC7-AE1D-C3D58D1FDC6D}" dt="2020-07-28T18:05:24.814" v="294" actId="1076"/>
          <ac:spMkLst>
            <pc:docMk/>
            <pc:sldMk cId="2936289883" sldId="1732"/>
            <ac:spMk id="33" creationId="{0259E9A2-6296-4240-BE1A-DBBE57EFC958}"/>
          </ac:spMkLst>
        </pc:spChg>
        <pc:spChg chg="mod">
          <ac:chgData name="Jenny Chen" userId="3fd3e1b3-2829-4b83-a999-09ceb7240592" providerId="ADAL" clId="{73213D92-4A96-4BC7-AE1D-C3D58D1FDC6D}" dt="2020-07-28T18:05:24.814" v="294" actId="1076"/>
          <ac:spMkLst>
            <pc:docMk/>
            <pc:sldMk cId="2936289883" sldId="1732"/>
            <ac:spMk id="34" creationId="{6C1ABFF5-F758-47C3-ABC0-3B3ADF105199}"/>
          </ac:spMkLst>
        </pc:spChg>
        <pc:spChg chg="mod">
          <ac:chgData name="Jenny Chen" userId="3fd3e1b3-2829-4b83-a999-09ceb7240592" providerId="ADAL" clId="{73213D92-4A96-4BC7-AE1D-C3D58D1FDC6D}" dt="2020-07-28T18:05:24.814" v="294" actId="1076"/>
          <ac:spMkLst>
            <pc:docMk/>
            <pc:sldMk cId="2936289883" sldId="1732"/>
            <ac:spMk id="35" creationId="{55710B72-69C0-42F1-B459-C3587B678BDD}"/>
          </ac:spMkLst>
        </pc:spChg>
        <pc:spChg chg="mod">
          <ac:chgData name="Jenny Chen" userId="3fd3e1b3-2829-4b83-a999-09ceb7240592" providerId="ADAL" clId="{73213D92-4A96-4BC7-AE1D-C3D58D1FDC6D}" dt="2020-07-28T18:05:24.814" v="294" actId="1076"/>
          <ac:spMkLst>
            <pc:docMk/>
            <pc:sldMk cId="2936289883" sldId="1732"/>
            <ac:spMk id="36" creationId="{4CFF256A-2528-45CA-9122-94EC97A56D0C}"/>
          </ac:spMkLst>
        </pc:spChg>
        <pc:spChg chg="mod">
          <ac:chgData name="Jenny Chen" userId="3fd3e1b3-2829-4b83-a999-09ceb7240592" providerId="ADAL" clId="{73213D92-4A96-4BC7-AE1D-C3D58D1FDC6D}" dt="2020-07-28T18:05:24.814" v="294" actId="1076"/>
          <ac:spMkLst>
            <pc:docMk/>
            <pc:sldMk cId="2936289883" sldId="1732"/>
            <ac:spMk id="37" creationId="{8E6ACF2D-8FDE-4099-93AC-F14735A170E8}"/>
          </ac:spMkLst>
        </pc:spChg>
        <pc:spChg chg="mod">
          <ac:chgData name="Jenny Chen" userId="3fd3e1b3-2829-4b83-a999-09ceb7240592" providerId="ADAL" clId="{73213D92-4A96-4BC7-AE1D-C3D58D1FDC6D}" dt="2020-07-28T18:05:24.814" v="294" actId="1076"/>
          <ac:spMkLst>
            <pc:docMk/>
            <pc:sldMk cId="2936289883" sldId="1732"/>
            <ac:spMk id="38" creationId="{838B295C-FE77-4ECB-9E4B-9C0F5AD6312E}"/>
          </ac:spMkLst>
        </pc:spChg>
        <pc:spChg chg="mod">
          <ac:chgData name="Jenny Chen" userId="3fd3e1b3-2829-4b83-a999-09ceb7240592" providerId="ADAL" clId="{73213D92-4A96-4BC7-AE1D-C3D58D1FDC6D}" dt="2020-07-28T18:05:24.814" v="294" actId="1076"/>
          <ac:spMkLst>
            <pc:docMk/>
            <pc:sldMk cId="2936289883" sldId="1732"/>
            <ac:spMk id="39" creationId="{9F95A58B-B08D-4C03-BFF3-D21B6601A665}"/>
          </ac:spMkLst>
        </pc:spChg>
        <pc:spChg chg="mod">
          <ac:chgData name="Jenny Chen" userId="3fd3e1b3-2829-4b83-a999-09ceb7240592" providerId="ADAL" clId="{73213D92-4A96-4BC7-AE1D-C3D58D1FDC6D}" dt="2020-07-28T18:05:24.814" v="294" actId="1076"/>
          <ac:spMkLst>
            <pc:docMk/>
            <pc:sldMk cId="2936289883" sldId="1732"/>
            <ac:spMk id="40" creationId="{393E7F9B-B947-4C0C-9874-35F1D94F4106}"/>
          </ac:spMkLst>
        </pc:spChg>
        <pc:spChg chg="mod">
          <ac:chgData name="Jenny Chen" userId="3fd3e1b3-2829-4b83-a999-09ceb7240592" providerId="ADAL" clId="{73213D92-4A96-4BC7-AE1D-C3D58D1FDC6D}" dt="2020-07-28T18:05:24.814" v="294" actId="1076"/>
          <ac:spMkLst>
            <pc:docMk/>
            <pc:sldMk cId="2936289883" sldId="1732"/>
            <ac:spMk id="41" creationId="{E9EB889A-8815-4F65-B324-3993FD91E560}"/>
          </ac:spMkLst>
        </pc:spChg>
        <pc:spChg chg="mod">
          <ac:chgData name="Jenny Chen" userId="3fd3e1b3-2829-4b83-a999-09ceb7240592" providerId="ADAL" clId="{73213D92-4A96-4BC7-AE1D-C3D58D1FDC6D}" dt="2020-07-28T18:05:24.814" v="294" actId="1076"/>
          <ac:spMkLst>
            <pc:docMk/>
            <pc:sldMk cId="2936289883" sldId="1732"/>
            <ac:spMk id="42" creationId="{93759176-9983-487A-86E1-0624F8481FA1}"/>
          </ac:spMkLst>
        </pc:spChg>
        <pc:spChg chg="mod">
          <ac:chgData name="Jenny Chen" userId="3fd3e1b3-2829-4b83-a999-09ceb7240592" providerId="ADAL" clId="{73213D92-4A96-4BC7-AE1D-C3D58D1FDC6D}" dt="2020-07-28T18:05:24.814" v="294" actId="1076"/>
          <ac:spMkLst>
            <pc:docMk/>
            <pc:sldMk cId="2936289883" sldId="1732"/>
            <ac:spMk id="43" creationId="{B898C566-414B-4468-BBD4-1334530F610F}"/>
          </ac:spMkLst>
        </pc:spChg>
        <pc:spChg chg="mod">
          <ac:chgData name="Jenny Chen" userId="3fd3e1b3-2829-4b83-a999-09ceb7240592" providerId="ADAL" clId="{73213D92-4A96-4BC7-AE1D-C3D58D1FDC6D}" dt="2020-07-28T18:05:24.814" v="294" actId="1076"/>
          <ac:spMkLst>
            <pc:docMk/>
            <pc:sldMk cId="2936289883" sldId="1732"/>
            <ac:spMk id="44" creationId="{C9589FB6-69E1-44C8-A4FB-35B6D96F4536}"/>
          </ac:spMkLst>
        </pc:spChg>
        <pc:spChg chg="mod">
          <ac:chgData name="Jenny Chen" userId="3fd3e1b3-2829-4b83-a999-09ceb7240592" providerId="ADAL" clId="{73213D92-4A96-4BC7-AE1D-C3D58D1FDC6D}" dt="2020-07-28T18:05:24.814" v="294" actId="1076"/>
          <ac:spMkLst>
            <pc:docMk/>
            <pc:sldMk cId="2936289883" sldId="1732"/>
            <ac:spMk id="45" creationId="{B268E9C7-9664-4C5D-84AE-4EDD6C806F35}"/>
          </ac:spMkLst>
        </pc:spChg>
        <pc:spChg chg="mod">
          <ac:chgData name="Jenny Chen" userId="3fd3e1b3-2829-4b83-a999-09ceb7240592" providerId="ADAL" clId="{73213D92-4A96-4BC7-AE1D-C3D58D1FDC6D}" dt="2020-07-28T18:05:24.814" v="294" actId="1076"/>
          <ac:spMkLst>
            <pc:docMk/>
            <pc:sldMk cId="2936289883" sldId="1732"/>
            <ac:spMk id="46" creationId="{7728E608-83EE-4F52-B1C7-D23BE7B2152C}"/>
          </ac:spMkLst>
        </pc:spChg>
        <pc:spChg chg="mod">
          <ac:chgData name="Jenny Chen" userId="3fd3e1b3-2829-4b83-a999-09ceb7240592" providerId="ADAL" clId="{73213D92-4A96-4BC7-AE1D-C3D58D1FDC6D}" dt="2020-07-28T18:05:24.814" v="294" actId="1076"/>
          <ac:spMkLst>
            <pc:docMk/>
            <pc:sldMk cId="2936289883" sldId="1732"/>
            <ac:spMk id="47" creationId="{DEA65F3E-6B0A-41D4-BAB7-3A108F619368}"/>
          </ac:spMkLst>
        </pc:spChg>
        <pc:spChg chg="mod">
          <ac:chgData name="Jenny Chen" userId="3fd3e1b3-2829-4b83-a999-09ceb7240592" providerId="ADAL" clId="{73213D92-4A96-4BC7-AE1D-C3D58D1FDC6D}" dt="2020-07-28T18:05:24.814" v="294" actId="1076"/>
          <ac:spMkLst>
            <pc:docMk/>
            <pc:sldMk cId="2936289883" sldId="1732"/>
            <ac:spMk id="48" creationId="{2C79CC0F-EA24-4488-A2EB-A03B2EA6D307}"/>
          </ac:spMkLst>
        </pc:spChg>
        <pc:spChg chg="mod">
          <ac:chgData name="Jenny Chen" userId="3fd3e1b3-2829-4b83-a999-09ceb7240592" providerId="ADAL" clId="{73213D92-4A96-4BC7-AE1D-C3D58D1FDC6D}" dt="2020-07-28T18:05:24.814" v="294" actId="1076"/>
          <ac:spMkLst>
            <pc:docMk/>
            <pc:sldMk cId="2936289883" sldId="1732"/>
            <ac:spMk id="49" creationId="{23527413-254C-44F7-9984-10A5EB03169B}"/>
          </ac:spMkLst>
        </pc:spChg>
        <pc:spChg chg="mod">
          <ac:chgData name="Jenny Chen" userId="3fd3e1b3-2829-4b83-a999-09ceb7240592" providerId="ADAL" clId="{73213D92-4A96-4BC7-AE1D-C3D58D1FDC6D}" dt="2020-07-28T18:05:24.814" v="294" actId="1076"/>
          <ac:spMkLst>
            <pc:docMk/>
            <pc:sldMk cId="2936289883" sldId="1732"/>
            <ac:spMk id="50" creationId="{661346DA-B970-4B9C-BF23-11BCD0F6C3BE}"/>
          </ac:spMkLst>
        </pc:spChg>
        <pc:spChg chg="mod">
          <ac:chgData name="Jenny Chen" userId="3fd3e1b3-2829-4b83-a999-09ceb7240592" providerId="ADAL" clId="{73213D92-4A96-4BC7-AE1D-C3D58D1FDC6D}" dt="2020-07-28T18:05:24.814" v="294" actId="1076"/>
          <ac:spMkLst>
            <pc:docMk/>
            <pc:sldMk cId="2936289883" sldId="1732"/>
            <ac:spMk id="51" creationId="{D78F9678-406C-46F6-880A-FB8439ED4F25}"/>
          </ac:spMkLst>
        </pc:spChg>
        <pc:spChg chg="mod">
          <ac:chgData name="Jenny Chen" userId="3fd3e1b3-2829-4b83-a999-09ceb7240592" providerId="ADAL" clId="{73213D92-4A96-4BC7-AE1D-C3D58D1FDC6D}" dt="2020-07-28T18:05:24.814" v="294" actId="1076"/>
          <ac:spMkLst>
            <pc:docMk/>
            <pc:sldMk cId="2936289883" sldId="1732"/>
            <ac:spMk id="52" creationId="{29E1E043-ABB7-4522-9DDB-1EB7CE34782B}"/>
          </ac:spMkLst>
        </pc:spChg>
        <pc:spChg chg="mod">
          <ac:chgData name="Jenny Chen" userId="3fd3e1b3-2829-4b83-a999-09ceb7240592" providerId="ADAL" clId="{73213D92-4A96-4BC7-AE1D-C3D58D1FDC6D}" dt="2020-07-28T18:05:24.814" v="294" actId="1076"/>
          <ac:spMkLst>
            <pc:docMk/>
            <pc:sldMk cId="2936289883" sldId="1732"/>
            <ac:spMk id="53" creationId="{549E4610-E161-4661-B818-D24AC1EB0275}"/>
          </ac:spMkLst>
        </pc:spChg>
        <pc:spChg chg="mod">
          <ac:chgData name="Jenny Chen" userId="3fd3e1b3-2829-4b83-a999-09ceb7240592" providerId="ADAL" clId="{73213D92-4A96-4BC7-AE1D-C3D58D1FDC6D}" dt="2020-07-28T18:05:24.814" v="294" actId="1076"/>
          <ac:spMkLst>
            <pc:docMk/>
            <pc:sldMk cId="2936289883" sldId="1732"/>
            <ac:spMk id="54" creationId="{D4A12DF5-FE81-463E-B5CE-B1E5026CAD92}"/>
          </ac:spMkLst>
        </pc:spChg>
        <pc:spChg chg="mod">
          <ac:chgData name="Jenny Chen" userId="3fd3e1b3-2829-4b83-a999-09ceb7240592" providerId="ADAL" clId="{73213D92-4A96-4BC7-AE1D-C3D58D1FDC6D}" dt="2020-07-28T18:05:24.814" v="294" actId="1076"/>
          <ac:spMkLst>
            <pc:docMk/>
            <pc:sldMk cId="2936289883" sldId="1732"/>
            <ac:spMk id="55" creationId="{13AFE52E-920C-4294-A9B8-84859A456FBD}"/>
          </ac:spMkLst>
        </pc:spChg>
        <pc:spChg chg="mod">
          <ac:chgData name="Jenny Chen" userId="3fd3e1b3-2829-4b83-a999-09ceb7240592" providerId="ADAL" clId="{73213D92-4A96-4BC7-AE1D-C3D58D1FDC6D}" dt="2020-07-28T18:05:24.814" v="294" actId="1076"/>
          <ac:spMkLst>
            <pc:docMk/>
            <pc:sldMk cId="2936289883" sldId="1732"/>
            <ac:spMk id="56" creationId="{78182EFB-840E-47C3-AC86-726F0E9FF04D}"/>
          </ac:spMkLst>
        </pc:spChg>
        <pc:spChg chg="mod">
          <ac:chgData name="Jenny Chen" userId="3fd3e1b3-2829-4b83-a999-09ceb7240592" providerId="ADAL" clId="{73213D92-4A96-4BC7-AE1D-C3D58D1FDC6D}" dt="2020-07-28T18:05:24.814" v="294" actId="1076"/>
          <ac:spMkLst>
            <pc:docMk/>
            <pc:sldMk cId="2936289883" sldId="1732"/>
            <ac:spMk id="57" creationId="{688AF759-9A50-4CFB-A221-4340932691D7}"/>
          </ac:spMkLst>
        </pc:spChg>
        <pc:spChg chg="mod">
          <ac:chgData name="Jenny Chen" userId="3fd3e1b3-2829-4b83-a999-09ceb7240592" providerId="ADAL" clId="{73213D92-4A96-4BC7-AE1D-C3D58D1FDC6D}" dt="2020-07-28T18:05:24.814" v="294" actId="1076"/>
          <ac:spMkLst>
            <pc:docMk/>
            <pc:sldMk cId="2936289883" sldId="1732"/>
            <ac:spMk id="58" creationId="{3E5419F1-A1A6-4C91-80BE-81138F9EF7C6}"/>
          </ac:spMkLst>
        </pc:spChg>
        <pc:spChg chg="mod">
          <ac:chgData name="Jenny Chen" userId="3fd3e1b3-2829-4b83-a999-09ceb7240592" providerId="ADAL" clId="{73213D92-4A96-4BC7-AE1D-C3D58D1FDC6D}" dt="2020-07-28T18:05:24.814" v="294" actId="1076"/>
          <ac:spMkLst>
            <pc:docMk/>
            <pc:sldMk cId="2936289883" sldId="1732"/>
            <ac:spMk id="59" creationId="{5804B95F-329B-48F0-94EB-1C67BC2D96D9}"/>
          </ac:spMkLst>
        </pc:spChg>
        <pc:spChg chg="mod">
          <ac:chgData name="Jenny Chen" userId="3fd3e1b3-2829-4b83-a999-09ceb7240592" providerId="ADAL" clId="{73213D92-4A96-4BC7-AE1D-C3D58D1FDC6D}" dt="2020-07-28T18:05:24.814" v="294" actId="1076"/>
          <ac:spMkLst>
            <pc:docMk/>
            <pc:sldMk cId="2936289883" sldId="1732"/>
            <ac:spMk id="60" creationId="{B4DC15F2-6BE3-43BF-AA92-91A1C839257C}"/>
          </ac:spMkLst>
        </pc:spChg>
        <pc:spChg chg="mod">
          <ac:chgData name="Jenny Chen" userId="3fd3e1b3-2829-4b83-a999-09ceb7240592" providerId="ADAL" clId="{73213D92-4A96-4BC7-AE1D-C3D58D1FDC6D}" dt="2020-07-28T18:05:24.814" v="294" actId="1076"/>
          <ac:spMkLst>
            <pc:docMk/>
            <pc:sldMk cId="2936289883" sldId="1732"/>
            <ac:spMk id="61" creationId="{59A9718C-02E1-4A55-8BAD-0C2601BC2CC2}"/>
          </ac:spMkLst>
        </pc:spChg>
        <pc:spChg chg="mod">
          <ac:chgData name="Jenny Chen" userId="3fd3e1b3-2829-4b83-a999-09ceb7240592" providerId="ADAL" clId="{73213D92-4A96-4BC7-AE1D-C3D58D1FDC6D}" dt="2020-07-28T18:05:24.814" v="294" actId="1076"/>
          <ac:spMkLst>
            <pc:docMk/>
            <pc:sldMk cId="2936289883" sldId="1732"/>
            <ac:spMk id="62" creationId="{3B65CE95-95C2-4C15-AF7A-D0B51308551B}"/>
          </ac:spMkLst>
        </pc:spChg>
        <pc:spChg chg="mod">
          <ac:chgData name="Jenny Chen" userId="3fd3e1b3-2829-4b83-a999-09ceb7240592" providerId="ADAL" clId="{73213D92-4A96-4BC7-AE1D-C3D58D1FDC6D}" dt="2020-07-28T18:05:24.814" v="294" actId="1076"/>
          <ac:spMkLst>
            <pc:docMk/>
            <pc:sldMk cId="2936289883" sldId="1732"/>
            <ac:spMk id="63" creationId="{5C47CF82-3AE7-4AB2-8B77-9EB4800A5AC3}"/>
          </ac:spMkLst>
        </pc:spChg>
        <pc:spChg chg="mod">
          <ac:chgData name="Jenny Chen" userId="3fd3e1b3-2829-4b83-a999-09ceb7240592" providerId="ADAL" clId="{73213D92-4A96-4BC7-AE1D-C3D58D1FDC6D}" dt="2020-07-28T18:05:24.814" v="294" actId="1076"/>
          <ac:spMkLst>
            <pc:docMk/>
            <pc:sldMk cId="2936289883" sldId="1732"/>
            <ac:spMk id="64" creationId="{8B4D8628-940C-493F-AD95-08DEE3C3DFEA}"/>
          </ac:spMkLst>
        </pc:spChg>
        <pc:spChg chg="mod">
          <ac:chgData name="Jenny Chen" userId="3fd3e1b3-2829-4b83-a999-09ceb7240592" providerId="ADAL" clId="{73213D92-4A96-4BC7-AE1D-C3D58D1FDC6D}" dt="2020-07-28T18:05:24.814" v="294" actId="1076"/>
          <ac:spMkLst>
            <pc:docMk/>
            <pc:sldMk cId="2936289883" sldId="1732"/>
            <ac:spMk id="65" creationId="{363DAD83-E633-48EB-8D21-90ED2295EEF4}"/>
          </ac:spMkLst>
        </pc:spChg>
        <pc:spChg chg="mod">
          <ac:chgData name="Jenny Chen" userId="3fd3e1b3-2829-4b83-a999-09ceb7240592" providerId="ADAL" clId="{73213D92-4A96-4BC7-AE1D-C3D58D1FDC6D}" dt="2020-07-28T18:05:24.814" v="294" actId="1076"/>
          <ac:spMkLst>
            <pc:docMk/>
            <pc:sldMk cId="2936289883" sldId="1732"/>
            <ac:spMk id="66" creationId="{807E2BC0-F4CA-4E50-A0B1-98E4F6FA32F8}"/>
          </ac:spMkLst>
        </pc:spChg>
        <pc:spChg chg="mod">
          <ac:chgData name="Jenny Chen" userId="3fd3e1b3-2829-4b83-a999-09ceb7240592" providerId="ADAL" clId="{73213D92-4A96-4BC7-AE1D-C3D58D1FDC6D}" dt="2020-07-28T18:05:24.814" v="294" actId="1076"/>
          <ac:spMkLst>
            <pc:docMk/>
            <pc:sldMk cId="2936289883" sldId="1732"/>
            <ac:spMk id="67" creationId="{6DA10EA5-00F0-4AFB-BC4B-E3E4037B8BB5}"/>
          </ac:spMkLst>
        </pc:spChg>
        <pc:spChg chg="mod">
          <ac:chgData name="Jenny Chen" userId="3fd3e1b3-2829-4b83-a999-09ceb7240592" providerId="ADAL" clId="{73213D92-4A96-4BC7-AE1D-C3D58D1FDC6D}" dt="2020-07-28T18:05:24.814" v="294" actId="1076"/>
          <ac:spMkLst>
            <pc:docMk/>
            <pc:sldMk cId="2936289883" sldId="1732"/>
            <ac:spMk id="68" creationId="{7AAD9389-E244-45CE-AB36-32346CB68C63}"/>
          </ac:spMkLst>
        </pc:spChg>
        <pc:spChg chg="mod">
          <ac:chgData name="Jenny Chen" userId="3fd3e1b3-2829-4b83-a999-09ceb7240592" providerId="ADAL" clId="{73213D92-4A96-4BC7-AE1D-C3D58D1FDC6D}" dt="2020-07-28T18:05:24.814" v="294" actId="1076"/>
          <ac:spMkLst>
            <pc:docMk/>
            <pc:sldMk cId="2936289883" sldId="1732"/>
            <ac:spMk id="69" creationId="{EE33B929-21E7-4225-8A74-064614EB6E14}"/>
          </ac:spMkLst>
        </pc:spChg>
        <pc:spChg chg="mod">
          <ac:chgData name="Jenny Chen" userId="3fd3e1b3-2829-4b83-a999-09ceb7240592" providerId="ADAL" clId="{73213D92-4A96-4BC7-AE1D-C3D58D1FDC6D}" dt="2020-07-28T18:05:24.814" v="294" actId="1076"/>
          <ac:spMkLst>
            <pc:docMk/>
            <pc:sldMk cId="2936289883" sldId="1732"/>
            <ac:spMk id="70" creationId="{452AF00A-CE21-4B92-960A-92D7320B143C}"/>
          </ac:spMkLst>
        </pc:spChg>
        <pc:spChg chg="mod">
          <ac:chgData name="Jenny Chen" userId="3fd3e1b3-2829-4b83-a999-09ceb7240592" providerId="ADAL" clId="{73213D92-4A96-4BC7-AE1D-C3D58D1FDC6D}" dt="2020-07-28T18:05:24.814" v="294" actId="1076"/>
          <ac:spMkLst>
            <pc:docMk/>
            <pc:sldMk cId="2936289883" sldId="1732"/>
            <ac:spMk id="71" creationId="{1B2AE1BE-CC32-419B-B7FA-7903303B4371}"/>
          </ac:spMkLst>
        </pc:spChg>
        <pc:spChg chg="mod">
          <ac:chgData name="Jenny Chen" userId="3fd3e1b3-2829-4b83-a999-09ceb7240592" providerId="ADAL" clId="{73213D92-4A96-4BC7-AE1D-C3D58D1FDC6D}" dt="2020-07-28T18:05:24.814" v="294" actId="1076"/>
          <ac:spMkLst>
            <pc:docMk/>
            <pc:sldMk cId="2936289883" sldId="1732"/>
            <ac:spMk id="72" creationId="{7722E554-16AF-4186-A01A-E17198C9F7CA}"/>
          </ac:spMkLst>
        </pc:spChg>
        <pc:spChg chg="mod">
          <ac:chgData name="Jenny Chen" userId="3fd3e1b3-2829-4b83-a999-09ceb7240592" providerId="ADAL" clId="{73213D92-4A96-4BC7-AE1D-C3D58D1FDC6D}" dt="2020-07-28T18:05:24.814" v="294" actId="1076"/>
          <ac:spMkLst>
            <pc:docMk/>
            <pc:sldMk cId="2936289883" sldId="1732"/>
            <ac:spMk id="73" creationId="{047993A8-8843-4729-AFA3-7651F2007202}"/>
          </ac:spMkLst>
        </pc:spChg>
        <pc:spChg chg="mod">
          <ac:chgData name="Jenny Chen" userId="3fd3e1b3-2829-4b83-a999-09ceb7240592" providerId="ADAL" clId="{73213D92-4A96-4BC7-AE1D-C3D58D1FDC6D}" dt="2020-07-28T18:05:24.814" v="294" actId="1076"/>
          <ac:spMkLst>
            <pc:docMk/>
            <pc:sldMk cId="2936289883" sldId="1732"/>
            <ac:spMk id="74" creationId="{1A29FB56-D7B1-4CA3-B2E4-B2EDE2A04883}"/>
          </ac:spMkLst>
        </pc:spChg>
        <pc:spChg chg="mod">
          <ac:chgData name="Jenny Chen" userId="3fd3e1b3-2829-4b83-a999-09ceb7240592" providerId="ADAL" clId="{73213D92-4A96-4BC7-AE1D-C3D58D1FDC6D}" dt="2020-07-28T18:05:24.814" v="294" actId="1076"/>
          <ac:spMkLst>
            <pc:docMk/>
            <pc:sldMk cId="2936289883" sldId="1732"/>
            <ac:spMk id="75" creationId="{6CBC9B74-12EC-49B4-92A2-DD6A49497AAD}"/>
          </ac:spMkLst>
        </pc:spChg>
        <pc:spChg chg="mod">
          <ac:chgData name="Jenny Chen" userId="3fd3e1b3-2829-4b83-a999-09ceb7240592" providerId="ADAL" clId="{73213D92-4A96-4BC7-AE1D-C3D58D1FDC6D}" dt="2020-07-28T18:05:24.814" v="294" actId="1076"/>
          <ac:spMkLst>
            <pc:docMk/>
            <pc:sldMk cId="2936289883" sldId="1732"/>
            <ac:spMk id="76" creationId="{1B769B50-2792-4139-9E50-9098E3740D58}"/>
          </ac:spMkLst>
        </pc:spChg>
        <pc:spChg chg="mod">
          <ac:chgData name="Jenny Chen" userId="3fd3e1b3-2829-4b83-a999-09ceb7240592" providerId="ADAL" clId="{73213D92-4A96-4BC7-AE1D-C3D58D1FDC6D}" dt="2020-07-28T18:05:24.814" v="294" actId="1076"/>
          <ac:spMkLst>
            <pc:docMk/>
            <pc:sldMk cId="2936289883" sldId="1732"/>
            <ac:spMk id="77" creationId="{9732CD92-19B7-4084-B912-91065E86113A}"/>
          </ac:spMkLst>
        </pc:spChg>
        <pc:spChg chg="mod">
          <ac:chgData name="Jenny Chen" userId="3fd3e1b3-2829-4b83-a999-09ceb7240592" providerId="ADAL" clId="{73213D92-4A96-4BC7-AE1D-C3D58D1FDC6D}" dt="2020-07-28T18:05:24.814" v="294" actId="1076"/>
          <ac:spMkLst>
            <pc:docMk/>
            <pc:sldMk cId="2936289883" sldId="1732"/>
            <ac:spMk id="78" creationId="{CCA95F95-ED19-4CE7-A929-938E5106F252}"/>
          </ac:spMkLst>
        </pc:spChg>
        <pc:spChg chg="mod">
          <ac:chgData name="Jenny Chen" userId="3fd3e1b3-2829-4b83-a999-09ceb7240592" providerId="ADAL" clId="{73213D92-4A96-4BC7-AE1D-C3D58D1FDC6D}" dt="2020-07-28T18:05:24.814" v="294" actId="1076"/>
          <ac:spMkLst>
            <pc:docMk/>
            <pc:sldMk cId="2936289883" sldId="1732"/>
            <ac:spMk id="79" creationId="{89A39EC0-A21E-438D-A7A5-5B8E6C74FBA1}"/>
          </ac:spMkLst>
        </pc:spChg>
        <pc:spChg chg="mod">
          <ac:chgData name="Jenny Chen" userId="3fd3e1b3-2829-4b83-a999-09ceb7240592" providerId="ADAL" clId="{73213D92-4A96-4BC7-AE1D-C3D58D1FDC6D}" dt="2020-07-28T18:05:24.814" v="294" actId="1076"/>
          <ac:spMkLst>
            <pc:docMk/>
            <pc:sldMk cId="2936289883" sldId="1732"/>
            <ac:spMk id="80" creationId="{93FC268F-819D-4A14-A1C5-A1D378688C22}"/>
          </ac:spMkLst>
        </pc:spChg>
        <pc:spChg chg="mod">
          <ac:chgData name="Jenny Chen" userId="3fd3e1b3-2829-4b83-a999-09ceb7240592" providerId="ADAL" clId="{73213D92-4A96-4BC7-AE1D-C3D58D1FDC6D}" dt="2020-07-28T18:05:24.814" v="294" actId="1076"/>
          <ac:spMkLst>
            <pc:docMk/>
            <pc:sldMk cId="2936289883" sldId="1732"/>
            <ac:spMk id="81" creationId="{B28A17FC-5DE5-4FE6-B554-70E617922D7E}"/>
          </ac:spMkLst>
        </pc:spChg>
        <pc:spChg chg="mod">
          <ac:chgData name="Jenny Chen" userId="3fd3e1b3-2829-4b83-a999-09ceb7240592" providerId="ADAL" clId="{73213D92-4A96-4BC7-AE1D-C3D58D1FDC6D}" dt="2020-07-28T18:05:24.814" v="294" actId="1076"/>
          <ac:spMkLst>
            <pc:docMk/>
            <pc:sldMk cId="2936289883" sldId="1732"/>
            <ac:spMk id="82" creationId="{D1185C93-E1B1-49DB-9318-AF5D705F0470}"/>
          </ac:spMkLst>
        </pc:spChg>
        <pc:spChg chg="mod">
          <ac:chgData name="Jenny Chen" userId="3fd3e1b3-2829-4b83-a999-09ceb7240592" providerId="ADAL" clId="{73213D92-4A96-4BC7-AE1D-C3D58D1FDC6D}" dt="2020-07-28T18:05:24.814" v="294" actId="1076"/>
          <ac:spMkLst>
            <pc:docMk/>
            <pc:sldMk cId="2936289883" sldId="1732"/>
            <ac:spMk id="83" creationId="{4F85B76B-0540-4DCA-A688-727E3D77C783}"/>
          </ac:spMkLst>
        </pc:spChg>
        <pc:spChg chg="mod">
          <ac:chgData name="Jenny Chen" userId="3fd3e1b3-2829-4b83-a999-09ceb7240592" providerId="ADAL" clId="{73213D92-4A96-4BC7-AE1D-C3D58D1FDC6D}" dt="2020-07-28T18:05:24.814" v="294" actId="1076"/>
          <ac:spMkLst>
            <pc:docMk/>
            <pc:sldMk cId="2936289883" sldId="1732"/>
            <ac:spMk id="84" creationId="{6F7F0F1B-54C4-4D2E-AFC4-D66530208E82}"/>
          </ac:spMkLst>
        </pc:spChg>
        <pc:spChg chg="mod">
          <ac:chgData name="Jenny Chen" userId="3fd3e1b3-2829-4b83-a999-09ceb7240592" providerId="ADAL" clId="{73213D92-4A96-4BC7-AE1D-C3D58D1FDC6D}" dt="2020-07-28T18:05:24.814" v="294" actId="1076"/>
          <ac:spMkLst>
            <pc:docMk/>
            <pc:sldMk cId="2936289883" sldId="1732"/>
            <ac:spMk id="85" creationId="{1D5D5D0E-14E5-4D4E-ADC7-63683E14F2DE}"/>
          </ac:spMkLst>
        </pc:spChg>
        <pc:spChg chg="mod">
          <ac:chgData name="Jenny Chen" userId="3fd3e1b3-2829-4b83-a999-09ceb7240592" providerId="ADAL" clId="{73213D92-4A96-4BC7-AE1D-C3D58D1FDC6D}" dt="2020-07-28T18:05:24.814" v="294" actId="1076"/>
          <ac:spMkLst>
            <pc:docMk/>
            <pc:sldMk cId="2936289883" sldId="1732"/>
            <ac:spMk id="86" creationId="{B68FFDCF-B416-41AB-9826-70FFE5DE201D}"/>
          </ac:spMkLst>
        </pc:spChg>
        <pc:spChg chg="mod">
          <ac:chgData name="Jenny Chen" userId="3fd3e1b3-2829-4b83-a999-09ceb7240592" providerId="ADAL" clId="{73213D92-4A96-4BC7-AE1D-C3D58D1FDC6D}" dt="2020-07-28T18:05:24.814" v="294" actId="1076"/>
          <ac:spMkLst>
            <pc:docMk/>
            <pc:sldMk cId="2936289883" sldId="1732"/>
            <ac:spMk id="87" creationId="{8CF590CD-9C80-41E6-925F-2D116104EB91}"/>
          </ac:spMkLst>
        </pc:spChg>
        <pc:spChg chg="mod">
          <ac:chgData name="Jenny Chen" userId="3fd3e1b3-2829-4b83-a999-09ceb7240592" providerId="ADAL" clId="{73213D92-4A96-4BC7-AE1D-C3D58D1FDC6D}" dt="2020-07-28T18:05:24.814" v="294" actId="1076"/>
          <ac:spMkLst>
            <pc:docMk/>
            <pc:sldMk cId="2936289883" sldId="1732"/>
            <ac:spMk id="88" creationId="{04D24371-6037-49AA-B10A-339CBA25C01F}"/>
          </ac:spMkLst>
        </pc:spChg>
        <pc:spChg chg="mod">
          <ac:chgData name="Jenny Chen" userId="3fd3e1b3-2829-4b83-a999-09ceb7240592" providerId="ADAL" clId="{73213D92-4A96-4BC7-AE1D-C3D58D1FDC6D}" dt="2020-07-28T18:05:24.814" v="294" actId="1076"/>
          <ac:spMkLst>
            <pc:docMk/>
            <pc:sldMk cId="2936289883" sldId="1732"/>
            <ac:spMk id="89" creationId="{4C643AA3-60EF-4BB8-8855-12010B0E4A93}"/>
          </ac:spMkLst>
        </pc:spChg>
        <pc:spChg chg="mod">
          <ac:chgData name="Jenny Chen" userId="3fd3e1b3-2829-4b83-a999-09ceb7240592" providerId="ADAL" clId="{73213D92-4A96-4BC7-AE1D-C3D58D1FDC6D}" dt="2020-07-28T18:05:24.814" v="294" actId="1076"/>
          <ac:spMkLst>
            <pc:docMk/>
            <pc:sldMk cId="2936289883" sldId="1732"/>
            <ac:spMk id="90" creationId="{6A1525D2-79B8-4F10-8A0B-28F51E250AA4}"/>
          </ac:spMkLst>
        </pc:spChg>
        <pc:spChg chg="mod">
          <ac:chgData name="Jenny Chen" userId="3fd3e1b3-2829-4b83-a999-09ceb7240592" providerId="ADAL" clId="{73213D92-4A96-4BC7-AE1D-C3D58D1FDC6D}" dt="2020-07-28T18:05:24.814" v="294" actId="1076"/>
          <ac:spMkLst>
            <pc:docMk/>
            <pc:sldMk cId="2936289883" sldId="1732"/>
            <ac:spMk id="91" creationId="{BE36F9AC-B05D-475B-9B77-B90AEAFCF43D}"/>
          </ac:spMkLst>
        </pc:spChg>
        <pc:spChg chg="mod">
          <ac:chgData name="Jenny Chen" userId="3fd3e1b3-2829-4b83-a999-09ceb7240592" providerId="ADAL" clId="{73213D92-4A96-4BC7-AE1D-C3D58D1FDC6D}" dt="2020-07-28T18:05:24.814" v="294" actId="1076"/>
          <ac:spMkLst>
            <pc:docMk/>
            <pc:sldMk cId="2936289883" sldId="1732"/>
            <ac:spMk id="92" creationId="{421056DF-D1C9-49CA-B3C8-ABC6383B97BB}"/>
          </ac:spMkLst>
        </pc:spChg>
        <pc:spChg chg="mod">
          <ac:chgData name="Jenny Chen" userId="3fd3e1b3-2829-4b83-a999-09ceb7240592" providerId="ADAL" clId="{73213D92-4A96-4BC7-AE1D-C3D58D1FDC6D}" dt="2020-07-28T18:05:24.814" v="294" actId="1076"/>
          <ac:spMkLst>
            <pc:docMk/>
            <pc:sldMk cId="2936289883" sldId="1732"/>
            <ac:spMk id="93" creationId="{9F488AEE-3696-4D1A-BA3D-C78A019CFCBC}"/>
          </ac:spMkLst>
        </pc:spChg>
        <pc:spChg chg="mod">
          <ac:chgData name="Jenny Chen" userId="3fd3e1b3-2829-4b83-a999-09ceb7240592" providerId="ADAL" clId="{73213D92-4A96-4BC7-AE1D-C3D58D1FDC6D}" dt="2020-07-28T18:05:24.814" v="294" actId="1076"/>
          <ac:spMkLst>
            <pc:docMk/>
            <pc:sldMk cId="2936289883" sldId="1732"/>
            <ac:spMk id="94" creationId="{40037BE8-3BE4-4FF7-AFC4-606338464FE7}"/>
          </ac:spMkLst>
        </pc:spChg>
        <pc:spChg chg="mod">
          <ac:chgData name="Jenny Chen" userId="3fd3e1b3-2829-4b83-a999-09ceb7240592" providerId="ADAL" clId="{73213D92-4A96-4BC7-AE1D-C3D58D1FDC6D}" dt="2020-07-28T18:05:24.814" v="294" actId="1076"/>
          <ac:spMkLst>
            <pc:docMk/>
            <pc:sldMk cId="2936289883" sldId="1732"/>
            <ac:spMk id="95" creationId="{E72FF3B0-2DF9-4246-8CA0-F531C97AB4E8}"/>
          </ac:spMkLst>
        </pc:spChg>
        <pc:spChg chg="mod">
          <ac:chgData name="Jenny Chen" userId="3fd3e1b3-2829-4b83-a999-09ceb7240592" providerId="ADAL" clId="{73213D92-4A96-4BC7-AE1D-C3D58D1FDC6D}" dt="2020-07-28T18:05:24.814" v="294" actId="1076"/>
          <ac:spMkLst>
            <pc:docMk/>
            <pc:sldMk cId="2936289883" sldId="1732"/>
            <ac:spMk id="96" creationId="{09CE25C8-1A9D-4EC0-8AB3-6D7E84FCE1FB}"/>
          </ac:spMkLst>
        </pc:spChg>
        <pc:spChg chg="mod">
          <ac:chgData name="Jenny Chen" userId="3fd3e1b3-2829-4b83-a999-09ceb7240592" providerId="ADAL" clId="{73213D92-4A96-4BC7-AE1D-C3D58D1FDC6D}" dt="2020-07-28T18:05:24.814" v="294" actId="1076"/>
          <ac:spMkLst>
            <pc:docMk/>
            <pc:sldMk cId="2936289883" sldId="1732"/>
            <ac:spMk id="97" creationId="{F1680951-6C01-4A67-9DBF-622AC64BA56E}"/>
          </ac:spMkLst>
        </pc:spChg>
        <pc:spChg chg="mod">
          <ac:chgData name="Jenny Chen" userId="3fd3e1b3-2829-4b83-a999-09ceb7240592" providerId="ADAL" clId="{73213D92-4A96-4BC7-AE1D-C3D58D1FDC6D}" dt="2020-07-28T18:05:24.814" v="294" actId="1076"/>
          <ac:spMkLst>
            <pc:docMk/>
            <pc:sldMk cId="2936289883" sldId="1732"/>
            <ac:spMk id="98" creationId="{BA474194-ED81-4639-A36A-D3101A6C833E}"/>
          </ac:spMkLst>
        </pc:spChg>
        <pc:spChg chg="mod">
          <ac:chgData name="Jenny Chen" userId="3fd3e1b3-2829-4b83-a999-09ceb7240592" providerId="ADAL" clId="{73213D92-4A96-4BC7-AE1D-C3D58D1FDC6D}" dt="2020-07-28T20:00:25.293" v="1126"/>
          <ac:spMkLst>
            <pc:docMk/>
            <pc:sldMk cId="2936289883" sldId="1732"/>
            <ac:spMk id="100" creationId="{D345A493-3C7D-4148-88A5-63E4D076DBC7}"/>
          </ac:spMkLst>
        </pc:spChg>
        <pc:spChg chg="mod">
          <ac:chgData name="Jenny Chen" userId="3fd3e1b3-2829-4b83-a999-09ceb7240592" providerId="ADAL" clId="{73213D92-4A96-4BC7-AE1D-C3D58D1FDC6D}" dt="2020-07-28T20:00:25.293" v="1126"/>
          <ac:spMkLst>
            <pc:docMk/>
            <pc:sldMk cId="2936289883" sldId="1732"/>
            <ac:spMk id="101" creationId="{2D48E898-0BEB-41D1-946E-9FBCF744AD0B}"/>
          </ac:spMkLst>
        </pc:spChg>
        <pc:spChg chg="mod">
          <ac:chgData name="Jenny Chen" userId="3fd3e1b3-2829-4b83-a999-09ceb7240592" providerId="ADAL" clId="{73213D92-4A96-4BC7-AE1D-C3D58D1FDC6D}" dt="2020-07-28T20:00:25.293" v="1126"/>
          <ac:spMkLst>
            <pc:docMk/>
            <pc:sldMk cId="2936289883" sldId="1732"/>
            <ac:spMk id="102" creationId="{B44C8320-6ED5-489F-937B-67047DBAD3FB}"/>
          </ac:spMkLst>
        </pc:spChg>
        <pc:spChg chg="mod">
          <ac:chgData name="Jenny Chen" userId="3fd3e1b3-2829-4b83-a999-09ceb7240592" providerId="ADAL" clId="{73213D92-4A96-4BC7-AE1D-C3D58D1FDC6D}" dt="2020-07-28T20:00:25.293" v="1126"/>
          <ac:spMkLst>
            <pc:docMk/>
            <pc:sldMk cId="2936289883" sldId="1732"/>
            <ac:spMk id="103" creationId="{4110B446-D822-48AC-99E8-4B9E6DC816AE}"/>
          </ac:spMkLst>
        </pc:spChg>
        <pc:spChg chg="mod">
          <ac:chgData name="Jenny Chen" userId="3fd3e1b3-2829-4b83-a999-09ceb7240592" providerId="ADAL" clId="{73213D92-4A96-4BC7-AE1D-C3D58D1FDC6D}" dt="2020-07-28T20:00:25.293" v="1126"/>
          <ac:spMkLst>
            <pc:docMk/>
            <pc:sldMk cId="2936289883" sldId="1732"/>
            <ac:spMk id="104" creationId="{0FEC486B-8F69-40DB-A8DE-BDF348F5292C}"/>
          </ac:spMkLst>
        </pc:spChg>
        <pc:spChg chg="mod">
          <ac:chgData name="Jenny Chen" userId="3fd3e1b3-2829-4b83-a999-09ceb7240592" providerId="ADAL" clId="{73213D92-4A96-4BC7-AE1D-C3D58D1FDC6D}" dt="2020-07-28T20:00:25.293" v="1126"/>
          <ac:spMkLst>
            <pc:docMk/>
            <pc:sldMk cId="2936289883" sldId="1732"/>
            <ac:spMk id="105" creationId="{0A37D830-757D-478E-9D30-2C9A21297DBF}"/>
          </ac:spMkLst>
        </pc:spChg>
        <pc:spChg chg="mod">
          <ac:chgData name="Jenny Chen" userId="3fd3e1b3-2829-4b83-a999-09ceb7240592" providerId="ADAL" clId="{73213D92-4A96-4BC7-AE1D-C3D58D1FDC6D}" dt="2020-07-28T20:00:25.293" v="1126"/>
          <ac:spMkLst>
            <pc:docMk/>
            <pc:sldMk cId="2936289883" sldId="1732"/>
            <ac:spMk id="106" creationId="{01BB3518-C1EA-4BFA-86D2-D00F6AF78100}"/>
          </ac:spMkLst>
        </pc:spChg>
        <pc:spChg chg="mod">
          <ac:chgData name="Jenny Chen" userId="3fd3e1b3-2829-4b83-a999-09ceb7240592" providerId="ADAL" clId="{73213D92-4A96-4BC7-AE1D-C3D58D1FDC6D}" dt="2020-07-28T20:00:25.293" v="1126"/>
          <ac:spMkLst>
            <pc:docMk/>
            <pc:sldMk cId="2936289883" sldId="1732"/>
            <ac:spMk id="107" creationId="{CE32E517-B507-42FA-88AE-EB7BB9C895DD}"/>
          </ac:spMkLst>
        </pc:spChg>
        <pc:spChg chg="mod">
          <ac:chgData name="Jenny Chen" userId="3fd3e1b3-2829-4b83-a999-09ceb7240592" providerId="ADAL" clId="{73213D92-4A96-4BC7-AE1D-C3D58D1FDC6D}" dt="2020-07-28T20:00:25.293" v="1126"/>
          <ac:spMkLst>
            <pc:docMk/>
            <pc:sldMk cId="2936289883" sldId="1732"/>
            <ac:spMk id="108" creationId="{57969731-9D59-4757-813D-7E5A2401BF50}"/>
          </ac:spMkLst>
        </pc:spChg>
        <pc:spChg chg="mod">
          <ac:chgData name="Jenny Chen" userId="3fd3e1b3-2829-4b83-a999-09ceb7240592" providerId="ADAL" clId="{73213D92-4A96-4BC7-AE1D-C3D58D1FDC6D}" dt="2020-07-28T20:00:25.293" v="1126"/>
          <ac:spMkLst>
            <pc:docMk/>
            <pc:sldMk cId="2936289883" sldId="1732"/>
            <ac:spMk id="109" creationId="{796A5143-B0E1-400D-8AFA-B19F064C632B}"/>
          </ac:spMkLst>
        </pc:spChg>
        <pc:spChg chg="mod">
          <ac:chgData name="Jenny Chen" userId="3fd3e1b3-2829-4b83-a999-09ceb7240592" providerId="ADAL" clId="{73213D92-4A96-4BC7-AE1D-C3D58D1FDC6D}" dt="2020-07-28T20:00:25.293" v="1126"/>
          <ac:spMkLst>
            <pc:docMk/>
            <pc:sldMk cId="2936289883" sldId="1732"/>
            <ac:spMk id="110" creationId="{09E240B8-86F0-4546-B3C0-B0D8BB778BAA}"/>
          </ac:spMkLst>
        </pc:spChg>
        <pc:spChg chg="mod">
          <ac:chgData name="Jenny Chen" userId="3fd3e1b3-2829-4b83-a999-09ceb7240592" providerId="ADAL" clId="{73213D92-4A96-4BC7-AE1D-C3D58D1FDC6D}" dt="2020-07-28T20:00:25.293" v="1126"/>
          <ac:spMkLst>
            <pc:docMk/>
            <pc:sldMk cId="2936289883" sldId="1732"/>
            <ac:spMk id="111" creationId="{09B9228B-99E1-4B53-85BA-6D83618C7D09}"/>
          </ac:spMkLst>
        </pc:spChg>
        <pc:spChg chg="mod">
          <ac:chgData name="Jenny Chen" userId="3fd3e1b3-2829-4b83-a999-09ceb7240592" providerId="ADAL" clId="{73213D92-4A96-4BC7-AE1D-C3D58D1FDC6D}" dt="2020-07-28T20:00:25.293" v="1126"/>
          <ac:spMkLst>
            <pc:docMk/>
            <pc:sldMk cId="2936289883" sldId="1732"/>
            <ac:spMk id="112" creationId="{9D8EF781-BF63-4478-8062-9A8AEB16713C}"/>
          </ac:spMkLst>
        </pc:spChg>
        <pc:spChg chg="mod">
          <ac:chgData name="Jenny Chen" userId="3fd3e1b3-2829-4b83-a999-09ceb7240592" providerId="ADAL" clId="{73213D92-4A96-4BC7-AE1D-C3D58D1FDC6D}" dt="2020-07-28T20:00:25.293" v="1126"/>
          <ac:spMkLst>
            <pc:docMk/>
            <pc:sldMk cId="2936289883" sldId="1732"/>
            <ac:spMk id="113" creationId="{4BE1DD9F-8E9A-4986-940C-CC2C374C0DE2}"/>
          </ac:spMkLst>
        </pc:spChg>
        <pc:spChg chg="mod">
          <ac:chgData name="Jenny Chen" userId="3fd3e1b3-2829-4b83-a999-09ceb7240592" providerId="ADAL" clId="{73213D92-4A96-4BC7-AE1D-C3D58D1FDC6D}" dt="2020-07-28T20:00:25.293" v="1126"/>
          <ac:spMkLst>
            <pc:docMk/>
            <pc:sldMk cId="2936289883" sldId="1732"/>
            <ac:spMk id="114" creationId="{395D4256-5A1A-4BD8-93BF-418082734D3D}"/>
          </ac:spMkLst>
        </pc:spChg>
        <pc:spChg chg="mod">
          <ac:chgData name="Jenny Chen" userId="3fd3e1b3-2829-4b83-a999-09ceb7240592" providerId="ADAL" clId="{73213D92-4A96-4BC7-AE1D-C3D58D1FDC6D}" dt="2020-07-28T20:00:25.293" v="1126"/>
          <ac:spMkLst>
            <pc:docMk/>
            <pc:sldMk cId="2936289883" sldId="1732"/>
            <ac:spMk id="115" creationId="{97698DA3-6DEB-4D3B-AC6F-C743EAFF5E94}"/>
          </ac:spMkLst>
        </pc:spChg>
        <pc:spChg chg="mod">
          <ac:chgData name="Jenny Chen" userId="3fd3e1b3-2829-4b83-a999-09ceb7240592" providerId="ADAL" clId="{73213D92-4A96-4BC7-AE1D-C3D58D1FDC6D}" dt="2020-07-28T20:00:25.293" v="1126"/>
          <ac:spMkLst>
            <pc:docMk/>
            <pc:sldMk cId="2936289883" sldId="1732"/>
            <ac:spMk id="116" creationId="{47489752-72B7-4D8F-93E3-420C90498F6D}"/>
          </ac:spMkLst>
        </pc:spChg>
        <pc:spChg chg="mod">
          <ac:chgData name="Jenny Chen" userId="3fd3e1b3-2829-4b83-a999-09ceb7240592" providerId="ADAL" clId="{73213D92-4A96-4BC7-AE1D-C3D58D1FDC6D}" dt="2020-07-28T20:00:25.293" v="1126"/>
          <ac:spMkLst>
            <pc:docMk/>
            <pc:sldMk cId="2936289883" sldId="1732"/>
            <ac:spMk id="117" creationId="{4F1A6A0E-8588-4363-B877-EB690CAB4B4B}"/>
          </ac:spMkLst>
        </pc:spChg>
        <pc:spChg chg="mod">
          <ac:chgData name="Jenny Chen" userId="3fd3e1b3-2829-4b83-a999-09ceb7240592" providerId="ADAL" clId="{73213D92-4A96-4BC7-AE1D-C3D58D1FDC6D}" dt="2020-07-28T20:00:25.293" v="1126"/>
          <ac:spMkLst>
            <pc:docMk/>
            <pc:sldMk cId="2936289883" sldId="1732"/>
            <ac:spMk id="118" creationId="{0DB88560-79A1-4CA5-A17A-13E7F4BAB62E}"/>
          </ac:spMkLst>
        </pc:spChg>
        <pc:spChg chg="mod">
          <ac:chgData name="Jenny Chen" userId="3fd3e1b3-2829-4b83-a999-09ceb7240592" providerId="ADAL" clId="{73213D92-4A96-4BC7-AE1D-C3D58D1FDC6D}" dt="2020-07-28T20:00:25.293" v="1126"/>
          <ac:spMkLst>
            <pc:docMk/>
            <pc:sldMk cId="2936289883" sldId="1732"/>
            <ac:spMk id="119" creationId="{AC1B0343-E0F7-4053-8DA7-0C34927D365C}"/>
          </ac:spMkLst>
        </pc:spChg>
        <pc:spChg chg="mod">
          <ac:chgData name="Jenny Chen" userId="3fd3e1b3-2829-4b83-a999-09ceb7240592" providerId="ADAL" clId="{73213D92-4A96-4BC7-AE1D-C3D58D1FDC6D}" dt="2020-07-28T20:00:25.293" v="1126"/>
          <ac:spMkLst>
            <pc:docMk/>
            <pc:sldMk cId="2936289883" sldId="1732"/>
            <ac:spMk id="120" creationId="{FE2A9EF4-735B-4871-AF63-B23B9280058F}"/>
          </ac:spMkLst>
        </pc:spChg>
        <pc:spChg chg="mod">
          <ac:chgData name="Jenny Chen" userId="3fd3e1b3-2829-4b83-a999-09ceb7240592" providerId="ADAL" clId="{73213D92-4A96-4BC7-AE1D-C3D58D1FDC6D}" dt="2020-07-28T20:00:25.293" v="1126"/>
          <ac:spMkLst>
            <pc:docMk/>
            <pc:sldMk cId="2936289883" sldId="1732"/>
            <ac:spMk id="121" creationId="{CB38A222-9A0A-4205-A790-55E773F2ECC0}"/>
          </ac:spMkLst>
        </pc:spChg>
        <pc:spChg chg="mod">
          <ac:chgData name="Jenny Chen" userId="3fd3e1b3-2829-4b83-a999-09ceb7240592" providerId="ADAL" clId="{73213D92-4A96-4BC7-AE1D-C3D58D1FDC6D}" dt="2020-07-28T20:00:25.293" v="1126"/>
          <ac:spMkLst>
            <pc:docMk/>
            <pc:sldMk cId="2936289883" sldId="1732"/>
            <ac:spMk id="122" creationId="{84B16401-5DB2-43A4-8EF1-69FFEFF625BA}"/>
          </ac:spMkLst>
        </pc:spChg>
        <pc:spChg chg="mod">
          <ac:chgData name="Jenny Chen" userId="3fd3e1b3-2829-4b83-a999-09ceb7240592" providerId="ADAL" clId="{73213D92-4A96-4BC7-AE1D-C3D58D1FDC6D}" dt="2020-07-28T20:00:25.293" v="1126"/>
          <ac:spMkLst>
            <pc:docMk/>
            <pc:sldMk cId="2936289883" sldId="1732"/>
            <ac:spMk id="123" creationId="{7AE448FD-175E-450C-AEC7-B4A339765D96}"/>
          </ac:spMkLst>
        </pc:spChg>
        <pc:spChg chg="mod">
          <ac:chgData name="Jenny Chen" userId="3fd3e1b3-2829-4b83-a999-09ceb7240592" providerId="ADAL" clId="{73213D92-4A96-4BC7-AE1D-C3D58D1FDC6D}" dt="2020-07-28T20:00:25.293" v="1126"/>
          <ac:spMkLst>
            <pc:docMk/>
            <pc:sldMk cId="2936289883" sldId="1732"/>
            <ac:spMk id="124" creationId="{DDC5AD88-87F3-4583-8D62-B96973CEE3FD}"/>
          </ac:spMkLst>
        </pc:spChg>
        <pc:spChg chg="mod">
          <ac:chgData name="Jenny Chen" userId="3fd3e1b3-2829-4b83-a999-09ceb7240592" providerId="ADAL" clId="{73213D92-4A96-4BC7-AE1D-C3D58D1FDC6D}" dt="2020-07-28T20:00:25.293" v="1126"/>
          <ac:spMkLst>
            <pc:docMk/>
            <pc:sldMk cId="2936289883" sldId="1732"/>
            <ac:spMk id="125" creationId="{41D304CD-EE72-44CF-890C-D8F8B1301894}"/>
          </ac:spMkLst>
        </pc:spChg>
        <pc:spChg chg="mod">
          <ac:chgData name="Jenny Chen" userId="3fd3e1b3-2829-4b83-a999-09ceb7240592" providerId="ADAL" clId="{73213D92-4A96-4BC7-AE1D-C3D58D1FDC6D}" dt="2020-07-28T20:00:25.293" v="1126"/>
          <ac:spMkLst>
            <pc:docMk/>
            <pc:sldMk cId="2936289883" sldId="1732"/>
            <ac:spMk id="126" creationId="{F48B8270-D420-4D5E-96BD-AE4F1C964F9C}"/>
          </ac:spMkLst>
        </pc:spChg>
        <pc:spChg chg="mod">
          <ac:chgData name="Jenny Chen" userId="3fd3e1b3-2829-4b83-a999-09ceb7240592" providerId="ADAL" clId="{73213D92-4A96-4BC7-AE1D-C3D58D1FDC6D}" dt="2020-07-28T20:00:25.293" v="1126"/>
          <ac:spMkLst>
            <pc:docMk/>
            <pc:sldMk cId="2936289883" sldId="1732"/>
            <ac:spMk id="127" creationId="{EDF4BD55-1A1A-4AA4-97A4-9C01603F45E7}"/>
          </ac:spMkLst>
        </pc:spChg>
        <pc:spChg chg="mod">
          <ac:chgData name="Jenny Chen" userId="3fd3e1b3-2829-4b83-a999-09ceb7240592" providerId="ADAL" clId="{73213D92-4A96-4BC7-AE1D-C3D58D1FDC6D}" dt="2020-07-28T20:00:25.293" v="1126"/>
          <ac:spMkLst>
            <pc:docMk/>
            <pc:sldMk cId="2936289883" sldId="1732"/>
            <ac:spMk id="128" creationId="{3EEE2314-2926-428D-82D5-9F035A14F4EC}"/>
          </ac:spMkLst>
        </pc:spChg>
        <pc:spChg chg="mod">
          <ac:chgData name="Jenny Chen" userId="3fd3e1b3-2829-4b83-a999-09ceb7240592" providerId="ADAL" clId="{73213D92-4A96-4BC7-AE1D-C3D58D1FDC6D}" dt="2020-07-28T20:00:25.293" v="1126"/>
          <ac:spMkLst>
            <pc:docMk/>
            <pc:sldMk cId="2936289883" sldId="1732"/>
            <ac:spMk id="129" creationId="{C25F2E71-922D-4AF6-B21A-DA1A51C5F761}"/>
          </ac:spMkLst>
        </pc:spChg>
        <pc:spChg chg="mod">
          <ac:chgData name="Jenny Chen" userId="3fd3e1b3-2829-4b83-a999-09ceb7240592" providerId="ADAL" clId="{73213D92-4A96-4BC7-AE1D-C3D58D1FDC6D}" dt="2020-07-28T20:00:25.293" v="1126"/>
          <ac:spMkLst>
            <pc:docMk/>
            <pc:sldMk cId="2936289883" sldId="1732"/>
            <ac:spMk id="130" creationId="{79DEEF86-4758-4E69-A23F-126334FEC1F4}"/>
          </ac:spMkLst>
        </pc:spChg>
        <pc:spChg chg="mod">
          <ac:chgData name="Jenny Chen" userId="3fd3e1b3-2829-4b83-a999-09ceb7240592" providerId="ADAL" clId="{73213D92-4A96-4BC7-AE1D-C3D58D1FDC6D}" dt="2020-07-28T20:00:25.293" v="1126"/>
          <ac:spMkLst>
            <pc:docMk/>
            <pc:sldMk cId="2936289883" sldId="1732"/>
            <ac:spMk id="131" creationId="{376E9F57-B590-4C3A-AFDA-8225551D21B1}"/>
          </ac:spMkLst>
        </pc:spChg>
        <pc:spChg chg="mod">
          <ac:chgData name="Jenny Chen" userId="3fd3e1b3-2829-4b83-a999-09ceb7240592" providerId="ADAL" clId="{73213D92-4A96-4BC7-AE1D-C3D58D1FDC6D}" dt="2020-07-28T20:00:25.293" v="1126"/>
          <ac:spMkLst>
            <pc:docMk/>
            <pc:sldMk cId="2936289883" sldId="1732"/>
            <ac:spMk id="132" creationId="{07C2DC66-DD77-4B50-91A6-4B0AAD67F541}"/>
          </ac:spMkLst>
        </pc:spChg>
        <pc:spChg chg="mod">
          <ac:chgData name="Jenny Chen" userId="3fd3e1b3-2829-4b83-a999-09ceb7240592" providerId="ADAL" clId="{73213D92-4A96-4BC7-AE1D-C3D58D1FDC6D}" dt="2020-07-28T20:00:25.293" v="1126"/>
          <ac:spMkLst>
            <pc:docMk/>
            <pc:sldMk cId="2936289883" sldId="1732"/>
            <ac:spMk id="133" creationId="{FFC11069-690E-4BA1-9397-F217BD342759}"/>
          </ac:spMkLst>
        </pc:spChg>
        <pc:spChg chg="mod">
          <ac:chgData name="Jenny Chen" userId="3fd3e1b3-2829-4b83-a999-09ceb7240592" providerId="ADAL" clId="{73213D92-4A96-4BC7-AE1D-C3D58D1FDC6D}" dt="2020-07-28T20:00:25.293" v="1126"/>
          <ac:spMkLst>
            <pc:docMk/>
            <pc:sldMk cId="2936289883" sldId="1732"/>
            <ac:spMk id="134" creationId="{58409688-D032-4EA1-BF4A-0DEC9C51729B}"/>
          </ac:spMkLst>
        </pc:spChg>
        <pc:spChg chg="mod">
          <ac:chgData name="Jenny Chen" userId="3fd3e1b3-2829-4b83-a999-09ceb7240592" providerId="ADAL" clId="{73213D92-4A96-4BC7-AE1D-C3D58D1FDC6D}" dt="2020-07-28T20:00:25.293" v="1126"/>
          <ac:spMkLst>
            <pc:docMk/>
            <pc:sldMk cId="2936289883" sldId="1732"/>
            <ac:spMk id="135" creationId="{BC193E9A-9CEC-4846-A2BC-8E997A593760}"/>
          </ac:spMkLst>
        </pc:spChg>
        <pc:spChg chg="mod">
          <ac:chgData name="Jenny Chen" userId="3fd3e1b3-2829-4b83-a999-09ceb7240592" providerId="ADAL" clId="{73213D92-4A96-4BC7-AE1D-C3D58D1FDC6D}" dt="2020-07-28T20:00:25.293" v="1126"/>
          <ac:spMkLst>
            <pc:docMk/>
            <pc:sldMk cId="2936289883" sldId="1732"/>
            <ac:spMk id="136" creationId="{2572FD87-1E99-4AB4-9CD7-7550D36ABA23}"/>
          </ac:spMkLst>
        </pc:spChg>
        <pc:spChg chg="mod">
          <ac:chgData name="Jenny Chen" userId="3fd3e1b3-2829-4b83-a999-09ceb7240592" providerId="ADAL" clId="{73213D92-4A96-4BC7-AE1D-C3D58D1FDC6D}" dt="2020-07-28T20:00:25.293" v="1126"/>
          <ac:spMkLst>
            <pc:docMk/>
            <pc:sldMk cId="2936289883" sldId="1732"/>
            <ac:spMk id="137" creationId="{5F603A6A-EE57-4D84-BDCA-D3A4B721DECA}"/>
          </ac:spMkLst>
        </pc:spChg>
        <pc:spChg chg="mod">
          <ac:chgData name="Jenny Chen" userId="3fd3e1b3-2829-4b83-a999-09ceb7240592" providerId="ADAL" clId="{73213D92-4A96-4BC7-AE1D-C3D58D1FDC6D}" dt="2020-07-28T20:00:25.293" v="1126"/>
          <ac:spMkLst>
            <pc:docMk/>
            <pc:sldMk cId="2936289883" sldId="1732"/>
            <ac:spMk id="138" creationId="{E7FDE838-D9FA-4988-8C10-DB888F474E30}"/>
          </ac:spMkLst>
        </pc:spChg>
        <pc:spChg chg="mod">
          <ac:chgData name="Jenny Chen" userId="3fd3e1b3-2829-4b83-a999-09ceb7240592" providerId="ADAL" clId="{73213D92-4A96-4BC7-AE1D-C3D58D1FDC6D}" dt="2020-07-28T20:00:25.293" v="1126"/>
          <ac:spMkLst>
            <pc:docMk/>
            <pc:sldMk cId="2936289883" sldId="1732"/>
            <ac:spMk id="139" creationId="{C1626E80-2965-466E-9CDC-6994D788F11A}"/>
          </ac:spMkLst>
        </pc:spChg>
        <pc:spChg chg="mod">
          <ac:chgData name="Jenny Chen" userId="3fd3e1b3-2829-4b83-a999-09ceb7240592" providerId="ADAL" clId="{73213D92-4A96-4BC7-AE1D-C3D58D1FDC6D}" dt="2020-07-28T20:00:25.293" v="1126"/>
          <ac:spMkLst>
            <pc:docMk/>
            <pc:sldMk cId="2936289883" sldId="1732"/>
            <ac:spMk id="140" creationId="{47759045-CDC2-4A4E-A41D-FCF36AA5C76C}"/>
          </ac:spMkLst>
        </pc:spChg>
        <pc:spChg chg="mod">
          <ac:chgData name="Jenny Chen" userId="3fd3e1b3-2829-4b83-a999-09ceb7240592" providerId="ADAL" clId="{73213D92-4A96-4BC7-AE1D-C3D58D1FDC6D}" dt="2020-07-28T20:00:25.293" v="1126"/>
          <ac:spMkLst>
            <pc:docMk/>
            <pc:sldMk cId="2936289883" sldId="1732"/>
            <ac:spMk id="141" creationId="{975550EE-F60B-41CE-879A-948A611FE946}"/>
          </ac:spMkLst>
        </pc:spChg>
        <pc:spChg chg="mod">
          <ac:chgData name="Jenny Chen" userId="3fd3e1b3-2829-4b83-a999-09ceb7240592" providerId="ADAL" clId="{73213D92-4A96-4BC7-AE1D-C3D58D1FDC6D}" dt="2020-07-28T20:00:25.293" v="1126"/>
          <ac:spMkLst>
            <pc:docMk/>
            <pc:sldMk cId="2936289883" sldId="1732"/>
            <ac:spMk id="142" creationId="{BCDB41C1-FD2D-47D1-9AA7-E7A36432FA4E}"/>
          </ac:spMkLst>
        </pc:spChg>
        <pc:spChg chg="mod">
          <ac:chgData name="Jenny Chen" userId="3fd3e1b3-2829-4b83-a999-09ceb7240592" providerId="ADAL" clId="{73213D92-4A96-4BC7-AE1D-C3D58D1FDC6D}" dt="2020-07-28T20:00:25.293" v="1126"/>
          <ac:spMkLst>
            <pc:docMk/>
            <pc:sldMk cId="2936289883" sldId="1732"/>
            <ac:spMk id="143" creationId="{5A7F0D7C-0C4C-4625-9DDD-DED7FE101F21}"/>
          </ac:spMkLst>
        </pc:spChg>
        <pc:spChg chg="mod">
          <ac:chgData name="Jenny Chen" userId="3fd3e1b3-2829-4b83-a999-09ceb7240592" providerId="ADAL" clId="{73213D92-4A96-4BC7-AE1D-C3D58D1FDC6D}" dt="2020-07-28T20:00:25.293" v="1126"/>
          <ac:spMkLst>
            <pc:docMk/>
            <pc:sldMk cId="2936289883" sldId="1732"/>
            <ac:spMk id="144" creationId="{30D179A6-5C33-4227-9935-DE759A4A2D4A}"/>
          </ac:spMkLst>
        </pc:spChg>
        <pc:spChg chg="mod">
          <ac:chgData name="Jenny Chen" userId="3fd3e1b3-2829-4b83-a999-09ceb7240592" providerId="ADAL" clId="{73213D92-4A96-4BC7-AE1D-C3D58D1FDC6D}" dt="2020-07-28T20:00:25.293" v="1126"/>
          <ac:spMkLst>
            <pc:docMk/>
            <pc:sldMk cId="2936289883" sldId="1732"/>
            <ac:spMk id="145" creationId="{93098635-C24C-47E9-85D1-1B8B4B6FB822}"/>
          </ac:spMkLst>
        </pc:spChg>
        <pc:spChg chg="mod">
          <ac:chgData name="Jenny Chen" userId="3fd3e1b3-2829-4b83-a999-09ceb7240592" providerId="ADAL" clId="{73213D92-4A96-4BC7-AE1D-C3D58D1FDC6D}" dt="2020-07-28T20:00:25.293" v="1126"/>
          <ac:spMkLst>
            <pc:docMk/>
            <pc:sldMk cId="2936289883" sldId="1732"/>
            <ac:spMk id="146" creationId="{F1423F5C-23E3-4982-B0DC-A0E08FE0494F}"/>
          </ac:spMkLst>
        </pc:spChg>
        <pc:spChg chg="mod">
          <ac:chgData name="Jenny Chen" userId="3fd3e1b3-2829-4b83-a999-09ceb7240592" providerId="ADAL" clId="{73213D92-4A96-4BC7-AE1D-C3D58D1FDC6D}" dt="2020-07-28T20:00:25.293" v="1126"/>
          <ac:spMkLst>
            <pc:docMk/>
            <pc:sldMk cId="2936289883" sldId="1732"/>
            <ac:spMk id="147" creationId="{D06B8922-5DB2-4738-B267-54A2E1DD7467}"/>
          </ac:spMkLst>
        </pc:spChg>
        <pc:spChg chg="mod">
          <ac:chgData name="Jenny Chen" userId="3fd3e1b3-2829-4b83-a999-09ceb7240592" providerId="ADAL" clId="{73213D92-4A96-4BC7-AE1D-C3D58D1FDC6D}" dt="2020-07-28T20:00:25.293" v="1126"/>
          <ac:spMkLst>
            <pc:docMk/>
            <pc:sldMk cId="2936289883" sldId="1732"/>
            <ac:spMk id="148" creationId="{05288BE3-58E6-4FC9-A9D0-19C99C538826}"/>
          </ac:spMkLst>
        </pc:spChg>
        <pc:spChg chg="mod">
          <ac:chgData name="Jenny Chen" userId="3fd3e1b3-2829-4b83-a999-09ceb7240592" providerId="ADAL" clId="{73213D92-4A96-4BC7-AE1D-C3D58D1FDC6D}" dt="2020-07-28T20:00:25.293" v="1126"/>
          <ac:spMkLst>
            <pc:docMk/>
            <pc:sldMk cId="2936289883" sldId="1732"/>
            <ac:spMk id="149" creationId="{70D816E7-5772-47EF-ACAA-84D4FBB061E4}"/>
          </ac:spMkLst>
        </pc:spChg>
        <pc:spChg chg="mod">
          <ac:chgData name="Jenny Chen" userId="3fd3e1b3-2829-4b83-a999-09ceb7240592" providerId="ADAL" clId="{73213D92-4A96-4BC7-AE1D-C3D58D1FDC6D}" dt="2020-07-28T20:00:25.293" v="1126"/>
          <ac:spMkLst>
            <pc:docMk/>
            <pc:sldMk cId="2936289883" sldId="1732"/>
            <ac:spMk id="150" creationId="{5F5BCFC1-A354-4A40-A501-786CB9112805}"/>
          </ac:spMkLst>
        </pc:spChg>
        <pc:spChg chg="mod">
          <ac:chgData name="Jenny Chen" userId="3fd3e1b3-2829-4b83-a999-09ceb7240592" providerId="ADAL" clId="{73213D92-4A96-4BC7-AE1D-C3D58D1FDC6D}" dt="2020-07-28T20:00:25.293" v="1126"/>
          <ac:spMkLst>
            <pc:docMk/>
            <pc:sldMk cId="2936289883" sldId="1732"/>
            <ac:spMk id="151" creationId="{F676599D-68BD-4B88-9004-91E5FF6661FC}"/>
          </ac:spMkLst>
        </pc:spChg>
        <pc:spChg chg="mod">
          <ac:chgData name="Jenny Chen" userId="3fd3e1b3-2829-4b83-a999-09ceb7240592" providerId="ADAL" clId="{73213D92-4A96-4BC7-AE1D-C3D58D1FDC6D}" dt="2020-07-28T20:00:25.293" v="1126"/>
          <ac:spMkLst>
            <pc:docMk/>
            <pc:sldMk cId="2936289883" sldId="1732"/>
            <ac:spMk id="152" creationId="{DCE86BAD-BD61-4640-B4B4-6925643A8CB9}"/>
          </ac:spMkLst>
        </pc:spChg>
        <pc:spChg chg="mod">
          <ac:chgData name="Jenny Chen" userId="3fd3e1b3-2829-4b83-a999-09ceb7240592" providerId="ADAL" clId="{73213D92-4A96-4BC7-AE1D-C3D58D1FDC6D}" dt="2020-07-28T20:00:25.293" v="1126"/>
          <ac:spMkLst>
            <pc:docMk/>
            <pc:sldMk cId="2936289883" sldId="1732"/>
            <ac:spMk id="153" creationId="{CED51415-209A-40C9-8BD6-7354ADF0D72C}"/>
          </ac:spMkLst>
        </pc:spChg>
        <pc:spChg chg="mod">
          <ac:chgData name="Jenny Chen" userId="3fd3e1b3-2829-4b83-a999-09ceb7240592" providerId="ADAL" clId="{73213D92-4A96-4BC7-AE1D-C3D58D1FDC6D}" dt="2020-07-28T20:00:25.293" v="1126"/>
          <ac:spMkLst>
            <pc:docMk/>
            <pc:sldMk cId="2936289883" sldId="1732"/>
            <ac:spMk id="154" creationId="{D5F5CF20-D40B-4A2D-BE60-BB804F504B40}"/>
          </ac:spMkLst>
        </pc:spChg>
        <pc:spChg chg="mod">
          <ac:chgData name="Jenny Chen" userId="3fd3e1b3-2829-4b83-a999-09ceb7240592" providerId="ADAL" clId="{73213D92-4A96-4BC7-AE1D-C3D58D1FDC6D}" dt="2020-07-28T20:00:25.293" v="1126"/>
          <ac:spMkLst>
            <pc:docMk/>
            <pc:sldMk cId="2936289883" sldId="1732"/>
            <ac:spMk id="155" creationId="{BA3497AB-11EF-4E51-A354-EB2DCE4DEEF7}"/>
          </ac:spMkLst>
        </pc:spChg>
        <pc:spChg chg="mod">
          <ac:chgData name="Jenny Chen" userId="3fd3e1b3-2829-4b83-a999-09ceb7240592" providerId="ADAL" clId="{73213D92-4A96-4BC7-AE1D-C3D58D1FDC6D}" dt="2020-07-28T20:00:25.293" v="1126"/>
          <ac:spMkLst>
            <pc:docMk/>
            <pc:sldMk cId="2936289883" sldId="1732"/>
            <ac:spMk id="156" creationId="{E0D43777-9450-4685-993B-245FA2A629DB}"/>
          </ac:spMkLst>
        </pc:spChg>
        <pc:spChg chg="mod">
          <ac:chgData name="Jenny Chen" userId="3fd3e1b3-2829-4b83-a999-09ceb7240592" providerId="ADAL" clId="{73213D92-4A96-4BC7-AE1D-C3D58D1FDC6D}" dt="2020-07-28T20:00:25.293" v="1126"/>
          <ac:spMkLst>
            <pc:docMk/>
            <pc:sldMk cId="2936289883" sldId="1732"/>
            <ac:spMk id="157" creationId="{23E6CF2A-1827-4E9F-8517-2A03774F4BD3}"/>
          </ac:spMkLst>
        </pc:spChg>
        <pc:spChg chg="mod">
          <ac:chgData name="Jenny Chen" userId="3fd3e1b3-2829-4b83-a999-09ceb7240592" providerId="ADAL" clId="{73213D92-4A96-4BC7-AE1D-C3D58D1FDC6D}" dt="2020-07-28T20:00:25.293" v="1126"/>
          <ac:spMkLst>
            <pc:docMk/>
            <pc:sldMk cId="2936289883" sldId="1732"/>
            <ac:spMk id="158" creationId="{36C73C51-DC98-4552-A33B-47909A833AB2}"/>
          </ac:spMkLst>
        </pc:spChg>
        <pc:spChg chg="mod">
          <ac:chgData name="Jenny Chen" userId="3fd3e1b3-2829-4b83-a999-09ceb7240592" providerId="ADAL" clId="{73213D92-4A96-4BC7-AE1D-C3D58D1FDC6D}" dt="2020-07-28T20:00:25.293" v="1126"/>
          <ac:spMkLst>
            <pc:docMk/>
            <pc:sldMk cId="2936289883" sldId="1732"/>
            <ac:spMk id="159" creationId="{AE7B2A55-4580-4AF2-B4B3-7599D57CF2B0}"/>
          </ac:spMkLst>
        </pc:spChg>
        <pc:spChg chg="mod">
          <ac:chgData name="Jenny Chen" userId="3fd3e1b3-2829-4b83-a999-09ceb7240592" providerId="ADAL" clId="{73213D92-4A96-4BC7-AE1D-C3D58D1FDC6D}" dt="2020-07-28T20:00:25.293" v="1126"/>
          <ac:spMkLst>
            <pc:docMk/>
            <pc:sldMk cId="2936289883" sldId="1732"/>
            <ac:spMk id="160" creationId="{5D6B828E-CA76-467F-BB50-0D889E1B9029}"/>
          </ac:spMkLst>
        </pc:spChg>
        <pc:spChg chg="mod">
          <ac:chgData name="Jenny Chen" userId="3fd3e1b3-2829-4b83-a999-09ceb7240592" providerId="ADAL" clId="{73213D92-4A96-4BC7-AE1D-C3D58D1FDC6D}" dt="2020-07-28T20:00:25.293" v="1126"/>
          <ac:spMkLst>
            <pc:docMk/>
            <pc:sldMk cId="2936289883" sldId="1732"/>
            <ac:spMk id="161" creationId="{3E9402AF-FB17-4371-BF30-C78808D5D750}"/>
          </ac:spMkLst>
        </pc:spChg>
        <pc:spChg chg="mod">
          <ac:chgData name="Jenny Chen" userId="3fd3e1b3-2829-4b83-a999-09ceb7240592" providerId="ADAL" clId="{73213D92-4A96-4BC7-AE1D-C3D58D1FDC6D}" dt="2020-07-28T20:00:25.293" v="1126"/>
          <ac:spMkLst>
            <pc:docMk/>
            <pc:sldMk cId="2936289883" sldId="1732"/>
            <ac:spMk id="162" creationId="{FDA8E0B9-0888-4FAF-BC25-6EEA9006139F}"/>
          </ac:spMkLst>
        </pc:spChg>
        <pc:spChg chg="mod">
          <ac:chgData name="Jenny Chen" userId="3fd3e1b3-2829-4b83-a999-09ceb7240592" providerId="ADAL" clId="{73213D92-4A96-4BC7-AE1D-C3D58D1FDC6D}" dt="2020-07-28T20:00:25.293" v="1126"/>
          <ac:spMkLst>
            <pc:docMk/>
            <pc:sldMk cId="2936289883" sldId="1732"/>
            <ac:spMk id="163" creationId="{0FF8911F-F904-40AF-8544-5607872C4F00}"/>
          </ac:spMkLst>
        </pc:spChg>
        <pc:spChg chg="mod">
          <ac:chgData name="Jenny Chen" userId="3fd3e1b3-2829-4b83-a999-09ceb7240592" providerId="ADAL" clId="{73213D92-4A96-4BC7-AE1D-C3D58D1FDC6D}" dt="2020-07-28T20:00:25.293" v="1126"/>
          <ac:spMkLst>
            <pc:docMk/>
            <pc:sldMk cId="2936289883" sldId="1732"/>
            <ac:spMk id="164" creationId="{F8F6068A-397D-43FD-A988-3C4734E96885}"/>
          </ac:spMkLst>
        </pc:spChg>
        <pc:spChg chg="mod">
          <ac:chgData name="Jenny Chen" userId="3fd3e1b3-2829-4b83-a999-09ceb7240592" providerId="ADAL" clId="{73213D92-4A96-4BC7-AE1D-C3D58D1FDC6D}" dt="2020-07-28T20:00:25.293" v="1126"/>
          <ac:spMkLst>
            <pc:docMk/>
            <pc:sldMk cId="2936289883" sldId="1732"/>
            <ac:spMk id="165" creationId="{AF573286-A48C-41F5-9BFC-71129090828D}"/>
          </ac:spMkLst>
        </pc:spChg>
        <pc:spChg chg="mod">
          <ac:chgData name="Jenny Chen" userId="3fd3e1b3-2829-4b83-a999-09ceb7240592" providerId="ADAL" clId="{73213D92-4A96-4BC7-AE1D-C3D58D1FDC6D}" dt="2020-07-28T20:00:25.293" v="1126"/>
          <ac:spMkLst>
            <pc:docMk/>
            <pc:sldMk cId="2936289883" sldId="1732"/>
            <ac:spMk id="166" creationId="{BD11DCE2-51DC-4728-90C1-47C2C458D96A}"/>
          </ac:spMkLst>
        </pc:spChg>
        <pc:spChg chg="mod">
          <ac:chgData name="Jenny Chen" userId="3fd3e1b3-2829-4b83-a999-09ceb7240592" providerId="ADAL" clId="{73213D92-4A96-4BC7-AE1D-C3D58D1FDC6D}" dt="2020-07-28T20:00:25.293" v="1126"/>
          <ac:spMkLst>
            <pc:docMk/>
            <pc:sldMk cId="2936289883" sldId="1732"/>
            <ac:spMk id="167" creationId="{1331A8AE-D6DE-4476-9723-AE00A6A8E12E}"/>
          </ac:spMkLst>
        </pc:spChg>
        <pc:spChg chg="mod">
          <ac:chgData name="Jenny Chen" userId="3fd3e1b3-2829-4b83-a999-09ceb7240592" providerId="ADAL" clId="{73213D92-4A96-4BC7-AE1D-C3D58D1FDC6D}" dt="2020-07-28T20:00:25.293" v="1126"/>
          <ac:spMkLst>
            <pc:docMk/>
            <pc:sldMk cId="2936289883" sldId="1732"/>
            <ac:spMk id="168" creationId="{825F6256-BDDB-49D2-AAC1-D16168F8F1FB}"/>
          </ac:spMkLst>
        </pc:spChg>
        <pc:spChg chg="mod">
          <ac:chgData name="Jenny Chen" userId="3fd3e1b3-2829-4b83-a999-09ceb7240592" providerId="ADAL" clId="{73213D92-4A96-4BC7-AE1D-C3D58D1FDC6D}" dt="2020-07-28T20:00:25.293" v="1126"/>
          <ac:spMkLst>
            <pc:docMk/>
            <pc:sldMk cId="2936289883" sldId="1732"/>
            <ac:spMk id="169" creationId="{F6AFB860-3FF7-4236-A0BD-872898E2896D}"/>
          </ac:spMkLst>
        </pc:spChg>
        <pc:spChg chg="mod">
          <ac:chgData name="Jenny Chen" userId="3fd3e1b3-2829-4b83-a999-09ceb7240592" providerId="ADAL" clId="{73213D92-4A96-4BC7-AE1D-C3D58D1FDC6D}" dt="2020-07-28T20:00:25.293" v="1126"/>
          <ac:spMkLst>
            <pc:docMk/>
            <pc:sldMk cId="2936289883" sldId="1732"/>
            <ac:spMk id="170" creationId="{82172299-5729-42A9-8A58-9DE40F9239BE}"/>
          </ac:spMkLst>
        </pc:spChg>
        <pc:spChg chg="mod">
          <ac:chgData name="Jenny Chen" userId="3fd3e1b3-2829-4b83-a999-09ceb7240592" providerId="ADAL" clId="{73213D92-4A96-4BC7-AE1D-C3D58D1FDC6D}" dt="2020-07-28T20:00:25.293" v="1126"/>
          <ac:spMkLst>
            <pc:docMk/>
            <pc:sldMk cId="2936289883" sldId="1732"/>
            <ac:spMk id="171" creationId="{F934FCB2-4F63-4554-B2D9-6CD795210083}"/>
          </ac:spMkLst>
        </pc:spChg>
        <pc:spChg chg="mod">
          <ac:chgData name="Jenny Chen" userId="3fd3e1b3-2829-4b83-a999-09ceb7240592" providerId="ADAL" clId="{73213D92-4A96-4BC7-AE1D-C3D58D1FDC6D}" dt="2020-07-28T20:00:25.293" v="1126"/>
          <ac:spMkLst>
            <pc:docMk/>
            <pc:sldMk cId="2936289883" sldId="1732"/>
            <ac:spMk id="172" creationId="{1315EB0C-A8E1-4F44-A51E-01FAD7A80ABB}"/>
          </ac:spMkLst>
        </pc:spChg>
        <pc:spChg chg="mod">
          <ac:chgData name="Jenny Chen" userId="3fd3e1b3-2829-4b83-a999-09ceb7240592" providerId="ADAL" clId="{73213D92-4A96-4BC7-AE1D-C3D58D1FDC6D}" dt="2020-07-28T20:00:25.293" v="1126"/>
          <ac:spMkLst>
            <pc:docMk/>
            <pc:sldMk cId="2936289883" sldId="1732"/>
            <ac:spMk id="173" creationId="{2A1E88EC-65C7-450A-B756-4E1B42D26954}"/>
          </ac:spMkLst>
        </pc:spChg>
        <pc:spChg chg="mod">
          <ac:chgData name="Jenny Chen" userId="3fd3e1b3-2829-4b83-a999-09ceb7240592" providerId="ADAL" clId="{73213D92-4A96-4BC7-AE1D-C3D58D1FDC6D}" dt="2020-07-28T20:00:25.293" v="1126"/>
          <ac:spMkLst>
            <pc:docMk/>
            <pc:sldMk cId="2936289883" sldId="1732"/>
            <ac:spMk id="174" creationId="{8F3DC6C4-B84B-4A9C-90C0-71DB4E22E361}"/>
          </ac:spMkLst>
        </pc:spChg>
        <pc:spChg chg="mod">
          <ac:chgData name="Jenny Chen" userId="3fd3e1b3-2829-4b83-a999-09ceb7240592" providerId="ADAL" clId="{73213D92-4A96-4BC7-AE1D-C3D58D1FDC6D}" dt="2020-07-28T20:00:25.293" v="1126"/>
          <ac:spMkLst>
            <pc:docMk/>
            <pc:sldMk cId="2936289883" sldId="1732"/>
            <ac:spMk id="175" creationId="{196570E4-4EEB-4BD5-870D-039560873235}"/>
          </ac:spMkLst>
        </pc:spChg>
        <pc:spChg chg="mod">
          <ac:chgData name="Jenny Chen" userId="3fd3e1b3-2829-4b83-a999-09ceb7240592" providerId="ADAL" clId="{73213D92-4A96-4BC7-AE1D-C3D58D1FDC6D}" dt="2020-07-28T20:00:25.293" v="1126"/>
          <ac:spMkLst>
            <pc:docMk/>
            <pc:sldMk cId="2936289883" sldId="1732"/>
            <ac:spMk id="176" creationId="{A7E524FC-9D9F-43A2-8BD6-84446201BF39}"/>
          </ac:spMkLst>
        </pc:spChg>
        <pc:spChg chg="mod">
          <ac:chgData name="Jenny Chen" userId="3fd3e1b3-2829-4b83-a999-09ceb7240592" providerId="ADAL" clId="{73213D92-4A96-4BC7-AE1D-C3D58D1FDC6D}" dt="2020-07-28T20:00:25.293" v="1126"/>
          <ac:spMkLst>
            <pc:docMk/>
            <pc:sldMk cId="2936289883" sldId="1732"/>
            <ac:spMk id="177" creationId="{61A31F2D-F33A-40B7-98D2-7646AC9400A4}"/>
          </ac:spMkLst>
        </pc:spChg>
        <pc:spChg chg="mod">
          <ac:chgData name="Jenny Chen" userId="3fd3e1b3-2829-4b83-a999-09ceb7240592" providerId="ADAL" clId="{73213D92-4A96-4BC7-AE1D-C3D58D1FDC6D}" dt="2020-07-28T20:00:25.293" v="1126"/>
          <ac:spMkLst>
            <pc:docMk/>
            <pc:sldMk cId="2936289883" sldId="1732"/>
            <ac:spMk id="178" creationId="{E3F952AB-20A0-418A-A28B-229A2BE50364}"/>
          </ac:spMkLst>
        </pc:spChg>
        <pc:spChg chg="mod">
          <ac:chgData name="Jenny Chen" userId="3fd3e1b3-2829-4b83-a999-09ceb7240592" providerId="ADAL" clId="{73213D92-4A96-4BC7-AE1D-C3D58D1FDC6D}" dt="2020-07-28T20:00:25.293" v="1126"/>
          <ac:spMkLst>
            <pc:docMk/>
            <pc:sldMk cId="2936289883" sldId="1732"/>
            <ac:spMk id="179" creationId="{FBEC35F9-08CD-45BD-9181-DA587E6FC885}"/>
          </ac:spMkLst>
        </pc:spChg>
        <pc:spChg chg="mod">
          <ac:chgData name="Jenny Chen" userId="3fd3e1b3-2829-4b83-a999-09ceb7240592" providerId="ADAL" clId="{73213D92-4A96-4BC7-AE1D-C3D58D1FDC6D}" dt="2020-07-28T20:00:25.293" v="1126"/>
          <ac:spMkLst>
            <pc:docMk/>
            <pc:sldMk cId="2936289883" sldId="1732"/>
            <ac:spMk id="180" creationId="{3443B219-96A4-46F8-B731-2A119A090D67}"/>
          </ac:spMkLst>
        </pc:spChg>
        <pc:spChg chg="mod">
          <ac:chgData name="Jenny Chen" userId="3fd3e1b3-2829-4b83-a999-09ceb7240592" providerId="ADAL" clId="{73213D92-4A96-4BC7-AE1D-C3D58D1FDC6D}" dt="2020-07-28T20:00:25.293" v="1126"/>
          <ac:spMkLst>
            <pc:docMk/>
            <pc:sldMk cId="2936289883" sldId="1732"/>
            <ac:spMk id="181" creationId="{C8E74D1F-68D8-4293-9464-7DCBE0A559E3}"/>
          </ac:spMkLst>
        </pc:spChg>
        <pc:spChg chg="mod">
          <ac:chgData name="Jenny Chen" userId="3fd3e1b3-2829-4b83-a999-09ceb7240592" providerId="ADAL" clId="{73213D92-4A96-4BC7-AE1D-C3D58D1FDC6D}" dt="2020-07-28T20:00:25.293" v="1126"/>
          <ac:spMkLst>
            <pc:docMk/>
            <pc:sldMk cId="2936289883" sldId="1732"/>
            <ac:spMk id="182" creationId="{A5EF7154-D116-4927-B6EE-86008A1B7C0F}"/>
          </ac:spMkLst>
        </pc:spChg>
        <pc:spChg chg="mod">
          <ac:chgData name="Jenny Chen" userId="3fd3e1b3-2829-4b83-a999-09ceb7240592" providerId="ADAL" clId="{73213D92-4A96-4BC7-AE1D-C3D58D1FDC6D}" dt="2020-07-28T20:00:25.293" v="1126"/>
          <ac:spMkLst>
            <pc:docMk/>
            <pc:sldMk cId="2936289883" sldId="1732"/>
            <ac:spMk id="183" creationId="{D162DE78-2030-4B77-A269-FE5D20C1826F}"/>
          </ac:spMkLst>
        </pc:spChg>
        <pc:spChg chg="mod">
          <ac:chgData name="Jenny Chen" userId="3fd3e1b3-2829-4b83-a999-09ceb7240592" providerId="ADAL" clId="{73213D92-4A96-4BC7-AE1D-C3D58D1FDC6D}" dt="2020-07-28T20:00:25.293" v="1126"/>
          <ac:spMkLst>
            <pc:docMk/>
            <pc:sldMk cId="2936289883" sldId="1732"/>
            <ac:spMk id="184" creationId="{11F88989-3CC6-46EA-8AFB-A87BAAC0EA46}"/>
          </ac:spMkLst>
        </pc:spChg>
        <pc:spChg chg="mod">
          <ac:chgData name="Jenny Chen" userId="3fd3e1b3-2829-4b83-a999-09ceb7240592" providerId="ADAL" clId="{73213D92-4A96-4BC7-AE1D-C3D58D1FDC6D}" dt="2020-07-28T20:00:25.293" v="1126"/>
          <ac:spMkLst>
            <pc:docMk/>
            <pc:sldMk cId="2936289883" sldId="1732"/>
            <ac:spMk id="185" creationId="{2EF5FEA1-12AB-43D9-9A2D-4517AF712FE0}"/>
          </ac:spMkLst>
        </pc:spChg>
        <pc:spChg chg="mod">
          <ac:chgData name="Jenny Chen" userId="3fd3e1b3-2829-4b83-a999-09ceb7240592" providerId="ADAL" clId="{73213D92-4A96-4BC7-AE1D-C3D58D1FDC6D}" dt="2020-07-28T20:00:25.293" v="1126"/>
          <ac:spMkLst>
            <pc:docMk/>
            <pc:sldMk cId="2936289883" sldId="1732"/>
            <ac:spMk id="186" creationId="{4880E14C-D920-4700-92F2-6D646C836830}"/>
          </ac:spMkLst>
        </pc:spChg>
        <pc:spChg chg="mod">
          <ac:chgData name="Jenny Chen" userId="3fd3e1b3-2829-4b83-a999-09ceb7240592" providerId="ADAL" clId="{73213D92-4A96-4BC7-AE1D-C3D58D1FDC6D}" dt="2020-07-28T20:00:25.293" v="1126"/>
          <ac:spMkLst>
            <pc:docMk/>
            <pc:sldMk cId="2936289883" sldId="1732"/>
            <ac:spMk id="187" creationId="{07D625A1-EE79-4949-AF43-2125513A8BD3}"/>
          </ac:spMkLst>
        </pc:spChg>
        <pc:spChg chg="mod">
          <ac:chgData name="Jenny Chen" userId="3fd3e1b3-2829-4b83-a999-09ceb7240592" providerId="ADAL" clId="{73213D92-4A96-4BC7-AE1D-C3D58D1FDC6D}" dt="2020-07-28T20:00:25.293" v="1126"/>
          <ac:spMkLst>
            <pc:docMk/>
            <pc:sldMk cId="2936289883" sldId="1732"/>
            <ac:spMk id="188" creationId="{8B5B2944-5A83-4B44-A884-3FB133361C44}"/>
          </ac:spMkLst>
        </pc:spChg>
        <pc:spChg chg="mod">
          <ac:chgData name="Jenny Chen" userId="3fd3e1b3-2829-4b83-a999-09ceb7240592" providerId="ADAL" clId="{73213D92-4A96-4BC7-AE1D-C3D58D1FDC6D}" dt="2020-07-28T20:00:25.293" v="1126"/>
          <ac:spMkLst>
            <pc:docMk/>
            <pc:sldMk cId="2936289883" sldId="1732"/>
            <ac:spMk id="189" creationId="{55B52A6E-1541-445F-A02D-953061FACFFD}"/>
          </ac:spMkLst>
        </pc:spChg>
        <pc:spChg chg="mod">
          <ac:chgData name="Jenny Chen" userId="3fd3e1b3-2829-4b83-a999-09ceb7240592" providerId="ADAL" clId="{73213D92-4A96-4BC7-AE1D-C3D58D1FDC6D}" dt="2020-07-28T20:00:25.293" v="1126"/>
          <ac:spMkLst>
            <pc:docMk/>
            <pc:sldMk cId="2936289883" sldId="1732"/>
            <ac:spMk id="190" creationId="{A8AB3227-449F-4519-AA8E-B4874FBCC075}"/>
          </ac:spMkLst>
        </pc:spChg>
        <pc:spChg chg="mod">
          <ac:chgData name="Jenny Chen" userId="3fd3e1b3-2829-4b83-a999-09ceb7240592" providerId="ADAL" clId="{73213D92-4A96-4BC7-AE1D-C3D58D1FDC6D}" dt="2020-07-28T20:00:25.293" v="1126"/>
          <ac:spMkLst>
            <pc:docMk/>
            <pc:sldMk cId="2936289883" sldId="1732"/>
            <ac:spMk id="191" creationId="{54A0D256-04CC-4F09-9FD3-5DA46D0D5BEC}"/>
          </ac:spMkLst>
        </pc:spChg>
        <pc:grpChg chg="del mod">
          <ac:chgData name="Jenny Chen" userId="3fd3e1b3-2829-4b83-a999-09ceb7240592" providerId="ADAL" clId="{73213D92-4A96-4BC7-AE1D-C3D58D1FDC6D}" dt="2020-07-28T20:00:24.927" v="1125" actId="478"/>
          <ac:grpSpMkLst>
            <pc:docMk/>
            <pc:sldMk cId="2936289883" sldId="1732"/>
            <ac:grpSpMk id="2" creationId="{6992862C-2554-4D48-BFA6-913C57039DBB}"/>
          </ac:grpSpMkLst>
        </pc:grpChg>
        <pc:grpChg chg="add mod">
          <ac:chgData name="Jenny Chen" userId="3fd3e1b3-2829-4b83-a999-09ceb7240592" providerId="ADAL" clId="{73213D92-4A96-4BC7-AE1D-C3D58D1FDC6D}" dt="2020-07-28T20:00:25.293" v="1126"/>
          <ac:grpSpMkLst>
            <pc:docMk/>
            <pc:sldMk cId="2936289883" sldId="1732"/>
            <ac:grpSpMk id="99" creationId="{1D8C04EC-46E8-4655-8198-CEACBF0D7710}"/>
          </ac:grpSpMkLst>
        </pc:grpChg>
      </pc:sldChg>
      <pc:sldChg chg="addSp delSp modSp">
        <pc:chgData name="Jenny Chen" userId="3fd3e1b3-2829-4b83-a999-09ceb7240592" providerId="ADAL" clId="{73213D92-4A96-4BC7-AE1D-C3D58D1FDC6D}" dt="2020-07-28T20:00:30.502" v="1128"/>
        <pc:sldMkLst>
          <pc:docMk/>
          <pc:sldMk cId="3360045161" sldId="1733"/>
        </pc:sldMkLst>
        <pc:spChg chg="mod">
          <ac:chgData name="Jenny Chen" userId="3fd3e1b3-2829-4b83-a999-09ceb7240592" providerId="ADAL" clId="{73213D92-4A96-4BC7-AE1D-C3D58D1FDC6D}" dt="2020-07-28T20:00:30.502" v="1128"/>
          <ac:spMkLst>
            <pc:docMk/>
            <pc:sldMk cId="3360045161" sldId="1733"/>
            <ac:spMk id="100" creationId="{D99663A4-1166-424E-8260-DD7AB1F15C35}"/>
          </ac:spMkLst>
        </pc:spChg>
        <pc:spChg chg="mod">
          <ac:chgData name="Jenny Chen" userId="3fd3e1b3-2829-4b83-a999-09ceb7240592" providerId="ADAL" clId="{73213D92-4A96-4BC7-AE1D-C3D58D1FDC6D}" dt="2020-07-28T20:00:30.502" v="1128"/>
          <ac:spMkLst>
            <pc:docMk/>
            <pc:sldMk cId="3360045161" sldId="1733"/>
            <ac:spMk id="101" creationId="{4FE906B3-C22A-4904-A978-56654C97D996}"/>
          </ac:spMkLst>
        </pc:spChg>
        <pc:spChg chg="mod">
          <ac:chgData name="Jenny Chen" userId="3fd3e1b3-2829-4b83-a999-09ceb7240592" providerId="ADAL" clId="{73213D92-4A96-4BC7-AE1D-C3D58D1FDC6D}" dt="2020-07-28T20:00:30.502" v="1128"/>
          <ac:spMkLst>
            <pc:docMk/>
            <pc:sldMk cId="3360045161" sldId="1733"/>
            <ac:spMk id="102" creationId="{729F2865-89C6-4AF4-8F1B-48217A75D022}"/>
          </ac:spMkLst>
        </pc:spChg>
        <pc:spChg chg="mod">
          <ac:chgData name="Jenny Chen" userId="3fd3e1b3-2829-4b83-a999-09ceb7240592" providerId="ADAL" clId="{73213D92-4A96-4BC7-AE1D-C3D58D1FDC6D}" dt="2020-07-28T20:00:30.502" v="1128"/>
          <ac:spMkLst>
            <pc:docMk/>
            <pc:sldMk cId="3360045161" sldId="1733"/>
            <ac:spMk id="103" creationId="{8DAF674E-F27B-4AB9-BD48-EFD5DBA84E8A}"/>
          </ac:spMkLst>
        </pc:spChg>
        <pc:spChg chg="mod">
          <ac:chgData name="Jenny Chen" userId="3fd3e1b3-2829-4b83-a999-09ceb7240592" providerId="ADAL" clId="{73213D92-4A96-4BC7-AE1D-C3D58D1FDC6D}" dt="2020-07-28T20:00:30.502" v="1128"/>
          <ac:spMkLst>
            <pc:docMk/>
            <pc:sldMk cId="3360045161" sldId="1733"/>
            <ac:spMk id="104" creationId="{E3C7C1BF-60EB-4B19-BA0A-2F4D7C5A390F}"/>
          </ac:spMkLst>
        </pc:spChg>
        <pc:spChg chg="mod">
          <ac:chgData name="Jenny Chen" userId="3fd3e1b3-2829-4b83-a999-09ceb7240592" providerId="ADAL" clId="{73213D92-4A96-4BC7-AE1D-C3D58D1FDC6D}" dt="2020-07-28T20:00:30.502" v="1128"/>
          <ac:spMkLst>
            <pc:docMk/>
            <pc:sldMk cId="3360045161" sldId="1733"/>
            <ac:spMk id="105" creationId="{8B21D4C7-F937-4FC2-B7E8-F431ED5E0C7E}"/>
          </ac:spMkLst>
        </pc:spChg>
        <pc:spChg chg="mod">
          <ac:chgData name="Jenny Chen" userId="3fd3e1b3-2829-4b83-a999-09ceb7240592" providerId="ADAL" clId="{73213D92-4A96-4BC7-AE1D-C3D58D1FDC6D}" dt="2020-07-28T20:00:30.502" v="1128"/>
          <ac:spMkLst>
            <pc:docMk/>
            <pc:sldMk cId="3360045161" sldId="1733"/>
            <ac:spMk id="106" creationId="{AEC4BB61-D177-4F00-A135-FB1EE475CFF3}"/>
          </ac:spMkLst>
        </pc:spChg>
        <pc:spChg chg="mod">
          <ac:chgData name="Jenny Chen" userId="3fd3e1b3-2829-4b83-a999-09ceb7240592" providerId="ADAL" clId="{73213D92-4A96-4BC7-AE1D-C3D58D1FDC6D}" dt="2020-07-28T20:00:30.502" v="1128"/>
          <ac:spMkLst>
            <pc:docMk/>
            <pc:sldMk cId="3360045161" sldId="1733"/>
            <ac:spMk id="107" creationId="{FB85D580-51EE-4C99-88A4-31FDAAED7E80}"/>
          </ac:spMkLst>
        </pc:spChg>
        <pc:spChg chg="mod">
          <ac:chgData name="Jenny Chen" userId="3fd3e1b3-2829-4b83-a999-09ceb7240592" providerId="ADAL" clId="{73213D92-4A96-4BC7-AE1D-C3D58D1FDC6D}" dt="2020-07-28T20:00:30.502" v="1128"/>
          <ac:spMkLst>
            <pc:docMk/>
            <pc:sldMk cId="3360045161" sldId="1733"/>
            <ac:spMk id="108" creationId="{C60E6840-8ABC-44AA-9ED6-742C2F8944F9}"/>
          </ac:spMkLst>
        </pc:spChg>
        <pc:spChg chg="mod">
          <ac:chgData name="Jenny Chen" userId="3fd3e1b3-2829-4b83-a999-09ceb7240592" providerId="ADAL" clId="{73213D92-4A96-4BC7-AE1D-C3D58D1FDC6D}" dt="2020-07-28T20:00:30.502" v="1128"/>
          <ac:spMkLst>
            <pc:docMk/>
            <pc:sldMk cId="3360045161" sldId="1733"/>
            <ac:spMk id="109" creationId="{601BBF8C-1F3F-431E-ADD9-CDE840F0DFF6}"/>
          </ac:spMkLst>
        </pc:spChg>
        <pc:spChg chg="mod">
          <ac:chgData name="Jenny Chen" userId="3fd3e1b3-2829-4b83-a999-09ceb7240592" providerId="ADAL" clId="{73213D92-4A96-4BC7-AE1D-C3D58D1FDC6D}" dt="2020-07-28T20:00:30.502" v="1128"/>
          <ac:spMkLst>
            <pc:docMk/>
            <pc:sldMk cId="3360045161" sldId="1733"/>
            <ac:spMk id="110" creationId="{AB2BE1E7-71EB-41F9-883E-7952AD7DA6DB}"/>
          </ac:spMkLst>
        </pc:spChg>
        <pc:spChg chg="mod">
          <ac:chgData name="Jenny Chen" userId="3fd3e1b3-2829-4b83-a999-09ceb7240592" providerId="ADAL" clId="{73213D92-4A96-4BC7-AE1D-C3D58D1FDC6D}" dt="2020-07-28T20:00:30.502" v="1128"/>
          <ac:spMkLst>
            <pc:docMk/>
            <pc:sldMk cId="3360045161" sldId="1733"/>
            <ac:spMk id="111" creationId="{D306482A-C61D-41F7-BB8F-46745A059EB5}"/>
          </ac:spMkLst>
        </pc:spChg>
        <pc:spChg chg="mod">
          <ac:chgData name="Jenny Chen" userId="3fd3e1b3-2829-4b83-a999-09ceb7240592" providerId="ADAL" clId="{73213D92-4A96-4BC7-AE1D-C3D58D1FDC6D}" dt="2020-07-28T20:00:30.502" v="1128"/>
          <ac:spMkLst>
            <pc:docMk/>
            <pc:sldMk cId="3360045161" sldId="1733"/>
            <ac:spMk id="112" creationId="{36723418-1B54-4F70-B0CF-F99B7AA8833E}"/>
          </ac:spMkLst>
        </pc:spChg>
        <pc:spChg chg="mod">
          <ac:chgData name="Jenny Chen" userId="3fd3e1b3-2829-4b83-a999-09ceb7240592" providerId="ADAL" clId="{73213D92-4A96-4BC7-AE1D-C3D58D1FDC6D}" dt="2020-07-28T20:00:30.502" v="1128"/>
          <ac:spMkLst>
            <pc:docMk/>
            <pc:sldMk cId="3360045161" sldId="1733"/>
            <ac:spMk id="113" creationId="{22FABB7C-32F9-4428-8277-48BA750FF387}"/>
          </ac:spMkLst>
        </pc:spChg>
        <pc:spChg chg="mod">
          <ac:chgData name="Jenny Chen" userId="3fd3e1b3-2829-4b83-a999-09ceb7240592" providerId="ADAL" clId="{73213D92-4A96-4BC7-AE1D-C3D58D1FDC6D}" dt="2020-07-28T20:00:30.502" v="1128"/>
          <ac:spMkLst>
            <pc:docMk/>
            <pc:sldMk cId="3360045161" sldId="1733"/>
            <ac:spMk id="114" creationId="{223C41FE-D114-473C-873B-A6F337092FB3}"/>
          </ac:spMkLst>
        </pc:spChg>
        <pc:spChg chg="mod">
          <ac:chgData name="Jenny Chen" userId="3fd3e1b3-2829-4b83-a999-09ceb7240592" providerId="ADAL" clId="{73213D92-4A96-4BC7-AE1D-C3D58D1FDC6D}" dt="2020-07-28T20:00:30.502" v="1128"/>
          <ac:spMkLst>
            <pc:docMk/>
            <pc:sldMk cId="3360045161" sldId="1733"/>
            <ac:spMk id="115" creationId="{55600CF1-5966-4F11-B2CA-C785A767EDE5}"/>
          </ac:spMkLst>
        </pc:spChg>
        <pc:spChg chg="mod">
          <ac:chgData name="Jenny Chen" userId="3fd3e1b3-2829-4b83-a999-09ceb7240592" providerId="ADAL" clId="{73213D92-4A96-4BC7-AE1D-C3D58D1FDC6D}" dt="2020-07-28T20:00:30.502" v="1128"/>
          <ac:spMkLst>
            <pc:docMk/>
            <pc:sldMk cId="3360045161" sldId="1733"/>
            <ac:spMk id="116" creationId="{3F308EEF-AD18-4B17-AC6F-47CD21942429}"/>
          </ac:spMkLst>
        </pc:spChg>
        <pc:spChg chg="mod">
          <ac:chgData name="Jenny Chen" userId="3fd3e1b3-2829-4b83-a999-09ceb7240592" providerId="ADAL" clId="{73213D92-4A96-4BC7-AE1D-C3D58D1FDC6D}" dt="2020-07-28T20:00:30.502" v="1128"/>
          <ac:spMkLst>
            <pc:docMk/>
            <pc:sldMk cId="3360045161" sldId="1733"/>
            <ac:spMk id="117" creationId="{0FA0A57C-7AC8-4411-95B4-5E9C6E58C9CC}"/>
          </ac:spMkLst>
        </pc:spChg>
        <pc:spChg chg="mod">
          <ac:chgData name="Jenny Chen" userId="3fd3e1b3-2829-4b83-a999-09ceb7240592" providerId="ADAL" clId="{73213D92-4A96-4BC7-AE1D-C3D58D1FDC6D}" dt="2020-07-28T20:00:30.502" v="1128"/>
          <ac:spMkLst>
            <pc:docMk/>
            <pc:sldMk cId="3360045161" sldId="1733"/>
            <ac:spMk id="118" creationId="{6E4205FE-0242-4A1A-B541-0B7EC3C332F5}"/>
          </ac:spMkLst>
        </pc:spChg>
        <pc:spChg chg="mod">
          <ac:chgData name="Jenny Chen" userId="3fd3e1b3-2829-4b83-a999-09ceb7240592" providerId="ADAL" clId="{73213D92-4A96-4BC7-AE1D-C3D58D1FDC6D}" dt="2020-07-28T20:00:30.502" v="1128"/>
          <ac:spMkLst>
            <pc:docMk/>
            <pc:sldMk cId="3360045161" sldId="1733"/>
            <ac:spMk id="119" creationId="{2FE771B4-2C6E-4D95-8D03-AB7ED97FF2B7}"/>
          </ac:spMkLst>
        </pc:spChg>
        <pc:spChg chg="mod">
          <ac:chgData name="Jenny Chen" userId="3fd3e1b3-2829-4b83-a999-09ceb7240592" providerId="ADAL" clId="{73213D92-4A96-4BC7-AE1D-C3D58D1FDC6D}" dt="2020-07-28T20:00:30.502" v="1128"/>
          <ac:spMkLst>
            <pc:docMk/>
            <pc:sldMk cId="3360045161" sldId="1733"/>
            <ac:spMk id="120" creationId="{2AFD27AF-D411-4636-9B86-7595DC18545F}"/>
          </ac:spMkLst>
        </pc:spChg>
        <pc:spChg chg="mod">
          <ac:chgData name="Jenny Chen" userId="3fd3e1b3-2829-4b83-a999-09ceb7240592" providerId="ADAL" clId="{73213D92-4A96-4BC7-AE1D-C3D58D1FDC6D}" dt="2020-07-28T20:00:30.502" v="1128"/>
          <ac:spMkLst>
            <pc:docMk/>
            <pc:sldMk cId="3360045161" sldId="1733"/>
            <ac:spMk id="121" creationId="{B1681025-7F11-4A02-AF01-1FC18C20DE73}"/>
          </ac:spMkLst>
        </pc:spChg>
        <pc:spChg chg="mod">
          <ac:chgData name="Jenny Chen" userId="3fd3e1b3-2829-4b83-a999-09ceb7240592" providerId="ADAL" clId="{73213D92-4A96-4BC7-AE1D-C3D58D1FDC6D}" dt="2020-07-28T20:00:30.502" v="1128"/>
          <ac:spMkLst>
            <pc:docMk/>
            <pc:sldMk cId="3360045161" sldId="1733"/>
            <ac:spMk id="122" creationId="{F91AE616-D015-4D1B-BC77-8298AB9CA2F1}"/>
          </ac:spMkLst>
        </pc:spChg>
        <pc:spChg chg="mod">
          <ac:chgData name="Jenny Chen" userId="3fd3e1b3-2829-4b83-a999-09ceb7240592" providerId="ADAL" clId="{73213D92-4A96-4BC7-AE1D-C3D58D1FDC6D}" dt="2020-07-28T20:00:30.502" v="1128"/>
          <ac:spMkLst>
            <pc:docMk/>
            <pc:sldMk cId="3360045161" sldId="1733"/>
            <ac:spMk id="123" creationId="{BA6AF938-EC4B-4B5D-9292-33CE6E210698}"/>
          </ac:spMkLst>
        </pc:spChg>
        <pc:spChg chg="mod">
          <ac:chgData name="Jenny Chen" userId="3fd3e1b3-2829-4b83-a999-09ceb7240592" providerId="ADAL" clId="{73213D92-4A96-4BC7-AE1D-C3D58D1FDC6D}" dt="2020-07-28T20:00:30.502" v="1128"/>
          <ac:spMkLst>
            <pc:docMk/>
            <pc:sldMk cId="3360045161" sldId="1733"/>
            <ac:spMk id="124" creationId="{A970C7D5-55A6-44F5-87A8-3E37EDA22B63}"/>
          </ac:spMkLst>
        </pc:spChg>
        <pc:spChg chg="mod">
          <ac:chgData name="Jenny Chen" userId="3fd3e1b3-2829-4b83-a999-09ceb7240592" providerId="ADAL" clId="{73213D92-4A96-4BC7-AE1D-C3D58D1FDC6D}" dt="2020-07-28T20:00:30.502" v="1128"/>
          <ac:spMkLst>
            <pc:docMk/>
            <pc:sldMk cId="3360045161" sldId="1733"/>
            <ac:spMk id="125" creationId="{59F6E939-6ECE-45AB-92AD-B8E7844278CE}"/>
          </ac:spMkLst>
        </pc:spChg>
        <pc:spChg chg="mod">
          <ac:chgData name="Jenny Chen" userId="3fd3e1b3-2829-4b83-a999-09ceb7240592" providerId="ADAL" clId="{73213D92-4A96-4BC7-AE1D-C3D58D1FDC6D}" dt="2020-07-28T20:00:30.502" v="1128"/>
          <ac:spMkLst>
            <pc:docMk/>
            <pc:sldMk cId="3360045161" sldId="1733"/>
            <ac:spMk id="126" creationId="{258DF1BC-6DFE-4F3F-9915-1B9E1FDFFED2}"/>
          </ac:spMkLst>
        </pc:spChg>
        <pc:spChg chg="mod">
          <ac:chgData name="Jenny Chen" userId="3fd3e1b3-2829-4b83-a999-09ceb7240592" providerId="ADAL" clId="{73213D92-4A96-4BC7-AE1D-C3D58D1FDC6D}" dt="2020-07-28T20:00:30.502" v="1128"/>
          <ac:spMkLst>
            <pc:docMk/>
            <pc:sldMk cId="3360045161" sldId="1733"/>
            <ac:spMk id="127" creationId="{7FB8FDF9-4859-44F8-8673-FAAE8B92B253}"/>
          </ac:spMkLst>
        </pc:spChg>
        <pc:spChg chg="mod">
          <ac:chgData name="Jenny Chen" userId="3fd3e1b3-2829-4b83-a999-09ceb7240592" providerId="ADAL" clId="{73213D92-4A96-4BC7-AE1D-C3D58D1FDC6D}" dt="2020-07-28T20:00:30.502" v="1128"/>
          <ac:spMkLst>
            <pc:docMk/>
            <pc:sldMk cId="3360045161" sldId="1733"/>
            <ac:spMk id="128" creationId="{34232725-E9C2-49A8-AC2F-F6870C800A6A}"/>
          </ac:spMkLst>
        </pc:spChg>
        <pc:spChg chg="mod">
          <ac:chgData name="Jenny Chen" userId="3fd3e1b3-2829-4b83-a999-09ceb7240592" providerId="ADAL" clId="{73213D92-4A96-4BC7-AE1D-C3D58D1FDC6D}" dt="2020-07-28T20:00:30.502" v="1128"/>
          <ac:spMkLst>
            <pc:docMk/>
            <pc:sldMk cId="3360045161" sldId="1733"/>
            <ac:spMk id="129" creationId="{8788D965-0AE9-4CF5-A100-0AC8D0D42810}"/>
          </ac:spMkLst>
        </pc:spChg>
        <pc:spChg chg="mod">
          <ac:chgData name="Jenny Chen" userId="3fd3e1b3-2829-4b83-a999-09ceb7240592" providerId="ADAL" clId="{73213D92-4A96-4BC7-AE1D-C3D58D1FDC6D}" dt="2020-07-28T20:00:30.502" v="1128"/>
          <ac:spMkLst>
            <pc:docMk/>
            <pc:sldMk cId="3360045161" sldId="1733"/>
            <ac:spMk id="130" creationId="{D500F606-14C1-4436-8110-55BD53BAF281}"/>
          </ac:spMkLst>
        </pc:spChg>
        <pc:spChg chg="mod">
          <ac:chgData name="Jenny Chen" userId="3fd3e1b3-2829-4b83-a999-09ceb7240592" providerId="ADAL" clId="{73213D92-4A96-4BC7-AE1D-C3D58D1FDC6D}" dt="2020-07-28T20:00:30.502" v="1128"/>
          <ac:spMkLst>
            <pc:docMk/>
            <pc:sldMk cId="3360045161" sldId="1733"/>
            <ac:spMk id="131" creationId="{06A071E5-2C9F-4F13-9C18-F13D92F0C3D8}"/>
          </ac:spMkLst>
        </pc:spChg>
        <pc:spChg chg="mod">
          <ac:chgData name="Jenny Chen" userId="3fd3e1b3-2829-4b83-a999-09ceb7240592" providerId="ADAL" clId="{73213D92-4A96-4BC7-AE1D-C3D58D1FDC6D}" dt="2020-07-28T20:00:30.502" v="1128"/>
          <ac:spMkLst>
            <pc:docMk/>
            <pc:sldMk cId="3360045161" sldId="1733"/>
            <ac:spMk id="132" creationId="{E83E0FF9-00A4-461F-B779-AA54FE599866}"/>
          </ac:spMkLst>
        </pc:spChg>
        <pc:spChg chg="mod">
          <ac:chgData name="Jenny Chen" userId="3fd3e1b3-2829-4b83-a999-09ceb7240592" providerId="ADAL" clId="{73213D92-4A96-4BC7-AE1D-C3D58D1FDC6D}" dt="2020-07-28T20:00:30.502" v="1128"/>
          <ac:spMkLst>
            <pc:docMk/>
            <pc:sldMk cId="3360045161" sldId="1733"/>
            <ac:spMk id="133" creationId="{36994E23-49AE-430A-9FEA-8E2609B3A6A6}"/>
          </ac:spMkLst>
        </pc:spChg>
        <pc:spChg chg="mod">
          <ac:chgData name="Jenny Chen" userId="3fd3e1b3-2829-4b83-a999-09ceb7240592" providerId="ADAL" clId="{73213D92-4A96-4BC7-AE1D-C3D58D1FDC6D}" dt="2020-07-28T20:00:30.502" v="1128"/>
          <ac:spMkLst>
            <pc:docMk/>
            <pc:sldMk cId="3360045161" sldId="1733"/>
            <ac:spMk id="134" creationId="{22F66F8A-F1AE-48B9-9FE8-976F87FB8460}"/>
          </ac:spMkLst>
        </pc:spChg>
        <pc:spChg chg="mod">
          <ac:chgData name="Jenny Chen" userId="3fd3e1b3-2829-4b83-a999-09ceb7240592" providerId="ADAL" clId="{73213D92-4A96-4BC7-AE1D-C3D58D1FDC6D}" dt="2020-07-28T20:00:30.502" v="1128"/>
          <ac:spMkLst>
            <pc:docMk/>
            <pc:sldMk cId="3360045161" sldId="1733"/>
            <ac:spMk id="135" creationId="{8DAECF67-F30A-48FB-B3BE-18F37E04CDEA}"/>
          </ac:spMkLst>
        </pc:spChg>
        <pc:spChg chg="mod">
          <ac:chgData name="Jenny Chen" userId="3fd3e1b3-2829-4b83-a999-09ceb7240592" providerId="ADAL" clId="{73213D92-4A96-4BC7-AE1D-C3D58D1FDC6D}" dt="2020-07-28T20:00:30.502" v="1128"/>
          <ac:spMkLst>
            <pc:docMk/>
            <pc:sldMk cId="3360045161" sldId="1733"/>
            <ac:spMk id="136" creationId="{A26D9029-9809-463F-8972-CF8C101E9D8F}"/>
          </ac:spMkLst>
        </pc:spChg>
        <pc:spChg chg="mod">
          <ac:chgData name="Jenny Chen" userId="3fd3e1b3-2829-4b83-a999-09ceb7240592" providerId="ADAL" clId="{73213D92-4A96-4BC7-AE1D-C3D58D1FDC6D}" dt="2020-07-28T20:00:30.502" v="1128"/>
          <ac:spMkLst>
            <pc:docMk/>
            <pc:sldMk cId="3360045161" sldId="1733"/>
            <ac:spMk id="137" creationId="{3C6FCE10-FD76-47C8-887E-A77076656CF5}"/>
          </ac:spMkLst>
        </pc:spChg>
        <pc:spChg chg="mod">
          <ac:chgData name="Jenny Chen" userId="3fd3e1b3-2829-4b83-a999-09ceb7240592" providerId="ADAL" clId="{73213D92-4A96-4BC7-AE1D-C3D58D1FDC6D}" dt="2020-07-28T20:00:30.502" v="1128"/>
          <ac:spMkLst>
            <pc:docMk/>
            <pc:sldMk cId="3360045161" sldId="1733"/>
            <ac:spMk id="138" creationId="{208614CC-6C20-4067-9E4D-0E7523B50B97}"/>
          </ac:spMkLst>
        </pc:spChg>
        <pc:spChg chg="mod">
          <ac:chgData name="Jenny Chen" userId="3fd3e1b3-2829-4b83-a999-09ceb7240592" providerId="ADAL" clId="{73213D92-4A96-4BC7-AE1D-C3D58D1FDC6D}" dt="2020-07-28T20:00:30.502" v="1128"/>
          <ac:spMkLst>
            <pc:docMk/>
            <pc:sldMk cId="3360045161" sldId="1733"/>
            <ac:spMk id="139" creationId="{AEFEE9BB-8C1D-4A11-9CDE-EC1151623295}"/>
          </ac:spMkLst>
        </pc:spChg>
        <pc:spChg chg="mod">
          <ac:chgData name="Jenny Chen" userId="3fd3e1b3-2829-4b83-a999-09ceb7240592" providerId="ADAL" clId="{73213D92-4A96-4BC7-AE1D-C3D58D1FDC6D}" dt="2020-07-28T20:00:30.502" v="1128"/>
          <ac:spMkLst>
            <pc:docMk/>
            <pc:sldMk cId="3360045161" sldId="1733"/>
            <ac:spMk id="140" creationId="{1CDC0463-B78E-402B-AC3D-18E64B3C36F9}"/>
          </ac:spMkLst>
        </pc:spChg>
        <pc:spChg chg="mod">
          <ac:chgData name="Jenny Chen" userId="3fd3e1b3-2829-4b83-a999-09ceb7240592" providerId="ADAL" clId="{73213D92-4A96-4BC7-AE1D-C3D58D1FDC6D}" dt="2020-07-28T20:00:30.502" v="1128"/>
          <ac:spMkLst>
            <pc:docMk/>
            <pc:sldMk cId="3360045161" sldId="1733"/>
            <ac:spMk id="141" creationId="{352668D8-B241-4073-9396-B9DEA080F867}"/>
          </ac:spMkLst>
        </pc:spChg>
        <pc:spChg chg="mod">
          <ac:chgData name="Jenny Chen" userId="3fd3e1b3-2829-4b83-a999-09ceb7240592" providerId="ADAL" clId="{73213D92-4A96-4BC7-AE1D-C3D58D1FDC6D}" dt="2020-07-28T20:00:30.502" v="1128"/>
          <ac:spMkLst>
            <pc:docMk/>
            <pc:sldMk cId="3360045161" sldId="1733"/>
            <ac:spMk id="142" creationId="{8ADD4F61-B083-4EDB-8A74-F79D4674A8AB}"/>
          </ac:spMkLst>
        </pc:spChg>
        <pc:spChg chg="mod">
          <ac:chgData name="Jenny Chen" userId="3fd3e1b3-2829-4b83-a999-09ceb7240592" providerId="ADAL" clId="{73213D92-4A96-4BC7-AE1D-C3D58D1FDC6D}" dt="2020-07-28T20:00:30.502" v="1128"/>
          <ac:spMkLst>
            <pc:docMk/>
            <pc:sldMk cId="3360045161" sldId="1733"/>
            <ac:spMk id="143" creationId="{10622F4A-C02E-4489-AC3D-ED81F43C91FC}"/>
          </ac:spMkLst>
        </pc:spChg>
        <pc:spChg chg="mod">
          <ac:chgData name="Jenny Chen" userId="3fd3e1b3-2829-4b83-a999-09ceb7240592" providerId="ADAL" clId="{73213D92-4A96-4BC7-AE1D-C3D58D1FDC6D}" dt="2020-07-28T20:00:30.502" v="1128"/>
          <ac:spMkLst>
            <pc:docMk/>
            <pc:sldMk cId="3360045161" sldId="1733"/>
            <ac:spMk id="144" creationId="{74681FF2-094A-4E6E-9179-74921D442272}"/>
          </ac:spMkLst>
        </pc:spChg>
        <pc:spChg chg="mod">
          <ac:chgData name="Jenny Chen" userId="3fd3e1b3-2829-4b83-a999-09ceb7240592" providerId="ADAL" clId="{73213D92-4A96-4BC7-AE1D-C3D58D1FDC6D}" dt="2020-07-28T20:00:30.502" v="1128"/>
          <ac:spMkLst>
            <pc:docMk/>
            <pc:sldMk cId="3360045161" sldId="1733"/>
            <ac:spMk id="145" creationId="{2F8303EE-3CBE-4D47-A57E-40B509DC0E01}"/>
          </ac:spMkLst>
        </pc:spChg>
        <pc:spChg chg="mod">
          <ac:chgData name="Jenny Chen" userId="3fd3e1b3-2829-4b83-a999-09ceb7240592" providerId="ADAL" clId="{73213D92-4A96-4BC7-AE1D-C3D58D1FDC6D}" dt="2020-07-28T20:00:30.502" v="1128"/>
          <ac:spMkLst>
            <pc:docMk/>
            <pc:sldMk cId="3360045161" sldId="1733"/>
            <ac:spMk id="146" creationId="{8C3BC32A-9483-4C59-A01E-1E19FA4B811A}"/>
          </ac:spMkLst>
        </pc:spChg>
        <pc:spChg chg="mod">
          <ac:chgData name="Jenny Chen" userId="3fd3e1b3-2829-4b83-a999-09ceb7240592" providerId="ADAL" clId="{73213D92-4A96-4BC7-AE1D-C3D58D1FDC6D}" dt="2020-07-28T20:00:30.502" v="1128"/>
          <ac:spMkLst>
            <pc:docMk/>
            <pc:sldMk cId="3360045161" sldId="1733"/>
            <ac:spMk id="147" creationId="{3098EEDE-7305-4A4D-AACA-688A3C3B16E6}"/>
          </ac:spMkLst>
        </pc:spChg>
        <pc:spChg chg="mod">
          <ac:chgData name="Jenny Chen" userId="3fd3e1b3-2829-4b83-a999-09ceb7240592" providerId="ADAL" clId="{73213D92-4A96-4BC7-AE1D-C3D58D1FDC6D}" dt="2020-07-28T20:00:30.502" v="1128"/>
          <ac:spMkLst>
            <pc:docMk/>
            <pc:sldMk cId="3360045161" sldId="1733"/>
            <ac:spMk id="148" creationId="{1C46581B-B526-426A-8399-2C59424C9EDD}"/>
          </ac:spMkLst>
        </pc:spChg>
        <pc:spChg chg="mod">
          <ac:chgData name="Jenny Chen" userId="3fd3e1b3-2829-4b83-a999-09ceb7240592" providerId="ADAL" clId="{73213D92-4A96-4BC7-AE1D-C3D58D1FDC6D}" dt="2020-07-28T20:00:30.502" v="1128"/>
          <ac:spMkLst>
            <pc:docMk/>
            <pc:sldMk cId="3360045161" sldId="1733"/>
            <ac:spMk id="149" creationId="{77A20CAD-A4E2-4D76-A8AE-462585075643}"/>
          </ac:spMkLst>
        </pc:spChg>
        <pc:spChg chg="mod">
          <ac:chgData name="Jenny Chen" userId="3fd3e1b3-2829-4b83-a999-09ceb7240592" providerId="ADAL" clId="{73213D92-4A96-4BC7-AE1D-C3D58D1FDC6D}" dt="2020-07-28T20:00:30.502" v="1128"/>
          <ac:spMkLst>
            <pc:docMk/>
            <pc:sldMk cId="3360045161" sldId="1733"/>
            <ac:spMk id="150" creationId="{2CB1C13F-3FDE-4077-9427-FC9C46A67EBD}"/>
          </ac:spMkLst>
        </pc:spChg>
        <pc:spChg chg="mod">
          <ac:chgData name="Jenny Chen" userId="3fd3e1b3-2829-4b83-a999-09ceb7240592" providerId="ADAL" clId="{73213D92-4A96-4BC7-AE1D-C3D58D1FDC6D}" dt="2020-07-28T20:00:30.502" v="1128"/>
          <ac:spMkLst>
            <pc:docMk/>
            <pc:sldMk cId="3360045161" sldId="1733"/>
            <ac:spMk id="151" creationId="{6F04A462-11FD-4649-BA44-C31CF03DA700}"/>
          </ac:spMkLst>
        </pc:spChg>
        <pc:spChg chg="mod">
          <ac:chgData name="Jenny Chen" userId="3fd3e1b3-2829-4b83-a999-09ceb7240592" providerId="ADAL" clId="{73213D92-4A96-4BC7-AE1D-C3D58D1FDC6D}" dt="2020-07-28T20:00:30.502" v="1128"/>
          <ac:spMkLst>
            <pc:docMk/>
            <pc:sldMk cId="3360045161" sldId="1733"/>
            <ac:spMk id="152" creationId="{80CF247A-0B1C-4B37-AC84-A9EF7B3E5499}"/>
          </ac:spMkLst>
        </pc:spChg>
        <pc:spChg chg="mod">
          <ac:chgData name="Jenny Chen" userId="3fd3e1b3-2829-4b83-a999-09ceb7240592" providerId="ADAL" clId="{73213D92-4A96-4BC7-AE1D-C3D58D1FDC6D}" dt="2020-07-28T20:00:30.502" v="1128"/>
          <ac:spMkLst>
            <pc:docMk/>
            <pc:sldMk cId="3360045161" sldId="1733"/>
            <ac:spMk id="153" creationId="{5862F611-D6A8-45E7-B28F-400852D0FF53}"/>
          </ac:spMkLst>
        </pc:spChg>
        <pc:spChg chg="mod">
          <ac:chgData name="Jenny Chen" userId="3fd3e1b3-2829-4b83-a999-09ceb7240592" providerId="ADAL" clId="{73213D92-4A96-4BC7-AE1D-C3D58D1FDC6D}" dt="2020-07-28T20:00:30.502" v="1128"/>
          <ac:spMkLst>
            <pc:docMk/>
            <pc:sldMk cId="3360045161" sldId="1733"/>
            <ac:spMk id="154" creationId="{75DBE21A-ABC9-4C71-8F3A-16363365EF27}"/>
          </ac:spMkLst>
        </pc:spChg>
        <pc:spChg chg="mod">
          <ac:chgData name="Jenny Chen" userId="3fd3e1b3-2829-4b83-a999-09ceb7240592" providerId="ADAL" clId="{73213D92-4A96-4BC7-AE1D-C3D58D1FDC6D}" dt="2020-07-28T20:00:30.502" v="1128"/>
          <ac:spMkLst>
            <pc:docMk/>
            <pc:sldMk cId="3360045161" sldId="1733"/>
            <ac:spMk id="155" creationId="{9014ABE2-9A06-4DFE-8BA7-9A5E98CC1459}"/>
          </ac:spMkLst>
        </pc:spChg>
        <pc:spChg chg="mod">
          <ac:chgData name="Jenny Chen" userId="3fd3e1b3-2829-4b83-a999-09ceb7240592" providerId="ADAL" clId="{73213D92-4A96-4BC7-AE1D-C3D58D1FDC6D}" dt="2020-07-28T20:00:30.502" v="1128"/>
          <ac:spMkLst>
            <pc:docMk/>
            <pc:sldMk cId="3360045161" sldId="1733"/>
            <ac:spMk id="156" creationId="{401BF904-0713-4A00-9A2F-EB58B6F92EC9}"/>
          </ac:spMkLst>
        </pc:spChg>
        <pc:spChg chg="mod">
          <ac:chgData name="Jenny Chen" userId="3fd3e1b3-2829-4b83-a999-09ceb7240592" providerId="ADAL" clId="{73213D92-4A96-4BC7-AE1D-C3D58D1FDC6D}" dt="2020-07-28T20:00:30.502" v="1128"/>
          <ac:spMkLst>
            <pc:docMk/>
            <pc:sldMk cId="3360045161" sldId="1733"/>
            <ac:spMk id="157" creationId="{E70DC923-590D-4F6A-B012-E45146C0D821}"/>
          </ac:spMkLst>
        </pc:spChg>
        <pc:spChg chg="mod">
          <ac:chgData name="Jenny Chen" userId="3fd3e1b3-2829-4b83-a999-09ceb7240592" providerId="ADAL" clId="{73213D92-4A96-4BC7-AE1D-C3D58D1FDC6D}" dt="2020-07-28T20:00:30.502" v="1128"/>
          <ac:spMkLst>
            <pc:docMk/>
            <pc:sldMk cId="3360045161" sldId="1733"/>
            <ac:spMk id="158" creationId="{667587F3-86F0-47D7-B90E-E71B19AB21D3}"/>
          </ac:spMkLst>
        </pc:spChg>
        <pc:spChg chg="mod">
          <ac:chgData name="Jenny Chen" userId="3fd3e1b3-2829-4b83-a999-09ceb7240592" providerId="ADAL" clId="{73213D92-4A96-4BC7-AE1D-C3D58D1FDC6D}" dt="2020-07-28T20:00:30.502" v="1128"/>
          <ac:spMkLst>
            <pc:docMk/>
            <pc:sldMk cId="3360045161" sldId="1733"/>
            <ac:spMk id="159" creationId="{4B0D0287-C858-4E39-BF6F-5AEEB3F27E1A}"/>
          </ac:spMkLst>
        </pc:spChg>
        <pc:spChg chg="mod">
          <ac:chgData name="Jenny Chen" userId="3fd3e1b3-2829-4b83-a999-09ceb7240592" providerId="ADAL" clId="{73213D92-4A96-4BC7-AE1D-C3D58D1FDC6D}" dt="2020-07-28T20:00:30.502" v="1128"/>
          <ac:spMkLst>
            <pc:docMk/>
            <pc:sldMk cId="3360045161" sldId="1733"/>
            <ac:spMk id="160" creationId="{54033BAC-0803-4CBB-95EF-2D19B472103F}"/>
          </ac:spMkLst>
        </pc:spChg>
        <pc:spChg chg="mod">
          <ac:chgData name="Jenny Chen" userId="3fd3e1b3-2829-4b83-a999-09ceb7240592" providerId="ADAL" clId="{73213D92-4A96-4BC7-AE1D-C3D58D1FDC6D}" dt="2020-07-28T20:00:30.502" v="1128"/>
          <ac:spMkLst>
            <pc:docMk/>
            <pc:sldMk cId="3360045161" sldId="1733"/>
            <ac:spMk id="161" creationId="{17397D3C-F5F7-4CCB-93E8-A24429A2A575}"/>
          </ac:spMkLst>
        </pc:spChg>
        <pc:spChg chg="mod">
          <ac:chgData name="Jenny Chen" userId="3fd3e1b3-2829-4b83-a999-09ceb7240592" providerId="ADAL" clId="{73213D92-4A96-4BC7-AE1D-C3D58D1FDC6D}" dt="2020-07-28T20:00:30.502" v="1128"/>
          <ac:spMkLst>
            <pc:docMk/>
            <pc:sldMk cId="3360045161" sldId="1733"/>
            <ac:spMk id="162" creationId="{18B195E2-AF62-4454-8A9E-AD4B3156BBEB}"/>
          </ac:spMkLst>
        </pc:spChg>
        <pc:spChg chg="mod">
          <ac:chgData name="Jenny Chen" userId="3fd3e1b3-2829-4b83-a999-09ceb7240592" providerId="ADAL" clId="{73213D92-4A96-4BC7-AE1D-C3D58D1FDC6D}" dt="2020-07-28T20:00:30.502" v="1128"/>
          <ac:spMkLst>
            <pc:docMk/>
            <pc:sldMk cId="3360045161" sldId="1733"/>
            <ac:spMk id="163" creationId="{5AF339F3-8242-421F-91CA-D48D08235280}"/>
          </ac:spMkLst>
        </pc:spChg>
        <pc:spChg chg="mod">
          <ac:chgData name="Jenny Chen" userId="3fd3e1b3-2829-4b83-a999-09ceb7240592" providerId="ADAL" clId="{73213D92-4A96-4BC7-AE1D-C3D58D1FDC6D}" dt="2020-07-28T20:00:30.502" v="1128"/>
          <ac:spMkLst>
            <pc:docMk/>
            <pc:sldMk cId="3360045161" sldId="1733"/>
            <ac:spMk id="164" creationId="{4E781DF1-ED42-40E4-8C86-2DE7872A984B}"/>
          </ac:spMkLst>
        </pc:spChg>
        <pc:spChg chg="mod">
          <ac:chgData name="Jenny Chen" userId="3fd3e1b3-2829-4b83-a999-09ceb7240592" providerId="ADAL" clId="{73213D92-4A96-4BC7-AE1D-C3D58D1FDC6D}" dt="2020-07-28T20:00:30.502" v="1128"/>
          <ac:spMkLst>
            <pc:docMk/>
            <pc:sldMk cId="3360045161" sldId="1733"/>
            <ac:spMk id="165" creationId="{6D381C25-FE5E-41AB-B3C1-F986798B84FC}"/>
          </ac:spMkLst>
        </pc:spChg>
        <pc:spChg chg="mod">
          <ac:chgData name="Jenny Chen" userId="3fd3e1b3-2829-4b83-a999-09ceb7240592" providerId="ADAL" clId="{73213D92-4A96-4BC7-AE1D-C3D58D1FDC6D}" dt="2020-07-28T20:00:30.502" v="1128"/>
          <ac:spMkLst>
            <pc:docMk/>
            <pc:sldMk cId="3360045161" sldId="1733"/>
            <ac:spMk id="166" creationId="{2E3ED1D4-1B12-4122-951B-0356EC608DE8}"/>
          </ac:spMkLst>
        </pc:spChg>
        <pc:spChg chg="mod">
          <ac:chgData name="Jenny Chen" userId="3fd3e1b3-2829-4b83-a999-09ceb7240592" providerId="ADAL" clId="{73213D92-4A96-4BC7-AE1D-C3D58D1FDC6D}" dt="2020-07-28T20:00:30.502" v="1128"/>
          <ac:spMkLst>
            <pc:docMk/>
            <pc:sldMk cId="3360045161" sldId="1733"/>
            <ac:spMk id="167" creationId="{83AA3314-2D66-4568-92B2-38832A7A647B}"/>
          </ac:spMkLst>
        </pc:spChg>
        <pc:spChg chg="mod">
          <ac:chgData name="Jenny Chen" userId="3fd3e1b3-2829-4b83-a999-09ceb7240592" providerId="ADAL" clId="{73213D92-4A96-4BC7-AE1D-C3D58D1FDC6D}" dt="2020-07-28T20:00:30.502" v="1128"/>
          <ac:spMkLst>
            <pc:docMk/>
            <pc:sldMk cId="3360045161" sldId="1733"/>
            <ac:spMk id="168" creationId="{206E6B86-7DC3-4366-A1BB-86E918B05521}"/>
          </ac:spMkLst>
        </pc:spChg>
        <pc:spChg chg="mod">
          <ac:chgData name="Jenny Chen" userId="3fd3e1b3-2829-4b83-a999-09ceb7240592" providerId="ADAL" clId="{73213D92-4A96-4BC7-AE1D-C3D58D1FDC6D}" dt="2020-07-28T20:00:30.502" v="1128"/>
          <ac:spMkLst>
            <pc:docMk/>
            <pc:sldMk cId="3360045161" sldId="1733"/>
            <ac:spMk id="169" creationId="{44AC2DDE-E401-4631-857F-5109DA8190D4}"/>
          </ac:spMkLst>
        </pc:spChg>
        <pc:spChg chg="mod">
          <ac:chgData name="Jenny Chen" userId="3fd3e1b3-2829-4b83-a999-09ceb7240592" providerId="ADAL" clId="{73213D92-4A96-4BC7-AE1D-C3D58D1FDC6D}" dt="2020-07-28T20:00:30.502" v="1128"/>
          <ac:spMkLst>
            <pc:docMk/>
            <pc:sldMk cId="3360045161" sldId="1733"/>
            <ac:spMk id="170" creationId="{41B56054-A604-4083-8F15-207BAC0AE00C}"/>
          </ac:spMkLst>
        </pc:spChg>
        <pc:spChg chg="mod">
          <ac:chgData name="Jenny Chen" userId="3fd3e1b3-2829-4b83-a999-09ceb7240592" providerId="ADAL" clId="{73213D92-4A96-4BC7-AE1D-C3D58D1FDC6D}" dt="2020-07-28T20:00:30.502" v="1128"/>
          <ac:spMkLst>
            <pc:docMk/>
            <pc:sldMk cId="3360045161" sldId="1733"/>
            <ac:spMk id="171" creationId="{50F4D892-D580-4EDB-AAC0-7FFC19B64B7E}"/>
          </ac:spMkLst>
        </pc:spChg>
        <pc:spChg chg="mod">
          <ac:chgData name="Jenny Chen" userId="3fd3e1b3-2829-4b83-a999-09ceb7240592" providerId="ADAL" clId="{73213D92-4A96-4BC7-AE1D-C3D58D1FDC6D}" dt="2020-07-28T20:00:30.502" v="1128"/>
          <ac:spMkLst>
            <pc:docMk/>
            <pc:sldMk cId="3360045161" sldId="1733"/>
            <ac:spMk id="172" creationId="{40ED8029-54E6-4EFB-AE0B-39ADAAA6841B}"/>
          </ac:spMkLst>
        </pc:spChg>
        <pc:spChg chg="mod">
          <ac:chgData name="Jenny Chen" userId="3fd3e1b3-2829-4b83-a999-09ceb7240592" providerId="ADAL" clId="{73213D92-4A96-4BC7-AE1D-C3D58D1FDC6D}" dt="2020-07-28T20:00:30.502" v="1128"/>
          <ac:spMkLst>
            <pc:docMk/>
            <pc:sldMk cId="3360045161" sldId="1733"/>
            <ac:spMk id="173" creationId="{224A2B62-9267-4A17-A6D7-E2DEAF4F19CE}"/>
          </ac:spMkLst>
        </pc:spChg>
        <pc:spChg chg="mod">
          <ac:chgData name="Jenny Chen" userId="3fd3e1b3-2829-4b83-a999-09ceb7240592" providerId="ADAL" clId="{73213D92-4A96-4BC7-AE1D-C3D58D1FDC6D}" dt="2020-07-28T20:00:30.502" v="1128"/>
          <ac:spMkLst>
            <pc:docMk/>
            <pc:sldMk cId="3360045161" sldId="1733"/>
            <ac:spMk id="174" creationId="{3A845637-C9D0-46A5-8255-252D830FE4A9}"/>
          </ac:spMkLst>
        </pc:spChg>
        <pc:spChg chg="mod">
          <ac:chgData name="Jenny Chen" userId="3fd3e1b3-2829-4b83-a999-09ceb7240592" providerId="ADAL" clId="{73213D92-4A96-4BC7-AE1D-C3D58D1FDC6D}" dt="2020-07-28T20:00:30.502" v="1128"/>
          <ac:spMkLst>
            <pc:docMk/>
            <pc:sldMk cId="3360045161" sldId="1733"/>
            <ac:spMk id="175" creationId="{513BD0C2-568C-4770-B880-739656FA0C73}"/>
          </ac:spMkLst>
        </pc:spChg>
        <pc:spChg chg="mod">
          <ac:chgData name="Jenny Chen" userId="3fd3e1b3-2829-4b83-a999-09ceb7240592" providerId="ADAL" clId="{73213D92-4A96-4BC7-AE1D-C3D58D1FDC6D}" dt="2020-07-28T20:00:30.502" v="1128"/>
          <ac:spMkLst>
            <pc:docMk/>
            <pc:sldMk cId="3360045161" sldId="1733"/>
            <ac:spMk id="176" creationId="{9DB5BF60-4028-4DB5-99D8-6309DCD7B61B}"/>
          </ac:spMkLst>
        </pc:spChg>
        <pc:spChg chg="mod">
          <ac:chgData name="Jenny Chen" userId="3fd3e1b3-2829-4b83-a999-09ceb7240592" providerId="ADAL" clId="{73213D92-4A96-4BC7-AE1D-C3D58D1FDC6D}" dt="2020-07-28T20:00:30.502" v="1128"/>
          <ac:spMkLst>
            <pc:docMk/>
            <pc:sldMk cId="3360045161" sldId="1733"/>
            <ac:spMk id="177" creationId="{BF651BB1-ADC6-4BA3-A569-FE79B2913C12}"/>
          </ac:spMkLst>
        </pc:spChg>
        <pc:spChg chg="mod">
          <ac:chgData name="Jenny Chen" userId="3fd3e1b3-2829-4b83-a999-09ceb7240592" providerId="ADAL" clId="{73213D92-4A96-4BC7-AE1D-C3D58D1FDC6D}" dt="2020-07-28T20:00:30.502" v="1128"/>
          <ac:spMkLst>
            <pc:docMk/>
            <pc:sldMk cId="3360045161" sldId="1733"/>
            <ac:spMk id="178" creationId="{B782C8D7-F873-4220-A7A0-4B5A86A7004F}"/>
          </ac:spMkLst>
        </pc:spChg>
        <pc:spChg chg="mod">
          <ac:chgData name="Jenny Chen" userId="3fd3e1b3-2829-4b83-a999-09ceb7240592" providerId="ADAL" clId="{73213D92-4A96-4BC7-AE1D-C3D58D1FDC6D}" dt="2020-07-28T20:00:30.502" v="1128"/>
          <ac:spMkLst>
            <pc:docMk/>
            <pc:sldMk cId="3360045161" sldId="1733"/>
            <ac:spMk id="179" creationId="{3E328BF1-948C-42E8-B26F-97DA10C9C31D}"/>
          </ac:spMkLst>
        </pc:spChg>
        <pc:spChg chg="mod">
          <ac:chgData name="Jenny Chen" userId="3fd3e1b3-2829-4b83-a999-09ceb7240592" providerId="ADAL" clId="{73213D92-4A96-4BC7-AE1D-C3D58D1FDC6D}" dt="2020-07-28T20:00:30.502" v="1128"/>
          <ac:spMkLst>
            <pc:docMk/>
            <pc:sldMk cId="3360045161" sldId="1733"/>
            <ac:spMk id="180" creationId="{47A93715-4B93-47C4-8294-AB99C8C04E79}"/>
          </ac:spMkLst>
        </pc:spChg>
        <pc:spChg chg="mod">
          <ac:chgData name="Jenny Chen" userId="3fd3e1b3-2829-4b83-a999-09ceb7240592" providerId="ADAL" clId="{73213D92-4A96-4BC7-AE1D-C3D58D1FDC6D}" dt="2020-07-28T20:00:30.502" v="1128"/>
          <ac:spMkLst>
            <pc:docMk/>
            <pc:sldMk cId="3360045161" sldId="1733"/>
            <ac:spMk id="181" creationId="{74D85D02-F9F5-4793-91FD-FD4E01EFBD02}"/>
          </ac:spMkLst>
        </pc:spChg>
        <pc:spChg chg="mod">
          <ac:chgData name="Jenny Chen" userId="3fd3e1b3-2829-4b83-a999-09ceb7240592" providerId="ADAL" clId="{73213D92-4A96-4BC7-AE1D-C3D58D1FDC6D}" dt="2020-07-28T20:00:30.502" v="1128"/>
          <ac:spMkLst>
            <pc:docMk/>
            <pc:sldMk cId="3360045161" sldId="1733"/>
            <ac:spMk id="182" creationId="{42DAFC23-8C26-4ADE-88CC-E533440F33CB}"/>
          </ac:spMkLst>
        </pc:spChg>
        <pc:spChg chg="mod">
          <ac:chgData name="Jenny Chen" userId="3fd3e1b3-2829-4b83-a999-09ceb7240592" providerId="ADAL" clId="{73213D92-4A96-4BC7-AE1D-C3D58D1FDC6D}" dt="2020-07-28T20:00:30.502" v="1128"/>
          <ac:spMkLst>
            <pc:docMk/>
            <pc:sldMk cId="3360045161" sldId="1733"/>
            <ac:spMk id="183" creationId="{F7FC2EA9-903F-4E57-8A26-358588526AA1}"/>
          </ac:spMkLst>
        </pc:spChg>
        <pc:spChg chg="mod">
          <ac:chgData name="Jenny Chen" userId="3fd3e1b3-2829-4b83-a999-09ceb7240592" providerId="ADAL" clId="{73213D92-4A96-4BC7-AE1D-C3D58D1FDC6D}" dt="2020-07-28T20:00:30.502" v="1128"/>
          <ac:spMkLst>
            <pc:docMk/>
            <pc:sldMk cId="3360045161" sldId="1733"/>
            <ac:spMk id="184" creationId="{536E55B9-416B-4789-B2DA-796010C14630}"/>
          </ac:spMkLst>
        </pc:spChg>
        <pc:spChg chg="mod">
          <ac:chgData name="Jenny Chen" userId="3fd3e1b3-2829-4b83-a999-09ceb7240592" providerId="ADAL" clId="{73213D92-4A96-4BC7-AE1D-C3D58D1FDC6D}" dt="2020-07-28T20:00:30.502" v="1128"/>
          <ac:spMkLst>
            <pc:docMk/>
            <pc:sldMk cId="3360045161" sldId="1733"/>
            <ac:spMk id="185" creationId="{C1EBEB0B-DA41-4DE0-B3BA-81E00AFE2207}"/>
          </ac:spMkLst>
        </pc:spChg>
        <pc:spChg chg="mod">
          <ac:chgData name="Jenny Chen" userId="3fd3e1b3-2829-4b83-a999-09ceb7240592" providerId="ADAL" clId="{73213D92-4A96-4BC7-AE1D-C3D58D1FDC6D}" dt="2020-07-28T20:00:30.502" v="1128"/>
          <ac:spMkLst>
            <pc:docMk/>
            <pc:sldMk cId="3360045161" sldId="1733"/>
            <ac:spMk id="186" creationId="{34EA5726-D563-40CA-8EEB-EDE9B32FA60B}"/>
          </ac:spMkLst>
        </pc:spChg>
        <pc:spChg chg="mod">
          <ac:chgData name="Jenny Chen" userId="3fd3e1b3-2829-4b83-a999-09ceb7240592" providerId="ADAL" clId="{73213D92-4A96-4BC7-AE1D-C3D58D1FDC6D}" dt="2020-07-28T20:00:30.502" v="1128"/>
          <ac:spMkLst>
            <pc:docMk/>
            <pc:sldMk cId="3360045161" sldId="1733"/>
            <ac:spMk id="187" creationId="{17E36499-A1EE-4393-BA71-81E1F162BBB8}"/>
          </ac:spMkLst>
        </pc:spChg>
        <pc:spChg chg="mod">
          <ac:chgData name="Jenny Chen" userId="3fd3e1b3-2829-4b83-a999-09ceb7240592" providerId="ADAL" clId="{73213D92-4A96-4BC7-AE1D-C3D58D1FDC6D}" dt="2020-07-28T20:00:30.502" v="1128"/>
          <ac:spMkLst>
            <pc:docMk/>
            <pc:sldMk cId="3360045161" sldId="1733"/>
            <ac:spMk id="188" creationId="{950D7FF9-6982-491C-AFD4-F691B4C28817}"/>
          </ac:spMkLst>
        </pc:spChg>
        <pc:spChg chg="mod">
          <ac:chgData name="Jenny Chen" userId="3fd3e1b3-2829-4b83-a999-09ceb7240592" providerId="ADAL" clId="{73213D92-4A96-4BC7-AE1D-C3D58D1FDC6D}" dt="2020-07-28T20:00:30.502" v="1128"/>
          <ac:spMkLst>
            <pc:docMk/>
            <pc:sldMk cId="3360045161" sldId="1733"/>
            <ac:spMk id="189" creationId="{B4B64852-9633-46A7-B9C7-777468746E3B}"/>
          </ac:spMkLst>
        </pc:spChg>
        <pc:spChg chg="mod">
          <ac:chgData name="Jenny Chen" userId="3fd3e1b3-2829-4b83-a999-09ceb7240592" providerId="ADAL" clId="{73213D92-4A96-4BC7-AE1D-C3D58D1FDC6D}" dt="2020-07-28T20:00:30.502" v="1128"/>
          <ac:spMkLst>
            <pc:docMk/>
            <pc:sldMk cId="3360045161" sldId="1733"/>
            <ac:spMk id="190" creationId="{06C5EED1-482F-49E9-A733-4C83AD8558D7}"/>
          </ac:spMkLst>
        </pc:spChg>
        <pc:spChg chg="mod">
          <ac:chgData name="Jenny Chen" userId="3fd3e1b3-2829-4b83-a999-09ceb7240592" providerId="ADAL" clId="{73213D92-4A96-4BC7-AE1D-C3D58D1FDC6D}" dt="2020-07-28T20:00:30.502" v="1128"/>
          <ac:spMkLst>
            <pc:docMk/>
            <pc:sldMk cId="3360045161" sldId="1733"/>
            <ac:spMk id="191" creationId="{66377684-E9BA-4CD9-8C6B-7141851A8321}"/>
          </ac:spMkLst>
        </pc:spChg>
        <pc:grpChg chg="del">
          <ac:chgData name="Jenny Chen" userId="3fd3e1b3-2829-4b83-a999-09ceb7240592" providerId="ADAL" clId="{73213D92-4A96-4BC7-AE1D-C3D58D1FDC6D}" dt="2020-07-28T20:00:30.142" v="1127" actId="478"/>
          <ac:grpSpMkLst>
            <pc:docMk/>
            <pc:sldMk cId="3360045161" sldId="1733"/>
            <ac:grpSpMk id="2" creationId="{01B373DE-3C36-49BF-8D68-F6872EB5E321}"/>
          </ac:grpSpMkLst>
        </pc:grpChg>
        <pc:grpChg chg="add mod">
          <ac:chgData name="Jenny Chen" userId="3fd3e1b3-2829-4b83-a999-09ceb7240592" providerId="ADAL" clId="{73213D92-4A96-4BC7-AE1D-C3D58D1FDC6D}" dt="2020-07-28T20:00:30.502" v="1128"/>
          <ac:grpSpMkLst>
            <pc:docMk/>
            <pc:sldMk cId="3360045161" sldId="1733"/>
            <ac:grpSpMk id="99" creationId="{B9D5DC14-4AAA-48E5-8A68-AD9F53E242E3}"/>
          </ac:grpSpMkLst>
        </pc:grpChg>
      </pc:sldChg>
      <pc:sldChg chg="addSp delSp modSp mod">
        <pc:chgData name="Jenny Chen" userId="3fd3e1b3-2829-4b83-a999-09ceb7240592" providerId="ADAL" clId="{73213D92-4A96-4BC7-AE1D-C3D58D1FDC6D}" dt="2020-07-28T19:50:27.584" v="1122"/>
        <pc:sldMkLst>
          <pc:docMk/>
          <pc:sldMk cId="1622630864" sldId="1736"/>
        </pc:sldMkLst>
        <pc:spChg chg="mod">
          <ac:chgData name="Jenny Chen" userId="3fd3e1b3-2829-4b83-a999-09ceb7240592" providerId="ADAL" clId="{73213D92-4A96-4BC7-AE1D-C3D58D1FDC6D}" dt="2020-07-25T00:27:13.016" v="5" actId="14100"/>
          <ac:spMkLst>
            <pc:docMk/>
            <pc:sldMk cId="1622630864" sldId="1736"/>
            <ac:spMk id="6" creationId="{00000000-0000-0000-0000-000000000000}"/>
          </ac:spMkLst>
        </pc:spChg>
        <pc:spChg chg="mod">
          <ac:chgData name="Jenny Chen" userId="3fd3e1b3-2829-4b83-a999-09ceb7240592" providerId="ADAL" clId="{73213D92-4A96-4BC7-AE1D-C3D58D1FDC6D}" dt="2020-07-28T19:50:27.584" v="1122"/>
          <ac:spMkLst>
            <pc:docMk/>
            <pc:sldMk cId="1622630864" sldId="1736"/>
            <ac:spMk id="49" creationId="{D21C272C-D7E0-4F6D-BC11-8A8D3BFAB3DA}"/>
          </ac:spMkLst>
        </pc:spChg>
        <pc:spChg chg="mod">
          <ac:chgData name="Jenny Chen" userId="3fd3e1b3-2829-4b83-a999-09ceb7240592" providerId="ADAL" clId="{73213D92-4A96-4BC7-AE1D-C3D58D1FDC6D}" dt="2020-07-28T19:50:27.584" v="1122"/>
          <ac:spMkLst>
            <pc:docMk/>
            <pc:sldMk cId="1622630864" sldId="1736"/>
            <ac:spMk id="50" creationId="{EF9318DE-23BD-41A1-999D-8F3ACEFD8E2A}"/>
          </ac:spMkLst>
        </pc:spChg>
        <pc:spChg chg="mod">
          <ac:chgData name="Jenny Chen" userId="3fd3e1b3-2829-4b83-a999-09ceb7240592" providerId="ADAL" clId="{73213D92-4A96-4BC7-AE1D-C3D58D1FDC6D}" dt="2020-07-28T19:50:27.584" v="1122"/>
          <ac:spMkLst>
            <pc:docMk/>
            <pc:sldMk cId="1622630864" sldId="1736"/>
            <ac:spMk id="51" creationId="{07B0DCD4-1235-485B-BEA2-7A10314CB3A7}"/>
          </ac:spMkLst>
        </pc:spChg>
        <pc:spChg chg="mod">
          <ac:chgData name="Jenny Chen" userId="3fd3e1b3-2829-4b83-a999-09ceb7240592" providerId="ADAL" clId="{73213D92-4A96-4BC7-AE1D-C3D58D1FDC6D}" dt="2020-07-28T19:50:27.584" v="1122"/>
          <ac:spMkLst>
            <pc:docMk/>
            <pc:sldMk cId="1622630864" sldId="1736"/>
            <ac:spMk id="52" creationId="{46FFAC0C-1B7E-40BF-ABD5-DA29ED960AAA}"/>
          </ac:spMkLst>
        </pc:spChg>
        <pc:spChg chg="mod">
          <ac:chgData name="Jenny Chen" userId="3fd3e1b3-2829-4b83-a999-09ceb7240592" providerId="ADAL" clId="{73213D92-4A96-4BC7-AE1D-C3D58D1FDC6D}" dt="2020-07-28T19:50:27.584" v="1122"/>
          <ac:spMkLst>
            <pc:docMk/>
            <pc:sldMk cId="1622630864" sldId="1736"/>
            <ac:spMk id="53" creationId="{D429D1AF-37AE-4979-901D-BC2CF04DB625}"/>
          </ac:spMkLst>
        </pc:spChg>
        <pc:spChg chg="mod">
          <ac:chgData name="Jenny Chen" userId="3fd3e1b3-2829-4b83-a999-09ceb7240592" providerId="ADAL" clId="{73213D92-4A96-4BC7-AE1D-C3D58D1FDC6D}" dt="2020-07-28T19:50:27.584" v="1122"/>
          <ac:spMkLst>
            <pc:docMk/>
            <pc:sldMk cId="1622630864" sldId="1736"/>
            <ac:spMk id="54" creationId="{B77A23D0-CD1B-4276-947B-1349C644E1BC}"/>
          </ac:spMkLst>
        </pc:spChg>
        <pc:spChg chg="mod">
          <ac:chgData name="Jenny Chen" userId="3fd3e1b3-2829-4b83-a999-09ceb7240592" providerId="ADAL" clId="{73213D92-4A96-4BC7-AE1D-C3D58D1FDC6D}" dt="2020-07-28T19:50:27.584" v="1122"/>
          <ac:spMkLst>
            <pc:docMk/>
            <pc:sldMk cId="1622630864" sldId="1736"/>
            <ac:spMk id="55" creationId="{A6133FF9-D119-4883-AFA8-D386173837D2}"/>
          </ac:spMkLst>
        </pc:spChg>
        <pc:spChg chg="mod">
          <ac:chgData name="Jenny Chen" userId="3fd3e1b3-2829-4b83-a999-09ceb7240592" providerId="ADAL" clId="{73213D92-4A96-4BC7-AE1D-C3D58D1FDC6D}" dt="2020-07-28T19:50:27.584" v="1122"/>
          <ac:spMkLst>
            <pc:docMk/>
            <pc:sldMk cId="1622630864" sldId="1736"/>
            <ac:spMk id="56" creationId="{59457605-4BD1-4606-AE04-859BA1B6243E}"/>
          </ac:spMkLst>
        </pc:spChg>
        <pc:spChg chg="mod">
          <ac:chgData name="Jenny Chen" userId="3fd3e1b3-2829-4b83-a999-09ceb7240592" providerId="ADAL" clId="{73213D92-4A96-4BC7-AE1D-C3D58D1FDC6D}" dt="2020-07-28T19:50:27.584" v="1122"/>
          <ac:spMkLst>
            <pc:docMk/>
            <pc:sldMk cId="1622630864" sldId="1736"/>
            <ac:spMk id="57" creationId="{BAB45366-2EAD-4E5A-B5AA-418B0EB09525}"/>
          </ac:spMkLst>
        </pc:spChg>
        <pc:spChg chg="mod">
          <ac:chgData name="Jenny Chen" userId="3fd3e1b3-2829-4b83-a999-09ceb7240592" providerId="ADAL" clId="{73213D92-4A96-4BC7-AE1D-C3D58D1FDC6D}" dt="2020-07-28T19:50:27.584" v="1122"/>
          <ac:spMkLst>
            <pc:docMk/>
            <pc:sldMk cId="1622630864" sldId="1736"/>
            <ac:spMk id="58" creationId="{B1D372EF-F20F-4082-BA2E-BE1E570680AB}"/>
          </ac:spMkLst>
        </pc:spChg>
        <pc:spChg chg="mod">
          <ac:chgData name="Jenny Chen" userId="3fd3e1b3-2829-4b83-a999-09ceb7240592" providerId="ADAL" clId="{73213D92-4A96-4BC7-AE1D-C3D58D1FDC6D}" dt="2020-07-28T19:50:27.584" v="1122"/>
          <ac:spMkLst>
            <pc:docMk/>
            <pc:sldMk cId="1622630864" sldId="1736"/>
            <ac:spMk id="59" creationId="{78752987-88D9-4931-A353-46DB3EABA6F7}"/>
          </ac:spMkLst>
        </pc:spChg>
        <pc:spChg chg="mod">
          <ac:chgData name="Jenny Chen" userId="3fd3e1b3-2829-4b83-a999-09ceb7240592" providerId="ADAL" clId="{73213D92-4A96-4BC7-AE1D-C3D58D1FDC6D}" dt="2020-07-28T19:50:27.584" v="1122"/>
          <ac:spMkLst>
            <pc:docMk/>
            <pc:sldMk cId="1622630864" sldId="1736"/>
            <ac:spMk id="60" creationId="{7CE2ED68-4D78-4AC7-B25C-70BED006F07C}"/>
          </ac:spMkLst>
        </pc:spChg>
        <pc:spChg chg="mod">
          <ac:chgData name="Jenny Chen" userId="3fd3e1b3-2829-4b83-a999-09ceb7240592" providerId="ADAL" clId="{73213D92-4A96-4BC7-AE1D-C3D58D1FDC6D}" dt="2020-07-28T19:50:27.584" v="1122"/>
          <ac:spMkLst>
            <pc:docMk/>
            <pc:sldMk cId="1622630864" sldId="1736"/>
            <ac:spMk id="61" creationId="{763DFB4D-8314-4C27-97E1-AB6C38F1BA67}"/>
          </ac:spMkLst>
        </pc:spChg>
        <pc:spChg chg="mod">
          <ac:chgData name="Jenny Chen" userId="3fd3e1b3-2829-4b83-a999-09ceb7240592" providerId="ADAL" clId="{73213D92-4A96-4BC7-AE1D-C3D58D1FDC6D}" dt="2020-07-28T19:50:27.584" v="1122"/>
          <ac:spMkLst>
            <pc:docMk/>
            <pc:sldMk cId="1622630864" sldId="1736"/>
            <ac:spMk id="62" creationId="{36370507-4471-4422-BC8F-0A148FC265DE}"/>
          </ac:spMkLst>
        </pc:spChg>
        <pc:spChg chg="mod">
          <ac:chgData name="Jenny Chen" userId="3fd3e1b3-2829-4b83-a999-09ceb7240592" providerId="ADAL" clId="{73213D92-4A96-4BC7-AE1D-C3D58D1FDC6D}" dt="2020-07-28T19:50:27.584" v="1122"/>
          <ac:spMkLst>
            <pc:docMk/>
            <pc:sldMk cId="1622630864" sldId="1736"/>
            <ac:spMk id="63" creationId="{9B7E74A5-9D1B-43DF-9368-2CA0168DFF28}"/>
          </ac:spMkLst>
        </pc:spChg>
        <pc:spChg chg="mod">
          <ac:chgData name="Jenny Chen" userId="3fd3e1b3-2829-4b83-a999-09ceb7240592" providerId="ADAL" clId="{73213D92-4A96-4BC7-AE1D-C3D58D1FDC6D}" dt="2020-07-28T19:50:27.584" v="1122"/>
          <ac:spMkLst>
            <pc:docMk/>
            <pc:sldMk cId="1622630864" sldId="1736"/>
            <ac:spMk id="64" creationId="{696CBAF4-01BD-412C-BF7A-C00035C20579}"/>
          </ac:spMkLst>
        </pc:spChg>
        <pc:spChg chg="mod">
          <ac:chgData name="Jenny Chen" userId="3fd3e1b3-2829-4b83-a999-09ceb7240592" providerId="ADAL" clId="{73213D92-4A96-4BC7-AE1D-C3D58D1FDC6D}" dt="2020-07-28T19:50:27.584" v="1122"/>
          <ac:spMkLst>
            <pc:docMk/>
            <pc:sldMk cId="1622630864" sldId="1736"/>
            <ac:spMk id="65" creationId="{81DDCE5E-8522-4A7D-A2B8-126A262277D0}"/>
          </ac:spMkLst>
        </pc:spChg>
        <pc:spChg chg="mod">
          <ac:chgData name="Jenny Chen" userId="3fd3e1b3-2829-4b83-a999-09ceb7240592" providerId="ADAL" clId="{73213D92-4A96-4BC7-AE1D-C3D58D1FDC6D}" dt="2020-07-28T19:50:27.584" v="1122"/>
          <ac:spMkLst>
            <pc:docMk/>
            <pc:sldMk cId="1622630864" sldId="1736"/>
            <ac:spMk id="66" creationId="{CC4989C8-53A3-47D5-BC14-276D5F492C78}"/>
          </ac:spMkLst>
        </pc:spChg>
        <pc:spChg chg="mod">
          <ac:chgData name="Jenny Chen" userId="3fd3e1b3-2829-4b83-a999-09ceb7240592" providerId="ADAL" clId="{73213D92-4A96-4BC7-AE1D-C3D58D1FDC6D}" dt="2020-07-28T19:50:27.584" v="1122"/>
          <ac:spMkLst>
            <pc:docMk/>
            <pc:sldMk cId="1622630864" sldId="1736"/>
            <ac:spMk id="67" creationId="{42C1F0FA-920D-43CC-A022-B76037424683}"/>
          </ac:spMkLst>
        </pc:spChg>
        <pc:spChg chg="mod">
          <ac:chgData name="Jenny Chen" userId="3fd3e1b3-2829-4b83-a999-09ceb7240592" providerId="ADAL" clId="{73213D92-4A96-4BC7-AE1D-C3D58D1FDC6D}" dt="2020-07-28T19:49:30.268" v="1120" actId="1076"/>
          <ac:spMkLst>
            <pc:docMk/>
            <pc:sldMk cId="1622630864" sldId="1736"/>
            <ac:spMk id="68" creationId="{659E479B-C7FB-417A-8E52-20C1AB21EA6E}"/>
          </ac:spMkLst>
        </pc:spChg>
        <pc:spChg chg="mod">
          <ac:chgData name="Jenny Chen" userId="3fd3e1b3-2829-4b83-a999-09ceb7240592" providerId="ADAL" clId="{73213D92-4A96-4BC7-AE1D-C3D58D1FDC6D}" dt="2020-07-28T19:49:30.268" v="1120" actId="1076"/>
          <ac:spMkLst>
            <pc:docMk/>
            <pc:sldMk cId="1622630864" sldId="1736"/>
            <ac:spMk id="69" creationId="{8989E824-3D0F-4518-B031-94AA72F051BD}"/>
          </ac:spMkLst>
        </pc:spChg>
        <pc:spChg chg="mod">
          <ac:chgData name="Jenny Chen" userId="3fd3e1b3-2829-4b83-a999-09ceb7240592" providerId="ADAL" clId="{73213D92-4A96-4BC7-AE1D-C3D58D1FDC6D}" dt="2020-07-28T19:49:30.268" v="1120" actId="1076"/>
          <ac:spMkLst>
            <pc:docMk/>
            <pc:sldMk cId="1622630864" sldId="1736"/>
            <ac:spMk id="70" creationId="{ED392911-F99A-4744-AF9F-48E22B46F5A4}"/>
          </ac:spMkLst>
        </pc:spChg>
        <pc:spChg chg="mod">
          <ac:chgData name="Jenny Chen" userId="3fd3e1b3-2829-4b83-a999-09ceb7240592" providerId="ADAL" clId="{73213D92-4A96-4BC7-AE1D-C3D58D1FDC6D}" dt="2020-07-28T19:49:30.268" v="1120" actId="1076"/>
          <ac:spMkLst>
            <pc:docMk/>
            <pc:sldMk cId="1622630864" sldId="1736"/>
            <ac:spMk id="71" creationId="{4D16F281-6AE4-4DFA-8939-BAAF9A436A5A}"/>
          </ac:spMkLst>
        </pc:spChg>
        <pc:spChg chg="mod">
          <ac:chgData name="Jenny Chen" userId="3fd3e1b3-2829-4b83-a999-09ceb7240592" providerId="ADAL" clId="{73213D92-4A96-4BC7-AE1D-C3D58D1FDC6D}" dt="2020-07-28T19:49:30.268" v="1120" actId="1076"/>
          <ac:spMkLst>
            <pc:docMk/>
            <pc:sldMk cId="1622630864" sldId="1736"/>
            <ac:spMk id="72" creationId="{EB6874A0-EC92-4075-A4B4-97F7AE5C12CA}"/>
          </ac:spMkLst>
        </pc:spChg>
        <pc:spChg chg="mod">
          <ac:chgData name="Jenny Chen" userId="3fd3e1b3-2829-4b83-a999-09ceb7240592" providerId="ADAL" clId="{73213D92-4A96-4BC7-AE1D-C3D58D1FDC6D}" dt="2020-07-28T19:49:30.268" v="1120" actId="1076"/>
          <ac:spMkLst>
            <pc:docMk/>
            <pc:sldMk cId="1622630864" sldId="1736"/>
            <ac:spMk id="73" creationId="{E765AD02-97E5-457A-A8E6-D0A35CA8567F}"/>
          </ac:spMkLst>
        </pc:spChg>
        <pc:spChg chg="mod">
          <ac:chgData name="Jenny Chen" userId="3fd3e1b3-2829-4b83-a999-09ceb7240592" providerId="ADAL" clId="{73213D92-4A96-4BC7-AE1D-C3D58D1FDC6D}" dt="2020-07-28T19:49:30.268" v="1120" actId="1076"/>
          <ac:spMkLst>
            <pc:docMk/>
            <pc:sldMk cId="1622630864" sldId="1736"/>
            <ac:spMk id="74" creationId="{9E613F23-CE09-44C7-8AD0-A363AD828E7F}"/>
          </ac:spMkLst>
        </pc:spChg>
        <pc:spChg chg="mod">
          <ac:chgData name="Jenny Chen" userId="3fd3e1b3-2829-4b83-a999-09ceb7240592" providerId="ADAL" clId="{73213D92-4A96-4BC7-AE1D-C3D58D1FDC6D}" dt="2020-07-28T19:49:30.268" v="1120" actId="1076"/>
          <ac:spMkLst>
            <pc:docMk/>
            <pc:sldMk cId="1622630864" sldId="1736"/>
            <ac:spMk id="75" creationId="{B1EF0977-3D5D-4D23-A99A-085C9A35468D}"/>
          </ac:spMkLst>
        </pc:spChg>
        <pc:spChg chg="mod">
          <ac:chgData name="Jenny Chen" userId="3fd3e1b3-2829-4b83-a999-09ceb7240592" providerId="ADAL" clId="{73213D92-4A96-4BC7-AE1D-C3D58D1FDC6D}" dt="2020-07-28T19:49:30.268" v="1120" actId="1076"/>
          <ac:spMkLst>
            <pc:docMk/>
            <pc:sldMk cId="1622630864" sldId="1736"/>
            <ac:spMk id="76" creationId="{28FF638A-A0DC-41B7-9533-9A2E080C8976}"/>
          </ac:spMkLst>
        </pc:spChg>
        <pc:spChg chg="mod">
          <ac:chgData name="Jenny Chen" userId="3fd3e1b3-2829-4b83-a999-09ceb7240592" providerId="ADAL" clId="{73213D92-4A96-4BC7-AE1D-C3D58D1FDC6D}" dt="2020-07-28T19:49:30.268" v="1120" actId="1076"/>
          <ac:spMkLst>
            <pc:docMk/>
            <pc:sldMk cId="1622630864" sldId="1736"/>
            <ac:spMk id="77" creationId="{37D3501F-16A0-4587-B00D-CB1D809C98C7}"/>
          </ac:spMkLst>
        </pc:spChg>
        <pc:spChg chg="mod">
          <ac:chgData name="Jenny Chen" userId="3fd3e1b3-2829-4b83-a999-09ceb7240592" providerId="ADAL" clId="{73213D92-4A96-4BC7-AE1D-C3D58D1FDC6D}" dt="2020-07-28T19:49:30.268" v="1120" actId="1076"/>
          <ac:spMkLst>
            <pc:docMk/>
            <pc:sldMk cId="1622630864" sldId="1736"/>
            <ac:spMk id="78" creationId="{41E00B1D-C163-438A-8160-AF2781F41AA6}"/>
          </ac:spMkLst>
        </pc:spChg>
        <pc:spChg chg="mod">
          <ac:chgData name="Jenny Chen" userId="3fd3e1b3-2829-4b83-a999-09ceb7240592" providerId="ADAL" clId="{73213D92-4A96-4BC7-AE1D-C3D58D1FDC6D}" dt="2020-07-28T19:49:30.268" v="1120" actId="1076"/>
          <ac:spMkLst>
            <pc:docMk/>
            <pc:sldMk cId="1622630864" sldId="1736"/>
            <ac:spMk id="79" creationId="{EBCC649A-2A78-4691-A1FB-43AD40E695A4}"/>
          </ac:spMkLst>
        </pc:spChg>
        <pc:spChg chg="mod">
          <ac:chgData name="Jenny Chen" userId="3fd3e1b3-2829-4b83-a999-09ceb7240592" providerId="ADAL" clId="{73213D92-4A96-4BC7-AE1D-C3D58D1FDC6D}" dt="2020-07-28T19:49:30.268" v="1120" actId="1076"/>
          <ac:spMkLst>
            <pc:docMk/>
            <pc:sldMk cId="1622630864" sldId="1736"/>
            <ac:spMk id="80" creationId="{5721B80B-370D-449D-A987-7A083F44F11B}"/>
          </ac:spMkLst>
        </pc:spChg>
        <pc:spChg chg="mod">
          <ac:chgData name="Jenny Chen" userId="3fd3e1b3-2829-4b83-a999-09ceb7240592" providerId="ADAL" clId="{73213D92-4A96-4BC7-AE1D-C3D58D1FDC6D}" dt="2020-07-28T19:49:30.268" v="1120" actId="1076"/>
          <ac:spMkLst>
            <pc:docMk/>
            <pc:sldMk cId="1622630864" sldId="1736"/>
            <ac:spMk id="81" creationId="{FB452802-B9D6-49F6-B462-C2D48CDD5DC3}"/>
          </ac:spMkLst>
        </pc:spChg>
        <pc:spChg chg="mod">
          <ac:chgData name="Jenny Chen" userId="3fd3e1b3-2829-4b83-a999-09ceb7240592" providerId="ADAL" clId="{73213D92-4A96-4BC7-AE1D-C3D58D1FDC6D}" dt="2020-07-28T19:49:30.268" v="1120" actId="1076"/>
          <ac:spMkLst>
            <pc:docMk/>
            <pc:sldMk cId="1622630864" sldId="1736"/>
            <ac:spMk id="82" creationId="{7B58E13F-323C-46E4-BB8A-4BDF139CC2CB}"/>
          </ac:spMkLst>
        </pc:spChg>
        <pc:spChg chg="mod">
          <ac:chgData name="Jenny Chen" userId="3fd3e1b3-2829-4b83-a999-09ceb7240592" providerId="ADAL" clId="{73213D92-4A96-4BC7-AE1D-C3D58D1FDC6D}" dt="2020-07-28T19:49:30.268" v="1120" actId="1076"/>
          <ac:spMkLst>
            <pc:docMk/>
            <pc:sldMk cId="1622630864" sldId="1736"/>
            <ac:spMk id="83" creationId="{007292C4-0156-412F-9AFE-96176AE09ACF}"/>
          </ac:spMkLst>
        </pc:spChg>
        <pc:spChg chg="mod">
          <ac:chgData name="Jenny Chen" userId="3fd3e1b3-2829-4b83-a999-09ceb7240592" providerId="ADAL" clId="{73213D92-4A96-4BC7-AE1D-C3D58D1FDC6D}" dt="2020-07-28T19:49:30.268" v="1120" actId="1076"/>
          <ac:spMkLst>
            <pc:docMk/>
            <pc:sldMk cId="1622630864" sldId="1736"/>
            <ac:spMk id="84" creationId="{A1F9A890-C07C-4FCC-9D57-204EC096589A}"/>
          </ac:spMkLst>
        </pc:spChg>
        <pc:spChg chg="mod">
          <ac:chgData name="Jenny Chen" userId="3fd3e1b3-2829-4b83-a999-09ceb7240592" providerId="ADAL" clId="{73213D92-4A96-4BC7-AE1D-C3D58D1FDC6D}" dt="2020-07-28T19:49:30.268" v="1120" actId="1076"/>
          <ac:spMkLst>
            <pc:docMk/>
            <pc:sldMk cId="1622630864" sldId="1736"/>
            <ac:spMk id="85" creationId="{0F1064B6-0FCA-4F63-A590-1F60C6AD54EA}"/>
          </ac:spMkLst>
        </pc:spChg>
        <pc:spChg chg="mod">
          <ac:chgData name="Jenny Chen" userId="3fd3e1b3-2829-4b83-a999-09ceb7240592" providerId="ADAL" clId="{73213D92-4A96-4BC7-AE1D-C3D58D1FDC6D}" dt="2020-07-28T19:49:30.268" v="1120" actId="1076"/>
          <ac:spMkLst>
            <pc:docMk/>
            <pc:sldMk cId="1622630864" sldId="1736"/>
            <ac:spMk id="86" creationId="{B5C15786-3453-4987-9A5E-770A667F3527}"/>
          </ac:spMkLst>
        </pc:spChg>
        <pc:spChg chg="mod">
          <ac:chgData name="Jenny Chen" userId="3fd3e1b3-2829-4b83-a999-09ceb7240592" providerId="ADAL" clId="{73213D92-4A96-4BC7-AE1D-C3D58D1FDC6D}" dt="2020-07-28T19:49:30.268" v="1120" actId="1076"/>
          <ac:spMkLst>
            <pc:docMk/>
            <pc:sldMk cId="1622630864" sldId="1736"/>
            <ac:spMk id="87" creationId="{E35F2D40-D3A2-4A0B-BEA1-9C824C156233}"/>
          </ac:spMkLst>
        </pc:spChg>
        <pc:spChg chg="mod">
          <ac:chgData name="Jenny Chen" userId="3fd3e1b3-2829-4b83-a999-09ceb7240592" providerId="ADAL" clId="{73213D92-4A96-4BC7-AE1D-C3D58D1FDC6D}" dt="2020-07-28T19:49:30.268" v="1120" actId="1076"/>
          <ac:spMkLst>
            <pc:docMk/>
            <pc:sldMk cId="1622630864" sldId="1736"/>
            <ac:spMk id="88" creationId="{A9272B79-15B9-4523-B54C-EE859AA27735}"/>
          </ac:spMkLst>
        </pc:spChg>
        <pc:spChg chg="mod">
          <ac:chgData name="Jenny Chen" userId="3fd3e1b3-2829-4b83-a999-09ceb7240592" providerId="ADAL" clId="{73213D92-4A96-4BC7-AE1D-C3D58D1FDC6D}" dt="2020-07-28T19:49:30.268" v="1120" actId="1076"/>
          <ac:spMkLst>
            <pc:docMk/>
            <pc:sldMk cId="1622630864" sldId="1736"/>
            <ac:spMk id="89" creationId="{51C9447C-8394-484D-82AA-0B557263C63B}"/>
          </ac:spMkLst>
        </pc:spChg>
        <pc:spChg chg="mod">
          <ac:chgData name="Jenny Chen" userId="3fd3e1b3-2829-4b83-a999-09ceb7240592" providerId="ADAL" clId="{73213D92-4A96-4BC7-AE1D-C3D58D1FDC6D}" dt="2020-07-28T19:49:30.268" v="1120" actId="1076"/>
          <ac:spMkLst>
            <pc:docMk/>
            <pc:sldMk cId="1622630864" sldId="1736"/>
            <ac:spMk id="90" creationId="{DDCF0E85-121D-477F-A6B9-E81FA89726D8}"/>
          </ac:spMkLst>
        </pc:spChg>
        <pc:spChg chg="mod">
          <ac:chgData name="Jenny Chen" userId="3fd3e1b3-2829-4b83-a999-09ceb7240592" providerId="ADAL" clId="{73213D92-4A96-4BC7-AE1D-C3D58D1FDC6D}" dt="2020-07-28T19:49:30.268" v="1120" actId="1076"/>
          <ac:spMkLst>
            <pc:docMk/>
            <pc:sldMk cId="1622630864" sldId="1736"/>
            <ac:spMk id="91" creationId="{6C3F5E4A-DDDD-4501-88E5-073C0773C837}"/>
          </ac:spMkLst>
        </pc:spChg>
        <pc:spChg chg="mod">
          <ac:chgData name="Jenny Chen" userId="3fd3e1b3-2829-4b83-a999-09ceb7240592" providerId="ADAL" clId="{73213D92-4A96-4BC7-AE1D-C3D58D1FDC6D}" dt="2020-07-28T19:49:30.268" v="1120" actId="1076"/>
          <ac:spMkLst>
            <pc:docMk/>
            <pc:sldMk cId="1622630864" sldId="1736"/>
            <ac:spMk id="92" creationId="{ADDB1650-0F2C-4E7D-A361-495B92C22B4F}"/>
          </ac:spMkLst>
        </pc:spChg>
        <pc:spChg chg="mod">
          <ac:chgData name="Jenny Chen" userId="3fd3e1b3-2829-4b83-a999-09ceb7240592" providerId="ADAL" clId="{73213D92-4A96-4BC7-AE1D-C3D58D1FDC6D}" dt="2020-07-28T19:49:30.268" v="1120" actId="1076"/>
          <ac:spMkLst>
            <pc:docMk/>
            <pc:sldMk cId="1622630864" sldId="1736"/>
            <ac:spMk id="93" creationId="{E64A4EFB-BC53-4A1B-A775-05B7FE6B9BB6}"/>
          </ac:spMkLst>
        </pc:spChg>
        <pc:spChg chg="mod">
          <ac:chgData name="Jenny Chen" userId="3fd3e1b3-2829-4b83-a999-09ceb7240592" providerId="ADAL" clId="{73213D92-4A96-4BC7-AE1D-C3D58D1FDC6D}" dt="2020-07-28T19:49:30.268" v="1120" actId="1076"/>
          <ac:spMkLst>
            <pc:docMk/>
            <pc:sldMk cId="1622630864" sldId="1736"/>
            <ac:spMk id="94" creationId="{7EC7FCC9-1A73-439F-B4EF-2B16E1FB2DF8}"/>
          </ac:spMkLst>
        </pc:spChg>
        <pc:spChg chg="mod">
          <ac:chgData name="Jenny Chen" userId="3fd3e1b3-2829-4b83-a999-09ceb7240592" providerId="ADAL" clId="{73213D92-4A96-4BC7-AE1D-C3D58D1FDC6D}" dt="2020-07-28T19:49:30.268" v="1120" actId="1076"/>
          <ac:spMkLst>
            <pc:docMk/>
            <pc:sldMk cId="1622630864" sldId="1736"/>
            <ac:spMk id="95" creationId="{56E46AEA-6DE1-4546-B8BB-B586E2F4114C}"/>
          </ac:spMkLst>
        </pc:spChg>
        <pc:spChg chg="mod">
          <ac:chgData name="Jenny Chen" userId="3fd3e1b3-2829-4b83-a999-09ceb7240592" providerId="ADAL" clId="{73213D92-4A96-4BC7-AE1D-C3D58D1FDC6D}" dt="2020-07-28T19:49:30.268" v="1120" actId="1076"/>
          <ac:spMkLst>
            <pc:docMk/>
            <pc:sldMk cId="1622630864" sldId="1736"/>
            <ac:spMk id="96" creationId="{1FA1FBF1-3058-42A9-A331-4FDEA03B1348}"/>
          </ac:spMkLst>
        </pc:spChg>
        <pc:spChg chg="mod">
          <ac:chgData name="Jenny Chen" userId="3fd3e1b3-2829-4b83-a999-09ceb7240592" providerId="ADAL" clId="{73213D92-4A96-4BC7-AE1D-C3D58D1FDC6D}" dt="2020-07-28T19:49:30.268" v="1120" actId="1076"/>
          <ac:spMkLst>
            <pc:docMk/>
            <pc:sldMk cId="1622630864" sldId="1736"/>
            <ac:spMk id="97" creationId="{BDD689FF-4EE5-4A25-94F1-2FC1FBCC07A1}"/>
          </ac:spMkLst>
        </pc:spChg>
        <pc:spChg chg="mod">
          <ac:chgData name="Jenny Chen" userId="3fd3e1b3-2829-4b83-a999-09ceb7240592" providerId="ADAL" clId="{73213D92-4A96-4BC7-AE1D-C3D58D1FDC6D}" dt="2020-07-28T19:49:30.268" v="1120" actId="1076"/>
          <ac:spMkLst>
            <pc:docMk/>
            <pc:sldMk cId="1622630864" sldId="1736"/>
            <ac:spMk id="98" creationId="{0AF6F0F6-E5AD-46A0-B5F7-F3FD7E79A232}"/>
          </ac:spMkLst>
        </pc:spChg>
        <pc:spChg chg="mod">
          <ac:chgData name="Jenny Chen" userId="3fd3e1b3-2829-4b83-a999-09ceb7240592" providerId="ADAL" clId="{73213D92-4A96-4BC7-AE1D-C3D58D1FDC6D}" dt="2020-07-28T19:49:30.268" v="1120" actId="1076"/>
          <ac:spMkLst>
            <pc:docMk/>
            <pc:sldMk cId="1622630864" sldId="1736"/>
            <ac:spMk id="99" creationId="{82029AEE-D0A6-4A38-8198-68F1C18D0167}"/>
          </ac:spMkLst>
        </pc:spChg>
        <pc:spChg chg="mod">
          <ac:chgData name="Jenny Chen" userId="3fd3e1b3-2829-4b83-a999-09ceb7240592" providerId="ADAL" clId="{73213D92-4A96-4BC7-AE1D-C3D58D1FDC6D}" dt="2020-07-28T19:49:30.268" v="1120" actId="1076"/>
          <ac:spMkLst>
            <pc:docMk/>
            <pc:sldMk cId="1622630864" sldId="1736"/>
            <ac:spMk id="100" creationId="{0E8C4BF0-8CC4-48B2-BC05-E629E4DEBFD3}"/>
          </ac:spMkLst>
        </pc:spChg>
        <pc:spChg chg="mod">
          <ac:chgData name="Jenny Chen" userId="3fd3e1b3-2829-4b83-a999-09ceb7240592" providerId="ADAL" clId="{73213D92-4A96-4BC7-AE1D-C3D58D1FDC6D}" dt="2020-07-28T19:49:30.268" v="1120" actId="1076"/>
          <ac:spMkLst>
            <pc:docMk/>
            <pc:sldMk cId="1622630864" sldId="1736"/>
            <ac:spMk id="101" creationId="{4EADEA70-1ED9-48D0-89A5-D3ACEE2848FC}"/>
          </ac:spMkLst>
        </pc:spChg>
        <pc:spChg chg="mod">
          <ac:chgData name="Jenny Chen" userId="3fd3e1b3-2829-4b83-a999-09ceb7240592" providerId="ADAL" clId="{73213D92-4A96-4BC7-AE1D-C3D58D1FDC6D}" dt="2020-07-28T19:49:30.268" v="1120" actId="1076"/>
          <ac:spMkLst>
            <pc:docMk/>
            <pc:sldMk cId="1622630864" sldId="1736"/>
            <ac:spMk id="102" creationId="{74EB7707-01C1-4928-8742-37300C94CAC7}"/>
          </ac:spMkLst>
        </pc:spChg>
        <pc:spChg chg="mod">
          <ac:chgData name="Jenny Chen" userId="3fd3e1b3-2829-4b83-a999-09ceb7240592" providerId="ADAL" clId="{73213D92-4A96-4BC7-AE1D-C3D58D1FDC6D}" dt="2020-07-28T19:49:30.268" v="1120" actId="1076"/>
          <ac:spMkLst>
            <pc:docMk/>
            <pc:sldMk cId="1622630864" sldId="1736"/>
            <ac:spMk id="103" creationId="{40F5CFFA-9AE7-4774-A685-13B3E4952423}"/>
          </ac:spMkLst>
        </pc:spChg>
        <pc:spChg chg="mod">
          <ac:chgData name="Jenny Chen" userId="3fd3e1b3-2829-4b83-a999-09ceb7240592" providerId="ADAL" clId="{73213D92-4A96-4BC7-AE1D-C3D58D1FDC6D}" dt="2020-07-28T19:49:30.268" v="1120" actId="1076"/>
          <ac:spMkLst>
            <pc:docMk/>
            <pc:sldMk cId="1622630864" sldId="1736"/>
            <ac:spMk id="104" creationId="{7109EA1C-512E-4E9A-A67E-B7E13DCFA4CF}"/>
          </ac:spMkLst>
        </pc:spChg>
        <pc:spChg chg="mod">
          <ac:chgData name="Jenny Chen" userId="3fd3e1b3-2829-4b83-a999-09ceb7240592" providerId="ADAL" clId="{73213D92-4A96-4BC7-AE1D-C3D58D1FDC6D}" dt="2020-07-28T19:49:30.268" v="1120" actId="1076"/>
          <ac:spMkLst>
            <pc:docMk/>
            <pc:sldMk cId="1622630864" sldId="1736"/>
            <ac:spMk id="105" creationId="{89678E9C-3F30-4ED0-B592-5BBE5859B045}"/>
          </ac:spMkLst>
        </pc:spChg>
        <pc:spChg chg="mod">
          <ac:chgData name="Jenny Chen" userId="3fd3e1b3-2829-4b83-a999-09ceb7240592" providerId="ADAL" clId="{73213D92-4A96-4BC7-AE1D-C3D58D1FDC6D}" dt="2020-07-28T19:49:30.268" v="1120" actId="1076"/>
          <ac:spMkLst>
            <pc:docMk/>
            <pc:sldMk cId="1622630864" sldId="1736"/>
            <ac:spMk id="106" creationId="{42DEC1D1-FDD7-437E-93AE-37B5482D8D45}"/>
          </ac:spMkLst>
        </pc:spChg>
        <pc:spChg chg="mod">
          <ac:chgData name="Jenny Chen" userId="3fd3e1b3-2829-4b83-a999-09ceb7240592" providerId="ADAL" clId="{73213D92-4A96-4BC7-AE1D-C3D58D1FDC6D}" dt="2020-07-28T19:49:30.268" v="1120" actId="1076"/>
          <ac:spMkLst>
            <pc:docMk/>
            <pc:sldMk cId="1622630864" sldId="1736"/>
            <ac:spMk id="107" creationId="{6FFD7FA6-47F0-45BD-B153-45FD67A3D3BB}"/>
          </ac:spMkLst>
        </pc:spChg>
        <pc:spChg chg="mod">
          <ac:chgData name="Jenny Chen" userId="3fd3e1b3-2829-4b83-a999-09ceb7240592" providerId="ADAL" clId="{73213D92-4A96-4BC7-AE1D-C3D58D1FDC6D}" dt="2020-07-28T19:49:30.268" v="1120" actId="1076"/>
          <ac:spMkLst>
            <pc:docMk/>
            <pc:sldMk cId="1622630864" sldId="1736"/>
            <ac:spMk id="108" creationId="{B50DE534-90FA-4E64-9388-1FB8B1869E26}"/>
          </ac:spMkLst>
        </pc:spChg>
        <pc:spChg chg="mod">
          <ac:chgData name="Jenny Chen" userId="3fd3e1b3-2829-4b83-a999-09ceb7240592" providerId="ADAL" clId="{73213D92-4A96-4BC7-AE1D-C3D58D1FDC6D}" dt="2020-07-28T19:49:30.268" v="1120" actId="1076"/>
          <ac:spMkLst>
            <pc:docMk/>
            <pc:sldMk cId="1622630864" sldId="1736"/>
            <ac:spMk id="109" creationId="{B8BDBAF5-B4D8-4C0B-936C-52B089FB1073}"/>
          </ac:spMkLst>
        </pc:spChg>
        <pc:spChg chg="mod">
          <ac:chgData name="Jenny Chen" userId="3fd3e1b3-2829-4b83-a999-09ceb7240592" providerId="ADAL" clId="{73213D92-4A96-4BC7-AE1D-C3D58D1FDC6D}" dt="2020-07-28T19:49:30.268" v="1120" actId="1076"/>
          <ac:spMkLst>
            <pc:docMk/>
            <pc:sldMk cId="1622630864" sldId="1736"/>
            <ac:spMk id="110" creationId="{A4C83130-1F48-40AC-8928-F852FA41B06B}"/>
          </ac:spMkLst>
        </pc:spChg>
        <pc:spChg chg="mod">
          <ac:chgData name="Jenny Chen" userId="3fd3e1b3-2829-4b83-a999-09ceb7240592" providerId="ADAL" clId="{73213D92-4A96-4BC7-AE1D-C3D58D1FDC6D}" dt="2020-07-28T19:50:27.584" v="1122"/>
          <ac:spMkLst>
            <pc:docMk/>
            <pc:sldMk cId="1622630864" sldId="1736"/>
            <ac:spMk id="112" creationId="{2AA5A3A7-2E82-485F-A171-E43971C17DDB}"/>
          </ac:spMkLst>
        </pc:spChg>
        <pc:spChg chg="mod">
          <ac:chgData name="Jenny Chen" userId="3fd3e1b3-2829-4b83-a999-09ceb7240592" providerId="ADAL" clId="{73213D92-4A96-4BC7-AE1D-C3D58D1FDC6D}" dt="2020-07-28T19:50:27.584" v="1122"/>
          <ac:spMkLst>
            <pc:docMk/>
            <pc:sldMk cId="1622630864" sldId="1736"/>
            <ac:spMk id="113" creationId="{B53F2872-E73C-4CF2-9A6A-E5F3449C6E19}"/>
          </ac:spMkLst>
        </pc:spChg>
        <pc:spChg chg="mod">
          <ac:chgData name="Jenny Chen" userId="3fd3e1b3-2829-4b83-a999-09ceb7240592" providerId="ADAL" clId="{73213D92-4A96-4BC7-AE1D-C3D58D1FDC6D}" dt="2020-07-28T19:50:27.584" v="1122"/>
          <ac:spMkLst>
            <pc:docMk/>
            <pc:sldMk cId="1622630864" sldId="1736"/>
            <ac:spMk id="114" creationId="{E06FB909-8C57-4A44-974B-0E63139BD0E7}"/>
          </ac:spMkLst>
        </pc:spChg>
        <pc:spChg chg="mod">
          <ac:chgData name="Jenny Chen" userId="3fd3e1b3-2829-4b83-a999-09ceb7240592" providerId="ADAL" clId="{73213D92-4A96-4BC7-AE1D-C3D58D1FDC6D}" dt="2020-07-28T19:50:27.584" v="1122"/>
          <ac:spMkLst>
            <pc:docMk/>
            <pc:sldMk cId="1622630864" sldId="1736"/>
            <ac:spMk id="115" creationId="{CA33A70F-A7BA-4986-B09E-78DC8CDF8FD6}"/>
          </ac:spMkLst>
        </pc:spChg>
        <pc:spChg chg="mod">
          <ac:chgData name="Jenny Chen" userId="3fd3e1b3-2829-4b83-a999-09ceb7240592" providerId="ADAL" clId="{73213D92-4A96-4BC7-AE1D-C3D58D1FDC6D}" dt="2020-07-28T19:50:27.584" v="1122"/>
          <ac:spMkLst>
            <pc:docMk/>
            <pc:sldMk cId="1622630864" sldId="1736"/>
            <ac:spMk id="116" creationId="{85089E11-1E9A-4F24-B577-B3A4CCE2A54F}"/>
          </ac:spMkLst>
        </pc:spChg>
        <pc:spChg chg="mod">
          <ac:chgData name="Jenny Chen" userId="3fd3e1b3-2829-4b83-a999-09ceb7240592" providerId="ADAL" clId="{73213D92-4A96-4BC7-AE1D-C3D58D1FDC6D}" dt="2020-07-28T19:50:27.584" v="1122"/>
          <ac:spMkLst>
            <pc:docMk/>
            <pc:sldMk cId="1622630864" sldId="1736"/>
            <ac:spMk id="117" creationId="{88498F1B-BF0E-4BB8-8AD7-C3FDEE58D0DB}"/>
          </ac:spMkLst>
        </pc:spChg>
        <pc:spChg chg="mod">
          <ac:chgData name="Jenny Chen" userId="3fd3e1b3-2829-4b83-a999-09ceb7240592" providerId="ADAL" clId="{73213D92-4A96-4BC7-AE1D-C3D58D1FDC6D}" dt="2020-07-28T19:50:27.584" v="1122"/>
          <ac:spMkLst>
            <pc:docMk/>
            <pc:sldMk cId="1622630864" sldId="1736"/>
            <ac:spMk id="118" creationId="{5B4316FB-CC42-4A9E-9631-CE0AB3CF0249}"/>
          </ac:spMkLst>
        </pc:spChg>
        <pc:spChg chg="mod">
          <ac:chgData name="Jenny Chen" userId="3fd3e1b3-2829-4b83-a999-09ceb7240592" providerId="ADAL" clId="{73213D92-4A96-4BC7-AE1D-C3D58D1FDC6D}" dt="2020-07-28T19:50:27.584" v="1122"/>
          <ac:spMkLst>
            <pc:docMk/>
            <pc:sldMk cId="1622630864" sldId="1736"/>
            <ac:spMk id="119" creationId="{327BC591-A1D4-42D0-9401-A9145F2ACFFE}"/>
          </ac:spMkLst>
        </pc:spChg>
        <pc:spChg chg="mod">
          <ac:chgData name="Jenny Chen" userId="3fd3e1b3-2829-4b83-a999-09ceb7240592" providerId="ADAL" clId="{73213D92-4A96-4BC7-AE1D-C3D58D1FDC6D}" dt="2020-07-28T19:50:27.584" v="1122"/>
          <ac:spMkLst>
            <pc:docMk/>
            <pc:sldMk cId="1622630864" sldId="1736"/>
            <ac:spMk id="120" creationId="{12140AC9-73B6-498F-8477-3EC43D228FB4}"/>
          </ac:spMkLst>
        </pc:spChg>
        <pc:spChg chg="mod">
          <ac:chgData name="Jenny Chen" userId="3fd3e1b3-2829-4b83-a999-09ceb7240592" providerId="ADAL" clId="{73213D92-4A96-4BC7-AE1D-C3D58D1FDC6D}" dt="2020-07-28T19:50:27.584" v="1122"/>
          <ac:spMkLst>
            <pc:docMk/>
            <pc:sldMk cId="1622630864" sldId="1736"/>
            <ac:spMk id="121" creationId="{94B24572-2281-40C5-B517-B494329099E3}"/>
          </ac:spMkLst>
        </pc:spChg>
        <pc:spChg chg="mod">
          <ac:chgData name="Jenny Chen" userId="3fd3e1b3-2829-4b83-a999-09ceb7240592" providerId="ADAL" clId="{73213D92-4A96-4BC7-AE1D-C3D58D1FDC6D}" dt="2020-07-28T19:50:27.584" v="1122"/>
          <ac:spMkLst>
            <pc:docMk/>
            <pc:sldMk cId="1622630864" sldId="1736"/>
            <ac:spMk id="122" creationId="{A9AD54E2-FF73-48D5-808A-73FA6F4C64DB}"/>
          </ac:spMkLst>
        </pc:spChg>
        <pc:spChg chg="mod">
          <ac:chgData name="Jenny Chen" userId="3fd3e1b3-2829-4b83-a999-09ceb7240592" providerId="ADAL" clId="{73213D92-4A96-4BC7-AE1D-C3D58D1FDC6D}" dt="2020-07-28T19:50:27.584" v="1122"/>
          <ac:spMkLst>
            <pc:docMk/>
            <pc:sldMk cId="1622630864" sldId="1736"/>
            <ac:spMk id="123" creationId="{BE811D60-157C-452A-90A0-ACD471A4B740}"/>
          </ac:spMkLst>
        </pc:spChg>
        <pc:spChg chg="mod">
          <ac:chgData name="Jenny Chen" userId="3fd3e1b3-2829-4b83-a999-09ceb7240592" providerId="ADAL" clId="{73213D92-4A96-4BC7-AE1D-C3D58D1FDC6D}" dt="2020-07-28T19:50:27.584" v="1122"/>
          <ac:spMkLst>
            <pc:docMk/>
            <pc:sldMk cId="1622630864" sldId="1736"/>
            <ac:spMk id="124" creationId="{339BFC10-CAB9-4FDA-A7F6-A1D030253B41}"/>
          </ac:spMkLst>
        </pc:spChg>
        <pc:spChg chg="mod">
          <ac:chgData name="Jenny Chen" userId="3fd3e1b3-2829-4b83-a999-09ceb7240592" providerId="ADAL" clId="{73213D92-4A96-4BC7-AE1D-C3D58D1FDC6D}" dt="2020-07-28T19:50:27.584" v="1122"/>
          <ac:spMkLst>
            <pc:docMk/>
            <pc:sldMk cId="1622630864" sldId="1736"/>
            <ac:spMk id="125" creationId="{BABA3DAD-6834-4BB0-953C-66258106AB64}"/>
          </ac:spMkLst>
        </pc:spChg>
        <pc:spChg chg="mod">
          <ac:chgData name="Jenny Chen" userId="3fd3e1b3-2829-4b83-a999-09ceb7240592" providerId="ADAL" clId="{73213D92-4A96-4BC7-AE1D-C3D58D1FDC6D}" dt="2020-07-28T19:50:27.584" v="1122"/>
          <ac:spMkLst>
            <pc:docMk/>
            <pc:sldMk cId="1622630864" sldId="1736"/>
            <ac:spMk id="126" creationId="{E925D739-DE22-495F-B9F5-8352694C45BD}"/>
          </ac:spMkLst>
        </pc:spChg>
        <pc:spChg chg="mod">
          <ac:chgData name="Jenny Chen" userId="3fd3e1b3-2829-4b83-a999-09ceb7240592" providerId="ADAL" clId="{73213D92-4A96-4BC7-AE1D-C3D58D1FDC6D}" dt="2020-07-28T19:50:27.584" v="1122"/>
          <ac:spMkLst>
            <pc:docMk/>
            <pc:sldMk cId="1622630864" sldId="1736"/>
            <ac:spMk id="127" creationId="{863FC5B6-5AA2-4DFE-92F3-8607477422A0}"/>
          </ac:spMkLst>
        </pc:spChg>
        <pc:spChg chg="mod">
          <ac:chgData name="Jenny Chen" userId="3fd3e1b3-2829-4b83-a999-09ceb7240592" providerId="ADAL" clId="{73213D92-4A96-4BC7-AE1D-C3D58D1FDC6D}" dt="2020-07-28T19:50:27.584" v="1122"/>
          <ac:spMkLst>
            <pc:docMk/>
            <pc:sldMk cId="1622630864" sldId="1736"/>
            <ac:spMk id="128" creationId="{6280B9B0-EF59-461C-8C49-C7D55C311485}"/>
          </ac:spMkLst>
        </pc:spChg>
        <pc:spChg chg="mod">
          <ac:chgData name="Jenny Chen" userId="3fd3e1b3-2829-4b83-a999-09ceb7240592" providerId="ADAL" clId="{73213D92-4A96-4BC7-AE1D-C3D58D1FDC6D}" dt="2020-07-28T19:50:27.584" v="1122"/>
          <ac:spMkLst>
            <pc:docMk/>
            <pc:sldMk cId="1622630864" sldId="1736"/>
            <ac:spMk id="129" creationId="{4B41C313-70F2-44AB-A9E3-1D71D05C0E94}"/>
          </ac:spMkLst>
        </pc:spChg>
        <pc:spChg chg="mod">
          <ac:chgData name="Jenny Chen" userId="3fd3e1b3-2829-4b83-a999-09ceb7240592" providerId="ADAL" clId="{73213D92-4A96-4BC7-AE1D-C3D58D1FDC6D}" dt="2020-07-28T19:50:27.584" v="1122"/>
          <ac:spMkLst>
            <pc:docMk/>
            <pc:sldMk cId="1622630864" sldId="1736"/>
            <ac:spMk id="130" creationId="{111BDC5E-FE16-4987-9B80-423597C83ECC}"/>
          </ac:spMkLst>
        </pc:spChg>
        <pc:spChg chg="mod">
          <ac:chgData name="Jenny Chen" userId="3fd3e1b3-2829-4b83-a999-09ceb7240592" providerId="ADAL" clId="{73213D92-4A96-4BC7-AE1D-C3D58D1FDC6D}" dt="2020-07-28T19:50:27.584" v="1122"/>
          <ac:spMkLst>
            <pc:docMk/>
            <pc:sldMk cId="1622630864" sldId="1736"/>
            <ac:spMk id="131" creationId="{D58C7F4F-A70F-4AA4-A5F5-FF9AD9441F20}"/>
          </ac:spMkLst>
        </pc:spChg>
        <pc:spChg chg="mod">
          <ac:chgData name="Jenny Chen" userId="3fd3e1b3-2829-4b83-a999-09ceb7240592" providerId="ADAL" clId="{73213D92-4A96-4BC7-AE1D-C3D58D1FDC6D}" dt="2020-07-28T19:50:27.584" v="1122"/>
          <ac:spMkLst>
            <pc:docMk/>
            <pc:sldMk cId="1622630864" sldId="1736"/>
            <ac:spMk id="132" creationId="{EEB860E0-0785-42E0-B804-90986517EBFF}"/>
          </ac:spMkLst>
        </pc:spChg>
        <pc:spChg chg="mod">
          <ac:chgData name="Jenny Chen" userId="3fd3e1b3-2829-4b83-a999-09ceb7240592" providerId="ADAL" clId="{73213D92-4A96-4BC7-AE1D-C3D58D1FDC6D}" dt="2020-07-28T19:50:27.584" v="1122"/>
          <ac:spMkLst>
            <pc:docMk/>
            <pc:sldMk cId="1622630864" sldId="1736"/>
            <ac:spMk id="133" creationId="{771C8758-292B-4FF8-B003-8E80B087D56F}"/>
          </ac:spMkLst>
        </pc:spChg>
        <pc:spChg chg="mod">
          <ac:chgData name="Jenny Chen" userId="3fd3e1b3-2829-4b83-a999-09ceb7240592" providerId="ADAL" clId="{73213D92-4A96-4BC7-AE1D-C3D58D1FDC6D}" dt="2020-07-28T19:50:27.584" v="1122"/>
          <ac:spMkLst>
            <pc:docMk/>
            <pc:sldMk cId="1622630864" sldId="1736"/>
            <ac:spMk id="134" creationId="{7AEEF831-8AFE-43F0-AD00-0593151DF8F5}"/>
          </ac:spMkLst>
        </pc:spChg>
        <pc:spChg chg="mod">
          <ac:chgData name="Jenny Chen" userId="3fd3e1b3-2829-4b83-a999-09ceb7240592" providerId="ADAL" clId="{73213D92-4A96-4BC7-AE1D-C3D58D1FDC6D}" dt="2020-07-28T19:50:27.584" v="1122"/>
          <ac:spMkLst>
            <pc:docMk/>
            <pc:sldMk cId="1622630864" sldId="1736"/>
            <ac:spMk id="135" creationId="{0922F3F3-2352-4017-80AB-8D121626132C}"/>
          </ac:spMkLst>
        </pc:spChg>
        <pc:grpChg chg="add mod">
          <ac:chgData name="Jenny Chen" userId="3fd3e1b3-2829-4b83-a999-09ceb7240592" providerId="ADAL" clId="{73213D92-4A96-4BC7-AE1D-C3D58D1FDC6D}" dt="2020-07-28T19:50:27.584" v="1122"/>
          <ac:grpSpMkLst>
            <pc:docMk/>
            <pc:sldMk cId="1622630864" sldId="1736"/>
            <ac:grpSpMk id="48" creationId="{7D87A283-99EF-4C7D-B05A-BAC73D723BF5}"/>
          </ac:grpSpMkLst>
        </pc:grpChg>
        <pc:grpChg chg="del mod">
          <ac:chgData name="Jenny Chen" userId="3fd3e1b3-2829-4b83-a999-09ceb7240592" providerId="ADAL" clId="{73213D92-4A96-4BC7-AE1D-C3D58D1FDC6D}" dt="2020-07-28T19:50:27.185" v="1121" actId="478"/>
          <ac:grpSpMkLst>
            <pc:docMk/>
            <pc:sldMk cId="1622630864" sldId="1736"/>
            <ac:grpSpMk id="111" creationId="{D417DBBB-6DF2-4543-A734-EC48CAC02DEB}"/>
          </ac:grpSpMkLst>
        </pc:grpChg>
      </pc:sldChg>
      <pc:sldChg chg="modSp mod">
        <pc:chgData name="Jenny Chen" userId="3fd3e1b3-2829-4b83-a999-09ceb7240592" providerId="ADAL" clId="{73213D92-4A96-4BC7-AE1D-C3D58D1FDC6D}" dt="2020-07-28T19:00:02.311" v="797" actId="962"/>
        <pc:sldMkLst>
          <pc:docMk/>
          <pc:sldMk cId="1772170926" sldId="1737"/>
        </pc:sldMkLst>
        <pc:spChg chg="mod">
          <ac:chgData name="Jenny Chen" userId="3fd3e1b3-2829-4b83-a999-09ceb7240592" providerId="ADAL" clId="{73213D92-4A96-4BC7-AE1D-C3D58D1FDC6D}" dt="2020-07-28T16:46:31.419" v="32" actId="6549"/>
          <ac:spMkLst>
            <pc:docMk/>
            <pc:sldMk cId="1772170926" sldId="1737"/>
            <ac:spMk id="5" creationId="{DD958CC0-D626-4D69-9612-ED92A3999DC0}"/>
          </ac:spMkLst>
        </pc:spChg>
        <pc:picChg chg="mod">
          <ac:chgData name="Jenny Chen" userId="3fd3e1b3-2829-4b83-a999-09ceb7240592" providerId="ADAL" clId="{73213D92-4A96-4BC7-AE1D-C3D58D1FDC6D}" dt="2020-07-28T19:00:02.311" v="797" actId="962"/>
          <ac:picMkLst>
            <pc:docMk/>
            <pc:sldMk cId="1772170926" sldId="1737"/>
            <ac:picMk id="3" creationId="{62A01C06-F8DA-4570-AA23-DE3BCFEFF070}"/>
          </ac:picMkLst>
        </pc:picChg>
      </pc:sldChg>
      <pc:sldChg chg="addSp delSp modSp mod">
        <pc:chgData name="Jenny Chen" userId="3fd3e1b3-2829-4b83-a999-09ceb7240592" providerId="ADAL" clId="{73213D92-4A96-4BC7-AE1D-C3D58D1FDC6D}" dt="2020-07-28T16:51:46.588" v="93" actId="1076"/>
        <pc:sldMkLst>
          <pc:docMk/>
          <pc:sldMk cId="4151820656" sldId="1738"/>
        </pc:sldMkLst>
        <pc:spChg chg="mod">
          <ac:chgData name="Jenny Chen" userId="3fd3e1b3-2829-4b83-a999-09ceb7240592" providerId="ADAL" clId="{73213D92-4A96-4BC7-AE1D-C3D58D1FDC6D}" dt="2020-07-28T16:51:41.878" v="92" actId="14100"/>
          <ac:spMkLst>
            <pc:docMk/>
            <pc:sldMk cId="4151820656" sldId="1738"/>
            <ac:spMk id="6" creationId="{00000000-0000-0000-0000-000000000000}"/>
          </ac:spMkLst>
        </pc:spChg>
        <pc:picChg chg="del">
          <ac:chgData name="Jenny Chen" userId="3fd3e1b3-2829-4b83-a999-09ceb7240592" providerId="ADAL" clId="{73213D92-4A96-4BC7-AE1D-C3D58D1FDC6D}" dt="2020-07-28T16:47:29.599" v="34" actId="478"/>
          <ac:picMkLst>
            <pc:docMk/>
            <pc:sldMk cId="4151820656" sldId="1738"/>
            <ac:picMk id="3" creationId="{6782B6F4-9CCD-44A5-BFDB-D4EBBE4B5691}"/>
          </ac:picMkLst>
        </pc:picChg>
        <pc:picChg chg="add mod">
          <ac:chgData name="Jenny Chen" userId="3fd3e1b3-2829-4b83-a999-09ceb7240592" providerId="ADAL" clId="{73213D92-4A96-4BC7-AE1D-C3D58D1FDC6D}" dt="2020-07-28T16:51:46.588" v="93" actId="1076"/>
          <ac:picMkLst>
            <pc:docMk/>
            <pc:sldMk cId="4151820656" sldId="1738"/>
            <ac:picMk id="4" creationId="{7404E2BC-4DEB-4AA0-B137-40FEFDF67CAC}"/>
          </ac:picMkLst>
        </pc:picChg>
      </pc:sldChg>
      <pc:sldChg chg="modSp">
        <pc:chgData name="Jenny Chen" userId="3fd3e1b3-2829-4b83-a999-09ceb7240592" providerId="ADAL" clId="{73213D92-4A96-4BC7-AE1D-C3D58D1FDC6D}" dt="2020-07-28T19:00:10.978" v="798" actId="962"/>
        <pc:sldMkLst>
          <pc:docMk/>
          <pc:sldMk cId="3927117364" sldId="1739"/>
        </pc:sldMkLst>
        <pc:grpChg chg="mod">
          <ac:chgData name="Jenny Chen" userId="3fd3e1b3-2829-4b83-a999-09ceb7240592" providerId="ADAL" clId="{73213D92-4A96-4BC7-AE1D-C3D58D1FDC6D}" dt="2020-07-28T19:00:10.978" v="798" actId="962"/>
          <ac:grpSpMkLst>
            <pc:docMk/>
            <pc:sldMk cId="3927117364" sldId="1739"/>
            <ac:grpSpMk id="4" creationId="{B938CDF3-D8F2-4A04-9519-9B0E39850DCD}"/>
          </ac:grpSpMkLst>
        </pc:grpChg>
      </pc:sldChg>
      <pc:sldChg chg="modSp mod">
        <pc:chgData name="Jenny Chen" userId="3fd3e1b3-2829-4b83-a999-09ceb7240592" providerId="ADAL" clId="{73213D92-4A96-4BC7-AE1D-C3D58D1FDC6D}" dt="2020-07-28T17:09:53.501" v="185" actId="255"/>
        <pc:sldMkLst>
          <pc:docMk/>
          <pc:sldMk cId="2566393217" sldId="1740"/>
        </pc:sldMkLst>
        <pc:spChg chg="mod">
          <ac:chgData name="Jenny Chen" userId="3fd3e1b3-2829-4b83-a999-09ceb7240592" providerId="ADAL" clId="{73213D92-4A96-4BC7-AE1D-C3D58D1FDC6D}" dt="2020-07-28T17:09:53.501" v="185" actId="255"/>
          <ac:spMkLst>
            <pc:docMk/>
            <pc:sldMk cId="2566393217" sldId="1740"/>
            <ac:spMk id="9" creationId="{B3D25B34-FD6A-4673-A559-9062C8C04995}"/>
          </ac:spMkLst>
        </pc:spChg>
        <pc:graphicFrameChg chg="mod modGraphic">
          <ac:chgData name="Jenny Chen" userId="3fd3e1b3-2829-4b83-a999-09ceb7240592" providerId="ADAL" clId="{73213D92-4A96-4BC7-AE1D-C3D58D1FDC6D}" dt="2020-07-28T17:09:07.611" v="164"/>
          <ac:graphicFrameMkLst>
            <pc:docMk/>
            <pc:sldMk cId="2566393217" sldId="1740"/>
            <ac:graphicFrameMk id="3" creationId="{DB8D1357-EE1C-4252-9CD2-7E678FCDD711}"/>
          </ac:graphicFrameMkLst>
        </pc:graphicFrameChg>
      </pc:sldChg>
      <pc:sldChg chg="addSp delSp modSp mod">
        <pc:chgData name="Jenny Chen" userId="3fd3e1b3-2829-4b83-a999-09ceb7240592" providerId="ADAL" clId="{73213D92-4A96-4BC7-AE1D-C3D58D1FDC6D}" dt="2020-07-28T19:00:19.227" v="800" actId="962"/>
        <pc:sldMkLst>
          <pc:docMk/>
          <pc:sldMk cId="3042347962" sldId="1741"/>
        </pc:sldMkLst>
        <pc:spChg chg="add mod">
          <ac:chgData name="Jenny Chen" userId="3fd3e1b3-2829-4b83-a999-09ceb7240592" providerId="ADAL" clId="{73213D92-4A96-4BC7-AE1D-C3D58D1FDC6D}" dt="2020-07-28T17:52:40.453" v="212" actId="14100"/>
          <ac:spMkLst>
            <pc:docMk/>
            <pc:sldMk cId="3042347962" sldId="1741"/>
            <ac:spMk id="2" creationId="{F84BA6D8-7167-4588-A493-D02004086503}"/>
          </ac:spMkLst>
        </pc:spChg>
        <pc:spChg chg="mod">
          <ac:chgData name="Jenny Chen" userId="3fd3e1b3-2829-4b83-a999-09ceb7240592" providerId="ADAL" clId="{73213D92-4A96-4BC7-AE1D-C3D58D1FDC6D}" dt="2020-07-28T17:51:20.572" v="192"/>
          <ac:spMkLst>
            <pc:docMk/>
            <pc:sldMk cId="3042347962" sldId="1741"/>
            <ac:spMk id="5" creationId="{DC6556AA-788C-4B1C-8517-0B63A95A81AC}"/>
          </ac:spMkLst>
        </pc:spChg>
        <pc:spChg chg="del mod">
          <ac:chgData name="Jenny Chen" userId="3fd3e1b3-2829-4b83-a999-09ceb7240592" providerId="ADAL" clId="{73213D92-4A96-4BC7-AE1D-C3D58D1FDC6D}" dt="2020-07-28T17:51:00.095" v="187" actId="478"/>
          <ac:spMkLst>
            <pc:docMk/>
            <pc:sldMk cId="3042347962" sldId="1741"/>
            <ac:spMk id="6" creationId="{00000000-0000-0000-0000-000000000000}"/>
          </ac:spMkLst>
        </pc:spChg>
        <pc:grpChg chg="mod">
          <ac:chgData name="Jenny Chen" userId="3fd3e1b3-2829-4b83-a999-09ceb7240592" providerId="ADAL" clId="{73213D92-4A96-4BC7-AE1D-C3D58D1FDC6D}" dt="2020-07-28T19:00:19.227" v="800" actId="962"/>
          <ac:grpSpMkLst>
            <pc:docMk/>
            <pc:sldMk cId="3042347962" sldId="1741"/>
            <ac:grpSpMk id="220" creationId="{FE1C8C25-1F7F-48B1-BF9A-987FAA111A28}"/>
          </ac:grpSpMkLst>
        </pc:grpChg>
      </pc:sldChg>
      <pc:sldChg chg="modSp mod">
        <pc:chgData name="Jenny Chen" userId="3fd3e1b3-2829-4b83-a999-09ceb7240592" providerId="ADAL" clId="{73213D92-4A96-4BC7-AE1D-C3D58D1FDC6D}" dt="2020-07-28T19:00:34.951" v="804" actId="962"/>
        <pc:sldMkLst>
          <pc:docMk/>
          <pc:sldMk cId="1762911542" sldId="1742"/>
        </pc:sldMkLst>
        <pc:picChg chg="mod">
          <ac:chgData name="Jenny Chen" userId="3fd3e1b3-2829-4b83-a999-09ceb7240592" providerId="ADAL" clId="{73213D92-4A96-4BC7-AE1D-C3D58D1FDC6D}" dt="2020-07-28T19:00:34.951" v="804" actId="962"/>
          <ac:picMkLst>
            <pc:docMk/>
            <pc:sldMk cId="1762911542" sldId="1742"/>
            <ac:picMk id="3" creationId="{DEC92747-3E2B-48AC-AF8F-6762F8F7F234}"/>
          </ac:picMkLst>
        </pc:picChg>
      </pc:sldChg>
      <pc:sldChg chg="modSp mod">
        <pc:chgData name="Jenny Chen" userId="3fd3e1b3-2829-4b83-a999-09ceb7240592" providerId="ADAL" clId="{73213D92-4A96-4BC7-AE1D-C3D58D1FDC6D}" dt="2020-07-28T19:01:08.964" v="823" actId="962"/>
        <pc:sldMkLst>
          <pc:docMk/>
          <pc:sldMk cId="4198438153" sldId="1743"/>
        </pc:sldMkLst>
        <pc:picChg chg="mod">
          <ac:chgData name="Jenny Chen" userId="3fd3e1b3-2829-4b83-a999-09ceb7240592" providerId="ADAL" clId="{73213D92-4A96-4BC7-AE1D-C3D58D1FDC6D}" dt="2020-07-28T19:01:08.964" v="823" actId="962"/>
          <ac:picMkLst>
            <pc:docMk/>
            <pc:sldMk cId="4198438153" sldId="1743"/>
            <ac:picMk id="51" creationId="{5CFE2588-F1D0-4180-BDF2-47B15FFBD87B}"/>
          </ac:picMkLst>
        </pc:picChg>
      </pc:sldChg>
      <pc:sldChg chg="modSp mod">
        <pc:chgData name="Jenny Chen" userId="3fd3e1b3-2829-4b83-a999-09ceb7240592" providerId="ADAL" clId="{73213D92-4A96-4BC7-AE1D-C3D58D1FDC6D}" dt="2020-07-28T19:01:32.901" v="826" actId="962"/>
        <pc:sldMkLst>
          <pc:docMk/>
          <pc:sldMk cId="723659222" sldId="1744"/>
        </pc:sldMkLst>
        <pc:picChg chg="mod">
          <ac:chgData name="Jenny Chen" userId="3fd3e1b3-2829-4b83-a999-09ceb7240592" providerId="ADAL" clId="{73213D92-4A96-4BC7-AE1D-C3D58D1FDC6D}" dt="2020-07-28T19:01:32.901" v="826" actId="962"/>
          <ac:picMkLst>
            <pc:docMk/>
            <pc:sldMk cId="723659222" sldId="1744"/>
            <ac:picMk id="110" creationId="{6B97BE65-B0F8-4354-BEC6-2FF94AFDEA81}"/>
          </ac:picMkLst>
        </pc:picChg>
      </pc:sldChg>
      <pc:sldChg chg="addSp delSp modSp mod">
        <pc:chgData name="Jenny Chen" userId="3fd3e1b3-2829-4b83-a999-09ceb7240592" providerId="ADAL" clId="{73213D92-4A96-4BC7-AE1D-C3D58D1FDC6D}" dt="2020-07-28T19:01:56.516" v="831" actId="962"/>
        <pc:sldMkLst>
          <pc:docMk/>
          <pc:sldMk cId="1818928243" sldId="1745"/>
        </pc:sldMkLst>
        <pc:spChg chg="add del mod">
          <ac:chgData name="Jenny Chen" userId="3fd3e1b3-2829-4b83-a999-09ceb7240592" providerId="ADAL" clId="{73213D92-4A96-4BC7-AE1D-C3D58D1FDC6D}" dt="2020-07-28T18:09:30.929" v="307" actId="478"/>
          <ac:spMkLst>
            <pc:docMk/>
            <pc:sldMk cId="1818928243" sldId="1745"/>
            <ac:spMk id="3" creationId="{4CDA02E6-897F-4682-8A93-09EAD6E5D468}"/>
          </ac:spMkLst>
        </pc:spChg>
        <pc:spChg chg="del mod">
          <ac:chgData name="Jenny Chen" userId="3fd3e1b3-2829-4b83-a999-09ceb7240592" providerId="ADAL" clId="{73213D92-4A96-4BC7-AE1D-C3D58D1FDC6D}" dt="2020-07-28T18:09:27.532" v="306" actId="478"/>
          <ac:spMkLst>
            <pc:docMk/>
            <pc:sldMk cId="1818928243" sldId="1745"/>
            <ac:spMk id="17" creationId="{00000000-0000-0000-0000-000000000000}"/>
          </ac:spMkLst>
        </pc:spChg>
        <pc:spChg chg="add mod">
          <ac:chgData name="Jenny Chen" userId="3fd3e1b3-2829-4b83-a999-09ceb7240592" providerId="ADAL" clId="{73213D92-4A96-4BC7-AE1D-C3D58D1FDC6D}" dt="2020-07-28T18:09:33.906" v="310" actId="20577"/>
          <ac:spMkLst>
            <pc:docMk/>
            <pc:sldMk cId="1818928243" sldId="1745"/>
            <ac:spMk id="129" creationId="{E8BBB0D1-1BD3-4994-AA3F-D6F01BA1E32B}"/>
          </ac:spMkLst>
        </pc:spChg>
        <pc:grpChg chg="mod">
          <ac:chgData name="Jenny Chen" userId="3fd3e1b3-2829-4b83-a999-09ceb7240592" providerId="ADAL" clId="{73213D92-4A96-4BC7-AE1D-C3D58D1FDC6D}" dt="2020-07-28T19:01:56.516" v="831" actId="962"/>
          <ac:grpSpMkLst>
            <pc:docMk/>
            <pc:sldMk cId="1818928243" sldId="1745"/>
            <ac:grpSpMk id="12" creationId="{D2AFFB65-639C-4407-BAE0-9EAC7B2BC708}"/>
          </ac:grpSpMkLst>
        </pc:grpChg>
      </pc:sldChg>
      <pc:sldChg chg="addSp delSp modSp mod">
        <pc:chgData name="Jenny Chen" userId="3fd3e1b3-2829-4b83-a999-09ceb7240592" providerId="ADAL" clId="{73213D92-4A96-4BC7-AE1D-C3D58D1FDC6D}" dt="2020-07-28T18:31:45.885" v="422" actId="20577"/>
        <pc:sldMkLst>
          <pc:docMk/>
          <pc:sldMk cId="1220388211" sldId="1746"/>
        </pc:sldMkLst>
        <pc:spChg chg="del mod">
          <ac:chgData name="Jenny Chen" userId="3fd3e1b3-2829-4b83-a999-09ceb7240592" providerId="ADAL" clId="{73213D92-4A96-4BC7-AE1D-C3D58D1FDC6D}" dt="2020-07-28T18:28:30.807" v="345" actId="478"/>
          <ac:spMkLst>
            <pc:docMk/>
            <pc:sldMk cId="1220388211" sldId="1746"/>
            <ac:spMk id="11" creationId="{99C50769-6828-4FF9-8C1F-80BE5F26E9F5}"/>
          </ac:spMkLst>
        </pc:spChg>
        <pc:spChg chg="mod">
          <ac:chgData name="Jenny Chen" userId="3fd3e1b3-2829-4b83-a999-09ceb7240592" providerId="ADAL" clId="{73213D92-4A96-4BC7-AE1D-C3D58D1FDC6D}" dt="2020-07-28T18:31:34.653" v="415" actId="948"/>
          <ac:spMkLst>
            <pc:docMk/>
            <pc:sldMk cId="1220388211" sldId="1746"/>
            <ac:spMk id="13" creationId="{B7810543-3F5E-4660-8533-9DEC541B0ABB}"/>
          </ac:spMkLst>
        </pc:spChg>
        <pc:spChg chg="mod">
          <ac:chgData name="Jenny Chen" userId="3fd3e1b3-2829-4b83-a999-09ceb7240592" providerId="ADAL" clId="{73213D92-4A96-4BC7-AE1D-C3D58D1FDC6D}" dt="2020-07-28T18:31:45.885" v="422" actId="20577"/>
          <ac:spMkLst>
            <pc:docMk/>
            <pc:sldMk cId="1220388211" sldId="1746"/>
            <ac:spMk id="17" creationId="{00000000-0000-0000-0000-000000000000}"/>
          </ac:spMkLst>
        </pc:spChg>
        <pc:picChg chg="add mod">
          <ac:chgData name="Jenny Chen" userId="3fd3e1b3-2829-4b83-a999-09ceb7240592" providerId="ADAL" clId="{73213D92-4A96-4BC7-AE1D-C3D58D1FDC6D}" dt="2020-07-28T18:31:39.140" v="416" actId="14100"/>
          <ac:picMkLst>
            <pc:docMk/>
            <pc:sldMk cId="1220388211" sldId="1746"/>
            <ac:picMk id="2" creationId="{70018000-0AD9-4232-B6B7-4B86C983BE77}"/>
          </ac:picMkLst>
        </pc:picChg>
      </pc:sldChg>
      <pc:sldChg chg="addSp delSp modSp mod">
        <pc:chgData name="Jenny Chen" userId="3fd3e1b3-2829-4b83-a999-09ceb7240592" providerId="ADAL" clId="{73213D92-4A96-4BC7-AE1D-C3D58D1FDC6D}" dt="2020-07-28T18:49:10.806" v="622" actId="1076"/>
        <pc:sldMkLst>
          <pc:docMk/>
          <pc:sldMk cId="2582604236" sldId="1747"/>
        </pc:sldMkLst>
        <pc:spChg chg="mod">
          <ac:chgData name="Jenny Chen" userId="3fd3e1b3-2829-4b83-a999-09ceb7240592" providerId="ADAL" clId="{73213D92-4A96-4BC7-AE1D-C3D58D1FDC6D}" dt="2020-07-28T18:49:04.228" v="621" actId="1076"/>
          <ac:spMkLst>
            <pc:docMk/>
            <pc:sldMk cId="2582604236" sldId="1747"/>
            <ac:spMk id="2" creationId="{A1F5ECD6-2BAC-4F2A-B6DE-4FC35DD881F4}"/>
          </ac:spMkLst>
        </pc:spChg>
        <pc:spChg chg="add del mod">
          <ac:chgData name="Jenny Chen" userId="3fd3e1b3-2829-4b83-a999-09ceb7240592" providerId="ADAL" clId="{73213D92-4A96-4BC7-AE1D-C3D58D1FDC6D}" dt="2020-07-28T18:47:58.767" v="613"/>
          <ac:spMkLst>
            <pc:docMk/>
            <pc:sldMk cId="2582604236" sldId="1747"/>
            <ac:spMk id="3" creationId="{58FEE542-6D63-44AB-AEE4-961739EDFA21}"/>
          </ac:spMkLst>
        </pc:spChg>
        <pc:spChg chg="mod">
          <ac:chgData name="Jenny Chen" userId="3fd3e1b3-2829-4b83-a999-09ceb7240592" providerId="ADAL" clId="{73213D92-4A96-4BC7-AE1D-C3D58D1FDC6D}" dt="2020-07-28T18:47:57.247" v="611" actId="6549"/>
          <ac:spMkLst>
            <pc:docMk/>
            <pc:sldMk cId="2582604236" sldId="1747"/>
            <ac:spMk id="6" creationId="{00000000-0000-0000-0000-000000000000}"/>
          </ac:spMkLst>
        </pc:spChg>
        <pc:picChg chg="mod">
          <ac:chgData name="Jenny Chen" userId="3fd3e1b3-2829-4b83-a999-09ceb7240592" providerId="ADAL" clId="{73213D92-4A96-4BC7-AE1D-C3D58D1FDC6D}" dt="2020-07-28T18:49:10.806" v="622" actId="1076"/>
          <ac:picMkLst>
            <pc:docMk/>
            <pc:sldMk cId="2582604236" sldId="1747"/>
            <ac:picMk id="4" creationId="{775D98FE-8E66-45A1-AF75-F81198FDCA96}"/>
          </ac:picMkLst>
        </pc:picChg>
      </pc:sldChg>
      <pc:sldChg chg="delSp modSp mod">
        <pc:chgData name="Jenny Chen" userId="3fd3e1b3-2829-4b83-a999-09ceb7240592" providerId="ADAL" clId="{73213D92-4A96-4BC7-AE1D-C3D58D1FDC6D}" dt="2020-07-28T18:57:30.455" v="792" actId="5793"/>
        <pc:sldMkLst>
          <pc:docMk/>
          <pc:sldMk cId="1409467995" sldId="1748"/>
        </pc:sldMkLst>
        <pc:spChg chg="mod">
          <ac:chgData name="Jenny Chen" userId="3fd3e1b3-2829-4b83-a999-09ceb7240592" providerId="ADAL" clId="{73213D92-4A96-4BC7-AE1D-C3D58D1FDC6D}" dt="2020-07-28T18:56:48.855" v="784" actId="403"/>
          <ac:spMkLst>
            <pc:docMk/>
            <pc:sldMk cId="1409467995" sldId="1748"/>
            <ac:spMk id="9" creationId="{84A12CCF-6F10-4C9C-A954-B696BF676095}"/>
          </ac:spMkLst>
        </pc:spChg>
        <pc:spChg chg="mod">
          <ac:chgData name="Jenny Chen" userId="3fd3e1b3-2829-4b83-a999-09ceb7240592" providerId="ADAL" clId="{73213D92-4A96-4BC7-AE1D-C3D58D1FDC6D}" dt="2020-07-28T18:57:30.455" v="792" actId="5793"/>
          <ac:spMkLst>
            <pc:docMk/>
            <pc:sldMk cId="1409467995" sldId="1748"/>
            <ac:spMk id="11" creationId="{4524604F-985B-40F8-A9F1-25B514277908}"/>
          </ac:spMkLst>
        </pc:spChg>
        <pc:spChg chg="del mod">
          <ac:chgData name="Jenny Chen" userId="3fd3e1b3-2829-4b83-a999-09ceb7240592" providerId="ADAL" clId="{73213D92-4A96-4BC7-AE1D-C3D58D1FDC6D}" dt="2020-07-28T18:54:21.326" v="737"/>
          <ac:spMkLst>
            <pc:docMk/>
            <pc:sldMk cId="1409467995" sldId="1748"/>
            <ac:spMk id="13" creationId="{7266C660-53E7-4DCA-8658-F003CD44A3F3}"/>
          </ac:spMkLst>
        </pc:spChg>
        <pc:spChg chg="del mod">
          <ac:chgData name="Jenny Chen" userId="3fd3e1b3-2829-4b83-a999-09ceb7240592" providerId="ADAL" clId="{73213D92-4A96-4BC7-AE1D-C3D58D1FDC6D}" dt="2020-07-28T18:54:40.970" v="746"/>
          <ac:spMkLst>
            <pc:docMk/>
            <pc:sldMk cId="1409467995" sldId="1748"/>
            <ac:spMk id="15" creationId="{6688E212-4CDC-4133-B988-B9D62E28CF64}"/>
          </ac:spMkLst>
        </pc:spChg>
        <pc:spChg chg="del mod">
          <ac:chgData name="Jenny Chen" userId="3fd3e1b3-2829-4b83-a999-09ceb7240592" providerId="ADAL" clId="{73213D92-4A96-4BC7-AE1D-C3D58D1FDC6D}" dt="2020-07-28T18:54:40.961" v="744" actId="478"/>
          <ac:spMkLst>
            <pc:docMk/>
            <pc:sldMk cId="1409467995" sldId="1748"/>
            <ac:spMk id="18" creationId="{34150AF2-2D8A-42D6-B6D5-300EC71D6257}"/>
          </ac:spMkLst>
        </pc:spChg>
        <pc:picChg chg="mod">
          <ac:chgData name="Jenny Chen" userId="3fd3e1b3-2829-4b83-a999-09ceb7240592" providerId="ADAL" clId="{73213D92-4A96-4BC7-AE1D-C3D58D1FDC6D}" dt="2020-07-28T18:57:08.869" v="787" actId="1076"/>
          <ac:picMkLst>
            <pc:docMk/>
            <pc:sldMk cId="1409467995" sldId="1748"/>
            <ac:picMk id="21" creationId="{ADF5F6FD-C0A4-4B49-819A-0F3A0AC14332}"/>
          </ac:picMkLst>
        </pc:picChg>
      </pc:sldChg>
      <pc:sldChg chg="modSp mod">
        <pc:chgData name="Jenny Chen" userId="3fd3e1b3-2829-4b83-a999-09ceb7240592" providerId="ADAL" clId="{73213D92-4A96-4BC7-AE1D-C3D58D1FDC6D}" dt="2020-07-28T18:58:45.688" v="795" actId="962"/>
        <pc:sldMkLst>
          <pc:docMk/>
          <pc:sldMk cId="2511680243" sldId="1749"/>
        </pc:sldMkLst>
        <pc:spChg chg="mod">
          <ac:chgData name="Jenny Chen" userId="3fd3e1b3-2829-4b83-a999-09ceb7240592" providerId="ADAL" clId="{73213D92-4A96-4BC7-AE1D-C3D58D1FDC6D}" dt="2020-07-28T18:58:27.439" v="793" actId="1076"/>
          <ac:spMkLst>
            <pc:docMk/>
            <pc:sldMk cId="2511680243" sldId="1749"/>
            <ac:spMk id="5" creationId="{599F994D-E6CA-413D-9B1E-EEF659AF9D95}"/>
          </ac:spMkLst>
        </pc:spChg>
        <pc:picChg chg="mod">
          <ac:chgData name="Jenny Chen" userId="3fd3e1b3-2829-4b83-a999-09ceb7240592" providerId="ADAL" clId="{73213D92-4A96-4BC7-AE1D-C3D58D1FDC6D}" dt="2020-07-28T18:58:45.688" v="795" actId="962"/>
          <ac:picMkLst>
            <pc:docMk/>
            <pc:sldMk cId="2511680243" sldId="1749"/>
            <ac:picMk id="6" creationId="{D0CE66F2-DB9D-4B8C-B763-2A15839C8D93}"/>
          </ac:picMkLst>
        </pc:picChg>
      </pc:sldChg>
      <pc:sldChg chg="delSp modSp mod">
        <pc:chgData name="Jenny Chen" userId="3fd3e1b3-2829-4b83-a999-09ceb7240592" providerId="ADAL" clId="{73213D92-4A96-4BC7-AE1D-C3D58D1FDC6D}" dt="2020-07-28T19:08:52.996" v="884" actId="1076"/>
        <pc:sldMkLst>
          <pc:docMk/>
          <pc:sldMk cId="653963139" sldId="1750"/>
        </pc:sldMkLst>
        <pc:spChg chg="mod">
          <ac:chgData name="Jenny Chen" userId="3fd3e1b3-2829-4b83-a999-09ceb7240592" providerId="ADAL" clId="{73213D92-4A96-4BC7-AE1D-C3D58D1FDC6D}" dt="2020-07-28T19:08:26.667" v="881" actId="948"/>
          <ac:spMkLst>
            <pc:docMk/>
            <pc:sldMk cId="653963139" sldId="1750"/>
            <ac:spMk id="10" creationId="{BF989D12-1C4E-4483-819D-2321120DE904}"/>
          </ac:spMkLst>
        </pc:spChg>
        <pc:spChg chg="del">
          <ac:chgData name="Jenny Chen" userId="3fd3e1b3-2829-4b83-a999-09ceb7240592" providerId="ADAL" clId="{73213D92-4A96-4BC7-AE1D-C3D58D1FDC6D}" dt="2020-07-28T19:07:28.619" v="867" actId="478"/>
          <ac:spMkLst>
            <pc:docMk/>
            <pc:sldMk cId="653963139" sldId="1750"/>
            <ac:spMk id="14" creationId="{6958081F-D1CE-4F1F-95AE-0374C3F0862F}"/>
          </ac:spMkLst>
        </pc:spChg>
        <pc:picChg chg="mod">
          <ac:chgData name="Jenny Chen" userId="3fd3e1b3-2829-4b83-a999-09ceb7240592" providerId="ADAL" clId="{73213D92-4A96-4BC7-AE1D-C3D58D1FDC6D}" dt="2020-07-28T19:08:52.996" v="884" actId="1076"/>
          <ac:picMkLst>
            <pc:docMk/>
            <pc:sldMk cId="653963139" sldId="1750"/>
            <ac:picMk id="11" creationId="{00F1CAB7-EE10-470F-91A3-A0909D97B663}"/>
          </ac:picMkLst>
        </pc:picChg>
      </pc:sldChg>
      <pc:sldChg chg="addSp delSp modSp mod">
        <pc:chgData name="Jenny Chen" userId="3fd3e1b3-2829-4b83-a999-09ceb7240592" providerId="ADAL" clId="{73213D92-4A96-4BC7-AE1D-C3D58D1FDC6D}" dt="2020-07-28T19:32:29.226" v="1010" actId="1076"/>
        <pc:sldMkLst>
          <pc:docMk/>
          <pc:sldMk cId="640140359" sldId="1751"/>
        </pc:sldMkLst>
        <pc:spChg chg="add mod">
          <ac:chgData name="Jenny Chen" userId="3fd3e1b3-2829-4b83-a999-09ceb7240592" providerId="ADAL" clId="{73213D92-4A96-4BC7-AE1D-C3D58D1FDC6D}" dt="2020-07-28T19:32:29.226" v="1010" actId="1076"/>
          <ac:spMkLst>
            <pc:docMk/>
            <pc:sldMk cId="640140359" sldId="1751"/>
            <ac:spMk id="2" creationId="{5EFB0962-09A1-4DC6-B27A-4CFB2BC0537B}"/>
          </ac:spMkLst>
        </pc:spChg>
        <pc:spChg chg="mod">
          <ac:chgData name="Jenny Chen" userId="3fd3e1b3-2829-4b83-a999-09ceb7240592" providerId="ADAL" clId="{73213D92-4A96-4BC7-AE1D-C3D58D1FDC6D}" dt="2020-07-28T19:32:24.475" v="1009" actId="20577"/>
          <ac:spMkLst>
            <pc:docMk/>
            <pc:sldMk cId="640140359" sldId="1751"/>
            <ac:spMk id="8" creationId="{F84EDDE6-505F-4E5E-877B-265156C045DA}"/>
          </ac:spMkLst>
        </pc:spChg>
        <pc:spChg chg="del">
          <ac:chgData name="Jenny Chen" userId="3fd3e1b3-2829-4b83-a999-09ceb7240592" providerId="ADAL" clId="{73213D92-4A96-4BC7-AE1D-C3D58D1FDC6D}" dt="2020-07-28T19:27:21.781" v="951" actId="478"/>
          <ac:spMkLst>
            <pc:docMk/>
            <pc:sldMk cId="640140359" sldId="1751"/>
            <ac:spMk id="10" creationId="{0639BB31-BB00-4EAA-9673-6076BB91EDCF}"/>
          </ac:spMkLst>
        </pc:spChg>
        <pc:spChg chg="del">
          <ac:chgData name="Jenny Chen" userId="3fd3e1b3-2829-4b83-a999-09ceb7240592" providerId="ADAL" clId="{73213D92-4A96-4BC7-AE1D-C3D58D1FDC6D}" dt="2020-07-28T19:27:20.405" v="950" actId="478"/>
          <ac:spMkLst>
            <pc:docMk/>
            <pc:sldMk cId="640140359" sldId="1751"/>
            <ac:spMk id="12" creationId="{EAA708F4-9365-4384-9C81-0680B6283B2C}"/>
          </ac:spMkLst>
        </pc:spChg>
        <pc:spChg chg="del">
          <ac:chgData name="Jenny Chen" userId="3fd3e1b3-2829-4b83-a999-09ceb7240592" providerId="ADAL" clId="{73213D92-4A96-4BC7-AE1D-C3D58D1FDC6D}" dt="2020-07-28T19:27:19.526" v="949" actId="478"/>
          <ac:spMkLst>
            <pc:docMk/>
            <pc:sldMk cId="640140359" sldId="1751"/>
            <ac:spMk id="14" creationId="{719A666D-6DDB-443F-BE35-82B78DE5EA84}"/>
          </ac:spMkLst>
        </pc:spChg>
        <pc:spChg chg="mod">
          <ac:chgData name="Jenny Chen" userId="3fd3e1b3-2829-4b83-a999-09ceb7240592" providerId="ADAL" clId="{73213D92-4A96-4BC7-AE1D-C3D58D1FDC6D}" dt="2020-07-28T19:29:16.370" v="975" actId="1076"/>
          <ac:spMkLst>
            <pc:docMk/>
            <pc:sldMk cId="640140359" sldId="1751"/>
            <ac:spMk id="16" creationId="{AB3B2F8E-A980-4F3D-A147-AC1663A1DA0C}"/>
          </ac:spMkLst>
        </pc:spChg>
        <pc:spChg chg="mod">
          <ac:chgData name="Jenny Chen" userId="3fd3e1b3-2829-4b83-a999-09ceb7240592" providerId="ADAL" clId="{73213D92-4A96-4BC7-AE1D-C3D58D1FDC6D}" dt="2020-07-28T19:29:16.370" v="975" actId="1076"/>
          <ac:spMkLst>
            <pc:docMk/>
            <pc:sldMk cId="640140359" sldId="1751"/>
            <ac:spMk id="18" creationId="{3457C1E2-F96D-473F-B18F-AC439E5EBC99}"/>
          </ac:spMkLst>
        </pc:spChg>
        <pc:spChg chg="mod">
          <ac:chgData name="Jenny Chen" userId="3fd3e1b3-2829-4b83-a999-09ceb7240592" providerId="ADAL" clId="{73213D92-4A96-4BC7-AE1D-C3D58D1FDC6D}" dt="2020-07-28T19:29:16.370" v="975" actId="1076"/>
          <ac:spMkLst>
            <pc:docMk/>
            <pc:sldMk cId="640140359" sldId="1751"/>
            <ac:spMk id="19" creationId="{9D84E2B3-F810-4DD9-96A0-4C0B6C7D52FE}"/>
          </ac:spMkLst>
        </pc:spChg>
        <pc:spChg chg="mod">
          <ac:chgData name="Jenny Chen" userId="3fd3e1b3-2829-4b83-a999-09ceb7240592" providerId="ADAL" clId="{73213D92-4A96-4BC7-AE1D-C3D58D1FDC6D}" dt="2020-07-28T19:29:16.370" v="975" actId="1076"/>
          <ac:spMkLst>
            <pc:docMk/>
            <pc:sldMk cId="640140359" sldId="1751"/>
            <ac:spMk id="20" creationId="{D15B1281-1318-4A72-923A-9E8C3BFBFA17}"/>
          </ac:spMkLst>
        </pc:spChg>
        <pc:spChg chg="mod">
          <ac:chgData name="Jenny Chen" userId="3fd3e1b3-2829-4b83-a999-09ceb7240592" providerId="ADAL" clId="{73213D92-4A96-4BC7-AE1D-C3D58D1FDC6D}" dt="2020-07-28T19:29:16.370" v="975" actId="1076"/>
          <ac:spMkLst>
            <pc:docMk/>
            <pc:sldMk cId="640140359" sldId="1751"/>
            <ac:spMk id="21" creationId="{743A6251-3229-41B0-9E74-0F2BBF14EB61}"/>
          </ac:spMkLst>
        </pc:spChg>
        <pc:spChg chg="mod">
          <ac:chgData name="Jenny Chen" userId="3fd3e1b3-2829-4b83-a999-09ceb7240592" providerId="ADAL" clId="{73213D92-4A96-4BC7-AE1D-C3D58D1FDC6D}" dt="2020-07-28T19:29:16.370" v="975" actId="1076"/>
          <ac:spMkLst>
            <pc:docMk/>
            <pc:sldMk cId="640140359" sldId="1751"/>
            <ac:spMk id="22" creationId="{C4B603D1-5A59-41E9-A287-FF567883C260}"/>
          </ac:spMkLst>
        </pc:spChg>
        <pc:spChg chg="mod">
          <ac:chgData name="Jenny Chen" userId="3fd3e1b3-2829-4b83-a999-09ceb7240592" providerId="ADAL" clId="{73213D92-4A96-4BC7-AE1D-C3D58D1FDC6D}" dt="2020-07-28T19:29:16.370" v="975" actId="1076"/>
          <ac:spMkLst>
            <pc:docMk/>
            <pc:sldMk cId="640140359" sldId="1751"/>
            <ac:spMk id="23" creationId="{11753AF6-E450-490B-A25B-F214F67A5331}"/>
          </ac:spMkLst>
        </pc:spChg>
        <pc:spChg chg="mod">
          <ac:chgData name="Jenny Chen" userId="3fd3e1b3-2829-4b83-a999-09ceb7240592" providerId="ADAL" clId="{73213D92-4A96-4BC7-AE1D-C3D58D1FDC6D}" dt="2020-07-28T19:29:16.370" v="975" actId="1076"/>
          <ac:spMkLst>
            <pc:docMk/>
            <pc:sldMk cId="640140359" sldId="1751"/>
            <ac:spMk id="24" creationId="{B97BAF75-F034-45A5-BA32-420B20224629}"/>
          </ac:spMkLst>
        </pc:spChg>
        <pc:spChg chg="mod">
          <ac:chgData name="Jenny Chen" userId="3fd3e1b3-2829-4b83-a999-09ceb7240592" providerId="ADAL" clId="{73213D92-4A96-4BC7-AE1D-C3D58D1FDC6D}" dt="2020-07-28T19:29:16.370" v="975" actId="1076"/>
          <ac:spMkLst>
            <pc:docMk/>
            <pc:sldMk cId="640140359" sldId="1751"/>
            <ac:spMk id="25" creationId="{CFD2D1DE-A926-4FC3-A816-FAFB755AD3D6}"/>
          </ac:spMkLst>
        </pc:spChg>
        <pc:spChg chg="mod">
          <ac:chgData name="Jenny Chen" userId="3fd3e1b3-2829-4b83-a999-09ceb7240592" providerId="ADAL" clId="{73213D92-4A96-4BC7-AE1D-C3D58D1FDC6D}" dt="2020-07-28T19:29:16.370" v="975" actId="1076"/>
          <ac:spMkLst>
            <pc:docMk/>
            <pc:sldMk cId="640140359" sldId="1751"/>
            <ac:spMk id="26" creationId="{83368A9A-2CB0-417D-B14A-D2EB9B7B5110}"/>
          </ac:spMkLst>
        </pc:spChg>
        <pc:spChg chg="mod">
          <ac:chgData name="Jenny Chen" userId="3fd3e1b3-2829-4b83-a999-09ceb7240592" providerId="ADAL" clId="{73213D92-4A96-4BC7-AE1D-C3D58D1FDC6D}" dt="2020-07-28T19:29:16.370" v="975" actId="1076"/>
          <ac:spMkLst>
            <pc:docMk/>
            <pc:sldMk cId="640140359" sldId="1751"/>
            <ac:spMk id="27" creationId="{F75C5609-4673-4338-A007-CE5FB6A168D7}"/>
          </ac:spMkLst>
        </pc:spChg>
        <pc:spChg chg="mod">
          <ac:chgData name="Jenny Chen" userId="3fd3e1b3-2829-4b83-a999-09ceb7240592" providerId="ADAL" clId="{73213D92-4A96-4BC7-AE1D-C3D58D1FDC6D}" dt="2020-07-28T19:29:16.370" v="975" actId="1076"/>
          <ac:spMkLst>
            <pc:docMk/>
            <pc:sldMk cId="640140359" sldId="1751"/>
            <ac:spMk id="28" creationId="{9DE9E511-03C1-4458-98D0-4F97084B4532}"/>
          </ac:spMkLst>
        </pc:spChg>
        <pc:spChg chg="mod">
          <ac:chgData name="Jenny Chen" userId="3fd3e1b3-2829-4b83-a999-09ceb7240592" providerId="ADAL" clId="{73213D92-4A96-4BC7-AE1D-C3D58D1FDC6D}" dt="2020-07-28T19:29:16.370" v="975" actId="1076"/>
          <ac:spMkLst>
            <pc:docMk/>
            <pc:sldMk cId="640140359" sldId="1751"/>
            <ac:spMk id="29" creationId="{39E832F2-E94D-497F-9717-D1E4EA6FF599}"/>
          </ac:spMkLst>
        </pc:spChg>
        <pc:spChg chg="mod">
          <ac:chgData name="Jenny Chen" userId="3fd3e1b3-2829-4b83-a999-09ceb7240592" providerId="ADAL" clId="{73213D92-4A96-4BC7-AE1D-C3D58D1FDC6D}" dt="2020-07-28T19:29:16.370" v="975" actId="1076"/>
          <ac:spMkLst>
            <pc:docMk/>
            <pc:sldMk cId="640140359" sldId="1751"/>
            <ac:spMk id="30" creationId="{F03D9798-7A32-42A9-8163-CF641D539F48}"/>
          </ac:spMkLst>
        </pc:spChg>
        <pc:spChg chg="mod">
          <ac:chgData name="Jenny Chen" userId="3fd3e1b3-2829-4b83-a999-09ceb7240592" providerId="ADAL" clId="{73213D92-4A96-4BC7-AE1D-C3D58D1FDC6D}" dt="2020-07-28T19:29:16.370" v="975" actId="1076"/>
          <ac:spMkLst>
            <pc:docMk/>
            <pc:sldMk cId="640140359" sldId="1751"/>
            <ac:spMk id="31" creationId="{86CB794F-F08A-4DE1-B8C0-CD199D6B555E}"/>
          </ac:spMkLst>
        </pc:spChg>
        <pc:spChg chg="mod">
          <ac:chgData name="Jenny Chen" userId="3fd3e1b3-2829-4b83-a999-09ceb7240592" providerId="ADAL" clId="{73213D92-4A96-4BC7-AE1D-C3D58D1FDC6D}" dt="2020-07-28T19:29:16.370" v="975" actId="1076"/>
          <ac:spMkLst>
            <pc:docMk/>
            <pc:sldMk cId="640140359" sldId="1751"/>
            <ac:spMk id="32" creationId="{AA67A9A1-6A41-4BB5-A2C5-E6E690CC57FA}"/>
          </ac:spMkLst>
        </pc:spChg>
        <pc:spChg chg="mod">
          <ac:chgData name="Jenny Chen" userId="3fd3e1b3-2829-4b83-a999-09ceb7240592" providerId="ADAL" clId="{73213D92-4A96-4BC7-AE1D-C3D58D1FDC6D}" dt="2020-07-28T19:29:16.370" v="975" actId="1076"/>
          <ac:spMkLst>
            <pc:docMk/>
            <pc:sldMk cId="640140359" sldId="1751"/>
            <ac:spMk id="33" creationId="{991D5B50-0801-45E8-AFD2-B0FF8EA18DC8}"/>
          </ac:spMkLst>
        </pc:spChg>
        <pc:spChg chg="mod">
          <ac:chgData name="Jenny Chen" userId="3fd3e1b3-2829-4b83-a999-09ceb7240592" providerId="ADAL" clId="{73213D92-4A96-4BC7-AE1D-C3D58D1FDC6D}" dt="2020-07-28T19:29:16.370" v="975" actId="1076"/>
          <ac:spMkLst>
            <pc:docMk/>
            <pc:sldMk cId="640140359" sldId="1751"/>
            <ac:spMk id="34" creationId="{7DE9C146-DD7F-4C03-86A1-54D17B95EDE3}"/>
          </ac:spMkLst>
        </pc:spChg>
        <pc:spChg chg="mod">
          <ac:chgData name="Jenny Chen" userId="3fd3e1b3-2829-4b83-a999-09ceb7240592" providerId="ADAL" clId="{73213D92-4A96-4BC7-AE1D-C3D58D1FDC6D}" dt="2020-07-28T19:29:16.370" v="975" actId="1076"/>
          <ac:spMkLst>
            <pc:docMk/>
            <pc:sldMk cId="640140359" sldId="1751"/>
            <ac:spMk id="35" creationId="{E9AC9435-07D1-47DB-8C02-AF1C5037F0FA}"/>
          </ac:spMkLst>
        </pc:spChg>
        <pc:spChg chg="mod">
          <ac:chgData name="Jenny Chen" userId="3fd3e1b3-2829-4b83-a999-09ceb7240592" providerId="ADAL" clId="{73213D92-4A96-4BC7-AE1D-C3D58D1FDC6D}" dt="2020-07-28T19:29:16.370" v="975" actId="1076"/>
          <ac:spMkLst>
            <pc:docMk/>
            <pc:sldMk cId="640140359" sldId="1751"/>
            <ac:spMk id="36" creationId="{FDB52073-0E96-42E5-BC71-5ABCD601A7C8}"/>
          </ac:spMkLst>
        </pc:spChg>
        <pc:spChg chg="mod">
          <ac:chgData name="Jenny Chen" userId="3fd3e1b3-2829-4b83-a999-09ceb7240592" providerId="ADAL" clId="{73213D92-4A96-4BC7-AE1D-C3D58D1FDC6D}" dt="2020-07-28T19:29:16.370" v="975" actId="1076"/>
          <ac:spMkLst>
            <pc:docMk/>
            <pc:sldMk cId="640140359" sldId="1751"/>
            <ac:spMk id="37" creationId="{FF0F1ECE-1DB5-4D11-8933-1EDE0B2C648A}"/>
          </ac:spMkLst>
        </pc:spChg>
        <pc:spChg chg="mod">
          <ac:chgData name="Jenny Chen" userId="3fd3e1b3-2829-4b83-a999-09ceb7240592" providerId="ADAL" clId="{73213D92-4A96-4BC7-AE1D-C3D58D1FDC6D}" dt="2020-07-28T19:29:16.370" v="975" actId="1076"/>
          <ac:spMkLst>
            <pc:docMk/>
            <pc:sldMk cId="640140359" sldId="1751"/>
            <ac:spMk id="38" creationId="{13EAB521-216D-4B57-B436-65D47263942B}"/>
          </ac:spMkLst>
        </pc:spChg>
        <pc:spChg chg="mod">
          <ac:chgData name="Jenny Chen" userId="3fd3e1b3-2829-4b83-a999-09ceb7240592" providerId="ADAL" clId="{73213D92-4A96-4BC7-AE1D-C3D58D1FDC6D}" dt="2020-07-28T19:29:16.370" v="975" actId="1076"/>
          <ac:spMkLst>
            <pc:docMk/>
            <pc:sldMk cId="640140359" sldId="1751"/>
            <ac:spMk id="39" creationId="{837D6D40-8610-4304-A82A-3CEF3AE31EDC}"/>
          </ac:spMkLst>
        </pc:spChg>
        <pc:spChg chg="mod">
          <ac:chgData name="Jenny Chen" userId="3fd3e1b3-2829-4b83-a999-09ceb7240592" providerId="ADAL" clId="{73213D92-4A96-4BC7-AE1D-C3D58D1FDC6D}" dt="2020-07-28T19:29:16.370" v="975" actId="1076"/>
          <ac:spMkLst>
            <pc:docMk/>
            <pc:sldMk cId="640140359" sldId="1751"/>
            <ac:spMk id="40" creationId="{41885F37-9193-4794-90D7-56F445FD73BE}"/>
          </ac:spMkLst>
        </pc:spChg>
        <pc:spChg chg="mod">
          <ac:chgData name="Jenny Chen" userId="3fd3e1b3-2829-4b83-a999-09ceb7240592" providerId="ADAL" clId="{73213D92-4A96-4BC7-AE1D-C3D58D1FDC6D}" dt="2020-07-28T19:29:16.370" v="975" actId="1076"/>
          <ac:spMkLst>
            <pc:docMk/>
            <pc:sldMk cId="640140359" sldId="1751"/>
            <ac:spMk id="41" creationId="{46ABA711-3A06-4248-A621-A34CA8558572}"/>
          </ac:spMkLst>
        </pc:spChg>
        <pc:spChg chg="mod">
          <ac:chgData name="Jenny Chen" userId="3fd3e1b3-2829-4b83-a999-09ceb7240592" providerId="ADAL" clId="{73213D92-4A96-4BC7-AE1D-C3D58D1FDC6D}" dt="2020-07-28T19:29:16.370" v="975" actId="1076"/>
          <ac:spMkLst>
            <pc:docMk/>
            <pc:sldMk cId="640140359" sldId="1751"/>
            <ac:spMk id="42" creationId="{376527D8-566B-4CCA-AF59-DC9AE36999C5}"/>
          </ac:spMkLst>
        </pc:spChg>
        <pc:spChg chg="mod">
          <ac:chgData name="Jenny Chen" userId="3fd3e1b3-2829-4b83-a999-09ceb7240592" providerId="ADAL" clId="{73213D92-4A96-4BC7-AE1D-C3D58D1FDC6D}" dt="2020-07-28T19:29:16.370" v="975" actId="1076"/>
          <ac:spMkLst>
            <pc:docMk/>
            <pc:sldMk cId="640140359" sldId="1751"/>
            <ac:spMk id="43" creationId="{5FC7264E-3533-4FDF-9240-7F61F7731324}"/>
          </ac:spMkLst>
        </pc:spChg>
        <pc:spChg chg="mod">
          <ac:chgData name="Jenny Chen" userId="3fd3e1b3-2829-4b83-a999-09ceb7240592" providerId="ADAL" clId="{73213D92-4A96-4BC7-AE1D-C3D58D1FDC6D}" dt="2020-07-28T19:29:16.370" v="975" actId="1076"/>
          <ac:spMkLst>
            <pc:docMk/>
            <pc:sldMk cId="640140359" sldId="1751"/>
            <ac:spMk id="44" creationId="{F8C6217F-4A7C-4F18-97CE-001F4AD59D2F}"/>
          </ac:spMkLst>
        </pc:spChg>
        <pc:spChg chg="mod">
          <ac:chgData name="Jenny Chen" userId="3fd3e1b3-2829-4b83-a999-09ceb7240592" providerId="ADAL" clId="{73213D92-4A96-4BC7-AE1D-C3D58D1FDC6D}" dt="2020-07-28T19:29:16.370" v="975" actId="1076"/>
          <ac:spMkLst>
            <pc:docMk/>
            <pc:sldMk cId="640140359" sldId="1751"/>
            <ac:spMk id="45" creationId="{A18D0E84-7456-4082-A354-1632E6970AF9}"/>
          </ac:spMkLst>
        </pc:spChg>
        <pc:spChg chg="mod">
          <ac:chgData name="Jenny Chen" userId="3fd3e1b3-2829-4b83-a999-09ceb7240592" providerId="ADAL" clId="{73213D92-4A96-4BC7-AE1D-C3D58D1FDC6D}" dt="2020-07-28T19:29:16.370" v="975" actId="1076"/>
          <ac:spMkLst>
            <pc:docMk/>
            <pc:sldMk cId="640140359" sldId="1751"/>
            <ac:spMk id="46" creationId="{8A54C8B1-B5C2-4744-B3F7-B946F4FF7B7B}"/>
          </ac:spMkLst>
        </pc:spChg>
        <pc:spChg chg="mod">
          <ac:chgData name="Jenny Chen" userId="3fd3e1b3-2829-4b83-a999-09ceb7240592" providerId="ADAL" clId="{73213D92-4A96-4BC7-AE1D-C3D58D1FDC6D}" dt="2020-07-28T19:29:16.370" v="975" actId="1076"/>
          <ac:spMkLst>
            <pc:docMk/>
            <pc:sldMk cId="640140359" sldId="1751"/>
            <ac:spMk id="47" creationId="{9F841D89-CB5F-475F-83EC-79F9870F123D}"/>
          </ac:spMkLst>
        </pc:spChg>
        <pc:spChg chg="mod">
          <ac:chgData name="Jenny Chen" userId="3fd3e1b3-2829-4b83-a999-09ceb7240592" providerId="ADAL" clId="{73213D92-4A96-4BC7-AE1D-C3D58D1FDC6D}" dt="2020-07-28T19:29:16.370" v="975" actId="1076"/>
          <ac:spMkLst>
            <pc:docMk/>
            <pc:sldMk cId="640140359" sldId="1751"/>
            <ac:spMk id="48" creationId="{054E302A-0C17-4BC5-B7C0-3B37F8F92BFE}"/>
          </ac:spMkLst>
        </pc:spChg>
        <pc:spChg chg="mod">
          <ac:chgData name="Jenny Chen" userId="3fd3e1b3-2829-4b83-a999-09ceb7240592" providerId="ADAL" clId="{73213D92-4A96-4BC7-AE1D-C3D58D1FDC6D}" dt="2020-07-28T19:29:16.370" v="975" actId="1076"/>
          <ac:spMkLst>
            <pc:docMk/>
            <pc:sldMk cId="640140359" sldId="1751"/>
            <ac:spMk id="49" creationId="{6D7B50A9-18EA-4849-93F0-6D5583324ED2}"/>
          </ac:spMkLst>
        </pc:spChg>
        <pc:spChg chg="mod">
          <ac:chgData name="Jenny Chen" userId="3fd3e1b3-2829-4b83-a999-09ceb7240592" providerId="ADAL" clId="{73213D92-4A96-4BC7-AE1D-C3D58D1FDC6D}" dt="2020-07-28T19:29:16.370" v="975" actId="1076"/>
          <ac:spMkLst>
            <pc:docMk/>
            <pc:sldMk cId="640140359" sldId="1751"/>
            <ac:spMk id="50" creationId="{A08BC98F-AE17-4AB9-9CED-7B1A24CDEBBA}"/>
          </ac:spMkLst>
        </pc:spChg>
        <pc:spChg chg="mod">
          <ac:chgData name="Jenny Chen" userId="3fd3e1b3-2829-4b83-a999-09ceb7240592" providerId="ADAL" clId="{73213D92-4A96-4BC7-AE1D-C3D58D1FDC6D}" dt="2020-07-28T19:29:16.370" v="975" actId="1076"/>
          <ac:spMkLst>
            <pc:docMk/>
            <pc:sldMk cId="640140359" sldId="1751"/>
            <ac:spMk id="51" creationId="{2EA6F62D-D0FB-431E-902F-A8841902E936}"/>
          </ac:spMkLst>
        </pc:spChg>
        <pc:spChg chg="mod">
          <ac:chgData name="Jenny Chen" userId="3fd3e1b3-2829-4b83-a999-09ceb7240592" providerId="ADAL" clId="{73213D92-4A96-4BC7-AE1D-C3D58D1FDC6D}" dt="2020-07-28T19:29:16.370" v="975" actId="1076"/>
          <ac:spMkLst>
            <pc:docMk/>
            <pc:sldMk cId="640140359" sldId="1751"/>
            <ac:spMk id="52" creationId="{2E01BB70-3F1A-4D39-8CAA-B62E4D65137E}"/>
          </ac:spMkLst>
        </pc:spChg>
        <pc:spChg chg="mod">
          <ac:chgData name="Jenny Chen" userId="3fd3e1b3-2829-4b83-a999-09ceb7240592" providerId="ADAL" clId="{73213D92-4A96-4BC7-AE1D-C3D58D1FDC6D}" dt="2020-07-28T19:29:16.370" v="975" actId="1076"/>
          <ac:spMkLst>
            <pc:docMk/>
            <pc:sldMk cId="640140359" sldId="1751"/>
            <ac:spMk id="53" creationId="{4D1C3E7F-D979-4E82-A8C0-262B351E0307}"/>
          </ac:spMkLst>
        </pc:spChg>
        <pc:spChg chg="mod">
          <ac:chgData name="Jenny Chen" userId="3fd3e1b3-2829-4b83-a999-09ceb7240592" providerId="ADAL" clId="{73213D92-4A96-4BC7-AE1D-C3D58D1FDC6D}" dt="2020-07-28T19:29:16.370" v="975" actId="1076"/>
          <ac:spMkLst>
            <pc:docMk/>
            <pc:sldMk cId="640140359" sldId="1751"/>
            <ac:spMk id="54" creationId="{24E37B23-0CB6-4E62-AE2B-29E95B6897C6}"/>
          </ac:spMkLst>
        </pc:spChg>
        <pc:spChg chg="mod">
          <ac:chgData name="Jenny Chen" userId="3fd3e1b3-2829-4b83-a999-09ceb7240592" providerId="ADAL" clId="{73213D92-4A96-4BC7-AE1D-C3D58D1FDC6D}" dt="2020-07-28T19:29:16.370" v="975" actId="1076"/>
          <ac:spMkLst>
            <pc:docMk/>
            <pc:sldMk cId="640140359" sldId="1751"/>
            <ac:spMk id="55" creationId="{48016EB5-38CE-4C6C-AAB9-EC8D2B8AC258}"/>
          </ac:spMkLst>
        </pc:spChg>
        <pc:spChg chg="mod">
          <ac:chgData name="Jenny Chen" userId="3fd3e1b3-2829-4b83-a999-09ceb7240592" providerId="ADAL" clId="{73213D92-4A96-4BC7-AE1D-C3D58D1FDC6D}" dt="2020-07-28T19:29:16.370" v="975" actId="1076"/>
          <ac:spMkLst>
            <pc:docMk/>
            <pc:sldMk cId="640140359" sldId="1751"/>
            <ac:spMk id="56" creationId="{3B702DA3-6CC6-4B90-BEBD-5159D8116B18}"/>
          </ac:spMkLst>
        </pc:spChg>
        <pc:spChg chg="mod">
          <ac:chgData name="Jenny Chen" userId="3fd3e1b3-2829-4b83-a999-09ceb7240592" providerId="ADAL" clId="{73213D92-4A96-4BC7-AE1D-C3D58D1FDC6D}" dt="2020-07-28T19:29:16.370" v="975" actId="1076"/>
          <ac:spMkLst>
            <pc:docMk/>
            <pc:sldMk cId="640140359" sldId="1751"/>
            <ac:spMk id="57" creationId="{84414E38-D98A-42E6-B676-E058A3401E4E}"/>
          </ac:spMkLst>
        </pc:spChg>
        <pc:spChg chg="mod">
          <ac:chgData name="Jenny Chen" userId="3fd3e1b3-2829-4b83-a999-09ceb7240592" providerId="ADAL" clId="{73213D92-4A96-4BC7-AE1D-C3D58D1FDC6D}" dt="2020-07-28T19:29:16.370" v="975" actId="1076"/>
          <ac:spMkLst>
            <pc:docMk/>
            <pc:sldMk cId="640140359" sldId="1751"/>
            <ac:spMk id="58" creationId="{0C428DAD-9BC9-4B35-B88F-4E0567A80112}"/>
          </ac:spMkLst>
        </pc:spChg>
        <pc:spChg chg="mod">
          <ac:chgData name="Jenny Chen" userId="3fd3e1b3-2829-4b83-a999-09ceb7240592" providerId="ADAL" clId="{73213D92-4A96-4BC7-AE1D-C3D58D1FDC6D}" dt="2020-07-28T19:29:16.370" v="975" actId="1076"/>
          <ac:spMkLst>
            <pc:docMk/>
            <pc:sldMk cId="640140359" sldId="1751"/>
            <ac:spMk id="59" creationId="{9E2E3DAB-875B-46BB-B00E-2F78D2707B81}"/>
          </ac:spMkLst>
        </pc:spChg>
        <pc:spChg chg="mod">
          <ac:chgData name="Jenny Chen" userId="3fd3e1b3-2829-4b83-a999-09ceb7240592" providerId="ADAL" clId="{73213D92-4A96-4BC7-AE1D-C3D58D1FDC6D}" dt="2020-07-28T19:29:16.370" v="975" actId="1076"/>
          <ac:spMkLst>
            <pc:docMk/>
            <pc:sldMk cId="640140359" sldId="1751"/>
            <ac:spMk id="60" creationId="{9A60B77A-3FF3-4C33-AA10-A01175920386}"/>
          </ac:spMkLst>
        </pc:spChg>
        <pc:spChg chg="mod">
          <ac:chgData name="Jenny Chen" userId="3fd3e1b3-2829-4b83-a999-09ceb7240592" providerId="ADAL" clId="{73213D92-4A96-4BC7-AE1D-C3D58D1FDC6D}" dt="2020-07-28T19:29:16.370" v="975" actId="1076"/>
          <ac:spMkLst>
            <pc:docMk/>
            <pc:sldMk cId="640140359" sldId="1751"/>
            <ac:spMk id="61" creationId="{4E758E27-7242-4AF8-8203-4B97A22CDDCB}"/>
          </ac:spMkLst>
        </pc:spChg>
        <pc:spChg chg="mod">
          <ac:chgData name="Jenny Chen" userId="3fd3e1b3-2829-4b83-a999-09ceb7240592" providerId="ADAL" clId="{73213D92-4A96-4BC7-AE1D-C3D58D1FDC6D}" dt="2020-07-28T19:29:16.370" v="975" actId="1076"/>
          <ac:spMkLst>
            <pc:docMk/>
            <pc:sldMk cId="640140359" sldId="1751"/>
            <ac:spMk id="62" creationId="{7D5C57D6-7654-470D-BB40-E6C40EDCB9F4}"/>
          </ac:spMkLst>
        </pc:spChg>
        <pc:spChg chg="mod">
          <ac:chgData name="Jenny Chen" userId="3fd3e1b3-2829-4b83-a999-09ceb7240592" providerId="ADAL" clId="{73213D92-4A96-4BC7-AE1D-C3D58D1FDC6D}" dt="2020-07-28T19:29:16.370" v="975" actId="1076"/>
          <ac:spMkLst>
            <pc:docMk/>
            <pc:sldMk cId="640140359" sldId="1751"/>
            <ac:spMk id="63" creationId="{409C5EE0-2DD8-4854-A00F-D7DC97E60442}"/>
          </ac:spMkLst>
        </pc:spChg>
        <pc:spChg chg="mod">
          <ac:chgData name="Jenny Chen" userId="3fd3e1b3-2829-4b83-a999-09ceb7240592" providerId="ADAL" clId="{73213D92-4A96-4BC7-AE1D-C3D58D1FDC6D}" dt="2020-07-28T19:29:16.370" v="975" actId="1076"/>
          <ac:spMkLst>
            <pc:docMk/>
            <pc:sldMk cId="640140359" sldId="1751"/>
            <ac:spMk id="64" creationId="{C034D3D2-09AC-4C88-87BC-0D5D6E489554}"/>
          </ac:spMkLst>
        </pc:spChg>
        <pc:spChg chg="mod">
          <ac:chgData name="Jenny Chen" userId="3fd3e1b3-2829-4b83-a999-09ceb7240592" providerId="ADAL" clId="{73213D92-4A96-4BC7-AE1D-C3D58D1FDC6D}" dt="2020-07-28T19:29:16.370" v="975" actId="1076"/>
          <ac:spMkLst>
            <pc:docMk/>
            <pc:sldMk cId="640140359" sldId="1751"/>
            <ac:spMk id="65" creationId="{B4626C0D-665E-4CDC-AE7D-B2ED279DE882}"/>
          </ac:spMkLst>
        </pc:spChg>
        <pc:spChg chg="mod">
          <ac:chgData name="Jenny Chen" userId="3fd3e1b3-2829-4b83-a999-09ceb7240592" providerId="ADAL" clId="{73213D92-4A96-4BC7-AE1D-C3D58D1FDC6D}" dt="2020-07-28T19:29:16.370" v="975" actId="1076"/>
          <ac:spMkLst>
            <pc:docMk/>
            <pc:sldMk cId="640140359" sldId="1751"/>
            <ac:spMk id="66" creationId="{9D94058C-9244-48B7-BB47-6028D15E021F}"/>
          </ac:spMkLst>
        </pc:spChg>
        <pc:spChg chg="mod">
          <ac:chgData name="Jenny Chen" userId="3fd3e1b3-2829-4b83-a999-09ceb7240592" providerId="ADAL" clId="{73213D92-4A96-4BC7-AE1D-C3D58D1FDC6D}" dt="2020-07-28T19:29:16.370" v="975" actId="1076"/>
          <ac:spMkLst>
            <pc:docMk/>
            <pc:sldMk cId="640140359" sldId="1751"/>
            <ac:spMk id="67" creationId="{65ECA0BF-8DC5-4D27-89A6-1A423278B62B}"/>
          </ac:spMkLst>
        </pc:spChg>
        <pc:spChg chg="mod">
          <ac:chgData name="Jenny Chen" userId="3fd3e1b3-2829-4b83-a999-09ceb7240592" providerId="ADAL" clId="{73213D92-4A96-4BC7-AE1D-C3D58D1FDC6D}" dt="2020-07-28T19:29:16.370" v="975" actId="1076"/>
          <ac:spMkLst>
            <pc:docMk/>
            <pc:sldMk cId="640140359" sldId="1751"/>
            <ac:spMk id="68" creationId="{2EA19807-FA9B-4C2F-B43C-AB6DF74BC91E}"/>
          </ac:spMkLst>
        </pc:spChg>
        <pc:spChg chg="mod">
          <ac:chgData name="Jenny Chen" userId="3fd3e1b3-2829-4b83-a999-09ceb7240592" providerId="ADAL" clId="{73213D92-4A96-4BC7-AE1D-C3D58D1FDC6D}" dt="2020-07-28T19:29:16.370" v="975" actId="1076"/>
          <ac:spMkLst>
            <pc:docMk/>
            <pc:sldMk cId="640140359" sldId="1751"/>
            <ac:spMk id="69" creationId="{47CF8427-3497-4484-B26F-ABCEEADC91A0}"/>
          </ac:spMkLst>
        </pc:spChg>
        <pc:spChg chg="mod">
          <ac:chgData name="Jenny Chen" userId="3fd3e1b3-2829-4b83-a999-09ceb7240592" providerId="ADAL" clId="{73213D92-4A96-4BC7-AE1D-C3D58D1FDC6D}" dt="2020-07-28T19:29:16.370" v="975" actId="1076"/>
          <ac:spMkLst>
            <pc:docMk/>
            <pc:sldMk cId="640140359" sldId="1751"/>
            <ac:spMk id="70" creationId="{49328B49-0FE9-467D-BE93-80B0DAF95B23}"/>
          </ac:spMkLst>
        </pc:spChg>
        <pc:spChg chg="mod">
          <ac:chgData name="Jenny Chen" userId="3fd3e1b3-2829-4b83-a999-09ceb7240592" providerId="ADAL" clId="{73213D92-4A96-4BC7-AE1D-C3D58D1FDC6D}" dt="2020-07-28T19:29:16.370" v="975" actId="1076"/>
          <ac:spMkLst>
            <pc:docMk/>
            <pc:sldMk cId="640140359" sldId="1751"/>
            <ac:spMk id="71" creationId="{15E66DB1-8D93-4074-A2E0-BA3103EE8549}"/>
          </ac:spMkLst>
        </pc:spChg>
        <pc:spChg chg="mod">
          <ac:chgData name="Jenny Chen" userId="3fd3e1b3-2829-4b83-a999-09ceb7240592" providerId="ADAL" clId="{73213D92-4A96-4BC7-AE1D-C3D58D1FDC6D}" dt="2020-07-28T19:29:16.370" v="975" actId="1076"/>
          <ac:spMkLst>
            <pc:docMk/>
            <pc:sldMk cId="640140359" sldId="1751"/>
            <ac:spMk id="72" creationId="{43291C59-A095-46B4-BEFC-5611969CD9ED}"/>
          </ac:spMkLst>
        </pc:spChg>
        <pc:spChg chg="mod">
          <ac:chgData name="Jenny Chen" userId="3fd3e1b3-2829-4b83-a999-09ceb7240592" providerId="ADAL" clId="{73213D92-4A96-4BC7-AE1D-C3D58D1FDC6D}" dt="2020-07-28T19:29:16.370" v="975" actId="1076"/>
          <ac:spMkLst>
            <pc:docMk/>
            <pc:sldMk cId="640140359" sldId="1751"/>
            <ac:spMk id="73" creationId="{601BFBF3-076C-4B66-972A-AA06F720F5DC}"/>
          </ac:spMkLst>
        </pc:spChg>
        <pc:spChg chg="mod">
          <ac:chgData name="Jenny Chen" userId="3fd3e1b3-2829-4b83-a999-09ceb7240592" providerId="ADAL" clId="{73213D92-4A96-4BC7-AE1D-C3D58D1FDC6D}" dt="2020-07-28T19:29:16.370" v="975" actId="1076"/>
          <ac:spMkLst>
            <pc:docMk/>
            <pc:sldMk cId="640140359" sldId="1751"/>
            <ac:spMk id="74" creationId="{B536CB20-4CB9-4FBD-A5B8-8E9AF75419B6}"/>
          </ac:spMkLst>
        </pc:spChg>
        <pc:spChg chg="mod">
          <ac:chgData name="Jenny Chen" userId="3fd3e1b3-2829-4b83-a999-09ceb7240592" providerId="ADAL" clId="{73213D92-4A96-4BC7-AE1D-C3D58D1FDC6D}" dt="2020-07-28T19:29:16.370" v="975" actId="1076"/>
          <ac:spMkLst>
            <pc:docMk/>
            <pc:sldMk cId="640140359" sldId="1751"/>
            <ac:spMk id="75" creationId="{3D423A7B-9820-494B-830D-001C8AE83BCC}"/>
          </ac:spMkLst>
        </pc:spChg>
        <pc:spChg chg="mod">
          <ac:chgData name="Jenny Chen" userId="3fd3e1b3-2829-4b83-a999-09ceb7240592" providerId="ADAL" clId="{73213D92-4A96-4BC7-AE1D-C3D58D1FDC6D}" dt="2020-07-28T19:29:16.370" v="975" actId="1076"/>
          <ac:spMkLst>
            <pc:docMk/>
            <pc:sldMk cId="640140359" sldId="1751"/>
            <ac:spMk id="76" creationId="{69509612-4F36-4C88-B07D-69749B692468}"/>
          </ac:spMkLst>
        </pc:spChg>
        <pc:spChg chg="mod">
          <ac:chgData name="Jenny Chen" userId="3fd3e1b3-2829-4b83-a999-09ceb7240592" providerId="ADAL" clId="{73213D92-4A96-4BC7-AE1D-C3D58D1FDC6D}" dt="2020-07-28T19:29:16.370" v="975" actId="1076"/>
          <ac:spMkLst>
            <pc:docMk/>
            <pc:sldMk cId="640140359" sldId="1751"/>
            <ac:spMk id="77" creationId="{053EA5D4-9EA3-451E-AC57-06ED158D915C}"/>
          </ac:spMkLst>
        </pc:spChg>
        <pc:spChg chg="mod">
          <ac:chgData name="Jenny Chen" userId="3fd3e1b3-2829-4b83-a999-09ceb7240592" providerId="ADAL" clId="{73213D92-4A96-4BC7-AE1D-C3D58D1FDC6D}" dt="2020-07-28T19:29:16.370" v="975" actId="1076"/>
          <ac:spMkLst>
            <pc:docMk/>
            <pc:sldMk cId="640140359" sldId="1751"/>
            <ac:spMk id="78" creationId="{73BDC146-EE58-4795-8F71-27B3A03A989F}"/>
          </ac:spMkLst>
        </pc:spChg>
        <pc:grpChg chg="mod">
          <ac:chgData name="Jenny Chen" userId="3fd3e1b3-2829-4b83-a999-09ceb7240592" providerId="ADAL" clId="{73213D92-4A96-4BC7-AE1D-C3D58D1FDC6D}" dt="2020-07-28T19:29:16.370" v="975" actId="1076"/>
          <ac:grpSpMkLst>
            <pc:docMk/>
            <pc:sldMk cId="640140359" sldId="1751"/>
            <ac:grpSpMk id="15" creationId="{C4B2ECD5-B65E-4F05-BB6B-0F3664AB3888}"/>
          </ac:grpSpMkLst>
        </pc:grpChg>
      </pc:sldChg>
      <pc:sldChg chg="modSp mod">
        <pc:chgData name="Jenny Chen" userId="3fd3e1b3-2829-4b83-a999-09ceb7240592" providerId="ADAL" clId="{73213D92-4A96-4BC7-AE1D-C3D58D1FDC6D}" dt="2020-07-28T19:46:35.337" v="1115" actId="20577"/>
        <pc:sldMkLst>
          <pc:docMk/>
          <pc:sldMk cId="3244468067" sldId="1760"/>
        </pc:sldMkLst>
        <pc:spChg chg="mod">
          <ac:chgData name="Jenny Chen" userId="3fd3e1b3-2829-4b83-a999-09ceb7240592" providerId="ADAL" clId="{73213D92-4A96-4BC7-AE1D-C3D58D1FDC6D}" dt="2020-07-28T19:46:35.337" v="1115" actId="20577"/>
          <ac:spMkLst>
            <pc:docMk/>
            <pc:sldMk cId="3244468067" sldId="1760"/>
            <ac:spMk id="6" creationId="{00000000-0000-0000-0000-000000000000}"/>
          </ac:spMkLst>
        </pc:spChg>
      </pc:sldChg>
      <pc:sldChg chg="modSp mod">
        <pc:chgData name="Jenny Chen" userId="3fd3e1b3-2829-4b83-a999-09ceb7240592" providerId="ADAL" clId="{73213D92-4A96-4BC7-AE1D-C3D58D1FDC6D}" dt="2020-07-28T19:47:09.504" v="1116"/>
        <pc:sldMkLst>
          <pc:docMk/>
          <pc:sldMk cId="2867353121" sldId="1761"/>
        </pc:sldMkLst>
        <pc:spChg chg="mod">
          <ac:chgData name="Jenny Chen" userId="3fd3e1b3-2829-4b83-a999-09ceb7240592" providerId="ADAL" clId="{73213D92-4A96-4BC7-AE1D-C3D58D1FDC6D}" dt="2020-07-28T19:47:09.504" v="1116"/>
          <ac:spMkLst>
            <pc:docMk/>
            <pc:sldMk cId="2867353121" sldId="1761"/>
            <ac:spMk id="2" creationId="{00000000-0000-0000-0000-000000000000}"/>
          </ac:spMkLst>
        </pc:spChg>
      </pc:sldChg>
      <pc:sldChg chg="addSp delSp modSp del mod">
        <pc:chgData name="Jenny Chen" userId="3fd3e1b3-2829-4b83-a999-09ceb7240592" providerId="ADAL" clId="{73213D92-4A96-4BC7-AE1D-C3D58D1FDC6D}" dt="2020-07-28T16:59:29.710" v="142" actId="47"/>
        <pc:sldMkLst>
          <pc:docMk/>
          <pc:sldMk cId="775958585" sldId="1762"/>
        </pc:sldMkLst>
        <pc:spChg chg="add del mod">
          <ac:chgData name="Jenny Chen" userId="3fd3e1b3-2829-4b83-a999-09ceb7240592" providerId="ADAL" clId="{73213D92-4A96-4BC7-AE1D-C3D58D1FDC6D}" dt="2020-07-28T16:56:06.951" v="115"/>
          <ac:spMkLst>
            <pc:docMk/>
            <pc:sldMk cId="775958585" sldId="1762"/>
            <ac:spMk id="2" creationId="{B7F4335F-6F65-40DE-8CCD-052F7319C3A4}"/>
          </ac:spMkLst>
        </pc:spChg>
        <pc:spChg chg="mod">
          <ac:chgData name="Jenny Chen" userId="3fd3e1b3-2829-4b83-a999-09ceb7240592" providerId="ADAL" clId="{73213D92-4A96-4BC7-AE1D-C3D58D1FDC6D}" dt="2020-07-28T16:53:19.175" v="95" actId="552"/>
          <ac:spMkLst>
            <pc:docMk/>
            <pc:sldMk cId="775958585" sldId="1762"/>
            <ac:spMk id="6" creationId="{E4FDC97B-E972-4C30-A4E9-47EDD42AC795}"/>
          </ac:spMkLst>
        </pc:spChg>
        <pc:spChg chg="mod">
          <ac:chgData name="Jenny Chen" userId="3fd3e1b3-2829-4b83-a999-09ceb7240592" providerId="ADAL" clId="{73213D92-4A96-4BC7-AE1D-C3D58D1FDC6D}" dt="2020-07-28T16:53:19.175" v="95" actId="552"/>
          <ac:spMkLst>
            <pc:docMk/>
            <pc:sldMk cId="775958585" sldId="1762"/>
            <ac:spMk id="8" creationId="{58D5C7ED-AA79-481D-998E-FC07B6FC366C}"/>
          </ac:spMkLst>
        </pc:spChg>
        <pc:spChg chg="mod">
          <ac:chgData name="Jenny Chen" userId="3fd3e1b3-2829-4b83-a999-09ceb7240592" providerId="ADAL" clId="{73213D92-4A96-4BC7-AE1D-C3D58D1FDC6D}" dt="2020-07-28T16:53:19.175" v="95" actId="552"/>
          <ac:spMkLst>
            <pc:docMk/>
            <pc:sldMk cId="775958585" sldId="1762"/>
            <ac:spMk id="10" creationId="{F0FCB917-F4EF-4386-8EA0-1F6BBC9B4FAD}"/>
          </ac:spMkLst>
        </pc:spChg>
        <pc:spChg chg="mod">
          <ac:chgData name="Jenny Chen" userId="3fd3e1b3-2829-4b83-a999-09ceb7240592" providerId="ADAL" clId="{73213D92-4A96-4BC7-AE1D-C3D58D1FDC6D}" dt="2020-07-28T16:54:20.412" v="97"/>
          <ac:spMkLst>
            <pc:docMk/>
            <pc:sldMk cId="775958585" sldId="1762"/>
            <ac:spMk id="12" creationId="{33562C36-FA34-41FC-84B6-9AD7DF98B5F6}"/>
          </ac:spMkLst>
        </pc:spChg>
        <pc:spChg chg="mod">
          <ac:chgData name="Jenny Chen" userId="3fd3e1b3-2829-4b83-a999-09ceb7240592" providerId="ADAL" clId="{73213D92-4A96-4BC7-AE1D-C3D58D1FDC6D}" dt="2020-07-28T16:53:19.175" v="95" actId="552"/>
          <ac:spMkLst>
            <pc:docMk/>
            <pc:sldMk cId="775958585" sldId="1762"/>
            <ac:spMk id="14" creationId="{59569801-974E-40AD-8D42-A8A9107B4335}"/>
          </ac:spMkLst>
        </pc:spChg>
        <pc:spChg chg="mod">
          <ac:chgData name="Jenny Chen" userId="3fd3e1b3-2829-4b83-a999-09ceb7240592" providerId="ADAL" clId="{73213D92-4A96-4BC7-AE1D-C3D58D1FDC6D}" dt="2020-07-28T16:54:41.632" v="113" actId="20577"/>
          <ac:spMkLst>
            <pc:docMk/>
            <pc:sldMk cId="775958585" sldId="1762"/>
            <ac:spMk id="16" creationId="{E85BA2FE-4179-4BBA-8746-ED5C05FD95EA}"/>
          </ac:spMkLst>
        </pc:spChg>
      </pc:sldChg>
      <pc:sldChg chg="modSp mod">
        <pc:chgData name="Jenny Chen" userId="3fd3e1b3-2829-4b83-a999-09ceb7240592" providerId="ADAL" clId="{73213D92-4A96-4BC7-AE1D-C3D58D1FDC6D}" dt="2020-07-28T19:00:52.132" v="805" actId="962"/>
        <pc:sldMkLst>
          <pc:docMk/>
          <pc:sldMk cId="1190488814" sldId="1763"/>
        </pc:sldMkLst>
        <pc:spChg chg="mod">
          <ac:chgData name="Jenny Chen" userId="3fd3e1b3-2829-4b83-a999-09ceb7240592" providerId="ADAL" clId="{73213D92-4A96-4BC7-AE1D-C3D58D1FDC6D}" dt="2020-07-28T17:56:47.010" v="233" actId="20577"/>
          <ac:spMkLst>
            <pc:docMk/>
            <pc:sldMk cId="1190488814" sldId="1763"/>
            <ac:spMk id="6" creationId="{5548A840-A70E-4D4B-BB48-AE75C595B830}"/>
          </ac:spMkLst>
        </pc:spChg>
        <pc:picChg chg="mod">
          <ac:chgData name="Jenny Chen" userId="3fd3e1b3-2829-4b83-a999-09ceb7240592" providerId="ADAL" clId="{73213D92-4A96-4BC7-AE1D-C3D58D1FDC6D}" dt="2020-07-28T19:00:52.132" v="805" actId="962"/>
          <ac:picMkLst>
            <pc:docMk/>
            <pc:sldMk cId="1190488814" sldId="1763"/>
            <ac:picMk id="3" creationId="{CEE477F0-E75E-4831-AC0F-B3F83718558B}"/>
          </ac:picMkLst>
        </pc:picChg>
      </pc:sldChg>
      <pc:sldChg chg="addSp delSp modSp mod">
        <pc:chgData name="Jenny Chen" userId="3fd3e1b3-2829-4b83-a999-09ceb7240592" providerId="ADAL" clId="{73213D92-4A96-4BC7-AE1D-C3D58D1FDC6D}" dt="2020-07-28T18:04:15.850" v="293" actId="14100"/>
        <pc:sldMkLst>
          <pc:docMk/>
          <pc:sldMk cId="1758871423" sldId="1764"/>
        </pc:sldMkLst>
        <pc:spChg chg="add del">
          <ac:chgData name="Jenny Chen" userId="3fd3e1b3-2829-4b83-a999-09ceb7240592" providerId="ADAL" clId="{73213D92-4A96-4BC7-AE1D-C3D58D1FDC6D}" dt="2020-07-28T18:01:24.620" v="253"/>
          <ac:spMkLst>
            <pc:docMk/>
            <pc:sldMk cId="1758871423" sldId="1764"/>
            <ac:spMk id="3" creationId="{8895E5FD-59C2-49CC-BEC5-4B92382AB9A4}"/>
          </ac:spMkLst>
        </pc:spChg>
        <pc:spChg chg="add mod">
          <ac:chgData name="Jenny Chen" userId="3fd3e1b3-2829-4b83-a999-09ceb7240592" providerId="ADAL" clId="{73213D92-4A96-4BC7-AE1D-C3D58D1FDC6D}" dt="2020-07-28T18:04:11.014" v="291" actId="255"/>
          <ac:spMkLst>
            <pc:docMk/>
            <pc:sldMk cId="1758871423" sldId="1764"/>
            <ac:spMk id="4" creationId="{F93012C8-8060-4057-83D2-C0595F130CAD}"/>
          </ac:spMkLst>
        </pc:spChg>
        <pc:spChg chg="mod">
          <ac:chgData name="Jenny Chen" userId="3fd3e1b3-2829-4b83-a999-09ceb7240592" providerId="ADAL" clId="{73213D92-4A96-4BC7-AE1D-C3D58D1FDC6D}" dt="2020-07-28T18:04:12.410" v="292" actId="1076"/>
          <ac:spMkLst>
            <pc:docMk/>
            <pc:sldMk cId="1758871423" sldId="1764"/>
            <ac:spMk id="6" creationId="{00000000-0000-0000-0000-000000000000}"/>
          </ac:spMkLst>
        </pc:spChg>
        <pc:spChg chg="del mod">
          <ac:chgData name="Jenny Chen" userId="3fd3e1b3-2829-4b83-a999-09ceb7240592" providerId="ADAL" clId="{73213D92-4A96-4BC7-AE1D-C3D58D1FDC6D}" dt="2020-07-28T17:59:42.018" v="242" actId="478"/>
          <ac:spMkLst>
            <pc:docMk/>
            <pc:sldMk cId="1758871423" sldId="1764"/>
            <ac:spMk id="50" creationId="{A2C37575-DE4E-42BF-8A35-372B6D5FE9DD}"/>
          </ac:spMkLst>
        </pc:spChg>
        <pc:spChg chg="add mod">
          <ac:chgData name="Jenny Chen" userId="3fd3e1b3-2829-4b83-a999-09ceb7240592" providerId="ADAL" clId="{73213D92-4A96-4BC7-AE1D-C3D58D1FDC6D}" dt="2020-07-28T18:04:15.850" v="293" actId="14100"/>
          <ac:spMkLst>
            <pc:docMk/>
            <pc:sldMk cId="1758871423" sldId="1764"/>
            <ac:spMk id="51" creationId="{BDBA7CCB-E960-4570-AA91-FD39935A9932}"/>
          </ac:spMkLst>
        </pc:spChg>
      </pc:sldChg>
      <pc:sldChg chg="modSp mod">
        <pc:chgData name="Jenny Chen" userId="3fd3e1b3-2829-4b83-a999-09ceb7240592" providerId="ADAL" clId="{73213D92-4A96-4BC7-AE1D-C3D58D1FDC6D}" dt="2020-07-28T19:01:13.093" v="824" actId="962"/>
        <pc:sldMkLst>
          <pc:docMk/>
          <pc:sldMk cId="3675040847" sldId="1765"/>
        </pc:sldMkLst>
        <pc:spChg chg="mod">
          <ac:chgData name="Jenny Chen" userId="3fd3e1b3-2829-4b83-a999-09ceb7240592" providerId="ADAL" clId="{73213D92-4A96-4BC7-AE1D-C3D58D1FDC6D}" dt="2020-07-28T17:56:21.676" v="231" actId="113"/>
          <ac:spMkLst>
            <pc:docMk/>
            <pc:sldMk cId="3675040847" sldId="1765"/>
            <ac:spMk id="53" creationId="{88B62FD7-56FC-4EF7-BC20-F1F8961D392E}"/>
          </ac:spMkLst>
        </pc:spChg>
        <pc:picChg chg="mod">
          <ac:chgData name="Jenny Chen" userId="3fd3e1b3-2829-4b83-a999-09ceb7240592" providerId="ADAL" clId="{73213D92-4A96-4BC7-AE1D-C3D58D1FDC6D}" dt="2020-07-28T19:01:13.093" v="824" actId="962"/>
          <ac:picMkLst>
            <pc:docMk/>
            <pc:sldMk cId="3675040847" sldId="1765"/>
            <ac:picMk id="3" creationId="{1DFE3658-69D9-4EBC-8C42-87E8EC89BDAB}"/>
          </ac:picMkLst>
        </pc:picChg>
      </pc:sldChg>
      <pc:sldChg chg="modSp mod">
        <pc:chgData name="Jenny Chen" userId="3fd3e1b3-2829-4b83-a999-09ceb7240592" providerId="ADAL" clId="{73213D92-4A96-4BC7-AE1D-C3D58D1FDC6D}" dt="2020-07-28T19:01:45.112" v="828" actId="962"/>
        <pc:sldMkLst>
          <pc:docMk/>
          <pc:sldMk cId="2771185637" sldId="1766"/>
        </pc:sldMkLst>
        <pc:picChg chg="mod">
          <ac:chgData name="Jenny Chen" userId="3fd3e1b3-2829-4b83-a999-09ceb7240592" providerId="ADAL" clId="{73213D92-4A96-4BC7-AE1D-C3D58D1FDC6D}" dt="2020-07-28T19:01:45.112" v="828" actId="962"/>
          <ac:picMkLst>
            <pc:docMk/>
            <pc:sldMk cId="2771185637" sldId="1766"/>
            <ac:picMk id="3" creationId="{A3DF4C6D-B53B-4C83-A8E3-BFDCDD85009F}"/>
          </ac:picMkLst>
        </pc:picChg>
      </pc:sldChg>
      <pc:sldChg chg="modSp mod">
        <pc:chgData name="Jenny Chen" userId="3fd3e1b3-2829-4b83-a999-09ceb7240592" providerId="ADAL" clId="{73213D92-4A96-4BC7-AE1D-C3D58D1FDC6D}" dt="2020-07-28T19:01:50.951" v="829" actId="962"/>
        <pc:sldMkLst>
          <pc:docMk/>
          <pc:sldMk cId="2802752001" sldId="1767"/>
        </pc:sldMkLst>
        <pc:picChg chg="mod">
          <ac:chgData name="Jenny Chen" userId="3fd3e1b3-2829-4b83-a999-09ceb7240592" providerId="ADAL" clId="{73213D92-4A96-4BC7-AE1D-C3D58D1FDC6D}" dt="2020-07-28T19:01:50.951" v="829" actId="962"/>
          <ac:picMkLst>
            <pc:docMk/>
            <pc:sldMk cId="2802752001" sldId="1767"/>
            <ac:picMk id="6" creationId="{06791933-87CF-4E40-97B7-6E43205230C6}"/>
          </ac:picMkLst>
        </pc:picChg>
      </pc:sldChg>
      <pc:sldChg chg="modSp">
        <pc:chgData name="Jenny Chen" userId="3fd3e1b3-2829-4b83-a999-09ceb7240592" providerId="ADAL" clId="{73213D92-4A96-4BC7-AE1D-C3D58D1FDC6D}" dt="2020-07-28T19:01:53.651" v="830" actId="962"/>
        <pc:sldMkLst>
          <pc:docMk/>
          <pc:sldMk cId="4010907386" sldId="1768"/>
        </pc:sldMkLst>
        <pc:grpChg chg="mod">
          <ac:chgData name="Jenny Chen" userId="3fd3e1b3-2829-4b83-a999-09ceb7240592" providerId="ADAL" clId="{73213D92-4A96-4BC7-AE1D-C3D58D1FDC6D}" dt="2020-07-28T19:01:53.651" v="830" actId="962"/>
          <ac:grpSpMkLst>
            <pc:docMk/>
            <pc:sldMk cId="4010907386" sldId="1768"/>
            <ac:grpSpMk id="7" creationId="{2FEF87E9-769A-4EE4-A990-9B1DFEC0FD21}"/>
          </ac:grpSpMkLst>
        </pc:grpChg>
      </pc:sldChg>
      <pc:sldChg chg="addSp delSp modSp mod">
        <pc:chgData name="Jenny Chen" userId="3fd3e1b3-2829-4b83-a999-09ceb7240592" providerId="ADAL" clId="{73213D92-4A96-4BC7-AE1D-C3D58D1FDC6D}" dt="2020-07-28T19:02:00.147" v="832" actId="962"/>
        <pc:sldMkLst>
          <pc:docMk/>
          <pc:sldMk cId="307011836" sldId="1769"/>
        </pc:sldMkLst>
        <pc:spChg chg="add del mod">
          <ac:chgData name="Jenny Chen" userId="3fd3e1b3-2829-4b83-a999-09ceb7240592" providerId="ADAL" clId="{73213D92-4A96-4BC7-AE1D-C3D58D1FDC6D}" dt="2020-07-28T18:09:13.948" v="305" actId="478"/>
          <ac:spMkLst>
            <pc:docMk/>
            <pc:sldMk cId="307011836" sldId="1769"/>
            <ac:spMk id="3" creationId="{9E713ED1-1F87-4C06-8DBA-AE5949A01DAE}"/>
          </ac:spMkLst>
        </pc:spChg>
        <pc:spChg chg="add del">
          <ac:chgData name="Jenny Chen" userId="3fd3e1b3-2829-4b83-a999-09ceb7240592" providerId="ADAL" clId="{73213D92-4A96-4BC7-AE1D-C3D58D1FDC6D}" dt="2020-07-28T18:11:15.125" v="331" actId="22"/>
          <ac:spMkLst>
            <pc:docMk/>
            <pc:sldMk cId="307011836" sldId="1769"/>
            <ac:spMk id="4" creationId="{E0E0891F-FB41-4C80-B4A6-34A313CC7A2D}"/>
          </ac:spMkLst>
        </pc:spChg>
        <pc:spChg chg="add mod">
          <ac:chgData name="Jenny Chen" userId="3fd3e1b3-2829-4b83-a999-09ceb7240592" providerId="ADAL" clId="{73213D92-4A96-4BC7-AE1D-C3D58D1FDC6D}" dt="2020-07-28T18:11:47.431" v="342" actId="14100"/>
          <ac:spMkLst>
            <pc:docMk/>
            <pc:sldMk cId="307011836" sldId="1769"/>
            <ac:spMk id="5" creationId="{B107CDD6-1441-483B-8E6B-5F55D3DD4A94}"/>
          </ac:spMkLst>
        </pc:spChg>
        <pc:spChg chg="add del mod">
          <ac:chgData name="Jenny Chen" userId="3fd3e1b3-2829-4b83-a999-09ceb7240592" providerId="ADAL" clId="{73213D92-4A96-4BC7-AE1D-C3D58D1FDC6D}" dt="2020-07-28T18:09:13.948" v="305" actId="478"/>
          <ac:spMkLst>
            <pc:docMk/>
            <pc:sldMk cId="307011836" sldId="1769"/>
            <ac:spMk id="17" creationId="{00000000-0000-0000-0000-000000000000}"/>
          </ac:spMkLst>
        </pc:spChg>
        <pc:spChg chg="mod">
          <ac:chgData name="Jenny Chen" userId="3fd3e1b3-2829-4b83-a999-09ceb7240592" providerId="ADAL" clId="{73213D92-4A96-4BC7-AE1D-C3D58D1FDC6D}" dt="2020-07-28T18:09:56.531" v="319" actId="1076"/>
          <ac:spMkLst>
            <pc:docMk/>
            <pc:sldMk cId="307011836" sldId="1769"/>
            <ac:spMk id="129" creationId="{B376B07E-E6B9-4427-A685-627D5A5347F2}"/>
          </ac:spMkLst>
        </pc:spChg>
        <pc:spChg chg="del mod">
          <ac:chgData name="Jenny Chen" userId="3fd3e1b3-2829-4b83-a999-09ceb7240592" providerId="ADAL" clId="{73213D92-4A96-4BC7-AE1D-C3D58D1FDC6D}" dt="2020-07-28T18:11:37.205" v="340"/>
          <ac:spMkLst>
            <pc:docMk/>
            <pc:sldMk cId="307011836" sldId="1769"/>
            <ac:spMk id="130" creationId="{F0EF258C-A202-4759-A4A1-69E72DB671EA}"/>
          </ac:spMkLst>
        </pc:spChg>
        <pc:picChg chg="mod">
          <ac:chgData name="Jenny Chen" userId="3fd3e1b3-2829-4b83-a999-09ceb7240592" providerId="ADAL" clId="{73213D92-4A96-4BC7-AE1D-C3D58D1FDC6D}" dt="2020-07-28T19:02:00.147" v="832" actId="962"/>
          <ac:picMkLst>
            <pc:docMk/>
            <pc:sldMk cId="307011836" sldId="1769"/>
            <ac:picMk id="133" creationId="{90D1752F-F8AD-439D-98FA-4BEBF08D435B}"/>
          </ac:picMkLst>
        </pc:picChg>
      </pc:sldChg>
      <pc:sldChg chg="modSp mod">
        <pc:chgData name="Jenny Chen" userId="3fd3e1b3-2829-4b83-a999-09ceb7240592" providerId="ADAL" clId="{73213D92-4A96-4BC7-AE1D-C3D58D1FDC6D}" dt="2020-07-28T19:02:14.561" v="834" actId="962"/>
        <pc:sldMkLst>
          <pc:docMk/>
          <pc:sldMk cId="2856053277" sldId="1770"/>
        </pc:sldMkLst>
        <pc:spChg chg="mod">
          <ac:chgData name="Jenny Chen" userId="3fd3e1b3-2829-4b83-a999-09ceb7240592" providerId="ADAL" clId="{73213D92-4A96-4BC7-AE1D-C3D58D1FDC6D}" dt="2020-07-28T18:12:13.263" v="343" actId="1076"/>
          <ac:spMkLst>
            <pc:docMk/>
            <pc:sldMk cId="2856053277" sldId="1770"/>
            <ac:spMk id="4" creationId="{34E3B4E8-1A31-40A8-83D2-ADEDC1271A06}"/>
          </ac:spMkLst>
        </pc:spChg>
        <pc:spChg chg="mod">
          <ac:chgData name="Jenny Chen" userId="3fd3e1b3-2829-4b83-a999-09ceb7240592" providerId="ADAL" clId="{73213D92-4A96-4BC7-AE1D-C3D58D1FDC6D}" dt="2020-07-28T18:09:41.106" v="314" actId="20577"/>
          <ac:spMkLst>
            <pc:docMk/>
            <pc:sldMk cId="2856053277" sldId="1770"/>
            <ac:spMk id="17" creationId="{00000000-0000-0000-0000-000000000000}"/>
          </ac:spMkLst>
        </pc:spChg>
        <pc:picChg chg="mod">
          <ac:chgData name="Jenny Chen" userId="3fd3e1b3-2829-4b83-a999-09ceb7240592" providerId="ADAL" clId="{73213D92-4A96-4BC7-AE1D-C3D58D1FDC6D}" dt="2020-07-28T19:02:14.561" v="834" actId="962"/>
          <ac:picMkLst>
            <pc:docMk/>
            <pc:sldMk cId="2856053277" sldId="1770"/>
            <ac:picMk id="3" creationId="{89C74B4A-FCDA-4257-928C-948B06768688}"/>
          </ac:picMkLst>
        </pc:picChg>
      </pc:sldChg>
      <pc:sldChg chg="addSp delSp modSp mod">
        <pc:chgData name="Jenny Chen" userId="3fd3e1b3-2829-4b83-a999-09ceb7240592" providerId="ADAL" clId="{73213D92-4A96-4BC7-AE1D-C3D58D1FDC6D}" dt="2020-07-28T19:05:05.796" v="861" actId="1076"/>
        <pc:sldMkLst>
          <pc:docMk/>
          <pc:sldMk cId="1665482402" sldId="1771"/>
        </pc:sldMkLst>
        <pc:spChg chg="mod">
          <ac:chgData name="Jenny Chen" userId="3fd3e1b3-2829-4b83-a999-09ceb7240592" providerId="ADAL" clId="{73213D92-4A96-4BC7-AE1D-C3D58D1FDC6D}" dt="2020-07-28T18:10:51.180" v="327" actId="948"/>
          <ac:spMkLst>
            <pc:docMk/>
            <pc:sldMk cId="1665482402" sldId="1771"/>
            <ac:spMk id="4" creationId="{34E3B4E8-1A31-40A8-83D2-ADEDC1271A06}"/>
          </ac:spMkLst>
        </pc:spChg>
        <pc:spChg chg="mod">
          <ac:chgData name="Jenny Chen" userId="3fd3e1b3-2829-4b83-a999-09ceb7240592" providerId="ADAL" clId="{73213D92-4A96-4BC7-AE1D-C3D58D1FDC6D}" dt="2020-07-28T18:10:55.217" v="328" actId="1076"/>
          <ac:spMkLst>
            <pc:docMk/>
            <pc:sldMk cId="1665482402" sldId="1771"/>
            <ac:spMk id="9" creationId="{A4AAA036-953A-4BEA-B722-AD80CBB25E9B}"/>
          </ac:spMkLst>
        </pc:spChg>
        <pc:spChg chg="del">
          <ac:chgData name="Jenny Chen" userId="3fd3e1b3-2829-4b83-a999-09ceb7240592" providerId="ADAL" clId="{73213D92-4A96-4BC7-AE1D-C3D58D1FDC6D}" dt="2020-07-28T18:08:28.925" v="295" actId="478"/>
          <ac:spMkLst>
            <pc:docMk/>
            <pc:sldMk cId="1665482402" sldId="1771"/>
            <ac:spMk id="10" creationId="{1DE1F7E4-6AF4-466B-9277-506438C2E363}"/>
          </ac:spMkLst>
        </pc:spChg>
        <pc:spChg chg="mod">
          <ac:chgData name="Jenny Chen" userId="3fd3e1b3-2829-4b83-a999-09ceb7240592" providerId="ADAL" clId="{73213D92-4A96-4BC7-AE1D-C3D58D1FDC6D}" dt="2020-07-28T18:09:46.053" v="318" actId="20577"/>
          <ac:spMkLst>
            <pc:docMk/>
            <pc:sldMk cId="1665482402" sldId="1771"/>
            <ac:spMk id="17" creationId="{00000000-0000-0000-0000-000000000000}"/>
          </ac:spMkLst>
        </pc:spChg>
        <pc:picChg chg="add mod modCrop">
          <ac:chgData name="Jenny Chen" userId="3fd3e1b3-2829-4b83-a999-09ceb7240592" providerId="ADAL" clId="{73213D92-4A96-4BC7-AE1D-C3D58D1FDC6D}" dt="2020-07-28T19:05:05.796" v="861" actId="1076"/>
          <ac:picMkLst>
            <pc:docMk/>
            <pc:sldMk cId="1665482402" sldId="1771"/>
            <ac:picMk id="3" creationId="{C0EF970C-229B-4B62-882A-5AEB45EC1F4B}"/>
          </ac:picMkLst>
        </pc:picChg>
        <pc:picChg chg="mod">
          <ac:chgData name="Jenny Chen" userId="3fd3e1b3-2829-4b83-a999-09ceb7240592" providerId="ADAL" clId="{73213D92-4A96-4BC7-AE1D-C3D58D1FDC6D}" dt="2020-07-28T19:05:00.070" v="860" actId="1076"/>
          <ac:picMkLst>
            <pc:docMk/>
            <pc:sldMk cId="1665482402" sldId="1771"/>
            <ac:picMk id="5" creationId="{99D51D92-A6DB-4FF6-B354-6AFB159BE5BE}"/>
          </ac:picMkLst>
        </pc:picChg>
      </pc:sldChg>
      <pc:sldChg chg="modSp del mod">
        <pc:chgData name="Jenny Chen" userId="3fd3e1b3-2829-4b83-a999-09ceb7240592" providerId="ADAL" clId="{73213D92-4A96-4BC7-AE1D-C3D58D1FDC6D}" dt="2020-07-28T18:31:13.136" v="413" actId="47"/>
        <pc:sldMkLst>
          <pc:docMk/>
          <pc:sldMk cId="281147031" sldId="1772"/>
        </pc:sldMkLst>
        <pc:picChg chg="mod">
          <ac:chgData name="Jenny Chen" userId="3fd3e1b3-2829-4b83-a999-09ceb7240592" providerId="ADAL" clId="{73213D92-4A96-4BC7-AE1D-C3D58D1FDC6D}" dt="2020-07-28T18:30:33.118" v="409" actId="962"/>
          <ac:picMkLst>
            <pc:docMk/>
            <pc:sldMk cId="281147031" sldId="1772"/>
            <ac:picMk id="4" creationId="{D2AE581F-68C7-4849-9791-3C849CB104C9}"/>
          </ac:picMkLst>
        </pc:picChg>
      </pc:sldChg>
      <pc:sldChg chg="del">
        <pc:chgData name="Jenny Chen" userId="3fd3e1b3-2829-4b83-a999-09ceb7240592" providerId="ADAL" clId="{73213D92-4A96-4BC7-AE1D-C3D58D1FDC6D}" dt="2020-07-28T18:31:27.076" v="414" actId="47"/>
        <pc:sldMkLst>
          <pc:docMk/>
          <pc:sldMk cId="1417793291" sldId="1773"/>
        </pc:sldMkLst>
      </pc:sldChg>
      <pc:sldChg chg="del">
        <pc:chgData name="Jenny Chen" userId="3fd3e1b3-2829-4b83-a999-09ceb7240592" providerId="ADAL" clId="{73213D92-4A96-4BC7-AE1D-C3D58D1FDC6D}" dt="2020-07-28T18:31:08.383" v="412" actId="47"/>
        <pc:sldMkLst>
          <pc:docMk/>
          <pc:sldMk cId="575883232" sldId="1774"/>
        </pc:sldMkLst>
      </pc:sldChg>
      <pc:sldChg chg="addSp delSp modSp mod">
        <pc:chgData name="Jenny Chen" userId="3fd3e1b3-2829-4b83-a999-09ceb7240592" providerId="ADAL" clId="{73213D92-4A96-4BC7-AE1D-C3D58D1FDC6D}" dt="2020-07-28T18:43:03.095" v="569" actId="1076"/>
        <pc:sldMkLst>
          <pc:docMk/>
          <pc:sldMk cId="623982446" sldId="1775"/>
        </pc:sldMkLst>
        <pc:spChg chg="add mod">
          <ac:chgData name="Jenny Chen" userId="3fd3e1b3-2829-4b83-a999-09ceb7240592" providerId="ADAL" clId="{73213D92-4A96-4BC7-AE1D-C3D58D1FDC6D}" dt="2020-07-28T18:42:56.285" v="567" actId="1076"/>
          <ac:spMkLst>
            <pc:docMk/>
            <pc:sldMk cId="623982446" sldId="1775"/>
            <ac:spMk id="2" creationId="{E804BAAC-8F7E-48DC-9043-3DC69E07E128}"/>
          </ac:spMkLst>
        </pc:spChg>
        <pc:spChg chg="mod">
          <ac:chgData name="Jenny Chen" userId="3fd3e1b3-2829-4b83-a999-09ceb7240592" providerId="ADAL" clId="{73213D92-4A96-4BC7-AE1D-C3D58D1FDC6D}" dt="2020-07-28T18:42:52.676" v="566" actId="948"/>
          <ac:spMkLst>
            <pc:docMk/>
            <pc:sldMk cId="623982446" sldId="1775"/>
            <ac:spMk id="6" creationId="{00000000-0000-0000-0000-000000000000}"/>
          </ac:spMkLst>
        </pc:spChg>
        <pc:spChg chg="del mod">
          <ac:chgData name="Jenny Chen" userId="3fd3e1b3-2829-4b83-a999-09ceb7240592" providerId="ADAL" clId="{73213D92-4A96-4BC7-AE1D-C3D58D1FDC6D}" dt="2020-07-28T18:37:38.495" v="487" actId="478"/>
          <ac:spMkLst>
            <pc:docMk/>
            <pc:sldMk cId="623982446" sldId="1775"/>
            <ac:spMk id="7" creationId="{521B7EE3-2005-4D4B-80E3-6A9E38F369A2}"/>
          </ac:spMkLst>
        </pc:spChg>
        <pc:spChg chg="add mod">
          <ac:chgData name="Jenny Chen" userId="3fd3e1b3-2829-4b83-a999-09ceb7240592" providerId="ADAL" clId="{73213D92-4A96-4BC7-AE1D-C3D58D1FDC6D}" dt="2020-07-28T18:43:00.590" v="568" actId="1076"/>
          <ac:spMkLst>
            <pc:docMk/>
            <pc:sldMk cId="623982446" sldId="1775"/>
            <ac:spMk id="10" creationId="{34A8F5F5-C0C1-47DC-B70A-B1BEE648EA1F}"/>
          </ac:spMkLst>
        </pc:spChg>
        <pc:spChg chg="mod">
          <ac:chgData name="Jenny Chen" userId="3fd3e1b3-2829-4b83-a999-09ceb7240592" providerId="ADAL" clId="{73213D92-4A96-4BC7-AE1D-C3D58D1FDC6D}" dt="2020-07-28T18:42:05.992" v="548" actId="6549"/>
          <ac:spMkLst>
            <pc:docMk/>
            <pc:sldMk cId="623982446" sldId="1775"/>
            <ac:spMk id="17" creationId="{00000000-0000-0000-0000-000000000000}"/>
          </ac:spMkLst>
        </pc:spChg>
        <pc:picChg chg="mod">
          <ac:chgData name="Jenny Chen" userId="3fd3e1b3-2829-4b83-a999-09ceb7240592" providerId="ADAL" clId="{73213D92-4A96-4BC7-AE1D-C3D58D1FDC6D}" dt="2020-07-28T18:43:03.095" v="569" actId="1076"/>
          <ac:picMkLst>
            <pc:docMk/>
            <pc:sldMk cId="623982446" sldId="1775"/>
            <ac:picMk id="8" creationId="{4206BEC7-08A1-4273-A991-5B3A1BBDCEF1}"/>
          </ac:picMkLst>
        </pc:picChg>
      </pc:sldChg>
      <pc:sldChg chg="addSp delSp modSp mod">
        <pc:chgData name="Jenny Chen" userId="3fd3e1b3-2829-4b83-a999-09ceb7240592" providerId="ADAL" clId="{73213D92-4A96-4BC7-AE1D-C3D58D1FDC6D}" dt="2020-07-28T19:05:38.140" v="863" actId="962"/>
        <pc:sldMkLst>
          <pc:docMk/>
          <pc:sldMk cId="3024135214" sldId="1776"/>
        </pc:sldMkLst>
        <pc:spChg chg="add mod">
          <ac:chgData name="Jenny Chen" userId="3fd3e1b3-2829-4b83-a999-09ceb7240592" providerId="ADAL" clId="{73213D92-4A96-4BC7-AE1D-C3D58D1FDC6D}" dt="2020-07-28T18:36:23.664" v="473"/>
          <ac:spMkLst>
            <pc:docMk/>
            <pc:sldMk cId="3024135214" sldId="1776"/>
            <ac:spMk id="2" creationId="{E955E9BF-3F7C-48BC-98F2-47202D36AA15}"/>
          </ac:spMkLst>
        </pc:spChg>
        <pc:spChg chg="mod">
          <ac:chgData name="Jenny Chen" userId="3fd3e1b3-2829-4b83-a999-09ceb7240592" providerId="ADAL" clId="{73213D92-4A96-4BC7-AE1D-C3D58D1FDC6D}" dt="2020-07-28T18:34:49.091" v="450" actId="2711"/>
          <ac:spMkLst>
            <pc:docMk/>
            <pc:sldMk cId="3024135214" sldId="1776"/>
            <ac:spMk id="9" creationId="{5F5A0B52-9EDD-4355-81F9-AEE863FBB60F}"/>
          </ac:spMkLst>
        </pc:spChg>
        <pc:spChg chg="del mod">
          <ac:chgData name="Jenny Chen" userId="3fd3e1b3-2829-4b83-a999-09ceb7240592" providerId="ADAL" clId="{73213D92-4A96-4BC7-AE1D-C3D58D1FDC6D}" dt="2020-07-28T18:34:23.357" v="440" actId="478"/>
          <ac:spMkLst>
            <pc:docMk/>
            <pc:sldMk cId="3024135214" sldId="1776"/>
            <ac:spMk id="11" creationId="{7E533B03-BAF3-4515-BA27-28EB6445509D}"/>
          </ac:spMkLst>
        </pc:spChg>
        <pc:spChg chg="del">
          <ac:chgData name="Jenny Chen" userId="3fd3e1b3-2829-4b83-a999-09ceb7240592" providerId="ADAL" clId="{73213D92-4A96-4BC7-AE1D-C3D58D1FDC6D}" dt="2020-07-28T18:33:38.727" v="430" actId="478"/>
          <ac:spMkLst>
            <pc:docMk/>
            <pc:sldMk cId="3024135214" sldId="1776"/>
            <ac:spMk id="15" creationId="{15518A26-E9D4-4A07-AF8E-D64B33037477}"/>
          </ac:spMkLst>
        </pc:spChg>
        <pc:spChg chg="mod">
          <ac:chgData name="Jenny Chen" userId="3fd3e1b3-2829-4b83-a999-09ceb7240592" providerId="ADAL" clId="{73213D92-4A96-4BC7-AE1D-C3D58D1FDC6D}" dt="2020-07-28T18:35:52.929" v="469" actId="20577"/>
          <ac:spMkLst>
            <pc:docMk/>
            <pc:sldMk cId="3024135214" sldId="1776"/>
            <ac:spMk id="17" creationId="{00000000-0000-0000-0000-000000000000}"/>
          </ac:spMkLst>
        </pc:spChg>
        <pc:picChg chg="mod">
          <ac:chgData name="Jenny Chen" userId="3fd3e1b3-2829-4b83-a999-09ceb7240592" providerId="ADAL" clId="{73213D92-4A96-4BC7-AE1D-C3D58D1FDC6D}" dt="2020-07-28T19:05:38.140" v="863" actId="962"/>
          <ac:picMkLst>
            <pc:docMk/>
            <pc:sldMk cId="3024135214" sldId="1776"/>
            <ac:picMk id="12" creationId="{AB141566-E3B7-441E-B285-F5806BD09E5A}"/>
          </ac:picMkLst>
        </pc:picChg>
      </pc:sldChg>
      <pc:sldChg chg="modSp del mod">
        <pc:chgData name="Jenny Chen" userId="3fd3e1b3-2829-4b83-a999-09ceb7240592" providerId="ADAL" clId="{73213D92-4A96-4BC7-AE1D-C3D58D1FDC6D}" dt="2020-07-28T18:35:55.892" v="470" actId="47"/>
        <pc:sldMkLst>
          <pc:docMk/>
          <pc:sldMk cId="1067235771" sldId="1777"/>
        </pc:sldMkLst>
        <pc:spChg chg="mod">
          <ac:chgData name="Jenny Chen" userId="3fd3e1b3-2829-4b83-a999-09ceb7240592" providerId="ADAL" clId="{73213D92-4A96-4BC7-AE1D-C3D58D1FDC6D}" dt="2020-07-28T18:33:31.508" v="429" actId="20577"/>
          <ac:spMkLst>
            <pc:docMk/>
            <pc:sldMk cId="1067235771" sldId="1777"/>
            <ac:spMk id="3" creationId="{EF3F39A6-90C1-42C1-8060-94F048430C1D}"/>
          </ac:spMkLst>
        </pc:spChg>
      </pc:sldChg>
      <pc:sldChg chg="del">
        <pc:chgData name="Jenny Chen" userId="3fd3e1b3-2829-4b83-a999-09ceb7240592" providerId="ADAL" clId="{73213D92-4A96-4BC7-AE1D-C3D58D1FDC6D}" dt="2020-07-28T18:41:58.304" v="547" actId="47"/>
        <pc:sldMkLst>
          <pc:docMk/>
          <pc:sldMk cId="3754783540" sldId="1778"/>
        </pc:sldMkLst>
      </pc:sldChg>
      <pc:sldChg chg="modSp mod">
        <pc:chgData name="Jenny Chen" userId="3fd3e1b3-2829-4b83-a999-09ceb7240592" providerId="ADAL" clId="{73213D92-4A96-4BC7-AE1D-C3D58D1FDC6D}" dt="2020-07-28T18:51:11.669" v="625" actId="113"/>
        <pc:sldMkLst>
          <pc:docMk/>
          <pc:sldMk cId="2062522979" sldId="1779"/>
        </pc:sldMkLst>
        <pc:graphicFrameChg chg="modGraphic">
          <ac:chgData name="Jenny Chen" userId="3fd3e1b3-2829-4b83-a999-09ceb7240592" providerId="ADAL" clId="{73213D92-4A96-4BC7-AE1D-C3D58D1FDC6D}" dt="2020-07-28T18:51:11.669" v="625" actId="113"/>
          <ac:graphicFrameMkLst>
            <pc:docMk/>
            <pc:sldMk cId="2062522979" sldId="1779"/>
            <ac:graphicFrameMk id="3" creationId="{E827C966-DB9F-459B-9D99-6CD079F553AF}"/>
          </ac:graphicFrameMkLst>
        </pc:graphicFrameChg>
      </pc:sldChg>
      <pc:sldChg chg="addSp modSp mod">
        <pc:chgData name="Jenny Chen" userId="3fd3e1b3-2829-4b83-a999-09ceb7240592" providerId="ADAL" clId="{73213D92-4A96-4BC7-AE1D-C3D58D1FDC6D}" dt="2020-07-28T19:05:44.515" v="864" actId="1076"/>
        <pc:sldMkLst>
          <pc:docMk/>
          <pc:sldMk cId="1319478509" sldId="1780"/>
        </pc:sldMkLst>
        <pc:spChg chg="mod">
          <ac:chgData name="Jenny Chen" userId="3fd3e1b3-2829-4b83-a999-09ceb7240592" providerId="ADAL" clId="{73213D92-4A96-4BC7-AE1D-C3D58D1FDC6D}" dt="2020-07-28T18:52:49.108" v="731" actId="113"/>
          <ac:spMkLst>
            <pc:docMk/>
            <pc:sldMk cId="1319478509" sldId="1780"/>
            <ac:spMk id="9" creationId="{AE391544-87EB-4EC9-B346-094687453FF0}"/>
          </ac:spMkLst>
        </pc:spChg>
        <pc:spChg chg="mod">
          <ac:chgData name="Jenny Chen" userId="3fd3e1b3-2829-4b83-a999-09ceb7240592" providerId="ADAL" clId="{73213D92-4A96-4BC7-AE1D-C3D58D1FDC6D}" dt="2020-07-28T18:51:34.103" v="626" actId="14100"/>
          <ac:spMkLst>
            <pc:docMk/>
            <pc:sldMk cId="1319478509" sldId="1780"/>
            <ac:spMk id="10" creationId="{D796111B-6C20-40AB-AB45-3951657E65D7}"/>
          </ac:spMkLst>
        </pc:spChg>
        <pc:spChg chg="mod">
          <ac:chgData name="Jenny Chen" userId="3fd3e1b3-2829-4b83-a999-09ceb7240592" providerId="ADAL" clId="{73213D92-4A96-4BC7-AE1D-C3D58D1FDC6D}" dt="2020-07-28T18:51:34.103" v="626" actId="14100"/>
          <ac:spMkLst>
            <pc:docMk/>
            <pc:sldMk cId="1319478509" sldId="1780"/>
            <ac:spMk id="11" creationId="{CB14418E-BAA8-4C20-913A-3A06B6B791B4}"/>
          </ac:spMkLst>
        </pc:spChg>
        <pc:grpChg chg="mod">
          <ac:chgData name="Jenny Chen" userId="3fd3e1b3-2829-4b83-a999-09ceb7240592" providerId="ADAL" clId="{73213D92-4A96-4BC7-AE1D-C3D58D1FDC6D}" dt="2020-07-28T19:05:44.515" v="864" actId="1076"/>
          <ac:grpSpMkLst>
            <pc:docMk/>
            <pc:sldMk cId="1319478509" sldId="1780"/>
            <ac:grpSpMk id="13" creationId="{A53F2F33-4715-4008-AC71-662EC5DBEA06}"/>
          </ac:grpSpMkLst>
        </pc:grpChg>
        <pc:picChg chg="add mod">
          <ac:chgData name="Jenny Chen" userId="3fd3e1b3-2829-4b83-a999-09ceb7240592" providerId="ADAL" clId="{73213D92-4A96-4BC7-AE1D-C3D58D1FDC6D}" dt="2020-07-28T18:52:31.592" v="729" actId="962"/>
          <ac:picMkLst>
            <pc:docMk/>
            <pc:sldMk cId="1319478509" sldId="1780"/>
            <ac:picMk id="3" creationId="{9134F09A-B69B-42B4-8A41-857A9C1E8040}"/>
          </ac:picMkLst>
        </pc:picChg>
      </pc:sldChg>
      <pc:sldChg chg="addSp delSp modSp del mod">
        <pc:chgData name="Jenny Chen" userId="3fd3e1b3-2829-4b83-a999-09ceb7240592" providerId="ADAL" clId="{73213D92-4A96-4BC7-AE1D-C3D58D1FDC6D}" dt="2020-07-28T19:45:11.333" v="1095" actId="47"/>
        <pc:sldMkLst>
          <pc:docMk/>
          <pc:sldMk cId="2550862132" sldId="1781"/>
        </pc:sldMkLst>
        <pc:spChg chg="add del mod">
          <ac:chgData name="Jenny Chen" userId="3fd3e1b3-2829-4b83-a999-09ceb7240592" providerId="ADAL" clId="{73213D92-4A96-4BC7-AE1D-C3D58D1FDC6D}" dt="2020-07-28T19:37:34.511" v="1026"/>
          <ac:spMkLst>
            <pc:docMk/>
            <pc:sldMk cId="2550862132" sldId="1781"/>
            <ac:spMk id="6" creationId="{76D90F77-82F4-4A71-98E6-E74728D691A0}"/>
          </ac:spMkLst>
        </pc:spChg>
        <pc:spChg chg="add del mod">
          <ac:chgData name="Jenny Chen" userId="3fd3e1b3-2829-4b83-a999-09ceb7240592" providerId="ADAL" clId="{73213D92-4A96-4BC7-AE1D-C3D58D1FDC6D}" dt="2020-07-28T19:37:34.511" v="1026"/>
          <ac:spMkLst>
            <pc:docMk/>
            <pc:sldMk cId="2550862132" sldId="1781"/>
            <ac:spMk id="7" creationId="{32A3AD76-A833-41AE-B2B2-36308B7BFAE2}"/>
          </ac:spMkLst>
        </pc:spChg>
        <pc:spChg chg="add del">
          <ac:chgData name="Jenny Chen" userId="3fd3e1b3-2829-4b83-a999-09ceb7240592" providerId="ADAL" clId="{73213D92-4A96-4BC7-AE1D-C3D58D1FDC6D}" dt="2020-07-28T19:37:35.153" v="1027" actId="478"/>
          <ac:spMkLst>
            <pc:docMk/>
            <pc:sldMk cId="2550862132" sldId="1781"/>
            <ac:spMk id="10" creationId="{AC4E8594-EE66-48DD-90B2-F62D66BFBBC6}"/>
          </ac:spMkLst>
        </pc:spChg>
        <pc:picChg chg="mod">
          <ac:chgData name="Jenny Chen" userId="3fd3e1b3-2829-4b83-a999-09ceb7240592" providerId="ADAL" clId="{73213D92-4A96-4BC7-AE1D-C3D58D1FDC6D}" dt="2020-07-28T19:36:52.908" v="1023" actId="962"/>
          <ac:picMkLst>
            <pc:docMk/>
            <pc:sldMk cId="2550862132" sldId="1781"/>
            <ac:picMk id="11" creationId="{37BDB4C9-5EB8-46EF-A83A-2AA33502FF79}"/>
          </ac:picMkLst>
        </pc:picChg>
      </pc:sldChg>
      <pc:sldChg chg="delSp modSp mod">
        <pc:chgData name="Jenny Chen" userId="3fd3e1b3-2829-4b83-a999-09ceb7240592" providerId="ADAL" clId="{73213D92-4A96-4BC7-AE1D-C3D58D1FDC6D}" dt="2020-07-28T19:15:47.518" v="944" actId="1076"/>
        <pc:sldMkLst>
          <pc:docMk/>
          <pc:sldMk cId="389422034" sldId="1782"/>
        </pc:sldMkLst>
        <pc:spChg chg="mod">
          <ac:chgData name="Jenny Chen" userId="3fd3e1b3-2829-4b83-a999-09ceb7240592" providerId="ADAL" clId="{73213D92-4A96-4BC7-AE1D-C3D58D1FDC6D}" dt="2020-07-28T19:15:12.997" v="942" actId="6549"/>
          <ac:spMkLst>
            <pc:docMk/>
            <pc:sldMk cId="389422034" sldId="1782"/>
            <ac:spMk id="4" creationId="{E06279CA-278A-4EC8-B954-7C0AC5D56AB2}"/>
          </ac:spMkLst>
        </pc:spChg>
        <pc:spChg chg="del mod">
          <ac:chgData name="Jenny Chen" userId="3fd3e1b3-2829-4b83-a999-09ceb7240592" providerId="ADAL" clId="{73213D92-4A96-4BC7-AE1D-C3D58D1FDC6D}" dt="2020-07-28T19:15:11.919" v="941" actId="478"/>
          <ac:spMkLst>
            <pc:docMk/>
            <pc:sldMk cId="389422034" sldId="1782"/>
            <ac:spMk id="6" creationId="{34A7FD50-2DEF-4E59-AC49-CB65A27ED063}"/>
          </ac:spMkLst>
        </pc:spChg>
        <pc:spChg chg="del mod">
          <ac:chgData name="Jenny Chen" userId="3fd3e1b3-2829-4b83-a999-09ceb7240592" providerId="ADAL" clId="{73213D92-4A96-4BC7-AE1D-C3D58D1FDC6D}" dt="2020-07-28T19:13:29.586" v="900"/>
          <ac:spMkLst>
            <pc:docMk/>
            <pc:sldMk cId="389422034" sldId="1782"/>
            <ac:spMk id="8" creationId="{1FB4203E-0757-4916-97AD-CC1026D74D62}"/>
          </ac:spMkLst>
        </pc:spChg>
        <pc:spChg chg="del mod">
          <ac:chgData name="Jenny Chen" userId="3fd3e1b3-2829-4b83-a999-09ceb7240592" providerId="ADAL" clId="{73213D92-4A96-4BC7-AE1D-C3D58D1FDC6D}" dt="2020-07-28T19:13:29.589" v="902"/>
          <ac:spMkLst>
            <pc:docMk/>
            <pc:sldMk cId="389422034" sldId="1782"/>
            <ac:spMk id="10" creationId="{EA76A54D-7B46-4BE4-8085-7032CE49A4B9}"/>
          </ac:spMkLst>
        </pc:spChg>
        <pc:spChg chg="mod">
          <ac:chgData name="Jenny Chen" userId="3fd3e1b3-2829-4b83-a999-09ceb7240592" providerId="ADAL" clId="{73213D92-4A96-4BC7-AE1D-C3D58D1FDC6D}" dt="2020-07-28T19:15:47.518" v="944" actId="1076"/>
          <ac:spMkLst>
            <pc:docMk/>
            <pc:sldMk cId="389422034" sldId="1782"/>
            <ac:spMk id="14" creationId="{942A9D5E-75A6-4A44-A3CA-6AD0D0FEDDE3}"/>
          </ac:spMkLst>
        </pc:spChg>
        <pc:spChg chg="mod">
          <ac:chgData name="Jenny Chen" userId="3fd3e1b3-2829-4b83-a999-09ceb7240592" providerId="ADAL" clId="{73213D92-4A96-4BC7-AE1D-C3D58D1FDC6D}" dt="2020-07-28T19:15:47.518" v="944" actId="1076"/>
          <ac:spMkLst>
            <pc:docMk/>
            <pc:sldMk cId="389422034" sldId="1782"/>
            <ac:spMk id="15" creationId="{8F920051-BF5A-4E9F-AD4B-C19EB733F030}"/>
          </ac:spMkLst>
        </pc:spChg>
        <pc:spChg chg="mod">
          <ac:chgData name="Jenny Chen" userId="3fd3e1b3-2829-4b83-a999-09ceb7240592" providerId="ADAL" clId="{73213D92-4A96-4BC7-AE1D-C3D58D1FDC6D}" dt="2020-07-28T19:15:47.518" v="944" actId="1076"/>
          <ac:spMkLst>
            <pc:docMk/>
            <pc:sldMk cId="389422034" sldId="1782"/>
            <ac:spMk id="16" creationId="{BF8AEE5F-B30F-40FD-8882-03986D687153}"/>
          </ac:spMkLst>
        </pc:spChg>
        <pc:spChg chg="mod">
          <ac:chgData name="Jenny Chen" userId="3fd3e1b3-2829-4b83-a999-09ceb7240592" providerId="ADAL" clId="{73213D92-4A96-4BC7-AE1D-C3D58D1FDC6D}" dt="2020-07-28T19:15:47.518" v="944" actId="1076"/>
          <ac:spMkLst>
            <pc:docMk/>
            <pc:sldMk cId="389422034" sldId="1782"/>
            <ac:spMk id="18" creationId="{E82B0657-1724-4DD5-9E5F-04B3E9F4BE38}"/>
          </ac:spMkLst>
        </pc:spChg>
        <pc:spChg chg="mod">
          <ac:chgData name="Jenny Chen" userId="3fd3e1b3-2829-4b83-a999-09ceb7240592" providerId="ADAL" clId="{73213D92-4A96-4BC7-AE1D-C3D58D1FDC6D}" dt="2020-07-28T19:15:47.518" v="944" actId="1076"/>
          <ac:spMkLst>
            <pc:docMk/>
            <pc:sldMk cId="389422034" sldId="1782"/>
            <ac:spMk id="19" creationId="{10E65FCA-1E86-43C3-A892-36D50DA2F6F1}"/>
          </ac:spMkLst>
        </pc:spChg>
        <pc:spChg chg="mod">
          <ac:chgData name="Jenny Chen" userId="3fd3e1b3-2829-4b83-a999-09ceb7240592" providerId="ADAL" clId="{73213D92-4A96-4BC7-AE1D-C3D58D1FDC6D}" dt="2020-07-28T19:15:47.518" v="944" actId="1076"/>
          <ac:spMkLst>
            <pc:docMk/>
            <pc:sldMk cId="389422034" sldId="1782"/>
            <ac:spMk id="20" creationId="{51001DDA-0DB8-4808-829A-CECFF4AE8109}"/>
          </ac:spMkLst>
        </pc:spChg>
        <pc:spChg chg="mod">
          <ac:chgData name="Jenny Chen" userId="3fd3e1b3-2829-4b83-a999-09ceb7240592" providerId="ADAL" clId="{73213D92-4A96-4BC7-AE1D-C3D58D1FDC6D}" dt="2020-07-28T19:15:47.518" v="944" actId="1076"/>
          <ac:spMkLst>
            <pc:docMk/>
            <pc:sldMk cId="389422034" sldId="1782"/>
            <ac:spMk id="21" creationId="{A2237F78-4BBE-42B7-B349-2D27F7A300EF}"/>
          </ac:spMkLst>
        </pc:spChg>
        <pc:spChg chg="mod">
          <ac:chgData name="Jenny Chen" userId="3fd3e1b3-2829-4b83-a999-09ceb7240592" providerId="ADAL" clId="{73213D92-4A96-4BC7-AE1D-C3D58D1FDC6D}" dt="2020-07-28T19:15:47.518" v="944" actId="1076"/>
          <ac:spMkLst>
            <pc:docMk/>
            <pc:sldMk cId="389422034" sldId="1782"/>
            <ac:spMk id="22" creationId="{DD53F50E-D310-456C-AC25-D7B989377954}"/>
          </ac:spMkLst>
        </pc:spChg>
        <pc:spChg chg="mod">
          <ac:chgData name="Jenny Chen" userId="3fd3e1b3-2829-4b83-a999-09ceb7240592" providerId="ADAL" clId="{73213D92-4A96-4BC7-AE1D-C3D58D1FDC6D}" dt="2020-07-28T19:15:47.518" v="944" actId="1076"/>
          <ac:spMkLst>
            <pc:docMk/>
            <pc:sldMk cId="389422034" sldId="1782"/>
            <ac:spMk id="23" creationId="{FE8FBD5B-6C93-4D7E-A9B5-C54B972F5A81}"/>
          </ac:spMkLst>
        </pc:spChg>
        <pc:spChg chg="mod">
          <ac:chgData name="Jenny Chen" userId="3fd3e1b3-2829-4b83-a999-09ceb7240592" providerId="ADAL" clId="{73213D92-4A96-4BC7-AE1D-C3D58D1FDC6D}" dt="2020-07-28T19:15:47.518" v="944" actId="1076"/>
          <ac:spMkLst>
            <pc:docMk/>
            <pc:sldMk cId="389422034" sldId="1782"/>
            <ac:spMk id="24" creationId="{7A6F45AC-FF6E-4812-8BD4-3F4E93348688}"/>
          </ac:spMkLst>
        </pc:spChg>
        <pc:spChg chg="mod">
          <ac:chgData name="Jenny Chen" userId="3fd3e1b3-2829-4b83-a999-09ceb7240592" providerId="ADAL" clId="{73213D92-4A96-4BC7-AE1D-C3D58D1FDC6D}" dt="2020-07-28T19:15:47.518" v="944" actId="1076"/>
          <ac:spMkLst>
            <pc:docMk/>
            <pc:sldMk cId="389422034" sldId="1782"/>
            <ac:spMk id="25" creationId="{79197593-CC45-4DAF-BA36-1A7761CD21B5}"/>
          </ac:spMkLst>
        </pc:spChg>
        <pc:spChg chg="mod">
          <ac:chgData name="Jenny Chen" userId="3fd3e1b3-2829-4b83-a999-09ceb7240592" providerId="ADAL" clId="{73213D92-4A96-4BC7-AE1D-C3D58D1FDC6D}" dt="2020-07-28T19:15:47.518" v="944" actId="1076"/>
          <ac:spMkLst>
            <pc:docMk/>
            <pc:sldMk cId="389422034" sldId="1782"/>
            <ac:spMk id="26" creationId="{E10C284E-E1A2-4F59-A42C-2E1EEB2065CF}"/>
          </ac:spMkLst>
        </pc:spChg>
        <pc:spChg chg="mod">
          <ac:chgData name="Jenny Chen" userId="3fd3e1b3-2829-4b83-a999-09ceb7240592" providerId="ADAL" clId="{73213D92-4A96-4BC7-AE1D-C3D58D1FDC6D}" dt="2020-07-28T19:15:47.518" v="944" actId="1076"/>
          <ac:spMkLst>
            <pc:docMk/>
            <pc:sldMk cId="389422034" sldId="1782"/>
            <ac:spMk id="27" creationId="{37A2CE33-D079-417F-A5BF-8820E8706C73}"/>
          </ac:spMkLst>
        </pc:spChg>
        <pc:spChg chg="mod">
          <ac:chgData name="Jenny Chen" userId="3fd3e1b3-2829-4b83-a999-09ceb7240592" providerId="ADAL" clId="{73213D92-4A96-4BC7-AE1D-C3D58D1FDC6D}" dt="2020-07-28T19:15:47.518" v="944" actId="1076"/>
          <ac:spMkLst>
            <pc:docMk/>
            <pc:sldMk cId="389422034" sldId="1782"/>
            <ac:spMk id="28" creationId="{F53847C1-962C-4C08-BEAE-297DDC3B521C}"/>
          </ac:spMkLst>
        </pc:spChg>
        <pc:spChg chg="mod">
          <ac:chgData name="Jenny Chen" userId="3fd3e1b3-2829-4b83-a999-09ceb7240592" providerId="ADAL" clId="{73213D92-4A96-4BC7-AE1D-C3D58D1FDC6D}" dt="2020-07-28T19:15:47.518" v="944" actId="1076"/>
          <ac:spMkLst>
            <pc:docMk/>
            <pc:sldMk cId="389422034" sldId="1782"/>
            <ac:spMk id="29" creationId="{66D0B9FC-4DFA-49DF-8119-8C7145187D80}"/>
          </ac:spMkLst>
        </pc:spChg>
        <pc:spChg chg="mod">
          <ac:chgData name="Jenny Chen" userId="3fd3e1b3-2829-4b83-a999-09ceb7240592" providerId="ADAL" clId="{73213D92-4A96-4BC7-AE1D-C3D58D1FDC6D}" dt="2020-07-28T19:15:47.518" v="944" actId="1076"/>
          <ac:spMkLst>
            <pc:docMk/>
            <pc:sldMk cId="389422034" sldId="1782"/>
            <ac:spMk id="30" creationId="{E959EE47-E19D-4B06-88A8-D84406A97DDE}"/>
          </ac:spMkLst>
        </pc:spChg>
        <pc:spChg chg="mod">
          <ac:chgData name="Jenny Chen" userId="3fd3e1b3-2829-4b83-a999-09ceb7240592" providerId="ADAL" clId="{73213D92-4A96-4BC7-AE1D-C3D58D1FDC6D}" dt="2020-07-28T19:15:47.518" v="944" actId="1076"/>
          <ac:spMkLst>
            <pc:docMk/>
            <pc:sldMk cId="389422034" sldId="1782"/>
            <ac:spMk id="31" creationId="{787C7831-1AF6-4E68-87B9-B1A7EEFEB505}"/>
          </ac:spMkLst>
        </pc:spChg>
        <pc:spChg chg="mod">
          <ac:chgData name="Jenny Chen" userId="3fd3e1b3-2829-4b83-a999-09ceb7240592" providerId="ADAL" clId="{73213D92-4A96-4BC7-AE1D-C3D58D1FDC6D}" dt="2020-07-28T19:15:47.518" v="944" actId="1076"/>
          <ac:spMkLst>
            <pc:docMk/>
            <pc:sldMk cId="389422034" sldId="1782"/>
            <ac:spMk id="32" creationId="{99265188-EC2E-4318-93C9-EC650933293C}"/>
          </ac:spMkLst>
        </pc:spChg>
        <pc:spChg chg="mod">
          <ac:chgData name="Jenny Chen" userId="3fd3e1b3-2829-4b83-a999-09ceb7240592" providerId="ADAL" clId="{73213D92-4A96-4BC7-AE1D-C3D58D1FDC6D}" dt="2020-07-28T19:15:47.518" v="944" actId="1076"/>
          <ac:spMkLst>
            <pc:docMk/>
            <pc:sldMk cId="389422034" sldId="1782"/>
            <ac:spMk id="33" creationId="{D5DB2317-F3DA-4041-B01B-9074737E7D3A}"/>
          </ac:spMkLst>
        </pc:spChg>
        <pc:spChg chg="mod">
          <ac:chgData name="Jenny Chen" userId="3fd3e1b3-2829-4b83-a999-09ceb7240592" providerId="ADAL" clId="{73213D92-4A96-4BC7-AE1D-C3D58D1FDC6D}" dt="2020-07-28T19:15:47.518" v="944" actId="1076"/>
          <ac:spMkLst>
            <pc:docMk/>
            <pc:sldMk cId="389422034" sldId="1782"/>
            <ac:spMk id="34" creationId="{581C1986-406E-42C5-97EB-C722CA7FC22C}"/>
          </ac:spMkLst>
        </pc:spChg>
        <pc:spChg chg="mod">
          <ac:chgData name="Jenny Chen" userId="3fd3e1b3-2829-4b83-a999-09ceb7240592" providerId="ADAL" clId="{73213D92-4A96-4BC7-AE1D-C3D58D1FDC6D}" dt="2020-07-28T19:15:47.518" v="944" actId="1076"/>
          <ac:spMkLst>
            <pc:docMk/>
            <pc:sldMk cId="389422034" sldId="1782"/>
            <ac:spMk id="35" creationId="{A0C0A947-1DF8-47BA-A081-3340A5191055}"/>
          </ac:spMkLst>
        </pc:spChg>
        <pc:spChg chg="mod">
          <ac:chgData name="Jenny Chen" userId="3fd3e1b3-2829-4b83-a999-09ceb7240592" providerId="ADAL" clId="{73213D92-4A96-4BC7-AE1D-C3D58D1FDC6D}" dt="2020-07-28T19:15:47.518" v="944" actId="1076"/>
          <ac:spMkLst>
            <pc:docMk/>
            <pc:sldMk cId="389422034" sldId="1782"/>
            <ac:spMk id="36" creationId="{36560D71-D37E-48A6-91F6-9395260240C5}"/>
          </ac:spMkLst>
        </pc:spChg>
        <pc:spChg chg="mod">
          <ac:chgData name="Jenny Chen" userId="3fd3e1b3-2829-4b83-a999-09ceb7240592" providerId="ADAL" clId="{73213D92-4A96-4BC7-AE1D-C3D58D1FDC6D}" dt="2020-07-28T19:15:47.518" v="944" actId="1076"/>
          <ac:spMkLst>
            <pc:docMk/>
            <pc:sldMk cId="389422034" sldId="1782"/>
            <ac:spMk id="37" creationId="{2C096FC8-FD4A-4DA1-B509-9BE12160B057}"/>
          </ac:spMkLst>
        </pc:spChg>
        <pc:spChg chg="mod">
          <ac:chgData name="Jenny Chen" userId="3fd3e1b3-2829-4b83-a999-09ceb7240592" providerId="ADAL" clId="{73213D92-4A96-4BC7-AE1D-C3D58D1FDC6D}" dt="2020-07-28T19:15:47.518" v="944" actId="1076"/>
          <ac:spMkLst>
            <pc:docMk/>
            <pc:sldMk cId="389422034" sldId="1782"/>
            <ac:spMk id="38" creationId="{7E62E5CE-225E-40B7-9603-327C4C1B2547}"/>
          </ac:spMkLst>
        </pc:spChg>
        <pc:spChg chg="mod">
          <ac:chgData name="Jenny Chen" userId="3fd3e1b3-2829-4b83-a999-09ceb7240592" providerId="ADAL" clId="{73213D92-4A96-4BC7-AE1D-C3D58D1FDC6D}" dt="2020-07-28T19:15:47.518" v="944" actId="1076"/>
          <ac:spMkLst>
            <pc:docMk/>
            <pc:sldMk cId="389422034" sldId="1782"/>
            <ac:spMk id="39" creationId="{C0C9E2DF-ABD8-4CD9-829D-6F29DAF6E5A6}"/>
          </ac:spMkLst>
        </pc:spChg>
        <pc:spChg chg="mod">
          <ac:chgData name="Jenny Chen" userId="3fd3e1b3-2829-4b83-a999-09ceb7240592" providerId="ADAL" clId="{73213D92-4A96-4BC7-AE1D-C3D58D1FDC6D}" dt="2020-07-28T19:15:47.518" v="944" actId="1076"/>
          <ac:spMkLst>
            <pc:docMk/>
            <pc:sldMk cId="389422034" sldId="1782"/>
            <ac:spMk id="40" creationId="{00A9EA71-5655-4044-8996-6B4EE4F1A0B5}"/>
          </ac:spMkLst>
        </pc:spChg>
        <pc:spChg chg="mod">
          <ac:chgData name="Jenny Chen" userId="3fd3e1b3-2829-4b83-a999-09ceb7240592" providerId="ADAL" clId="{73213D92-4A96-4BC7-AE1D-C3D58D1FDC6D}" dt="2020-07-28T19:15:47.518" v="944" actId="1076"/>
          <ac:spMkLst>
            <pc:docMk/>
            <pc:sldMk cId="389422034" sldId="1782"/>
            <ac:spMk id="41" creationId="{1BD860EA-0391-4186-9CFD-E6C96B55EC3E}"/>
          </ac:spMkLst>
        </pc:spChg>
        <pc:spChg chg="mod">
          <ac:chgData name="Jenny Chen" userId="3fd3e1b3-2829-4b83-a999-09ceb7240592" providerId="ADAL" clId="{73213D92-4A96-4BC7-AE1D-C3D58D1FDC6D}" dt="2020-07-28T19:15:47.518" v="944" actId="1076"/>
          <ac:spMkLst>
            <pc:docMk/>
            <pc:sldMk cId="389422034" sldId="1782"/>
            <ac:spMk id="42" creationId="{097B55EE-E822-4F94-9079-FB943C8B5884}"/>
          </ac:spMkLst>
        </pc:spChg>
        <pc:spChg chg="mod">
          <ac:chgData name="Jenny Chen" userId="3fd3e1b3-2829-4b83-a999-09ceb7240592" providerId="ADAL" clId="{73213D92-4A96-4BC7-AE1D-C3D58D1FDC6D}" dt="2020-07-28T19:15:47.518" v="944" actId="1076"/>
          <ac:spMkLst>
            <pc:docMk/>
            <pc:sldMk cId="389422034" sldId="1782"/>
            <ac:spMk id="43" creationId="{BA7D589D-64F8-4F5B-BAD8-EC5FA5A9A72D}"/>
          </ac:spMkLst>
        </pc:spChg>
        <pc:spChg chg="mod">
          <ac:chgData name="Jenny Chen" userId="3fd3e1b3-2829-4b83-a999-09ceb7240592" providerId="ADAL" clId="{73213D92-4A96-4BC7-AE1D-C3D58D1FDC6D}" dt="2020-07-28T19:15:47.518" v="944" actId="1076"/>
          <ac:spMkLst>
            <pc:docMk/>
            <pc:sldMk cId="389422034" sldId="1782"/>
            <ac:spMk id="44" creationId="{D8772162-A189-4022-BA61-394F991C7EBE}"/>
          </ac:spMkLst>
        </pc:spChg>
        <pc:spChg chg="mod">
          <ac:chgData name="Jenny Chen" userId="3fd3e1b3-2829-4b83-a999-09ceb7240592" providerId="ADAL" clId="{73213D92-4A96-4BC7-AE1D-C3D58D1FDC6D}" dt="2020-07-28T19:15:47.518" v="944" actId="1076"/>
          <ac:spMkLst>
            <pc:docMk/>
            <pc:sldMk cId="389422034" sldId="1782"/>
            <ac:spMk id="45" creationId="{0936C8E9-352D-4AEA-ACE7-1D3C13520A08}"/>
          </ac:spMkLst>
        </pc:spChg>
        <pc:spChg chg="mod">
          <ac:chgData name="Jenny Chen" userId="3fd3e1b3-2829-4b83-a999-09ceb7240592" providerId="ADAL" clId="{73213D92-4A96-4BC7-AE1D-C3D58D1FDC6D}" dt="2020-07-28T19:15:47.518" v="944" actId="1076"/>
          <ac:spMkLst>
            <pc:docMk/>
            <pc:sldMk cId="389422034" sldId="1782"/>
            <ac:spMk id="46" creationId="{9B0AE7D0-96D2-4AEE-AF96-86018C69F4FF}"/>
          </ac:spMkLst>
        </pc:spChg>
        <pc:spChg chg="mod">
          <ac:chgData name="Jenny Chen" userId="3fd3e1b3-2829-4b83-a999-09ceb7240592" providerId="ADAL" clId="{73213D92-4A96-4BC7-AE1D-C3D58D1FDC6D}" dt="2020-07-28T19:15:47.518" v="944" actId="1076"/>
          <ac:spMkLst>
            <pc:docMk/>
            <pc:sldMk cId="389422034" sldId="1782"/>
            <ac:spMk id="47" creationId="{D72F18E8-82D0-4859-AFBB-6F6BBD128F4A}"/>
          </ac:spMkLst>
        </pc:spChg>
        <pc:spChg chg="mod">
          <ac:chgData name="Jenny Chen" userId="3fd3e1b3-2829-4b83-a999-09ceb7240592" providerId="ADAL" clId="{73213D92-4A96-4BC7-AE1D-C3D58D1FDC6D}" dt="2020-07-28T19:15:47.518" v="944" actId="1076"/>
          <ac:spMkLst>
            <pc:docMk/>
            <pc:sldMk cId="389422034" sldId="1782"/>
            <ac:spMk id="48" creationId="{5BCF05B0-2229-4E3C-BC9E-537976C884F6}"/>
          </ac:spMkLst>
        </pc:spChg>
        <pc:spChg chg="mod">
          <ac:chgData name="Jenny Chen" userId="3fd3e1b3-2829-4b83-a999-09ceb7240592" providerId="ADAL" clId="{73213D92-4A96-4BC7-AE1D-C3D58D1FDC6D}" dt="2020-07-28T19:15:47.518" v="944" actId="1076"/>
          <ac:spMkLst>
            <pc:docMk/>
            <pc:sldMk cId="389422034" sldId="1782"/>
            <ac:spMk id="49" creationId="{9FBFB9FA-47E8-4115-B2E8-93292CB55ABF}"/>
          </ac:spMkLst>
        </pc:spChg>
        <pc:spChg chg="mod">
          <ac:chgData name="Jenny Chen" userId="3fd3e1b3-2829-4b83-a999-09ceb7240592" providerId="ADAL" clId="{73213D92-4A96-4BC7-AE1D-C3D58D1FDC6D}" dt="2020-07-28T19:15:47.518" v="944" actId="1076"/>
          <ac:spMkLst>
            <pc:docMk/>
            <pc:sldMk cId="389422034" sldId="1782"/>
            <ac:spMk id="50" creationId="{52E34477-BB74-417A-9084-420922ABBD8B}"/>
          </ac:spMkLst>
        </pc:spChg>
        <pc:spChg chg="mod">
          <ac:chgData name="Jenny Chen" userId="3fd3e1b3-2829-4b83-a999-09ceb7240592" providerId="ADAL" clId="{73213D92-4A96-4BC7-AE1D-C3D58D1FDC6D}" dt="2020-07-28T19:15:47.518" v="944" actId="1076"/>
          <ac:spMkLst>
            <pc:docMk/>
            <pc:sldMk cId="389422034" sldId="1782"/>
            <ac:spMk id="51" creationId="{6F0B8A7E-54C4-45FD-A13C-2A61143D66B3}"/>
          </ac:spMkLst>
        </pc:spChg>
        <pc:spChg chg="mod">
          <ac:chgData name="Jenny Chen" userId="3fd3e1b3-2829-4b83-a999-09ceb7240592" providerId="ADAL" clId="{73213D92-4A96-4BC7-AE1D-C3D58D1FDC6D}" dt="2020-07-28T19:15:47.518" v="944" actId="1076"/>
          <ac:spMkLst>
            <pc:docMk/>
            <pc:sldMk cId="389422034" sldId="1782"/>
            <ac:spMk id="52" creationId="{11C1FB71-40C1-4EA5-8C7B-5F87F6BC7E98}"/>
          </ac:spMkLst>
        </pc:spChg>
        <pc:spChg chg="mod">
          <ac:chgData name="Jenny Chen" userId="3fd3e1b3-2829-4b83-a999-09ceb7240592" providerId="ADAL" clId="{73213D92-4A96-4BC7-AE1D-C3D58D1FDC6D}" dt="2020-07-28T19:15:47.518" v="944" actId="1076"/>
          <ac:spMkLst>
            <pc:docMk/>
            <pc:sldMk cId="389422034" sldId="1782"/>
            <ac:spMk id="53" creationId="{9E369666-18F0-4ECD-B389-186B6884EA4B}"/>
          </ac:spMkLst>
        </pc:spChg>
        <pc:spChg chg="mod">
          <ac:chgData name="Jenny Chen" userId="3fd3e1b3-2829-4b83-a999-09ceb7240592" providerId="ADAL" clId="{73213D92-4A96-4BC7-AE1D-C3D58D1FDC6D}" dt="2020-07-28T19:15:47.518" v="944" actId="1076"/>
          <ac:spMkLst>
            <pc:docMk/>
            <pc:sldMk cId="389422034" sldId="1782"/>
            <ac:spMk id="54" creationId="{71CB32DE-A9D8-458E-96D3-30FB558C6DF3}"/>
          </ac:spMkLst>
        </pc:spChg>
        <pc:spChg chg="mod">
          <ac:chgData name="Jenny Chen" userId="3fd3e1b3-2829-4b83-a999-09ceb7240592" providerId="ADAL" clId="{73213D92-4A96-4BC7-AE1D-C3D58D1FDC6D}" dt="2020-07-28T19:15:47.518" v="944" actId="1076"/>
          <ac:spMkLst>
            <pc:docMk/>
            <pc:sldMk cId="389422034" sldId="1782"/>
            <ac:spMk id="55" creationId="{EF9F0929-963F-4313-885D-B2073614C25F}"/>
          </ac:spMkLst>
        </pc:spChg>
        <pc:spChg chg="mod">
          <ac:chgData name="Jenny Chen" userId="3fd3e1b3-2829-4b83-a999-09ceb7240592" providerId="ADAL" clId="{73213D92-4A96-4BC7-AE1D-C3D58D1FDC6D}" dt="2020-07-28T19:15:47.518" v="944" actId="1076"/>
          <ac:spMkLst>
            <pc:docMk/>
            <pc:sldMk cId="389422034" sldId="1782"/>
            <ac:spMk id="56" creationId="{D2A5BE00-62B7-4340-BDA3-92A300A753A0}"/>
          </ac:spMkLst>
        </pc:spChg>
        <pc:spChg chg="mod">
          <ac:chgData name="Jenny Chen" userId="3fd3e1b3-2829-4b83-a999-09ceb7240592" providerId="ADAL" clId="{73213D92-4A96-4BC7-AE1D-C3D58D1FDC6D}" dt="2020-07-28T19:15:47.518" v="944" actId="1076"/>
          <ac:spMkLst>
            <pc:docMk/>
            <pc:sldMk cId="389422034" sldId="1782"/>
            <ac:spMk id="57" creationId="{79A3428D-38C9-4511-8798-425C025D7CFB}"/>
          </ac:spMkLst>
        </pc:spChg>
        <pc:spChg chg="mod">
          <ac:chgData name="Jenny Chen" userId="3fd3e1b3-2829-4b83-a999-09ceb7240592" providerId="ADAL" clId="{73213D92-4A96-4BC7-AE1D-C3D58D1FDC6D}" dt="2020-07-28T19:15:47.518" v="944" actId="1076"/>
          <ac:spMkLst>
            <pc:docMk/>
            <pc:sldMk cId="389422034" sldId="1782"/>
            <ac:spMk id="58" creationId="{EBF6876E-95C8-41AF-9360-D4B26F7317AF}"/>
          </ac:spMkLst>
        </pc:spChg>
        <pc:spChg chg="mod">
          <ac:chgData name="Jenny Chen" userId="3fd3e1b3-2829-4b83-a999-09ceb7240592" providerId="ADAL" clId="{73213D92-4A96-4BC7-AE1D-C3D58D1FDC6D}" dt="2020-07-28T19:15:47.518" v="944" actId="1076"/>
          <ac:spMkLst>
            <pc:docMk/>
            <pc:sldMk cId="389422034" sldId="1782"/>
            <ac:spMk id="59" creationId="{2FC88146-FF5A-44E5-BA01-F19A8FB2F01C}"/>
          </ac:spMkLst>
        </pc:spChg>
        <pc:spChg chg="mod">
          <ac:chgData name="Jenny Chen" userId="3fd3e1b3-2829-4b83-a999-09ceb7240592" providerId="ADAL" clId="{73213D92-4A96-4BC7-AE1D-C3D58D1FDC6D}" dt="2020-07-28T19:15:47.518" v="944" actId="1076"/>
          <ac:spMkLst>
            <pc:docMk/>
            <pc:sldMk cId="389422034" sldId="1782"/>
            <ac:spMk id="60" creationId="{BB253EC1-BBDC-4400-81B7-EF6269609AF6}"/>
          </ac:spMkLst>
        </pc:spChg>
        <pc:spChg chg="mod">
          <ac:chgData name="Jenny Chen" userId="3fd3e1b3-2829-4b83-a999-09ceb7240592" providerId="ADAL" clId="{73213D92-4A96-4BC7-AE1D-C3D58D1FDC6D}" dt="2020-07-28T19:15:47.518" v="944" actId="1076"/>
          <ac:spMkLst>
            <pc:docMk/>
            <pc:sldMk cId="389422034" sldId="1782"/>
            <ac:spMk id="61" creationId="{DF0F3B95-B1CB-44B5-BBAD-45EF8B29AE38}"/>
          </ac:spMkLst>
        </pc:spChg>
        <pc:spChg chg="mod">
          <ac:chgData name="Jenny Chen" userId="3fd3e1b3-2829-4b83-a999-09ceb7240592" providerId="ADAL" clId="{73213D92-4A96-4BC7-AE1D-C3D58D1FDC6D}" dt="2020-07-28T19:15:47.518" v="944" actId="1076"/>
          <ac:spMkLst>
            <pc:docMk/>
            <pc:sldMk cId="389422034" sldId="1782"/>
            <ac:spMk id="62" creationId="{927A13BD-9184-4A2F-B30E-5C2EEF71D529}"/>
          </ac:spMkLst>
        </pc:spChg>
        <pc:spChg chg="mod">
          <ac:chgData name="Jenny Chen" userId="3fd3e1b3-2829-4b83-a999-09ceb7240592" providerId="ADAL" clId="{73213D92-4A96-4BC7-AE1D-C3D58D1FDC6D}" dt="2020-07-28T19:15:47.518" v="944" actId="1076"/>
          <ac:spMkLst>
            <pc:docMk/>
            <pc:sldMk cId="389422034" sldId="1782"/>
            <ac:spMk id="63" creationId="{97CEB784-655E-4B67-8A26-11B7A779D47E}"/>
          </ac:spMkLst>
        </pc:spChg>
        <pc:spChg chg="mod">
          <ac:chgData name="Jenny Chen" userId="3fd3e1b3-2829-4b83-a999-09ceb7240592" providerId="ADAL" clId="{73213D92-4A96-4BC7-AE1D-C3D58D1FDC6D}" dt="2020-07-28T19:15:47.518" v="944" actId="1076"/>
          <ac:spMkLst>
            <pc:docMk/>
            <pc:sldMk cId="389422034" sldId="1782"/>
            <ac:spMk id="64" creationId="{C2F52D86-B40B-498E-A650-9FBDC65C403E}"/>
          </ac:spMkLst>
        </pc:spChg>
        <pc:spChg chg="mod">
          <ac:chgData name="Jenny Chen" userId="3fd3e1b3-2829-4b83-a999-09ceb7240592" providerId="ADAL" clId="{73213D92-4A96-4BC7-AE1D-C3D58D1FDC6D}" dt="2020-07-28T19:15:47.518" v="944" actId="1076"/>
          <ac:spMkLst>
            <pc:docMk/>
            <pc:sldMk cId="389422034" sldId="1782"/>
            <ac:spMk id="65" creationId="{725C0DC2-5104-4095-A40D-29A5E84417A7}"/>
          </ac:spMkLst>
        </pc:spChg>
        <pc:spChg chg="mod">
          <ac:chgData name="Jenny Chen" userId="3fd3e1b3-2829-4b83-a999-09ceb7240592" providerId="ADAL" clId="{73213D92-4A96-4BC7-AE1D-C3D58D1FDC6D}" dt="2020-07-28T19:15:47.518" v="944" actId="1076"/>
          <ac:spMkLst>
            <pc:docMk/>
            <pc:sldMk cId="389422034" sldId="1782"/>
            <ac:spMk id="66" creationId="{E363D97C-E017-4934-8717-5DE68C77366A}"/>
          </ac:spMkLst>
        </pc:spChg>
        <pc:spChg chg="mod">
          <ac:chgData name="Jenny Chen" userId="3fd3e1b3-2829-4b83-a999-09ceb7240592" providerId="ADAL" clId="{73213D92-4A96-4BC7-AE1D-C3D58D1FDC6D}" dt="2020-07-28T19:15:47.518" v="944" actId="1076"/>
          <ac:spMkLst>
            <pc:docMk/>
            <pc:sldMk cId="389422034" sldId="1782"/>
            <ac:spMk id="67" creationId="{B9F44CDD-0F9E-40DD-A584-BE721FF2C03C}"/>
          </ac:spMkLst>
        </pc:spChg>
        <pc:spChg chg="mod">
          <ac:chgData name="Jenny Chen" userId="3fd3e1b3-2829-4b83-a999-09ceb7240592" providerId="ADAL" clId="{73213D92-4A96-4BC7-AE1D-C3D58D1FDC6D}" dt="2020-07-28T19:15:47.518" v="944" actId="1076"/>
          <ac:spMkLst>
            <pc:docMk/>
            <pc:sldMk cId="389422034" sldId="1782"/>
            <ac:spMk id="68" creationId="{90FEA87C-8249-4B6B-A65C-245B07E8785F}"/>
          </ac:spMkLst>
        </pc:spChg>
        <pc:spChg chg="mod">
          <ac:chgData name="Jenny Chen" userId="3fd3e1b3-2829-4b83-a999-09ceb7240592" providerId="ADAL" clId="{73213D92-4A96-4BC7-AE1D-C3D58D1FDC6D}" dt="2020-07-28T19:15:47.518" v="944" actId="1076"/>
          <ac:spMkLst>
            <pc:docMk/>
            <pc:sldMk cId="389422034" sldId="1782"/>
            <ac:spMk id="69" creationId="{5552402F-4C07-4EA5-ADB6-37BD92D45DC9}"/>
          </ac:spMkLst>
        </pc:spChg>
        <pc:spChg chg="mod">
          <ac:chgData name="Jenny Chen" userId="3fd3e1b3-2829-4b83-a999-09ceb7240592" providerId="ADAL" clId="{73213D92-4A96-4BC7-AE1D-C3D58D1FDC6D}" dt="2020-07-28T19:15:47.518" v="944" actId="1076"/>
          <ac:spMkLst>
            <pc:docMk/>
            <pc:sldMk cId="389422034" sldId="1782"/>
            <ac:spMk id="70" creationId="{3CC9AE62-F42A-4FD7-8C72-04D2E519699F}"/>
          </ac:spMkLst>
        </pc:spChg>
        <pc:spChg chg="mod">
          <ac:chgData name="Jenny Chen" userId="3fd3e1b3-2829-4b83-a999-09ceb7240592" providerId="ADAL" clId="{73213D92-4A96-4BC7-AE1D-C3D58D1FDC6D}" dt="2020-07-28T19:15:47.518" v="944" actId="1076"/>
          <ac:spMkLst>
            <pc:docMk/>
            <pc:sldMk cId="389422034" sldId="1782"/>
            <ac:spMk id="71" creationId="{D3C45BC8-B374-4776-9611-7AA0BA2D2512}"/>
          </ac:spMkLst>
        </pc:spChg>
        <pc:spChg chg="mod">
          <ac:chgData name="Jenny Chen" userId="3fd3e1b3-2829-4b83-a999-09ceb7240592" providerId="ADAL" clId="{73213D92-4A96-4BC7-AE1D-C3D58D1FDC6D}" dt="2020-07-28T19:15:47.518" v="944" actId="1076"/>
          <ac:spMkLst>
            <pc:docMk/>
            <pc:sldMk cId="389422034" sldId="1782"/>
            <ac:spMk id="72" creationId="{4E3DFE46-FA8F-4ADD-9011-677B28D4668C}"/>
          </ac:spMkLst>
        </pc:spChg>
        <pc:spChg chg="mod">
          <ac:chgData name="Jenny Chen" userId="3fd3e1b3-2829-4b83-a999-09ceb7240592" providerId="ADAL" clId="{73213D92-4A96-4BC7-AE1D-C3D58D1FDC6D}" dt="2020-07-28T19:15:47.518" v="944" actId="1076"/>
          <ac:spMkLst>
            <pc:docMk/>
            <pc:sldMk cId="389422034" sldId="1782"/>
            <ac:spMk id="73" creationId="{DDFEF0E1-1789-4836-BF99-750ED07D63E8}"/>
          </ac:spMkLst>
        </pc:spChg>
        <pc:spChg chg="mod">
          <ac:chgData name="Jenny Chen" userId="3fd3e1b3-2829-4b83-a999-09ceb7240592" providerId="ADAL" clId="{73213D92-4A96-4BC7-AE1D-C3D58D1FDC6D}" dt="2020-07-28T19:15:47.518" v="944" actId="1076"/>
          <ac:spMkLst>
            <pc:docMk/>
            <pc:sldMk cId="389422034" sldId="1782"/>
            <ac:spMk id="74" creationId="{90E26DAA-54D2-4FC9-AA82-B55FFE081716}"/>
          </ac:spMkLst>
        </pc:spChg>
        <pc:spChg chg="mod">
          <ac:chgData name="Jenny Chen" userId="3fd3e1b3-2829-4b83-a999-09ceb7240592" providerId="ADAL" clId="{73213D92-4A96-4BC7-AE1D-C3D58D1FDC6D}" dt="2020-07-28T19:15:47.518" v="944" actId="1076"/>
          <ac:spMkLst>
            <pc:docMk/>
            <pc:sldMk cId="389422034" sldId="1782"/>
            <ac:spMk id="75" creationId="{F076B1FA-D5ED-464C-8C97-A30C68F3A776}"/>
          </ac:spMkLst>
        </pc:spChg>
        <pc:spChg chg="mod">
          <ac:chgData name="Jenny Chen" userId="3fd3e1b3-2829-4b83-a999-09ceb7240592" providerId="ADAL" clId="{73213D92-4A96-4BC7-AE1D-C3D58D1FDC6D}" dt="2020-07-28T19:15:47.518" v="944" actId="1076"/>
          <ac:spMkLst>
            <pc:docMk/>
            <pc:sldMk cId="389422034" sldId="1782"/>
            <ac:spMk id="76" creationId="{96A7C9DF-D509-41D6-B620-405653D4C92A}"/>
          </ac:spMkLst>
        </pc:spChg>
        <pc:spChg chg="mod">
          <ac:chgData name="Jenny Chen" userId="3fd3e1b3-2829-4b83-a999-09ceb7240592" providerId="ADAL" clId="{73213D92-4A96-4BC7-AE1D-C3D58D1FDC6D}" dt="2020-07-28T19:15:47.518" v="944" actId="1076"/>
          <ac:spMkLst>
            <pc:docMk/>
            <pc:sldMk cId="389422034" sldId="1782"/>
            <ac:spMk id="77" creationId="{D5AE16D2-E5F6-474F-ADF7-6CFA0CDBDE7D}"/>
          </ac:spMkLst>
        </pc:spChg>
        <pc:spChg chg="mod">
          <ac:chgData name="Jenny Chen" userId="3fd3e1b3-2829-4b83-a999-09ceb7240592" providerId="ADAL" clId="{73213D92-4A96-4BC7-AE1D-C3D58D1FDC6D}" dt="2020-07-28T19:15:47.518" v="944" actId="1076"/>
          <ac:spMkLst>
            <pc:docMk/>
            <pc:sldMk cId="389422034" sldId="1782"/>
            <ac:spMk id="78" creationId="{5E9519BE-E9FA-422B-89DA-F0949A383B34}"/>
          </ac:spMkLst>
        </pc:spChg>
        <pc:spChg chg="mod">
          <ac:chgData name="Jenny Chen" userId="3fd3e1b3-2829-4b83-a999-09ceb7240592" providerId="ADAL" clId="{73213D92-4A96-4BC7-AE1D-C3D58D1FDC6D}" dt="2020-07-28T19:15:47.518" v="944" actId="1076"/>
          <ac:spMkLst>
            <pc:docMk/>
            <pc:sldMk cId="389422034" sldId="1782"/>
            <ac:spMk id="79" creationId="{BDE9D438-C183-4E4B-A07B-A9BBE6F08D90}"/>
          </ac:spMkLst>
        </pc:spChg>
        <pc:spChg chg="mod">
          <ac:chgData name="Jenny Chen" userId="3fd3e1b3-2829-4b83-a999-09ceb7240592" providerId="ADAL" clId="{73213D92-4A96-4BC7-AE1D-C3D58D1FDC6D}" dt="2020-07-28T19:15:47.518" v="944" actId="1076"/>
          <ac:spMkLst>
            <pc:docMk/>
            <pc:sldMk cId="389422034" sldId="1782"/>
            <ac:spMk id="80" creationId="{1CFD1C42-BB35-4E8F-95A4-3DDE05D44540}"/>
          </ac:spMkLst>
        </pc:spChg>
        <pc:spChg chg="mod">
          <ac:chgData name="Jenny Chen" userId="3fd3e1b3-2829-4b83-a999-09ceb7240592" providerId="ADAL" clId="{73213D92-4A96-4BC7-AE1D-C3D58D1FDC6D}" dt="2020-07-28T19:15:47.518" v="944" actId="1076"/>
          <ac:spMkLst>
            <pc:docMk/>
            <pc:sldMk cId="389422034" sldId="1782"/>
            <ac:spMk id="81" creationId="{F6092C92-00E3-483E-BC86-E69CACDEF136}"/>
          </ac:spMkLst>
        </pc:spChg>
        <pc:spChg chg="mod">
          <ac:chgData name="Jenny Chen" userId="3fd3e1b3-2829-4b83-a999-09ceb7240592" providerId="ADAL" clId="{73213D92-4A96-4BC7-AE1D-C3D58D1FDC6D}" dt="2020-07-28T19:15:47.518" v="944" actId="1076"/>
          <ac:spMkLst>
            <pc:docMk/>
            <pc:sldMk cId="389422034" sldId="1782"/>
            <ac:spMk id="82" creationId="{A3383B7D-3142-463C-BB1E-64D284771A27}"/>
          </ac:spMkLst>
        </pc:spChg>
        <pc:spChg chg="mod">
          <ac:chgData name="Jenny Chen" userId="3fd3e1b3-2829-4b83-a999-09ceb7240592" providerId="ADAL" clId="{73213D92-4A96-4BC7-AE1D-C3D58D1FDC6D}" dt="2020-07-28T19:15:47.518" v="944" actId="1076"/>
          <ac:spMkLst>
            <pc:docMk/>
            <pc:sldMk cId="389422034" sldId="1782"/>
            <ac:spMk id="83" creationId="{C0AE53DF-DADF-40AF-9BB6-A909F180B428}"/>
          </ac:spMkLst>
        </pc:spChg>
        <pc:spChg chg="mod">
          <ac:chgData name="Jenny Chen" userId="3fd3e1b3-2829-4b83-a999-09ceb7240592" providerId="ADAL" clId="{73213D92-4A96-4BC7-AE1D-C3D58D1FDC6D}" dt="2020-07-28T19:15:47.518" v="944" actId="1076"/>
          <ac:spMkLst>
            <pc:docMk/>
            <pc:sldMk cId="389422034" sldId="1782"/>
            <ac:spMk id="84" creationId="{45981845-5647-415E-8E44-6A92A75A3838}"/>
          </ac:spMkLst>
        </pc:spChg>
        <pc:spChg chg="mod">
          <ac:chgData name="Jenny Chen" userId="3fd3e1b3-2829-4b83-a999-09ceb7240592" providerId="ADAL" clId="{73213D92-4A96-4BC7-AE1D-C3D58D1FDC6D}" dt="2020-07-28T19:15:47.518" v="944" actId="1076"/>
          <ac:spMkLst>
            <pc:docMk/>
            <pc:sldMk cId="389422034" sldId="1782"/>
            <ac:spMk id="85" creationId="{F605187D-D39E-4439-84AD-B4E5B2B2752E}"/>
          </ac:spMkLst>
        </pc:spChg>
        <pc:spChg chg="mod">
          <ac:chgData name="Jenny Chen" userId="3fd3e1b3-2829-4b83-a999-09ceb7240592" providerId="ADAL" clId="{73213D92-4A96-4BC7-AE1D-C3D58D1FDC6D}" dt="2020-07-28T19:15:47.518" v="944" actId="1076"/>
          <ac:spMkLst>
            <pc:docMk/>
            <pc:sldMk cId="389422034" sldId="1782"/>
            <ac:spMk id="86" creationId="{4B513F18-99CD-440C-8B1E-3178C2713EF7}"/>
          </ac:spMkLst>
        </pc:spChg>
        <pc:spChg chg="mod">
          <ac:chgData name="Jenny Chen" userId="3fd3e1b3-2829-4b83-a999-09ceb7240592" providerId="ADAL" clId="{73213D92-4A96-4BC7-AE1D-C3D58D1FDC6D}" dt="2020-07-28T19:15:47.518" v="944" actId="1076"/>
          <ac:spMkLst>
            <pc:docMk/>
            <pc:sldMk cId="389422034" sldId="1782"/>
            <ac:spMk id="87" creationId="{2F2CBDA5-D2E6-4D0C-952F-CF5809144997}"/>
          </ac:spMkLst>
        </pc:spChg>
        <pc:spChg chg="mod">
          <ac:chgData name="Jenny Chen" userId="3fd3e1b3-2829-4b83-a999-09ceb7240592" providerId="ADAL" clId="{73213D92-4A96-4BC7-AE1D-C3D58D1FDC6D}" dt="2020-07-28T19:15:47.518" v="944" actId="1076"/>
          <ac:spMkLst>
            <pc:docMk/>
            <pc:sldMk cId="389422034" sldId="1782"/>
            <ac:spMk id="88" creationId="{D6A42A7A-4B27-40A0-82E7-CC8B4EF51BA4}"/>
          </ac:spMkLst>
        </pc:spChg>
        <pc:spChg chg="mod">
          <ac:chgData name="Jenny Chen" userId="3fd3e1b3-2829-4b83-a999-09ceb7240592" providerId="ADAL" clId="{73213D92-4A96-4BC7-AE1D-C3D58D1FDC6D}" dt="2020-07-28T19:15:47.518" v="944" actId="1076"/>
          <ac:spMkLst>
            <pc:docMk/>
            <pc:sldMk cId="389422034" sldId="1782"/>
            <ac:spMk id="89" creationId="{F1A53584-F9C9-4828-88FC-9300E2899282}"/>
          </ac:spMkLst>
        </pc:spChg>
        <pc:spChg chg="mod">
          <ac:chgData name="Jenny Chen" userId="3fd3e1b3-2829-4b83-a999-09ceb7240592" providerId="ADAL" clId="{73213D92-4A96-4BC7-AE1D-C3D58D1FDC6D}" dt="2020-07-28T19:15:47.518" v="944" actId="1076"/>
          <ac:spMkLst>
            <pc:docMk/>
            <pc:sldMk cId="389422034" sldId="1782"/>
            <ac:spMk id="90" creationId="{34FFA71F-CEBF-4C96-97F9-87547F17F346}"/>
          </ac:spMkLst>
        </pc:spChg>
        <pc:spChg chg="mod">
          <ac:chgData name="Jenny Chen" userId="3fd3e1b3-2829-4b83-a999-09ceb7240592" providerId="ADAL" clId="{73213D92-4A96-4BC7-AE1D-C3D58D1FDC6D}" dt="2020-07-28T19:15:47.518" v="944" actId="1076"/>
          <ac:spMkLst>
            <pc:docMk/>
            <pc:sldMk cId="389422034" sldId="1782"/>
            <ac:spMk id="91" creationId="{D0D3DB52-8D37-4EE3-B7F2-1D58603D4CEB}"/>
          </ac:spMkLst>
        </pc:spChg>
        <pc:spChg chg="mod">
          <ac:chgData name="Jenny Chen" userId="3fd3e1b3-2829-4b83-a999-09ceb7240592" providerId="ADAL" clId="{73213D92-4A96-4BC7-AE1D-C3D58D1FDC6D}" dt="2020-07-28T19:15:47.518" v="944" actId="1076"/>
          <ac:spMkLst>
            <pc:docMk/>
            <pc:sldMk cId="389422034" sldId="1782"/>
            <ac:spMk id="92" creationId="{BE56B7D4-222B-43C3-9983-82F459CB80BE}"/>
          </ac:spMkLst>
        </pc:spChg>
        <pc:spChg chg="mod">
          <ac:chgData name="Jenny Chen" userId="3fd3e1b3-2829-4b83-a999-09ceb7240592" providerId="ADAL" clId="{73213D92-4A96-4BC7-AE1D-C3D58D1FDC6D}" dt="2020-07-28T19:15:47.518" v="944" actId="1076"/>
          <ac:spMkLst>
            <pc:docMk/>
            <pc:sldMk cId="389422034" sldId="1782"/>
            <ac:spMk id="93" creationId="{B9CAB3BE-C607-4C34-92D3-C42DFBE4BD6E}"/>
          </ac:spMkLst>
        </pc:spChg>
        <pc:spChg chg="mod">
          <ac:chgData name="Jenny Chen" userId="3fd3e1b3-2829-4b83-a999-09ceb7240592" providerId="ADAL" clId="{73213D92-4A96-4BC7-AE1D-C3D58D1FDC6D}" dt="2020-07-28T19:15:47.518" v="944" actId="1076"/>
          <ac:spMkLst>
            <pc:docMk/>
            <pc:sldMk cId="389422034" sldId="1782"/>
            <ac:spMk id="94" creationId="{73D0D94C-DFBB-4BCD-BEA7-53D89EB03482}"/>
          </ac:spMkLst>
        </pc:spChg>
        <pc:spChg chg="mod">
          <ac:chgData name="Jenny Chen" userId="3fd3e1b3-2829-4b83-a999-09ceb7240592" providerId="ADAL" clId="{73213D92-4A96-4BC7-AE1D-C3D58D1FDC6D}" dt="2020-07-28T19:15:47.518" v="944" actId="1076"/>
          <ac:spMkLst>
            <pc:docMk/>
            <pc:sldMk cId="389422034" sldId="1782"/>
            <ac:spMk id="95" creationId="{BC8AC34C-9707-4162-AC19-05B89E446736}"/>
          </ac:spMkLst>
        </pc:spChg>
        <pc:spChg chg="mod">
          <ac:chgData name="Jenny Chen" userId="3fd3e1b3-2829-4b83-a999-09ceb7240592" providerId="ADAL" clId="{73213D92-4A96-4BC7-AE1D-C3D58D1FDC6D}" dt="2020-07-28T19:15:47.518" v="944" actId="1076"/>
          <ac:spMkLst>
            <pc:docMk/>
            <pc:sldMk cId="389422034" sldId="1782"/>
            <ac:spMk id="96" creationId="{B4E31ECC-15F4-4381-991E-8428B05720C5}"/>
          </ac:spMkLst>
        </pc:spChg>
        <pc:spChg chg="mod">
          <ac:chgData name="Jenny Chen" userId="3fd3e1b3-2829-4b83-a999-09ceb7240592" providerId="ADAL" clId="{73213D92-4A96-4BC7-AE1D-C3D58D1FDC6D}" dt="2020-07-28T19:15:47.518" v="944" actId="1076"/>
          <ac:spMkLst>
            <pc:docMk/>
            <pc:sldMk cId="389422034" sldId="1782"/>
            <ac:spMk id="97" creationId="{DF34189E-F394-4C5D-B027-490034DDE972}"/>
          </ac:spMkLst>
        </pc:spChg>
        <pc:spChg chg="mod">
          <ac:chgData name="Jenny Chen" userId="3fd3e1b3-2829-4b83-a999-09ceb7240592" providerId="ADAL" clId="{73213D92-4A96-4BC7-AE1D-C3D58D1FDC6D}" dt="2020-07-28T19:15:47.518" v="944" actId="1076"/>
          <ac:spMkLst>
            <pc:docMk/>
            <pc:sldMk cId="389422034" sldId="1782"/>
            <ac:spMk id="98" creationId="{6B86BD2C-C575-4C58-A1E8-9E1FEB77DA70}"/>
          </ac:spMkLst>
        </pc:spChg>
        <pc:spChg chg="mod">
          <ac:chgData name="Jenny Chen" userId="3fd3e1b3-2829-4b83-a999-09ceb7240592" providerId="ADAL" clId="{73213D92-4A96-4BC7-AE1D-C3D58D1FDC6D}" dt="2020-07-28T19:15:47.518" v="944" actId="1076"/>
          <ac:spMkLst>
            <pc:docMk/>
            <pc:sldMk cId="389422034" sldId="1782"/>
            <ac:spMk id="99" creationId="{3A37F5EF-0887-44E2-A0A3-78BA10A71E0D}"/>
          </ac:spMkLst>
        </pc:spChg>
        <pc:spChg chg="mod">
          <ac:chgData name="Jenny Chen" userId="3fd3e1b3-2829-4b83-a999-09ceb7240592" providerId="ADAL" clId="{73213D92-4A96-4BC7-AE1D-C3D58D1FDC6D}" dt="2020-07-28T19:15:47.518" v="944" actId="1076"/>
          <ac:spMkLst>
            <pc:docMk/>
            <pc:sldMk cId="389422034" sldId="1782"/>
            <ac:spMk id="100" creationId="{12CC50CA-DEE2-4B43-93E0-345966DCE0FB}"/>
          </ac:spMkLst>
        </pc:spChg>
        <pc:spChg chg="mod">
          <ac:chgData name="Jenny Chen" userId="3fd3e1b3-2829-4b83-a999-09ceb7240592" providerId="ADAL" clId="{73213D92-4A96-4BC7-AE1D-C3D58D1FDC6D}" dt="2020-07-28T19:15:47.518" v="944" actId="1076"/>
          <ac:spMkLst>
            <pc:docMk/>
            <pc:sldMk cId="389422034" sldId="1782"/>
            <ac:spMk id="101" creationId="{BDAB3AA1-DB78-42AA-813B-7DA2F0B11BC9}"/>
          </ac:spMkLst>
        </pc:spChg>
        <pc:spChg chg="mod">
          <ac:chgData name="Jenny Chen" userId="3fd3e1b3-2829-4b83-a999-09ceb7240592" providerId="ADAL" clId="{73213D92-4A96-4BC7-AE1D-C3D58D1FDC6D}" dt="2020-07-28T19:15:47.518" v="944" actId="1076"/>
          <ac:spMkLst>
            <pc:docMk/>
            <pc:sldMk cId="389422034" sldId="1782"/>
            <ac:spMk id="102" creationId="{284EB16A-35DE-4FDB-9301-1433D5CDEB90}"/>
          </ac:spMkLst>
        </pc:spChg>
        <pc:spChg chg="mod">
          <ac:chgData name="Jenny Chen" userId="3fd3e1b3-2829-4b83-a999-09ceb7240592" providerId="ADAL" clId="{73213D92-4A96-4BC7-AE1D-C3D58D1FDC6D}" dt="2020-07-28T19:15:47.518" v="944" actId="1076"/>
          <ac:spMkLst>
            <pc:docMk/>
            <pc:sldMk cId="389422034" sldId="1782"/>
            <ac:spMk id="103" creationId="{058ACBE1-A5C8-4B48-83D0-831F8FEFCE70}"/>
          </ac:spMkLst>
        </pc:spChg>
        <pc:spChg chg="mod">
          <ac:chgData name="Jenny Chen" userId="3fd3e1b3-2829-4b83-a999-09ceb7240592" providerId="ADAL" clId="{73213D92-4A96-4BC7-AE1D-C3D58D1FDC6D}" dt="2020-07-28T19:15:47.518" v="944" actId="1076"/>
          <ac:spMkLst>
            <pc:docMk/>
            <pc:sldMk cId="389422034" sldId="1782"/>
            <ac:spMk id="104" creationId="{1686930E-FA95-4C98-9135-8863176FED5F}"/>
          </ac:spMkLst>
        </pc:spChg>
        <pc:spChg chg="mod">
          <ac:chgData name="Jenny Chen" userId="3fd3e1b3-2829-4b83-a999-09ceb7240592" providerId="ADAL" clId="{73213D92-4A96-4BC7-AE1D-C3D58D1FDC6D}" dt="2020-07-28T19:15:47.518" v="944" actId="1076"/>
          <ac:spMkLst>
            <pc:docMk/>
            <pc:sldMk cId="389422034" sldId="1782"/>
            <ac:spMk id="105" creationId="{DF079CE4-0669-46C5-8611-74706F5FDC28}"/>
          </ac:spMkLst>
        </pc:spChg>
        <pc:spChg chg="mod">
          <ac:chgData name="Jenny Chen" userId="3fd3e1b3-2829-4b83-a999-09ceb7240592" providerId="ADAL" clId="{73213D92-4A96-4BC7-AE1D-C3D58D1FDC6D}" dt="2020-07-28T19:15:47.518" v="944" actId="1076"/>
          <ac:spMkLst>
            <pc:docMk/>
            <pc:sldMk cId="389422034" sldId="1782"/>
            <ac:spMk id="106" creationId="{88E18A1E-63FE-4230-912E-5F7E3AC6D944}"/>
          </ac:spMkLst>
        </pc:spChg>
        <pc:spChg chg="mod">
          <ac:chgData name="Jenny Chen" userId="3fd3e1b3-2829-4b83-a999-09ceb7240592" providerId="ADAL" clId="{73213D92-4A96-4BC7-AE1D-C3D58D1FDC6D}" dt="2020-07-28T19:15:47.518" v="944" actId="1076"/>
          <ac:spMkLst>
            <pc:docMk/>
            <pc:sldMk cId="389422034" sldId="1782"/>
            <ac:spMk id="107" creationId="{FD8FECBF-E3E1-45A6-94BF-E0E44DC14904}"/>
          </ac:spMkLst>
        </pc:spChg>
        <pc:grpChg chg="mod">
          <ac:chgData name="Jenny Chen" userId="3fd3e1b3-2829-4b83-a999-09ceb7240592" providerId="ADAL" clId="{73213D92-4A96-4BC7-AE1D-C3D58D1FDC6D}" dt="2020-07-28T19:15:47.518" v="944" actId="1076"/>
          <ac:grpSpMkLst>
            <pc:docMk/>
            <pc:sldMk cId="389422034" sldId="1782"/>
            <ac:grpSpMk id="13" creationId="{17F2EB51-8807-462E-8CE1-9FF649F60173}"/>
          </ac:grpSpMkLst>
        </pc:grpChg>
      </pc:sldChg>
      <pc:sldChg chg="addSp delSp modSp mod">
        <pc:chgData name="Jenny Chen" userId="3fd3e1b3-2829-4b83-a999-09ceb7240592" providerId="ADAL" clId="{73213D92-4A96-4BC7-AE1D-C3D58D1FDC6D}" dt="2020-07-28T19:45:25.595" v="1100" actId="403"/>
        <pc:sldMkLst>
          <pc:docMk/>
          <pc:sldMk cId="3888516454" sldId="1783"/>
        </pc:sldMkLst>
        <pc:spChg chg="del">
          <ac:chgData name="Jenny Chen" userId="3fd3e1b3-2829-4b83-a999-09ceb7240592" providerId="ADAL" clId="{73213D92-4A96-4BC7-AE1D-C3D58D1FDC6D}" dt="2020-07-28T19:42:36.763" v="1054" actId="478"/>
          <ac:spMkLst>
            <pc:docMk/>
            <pc:sldMk cId="3888516454" sldId="1783"/>
            <ac:spMk id="4" creationId="{642D095A-703B-4C91-BD4A-FF09DCCFB87F}"/>
          </ac:spMkLst>
        </pc:spChg>
        <pc:spChg chg="del">
          <ac:chgData name="Jenny Chen" userId="3fd3e1b3-2829-4b83-a999-09ceb7240592" providerId="ADAL" clId="{73213D92-4A96-4BC7-AE1D-C3D58D1FDC6D}" dt="2020-07-28T19:42:43.228" v="1057" actId="478"/>
          <ac:spMkLst>
            <pc:docMk/>
            <pc:sldMk cId="3888516454" sldId="1783"/>
            <ac:spMk id="6" creationId="{101B394C-CFFA-4141-8D4E-7289D28DD1CE}"/>
          </ac:spMkLst>
        </pc:spChg>
        <pc:spChg chg="del">
          <ac:chgData name="Jenny Chen" userId="3fd3e1b3-2829-4b83-a999-09ceb7240592" providerId="ADAL" clId="{73213D92-4A96-4BC7-AE1D-C3D58D1FDC6D}" dt="2020-07-28T19:42:32.398" v="1053" actId="478"/>
          <ac:spMkLst>
            <pc:docMk/>
            <pc:sldMk cId="3888516454" sldId="1783"/>
            <ac:spMk id="7" creationId="{4D45ADD5-39C4-4159-A440-F838AF69698C}"/>
          </ac:spMkLst>
        </pc:spChg>
        <pc:spChg chg="add mod">
          <ac:chgData name="Jenny Chen" userId="3fd3e1b3-2829-4b83-a999-09ceb7240592" providerId="ADAL" clId="{73213D92-4A96-4BC7-AE1D-C3D58D1FDC6D}" dt="2020-07-28T19:45:25.595" v="1100" actId="403"/>
          <ac:spMkLst>
            <pc:docMk/>
            <pc:sldMk cId="3888516454" sldId="1783"/>
            <ac:spMk id="9" creationId="{4EF992D6-FAF5-4405-80CD-7ED901C8AD81}"/>
          </ac:spMkLst>
        </pc:spChg>
        <pc:spChg chg="add mod">
          <ac:chgData name="Jenny Chen" userId="3fd3e1b3-2829-4b83-a999-09ceb7240592" providerId="ADAL" clId="{73213D92-4A96-4BC7-AE1D-C3D58D1FDC6D}" dt="2020-07-28T19:44:43.126" v="1093" actId="14100"/>
          <ac:spMkLst>
            <pc:docMk/>
            <pc:sldMk cId="3888516454" sldId="1783"/>
            <ac:spMk id="11" creationId="{5582D13B-D48D-42EE-B9E9-DA870E0EA257}"/>
          </ac:spMkLst>
        </pc:spChg>
        <pc:spChg chg="mod">
          <ac:chgData name="Jenny Chen" userId="3fd3e1b3-2829-4b83-a999-09ceb7240592" providerId="ADAL" clId="{73213D92-4A96-4BC7-AE1D-C3D58D1FDC6D}" dt="2020-07-28T19:43:42.646" v="1075" actId="255"/>
          <ac:spMkLst>
            <pc:docMk/>
            <pc:sldMk cId="3888516454" sldId="1783"/>
            <ac:spMk id="17" creationId="{00000000-0000-0000-0000-000000000000}"/>
          </ac:spMkLst>
        </pc:spChg>
        <pc:picChg chg="add del mod">
          <ac:chgData name="Jenny Chen" userId="3fd3e1b3-2829-4b83-a999-09ceb7240592" providerId="ADAL" clId="{73213D92-4A96-4BC7-AE1D-C3D58D1FDC6D}" dt="2020-07-28T19:35:12.336" v="1016" actId="478"/>
          <ac:picMkLst>
            <pc:docMk/>
            <pc:sldMk cId="3888516454" sldId="1783"/>
            <ac:picMk id="3" creationId="{6F66770D-3BB5-43EC-B039-CAFC692961AA}"/>
          </ac:picMkLst>
        </pc:picChg>
        <pc:picChg chg="add del mod">
          <ac:chgData name="Jenny Chen" userId="3fd3e1b3-2829-4b83-a999-09ceb7240592" providerId="ADAL" clId="{73213D92-4A96-4BC7-AE1D-C3D58D1FDC6D}" dt="2020-07-28T19:43:28.761" v="1069" actId="478"/>
          <ac:picMkLst>
            <pc:docMk/>
            <pc:sldMk cId="3888516454" sldId="1783"/>
            <ac:picMk id="8" creationId="{8C2B99B7-79F4-4206-9A50-B4B33AA96838}"/>
          </ac:picMkLst>
        </pc:picChg>
        <pc:picChg chg="add mod modCrop">
          <ac:chgData name="Jenny Chen" userId="3fd3e1b3-2829-4b83-a999-09ceb7240592" providerId="ADAL" clId="{73213D92-4A96-4BC7-AE1D-C3D58D1FDC6D}" dt="2020-07-28T19:44:45.659" v="1094" actId="1076"/>
          <ac:picMkLst>
            <pc:docMk/>
            <pc:sldMk cId="3888516454" sldId="1783"/>
            <ac:picMk id="13" creationId="{D657E96E-63F8-4425-971B-932A4C707569}"/>
          </ac:picMkLst>
        </pc:picChg>
      </pc:sldChg>
      <pc:sldChg chg="del">
        <pc:chgData name="Jenny Chen" userId="3fd3e1b3-2829-4b83-a999-09ceb7240592" providerId="ADAL" clId="{73213D92-4A96-4BC7-AE1D-C3D58D1FDC6D}" dt="2020-07-28T19:45:12.009" v="1096" actId="47"/>
        <pc:sldMkLst>
          <pc:docMk/>
          <pc:sldMk cId="3789931966" sldId="1784"/>
        </pc:sldMkLst>
      </pc:sldChg>
      <pc:sldChg chg="addSp modSp add mod">
        <pc:chgData name="Jenny Chen" userId="3fd3e1b3-2829-4b83-a999-09ceb7240592" providerId="ADAL" clId="{73213D92-4A96-4BC7-AE1D-C3D58D1FDC6D}" dt="2020-07-28T19:00:15.394" v="799" actId="1076"/>
        <pc:sldMkLst>
          <pc:docMk/>
          <pc:sldMk cId="3871964396" sldId="1785"/>
        </pc:sldMkLst>
        <pc:spChg chg="mod">
          <ac:chgData name="Jenny Chen" userId="3fd3e1b3-2829-4b83-a999-09ceb7240592" providerId="ADAL" clId="{73213D92-4A96-4BC7-AE1D-C3D58D1FDC6D}" dt="2020-07-28T16:57:42.326" v="125" actId="948"/>
          <ac:spMkLst>
            <pc:docMk/>
            <pc:sldMk cId="3871964396" sldId="1785"/>
            <ac:spMk id="6" creationId="{E4FDC97B-E972-4C30-A4E9-47EDD42AC795}"/>
          </ac:spMkLst>
        </pc:spChg>
        <pc:spChg chg="mod">
          <ac:chgData name="Jenny Chen" userId="3fd3e1b3-2829-4b83-a999-09ceb7240592" providerId="ADAL" clId="{73213D92-4A96-4BC7-AE1D-C3D58D1FDC6D}" dt="2020-07-28T16:58:28.903" v="133" actId="6549"/>
          <ac:spMkLst>
            <pc:docMk/>
            <pc:sldMk cId="3871964396" sldId="1785"/>
            <ac:spMk id="8" creationId="{58D5C7ED-AA79-481D-998E-FC07B6FC366C}"/>
          </ac:spMkLst>
        </pc:spChg>
        <pc:spChg chg="mod">
          <ac:chgData name="Jenny Chen" userId="3fd3e1b3-2829-4b83-a999-09ceb7240592" providerId="ADAL" clId="{73213D92-4A96-4BC7-AE1D-C3D58D1FDC6D}" dt="2020-07-28T16:58:37.032" v="134" actId="1076"/>
          <ac:spMkLst>
            <pc:docMk/>
            <pc:sldMk cId="3871964396" sldId="1785"/>
            <ac:spMk id="10" creationId="{F0FCB917-F4EF-4386-8EA0-1F6BBC9B4FAD}"/>
          </ac:spMkLst>
        </pc:spChg>
        <pc:spChg chg="mod">
          <ac:chgData name="Jenny Chen" userId="3fd3e1b3-2829-4b83-a999-09ceb7240592" providerId="ADAL" clId="{73213D92-4A96-4BC7-AE1D-C3D58D1FDC6D}" dt="2020-07-28T16:57:56.423" v="126"/>
          <ac:spMkLst>
            <pc:docMk/>
            <pc:sldMk cId="3871964396" sldId="1785"/>
            <ac:spMk id="11" creationId="{2385728C-1EF9-4BDE-BEFB-145639539E7F}"/>
          </ac:spMkLst>
        </pc:spChg>
        <pc:spChg chg="mod">
          <ac:chgData name="Jenny Chen" userId="3fd3e1b3-2829-4b83-a999-09ceb7240592" providerId="ADAL" clId="{73213D92-4A96-4BC7-AE1D-C3D58D1FDC6D}" dt="2020-07-28T16:58:46.468" v="136" actId="14100"/>
          <ac:spMkLst>
            <pc:docMk/>
            <pc:sldMk cId="3871964396" sldId="1785"/>
            <ac:spMk id="12" creationId="{33562C36-FA34-41FC-84B6-9AD7DF98B5F6}"/>
          </ac:spMkLst>
        </pc:spChg>
        <pc:spChg chg="mod">
          <ac:chgData name="Jenny Chen" userId="3fd3e1b3-2829-4b83-a999-09ceb7240592" providerId="ADAL" clId="{73213D92-4A96-4BC7-AE1D-C3D58D1FDC6D}" dt="2020-07-28T16:57:56.423" v="126"/>
          <ac:spMkLst>
            <pc:docMk/>
            <pc:sldMk cId="3871964396" sldId="1785"/>
            <ac:spMk id="13" creationId="{C6FE0FCA-9AF8-4651-BC0D-BD2BDC69CDC0}"/>
          </ac:spMkLst>
        </pc:spChg>
        <pc:spChg chg="mod">
          <ac:chgData name="Jenny Chen" userId="3fd3e1b3-2829-4b83-a999-09ceb7240592" providerId="ADAL" clId="{73213D92-4A96-4BC7-AE1D-C3D58D1FDC6D}" dt="2020-07-28T16:59:05.171" v="138" actId="1076"/>
          <ac:spMkLst>
            <pc:docMk/>
            <pc:sldMk cId="3871964396" sldId="1785"/>
            <ac:spMk id="14" creationId="{59569801-974E-40AD-8D42-A8A9107B4335}"/>
          </ac:spMkLst>
        </pc:spChg>
        <pc:spChg chg="mod">
          <ac:chgData name="Jenny Chen" userId="3fd3e1b3-2829-4b83-a999-09ceb7240592" providerId="ADAL" clId="{73213D92-4A96-4BC7-AE1D-C3D58D1FDC6D}" dt="2020-07-28T16:59:22.314" v="141" actId="6549"/>
          <ac:spMkLst>
            <pc:docMk/>
            <pc:sldMk cId="3871964396" sldId="1785"/>
            <ac:spMk id="16" creationId="{E85BA2FE-4179-4BBA-8746-ED5C05FD95EA}"/>
          </ac:spMkLst>
        </pc:spChg>
        <pc:spChg chg="mod">
          <ac:chgData name="Jenny Chen" userId="3fd3e1b3-2829-4b83-a999-09ceb7240592" providerId="ADAL" clId="{73213D92-4A96-4BC7-AE1D-C3D58D1FDC6D}" dt="2020-07-28T16:57:56.423" v="126"/>
          <ac:spMkLst>
            <pc:docMk/>
            <pc:sldMk cId="3871964396" sldId="1785"/>
            <ac:spMk id="18" creationId="{80243596-58C6-4067-A891-941F7125B498}"/>
          </ac:spMkLst>
        </pc:spChg>
        <pc:spChg chg="mod">
          <ac:chgData name="Jenny Chen" userId="3fd3e1b3-2829-4b83-a999-09ceb7240592" providerId="ADAL" clId="{73213D92-4A96-4BC7-AE1D-C3D58D1FDC6D}" dt="2020-07-28T16:57:56.423" v="126"/>
          <ac:spMkLst>
            <pc:docMk/>
            <pc:sldMk cId="3871964396" sldId="1785"/>
            <ac:spMk id="19" creationId="{A4A8319F-519D-43B3-B886-865732B1345D}"/>
          </ac:spMkLst>
        </pc:spChg>
        <pc:spChg chg="mod">
          <ac:chgData name="Jenny Chen" userId="3fd3e1b3-2829-4b83-a999-09ceb7240592" providerId="ADAL" clId="{73213D92-4A96-4BC7-AE1D-C3D58D1FDC6D}" dt="2020-07-28T16:57:56.423" v="126"/>
          <ac:spMkLst>
            <pc:docMk/>
            <pc:sldMk cId="3871964396" sldId="1785"/>
            <ac:spMk id="21" creationId="{2E0A5657-031A-4F9E-91DF-F085235C8169}"/>
          </ac:spMkLst>
        </pc:spChg>
        <pc:spChg chg="mod">
          <ac:chgData name="Jenny Chen" userId="3fd3e1b3-2829-4b83-a999-09ceb7240592" providerId="ADAL" clId="{73213D92-4A96-4BC7-AE1D-C3D58D1FDC6D}" dt="2020-07-28T16:57:56.423" v="126"/>
          <ac:spMkLst>
            <pc:docMk/>
            <pc:sldMk cId="3871964396" sldId="1785"/>
            <ac:spMk id="22" creationId="{7B6DAD39-0ACB-4ED9-8F7A-EDA0EE6C6569}"/>
          </ac:spMkLst>
        </pc:spChg>
        <pc:grpChg chg="add mod">
          <ac:chgData name="Jenny Chen" userId="3fd3e1b3-2829-4b83-a999-09ceb7240592" providerId="ADAL" clId="{73213D92-4A96-4BC7-AE1D-C3D58D1FDC6D}" dt="2020-07-28T16:58:11.770" v="129" actId="1076"/>
          <ac:grpSpMkLst>
            <pc:docMk/>
            <pc:sldMk cId="3871964396" sldId="1785"/>
            <ac:grpSpMk id="9" creationId="{947D01E4-1287-46BC-B2D8-597DEFC0F1C5}"/>
          </ac:grpSpMkLst>
        </pc:grpChg>
        <pc:grpChg chg="add mod">
          <ac:chgData name="Jenny Chen" userId="3fd3e1b3-2829-4b83-a999-09ceb7240592" providerId="ADAL" clId="{73213D92-4A96-4BC7-AE1D-C3D58D1FDC6D}" dt="2020-07-28T16:58:15.140" v="130" actId="1076"/>
          <ac:grpSpMkLst>
            <pc:docMk/>
            <pc:sldMk cId="3871964396" sldId="1785"/>
            <ac:grpSpMk id="15" creationId="{C5B99428-6116-45A3-9DDD-F6900BB3D06C}"/>
          </ac:grpSpMkLst>
        </pc:grpChg>
        <pc:grpChg chg="add mod">
          <ac:chgData name="Jenny Chen" userId="3fd3e1b3-2829-4b83-a999-09ceb7240592" providerId="ADAL" clId="{73213D92-4A96-4BC7-AE1D-C3D58D1FDC6D}" dt="2020-07-28T19:00:15.394" v="799" actId="1076"/>
          <ac:grpSpMkLst>
            <pc:docMk/>
            <pc:sldMk cId="3871964396" sldId="1785"/>
            <ac:grpSpMk id="20" creationId="{43605EF8-5138-480F-A553-A126E3E714E3}"/>
          </ac:grpSpMkLst>
        </pc:grpChg>
      </pc:sldChg>
      <pc:sldChg chg="add del">
        <pc:chgData name="Jenny Chen" userId="3fd3e1b3-2829-4b83-a999-09ceb7240592" providerId="ADAL" clId="{73213D92-4A96-4BC7-AE1D-C3D58D1FDC6D}" dt="2020-07-28T18:09:06.530" v="304" actId="22"/>
        <pc:sldMkLst>
          <pc:docMk/>
          <pc:sldMk cId="2473982600" sldId="1786"/>
        </pc:sldMkLst>
      </pc:sldChg>
      <pc:sldChg chg="addSp modSp new del mod">
        <pc:chgData name="Jenny Chen" userId="3fd3e1b3-2829-4b83-a999-09ceb7240592" providerId="ADAL" clId="{73213D92-4A96-4BC7-AE1D-C3D58D1FDC6D}" dt="2020-07-28T19:45:12.984" v="1097" actId="47"/>
        <pc:sldMkLst>
          <pc:docMk/>
          <pc:sldMk cId="3744492069" sldId="1786"/>
        </pc:sldMkLst>
        <pc:spChg chg="add mod">
          <ac:chgData name="Jenny Chen" userId="3fd3e1b3-2829-4b83-a999-09ceb7240592" providerId="ADAL" clId="{73213D92-4A96-4BC7-AE1D-C3D58D1FDC6D}" dt="2020-07-28T19:42:21.456" v="1051" actId="14100"/>
          <ac:spMkLst>
            <pc:docMk/>
            <pc:sldMk cId="3744492069" sldId="1786"/>
            <ac:spMk id="3" creationId="{F4424B59-1FA8-4139-BB84-40D5DBF22D21}"/>
          </ac:spMkLst>
        </pc:spChg>
        <pc:spChg chg="add mod">
          <ac:chgData name="Jenny Chen" userId="3fd3e1b3-2829-4b83-a999-09ceb7240592" providerId="ADAL" clId="{73213D92-4A96-4BC7-AE1D-C3D58D1FDC6D}" dt="2020-07-28T19:42:24.649" v="1052" actId="1076"/>
          <ac:spMkLst>
            <pc:docMk/>
            <pc:sldMk cId="3744492069" sldId="1786"/>
            <ac:spMk id="4" creationId="{9D5923F3-6788-4AF7-B651-DB6E5FF9D583}"/>
          </ac:spMkLst>
        </pc:spChg>
      </pc:sldChg>
    </pc:docChg>
  </pc:docChgLst>
  <pc:docChgLst>
    <pc:chgData name="Jenny Chen" userId="3fd3e1b3-2829-4b83-a999-09ceb7240592" providerId="ADAL" clId="{224D8E35-5019-4C81-A6E0-2EC8510CF3FE}"/>
    <pc:docChg chg="delSld modSld modSection">
      <pc:chgData name="Jenny Chen" userId="3fd3e1b3-2829-4b83-a999-09ceb7240592" providerId="ADAL" clId="{224D8E35-5019-4C81-A6E0-2EC8510CF3FE}" dt="2019-01-24T19:43:19.775" v="28" actId="2696"/>
      <pc:docMkLst>
        <pc:docMk/>
      </pc:docMkLst>
      <pc:sldChg chg="modSp">
        <pc:chgData name="Jenny Chen" userId="3fd3e1b3-2829-4b83-a999-09ceb7240592" providerId="ADAL" clId="{224D8E35-5019-4C81-A6E0-2EC8510CF3FE}" dt="2019-01-24T19:31:04.238" v="1"/>
        <pc:sldMkLst>
          <pc:docMk/>
          <pc:sldMk cId="546707467" sldId="1720"/>
        </pc:sldMkLst>
        <pc:spChg chg="mod">
          <ac:chgData name="Jenny Chen" userId="3fd3e1b3-2829-4b83-a999-09ceb7240592" providerId="ADAL" clId="{224D8E35-5019-4C81-A6E0-2EC8510CF3FE}" dt="2019-01-24T19:31:04.238" v="1"/>
          <ac:spMkLst>
            <pc:docMk/>
            <pc:sldMk cId="546707467" sldId="1720"/>
            <ac:spMk id="2" creationId="{00000000-0000-0000-0000-000000000000}"/>
          </ac:spMkLst>
        </pc:spChg>
      </pc:sldChg>
      <pc:sldChg chg="modSp">
        <pc:chgData name="Jenny Chen" userId="3fd3e1b3-2829-4b83-a999-09ceb7240592" providerId="ADAL" clId="{224D8E35-5019-4C81-A6E0-2EC8510CF3FE}" dt="2019-01-24T19:31:20.483" v="4" actId="14100"/>
        <pc:sldMkLst>
          <pc:docMk/>
          <pc:sldMk cId="2698537591" sldId="1721"/>
        </pc:sldMkLst>
        <pc:spChg chg="mod">
          <ac:chgData name="Jenny Chen" userId="3fd3e1b3-2829-4b83-a999-09ceb7240592" providerId="ADAL" clId="{224D8E35-5019-4C81-A6E0-2EC8510CF3FE}" dt="2019-01-24T19:31:20.483" v="4" actId="14100"/>
          <ac:spMkLst>
            <pc:docMk/>
            <pc:sldMk cId="2698537591" sldId="1721"/>
            <ac:spMk id="2" creationId="{00000000-0000-0000-0000-000000000000}"/>
          </ac:spMkLst>
        </pc:spChg>
      </pc:sldChg>
      <pc:sldChg chg="modSp">
        <pc:chgData name="Jenny Chen" userId="3fd3e1b3-2829-4b83-a999-09ceb7240592" providerId="ADAL" clId="{224D8E35-5019-4C81-A6E0-2EC8510CF3FE}" dt="2019-01-24T19:31:40.847" v="6" actId="14100"/>
        <pc:sldMkLst>
          <pc:docMk/>
          <pc:sldMk cId="1711597888" sldId="1722"/>
        </pc:sldMkLst>
        <pc:spChg chg="mod">
          <ac:chgData name="Jenny Chen" userId="3fd3e1b3-2829-4b83-a999-09ceb7240592" providerId="ADAL" clId="{224D8E35-5019-4C81-A6E0-2EC8510CF3FE}" dt="2019-01-24T19:31:40.847" v="6" actId="14100"/>
          <ac:spMkLst>
            <pc:docMk/>
            <pc:sldMk cId="1711597888" sldId="1722"/>
            <ac:spMk id="2" creationId="{00000000-0000-0000-0000-000000000000}"/>
          </ac:spMkLst>
        </pc:spChg>
      </pc:sldChg>
      <pc:sldChg chg="modSp">
        <pc:chgData name="Jenny Chen" userId="3fd3e1b3-2829-4b83-a999-09ceb7240592" providerId="ADAL" clId="{224D8E35-5019-4C81-A6E0-2EC8510CF3FE}" dt="2019-01-24T19:31:52.793" v="8" actId="20577"/>
        <pc:sldMkLst>
          <pc:docMk/>
          <pc:sldMk cId="3742052386" sldId="1723"/>
        </pc:sldMkLst>
        <pc:spChg chg="mod">
          <ac:chgData name="Jenny Chen" userId="3fd3e1b3-2829-4b83-a999-09ceb7240592" providerId="ADAL" clId="{224D8E35-5019-4C81-A6E0-2EC8510CF3FE}" dt="2019-01-24T19:31:52.793" v="8" actId="20577"/>
          <ac:spMkLst>
            <pc:docMk/>
            <pc:sldMk cId="3742052386" sldId="1723"/>
            <ac:spMk id="2" creationId="{00000000-0000-0000-0000-000000000000}"/>
          </ac:spMkLst>
        </pc:spChg>
      </pc:sldChg>
      <pc:sldChg chg="modSp">
        <pc:chgData name="Jenny Chen" userId="3fd3e1b3-2829-4b83-a999-09ceb7240592" providerId="ADAL" clId="{224D8E35-5019-4C81-A6E0-2EC8510CF3FE}" dt="2019-01-24T19:35:31.141" v="9"/>
        <pc:sldMkLst>
          <pc:docMk/>
          <pc:sldMk cId="2906060374" sldId="1731"/>
        </pc:sldMkLst>
        <pc:spChg chg="mod">
          <ac:chgData name="Jenny Chen" userId="3fd3e1b3-2829-4b83-a999-09ceb7240592" providerId="ADAL" clId="{224D8E35-5019-4C81-A6E0-2EC8510CF3FE}" dt="2019-01-24T19:35:31.141" v="9"/>
          <ac:spMkLst>
            <pc:docMk/>
            <pc:sldMk cId="2906060374" sldId="1731"/>
            <ac:spMk id="6" creationId="{00000000-0000-0000-0000-000000000000}"/>
          </ac:spMkLst>
        </pc:spChg>
      </pc:sldChg>
      <pc:sldChg chg="modSp">
        <pc:chgData name="Jenny Chen" userId="3fd3e1b3-2829-4b83-a999-09ceb7240592" providerId="ADAL" clId="{224D8E35-5019-4C81-A6E0-2EC8510CF3FE}" dt="2019-01-24T19:42:02.703" v="17"/>
        <pc:sldMkLst>
          <pc:docMk/>
          <pc:sldMk cId="2936289883" sldId="1732"/>
        </pc:sldMkLst>
        <pc:spChg chg="mod">
          <ac:chgData name="Jenny Chen" userId="3fd3e1b3-2829-4b83-a999-09ceb7240592" providerId="ADAL" clId="{224D8E35-5019-4C81-A6E0-2EC8510CF3FE}" dt="2019-01-24T19:42:02.703" v="17"/>
          <ac:spMkLst>
            <pc:docMk/>
            <pc:sldMk cId="2936289883" sldId="1732"/>
            <ac:spMk id="6" creationId="{00000000-0000-0000-0000-000000000000}"/>
          </ac:spMkLst>
        </pc:spChg>
      </pc:sldChg>
      <pc:sldChg chg="modSp">
        <pc:chgData name="Jenny Chen" userId="3fd3e1b3-2829-4b83-a999-09ceb7240592" providerId="ADAL" clId="{224D8E35-5019-4C81-A6E0-2EC8510CF3FE}" dt="2019-01-24T19:43:14.729" v="21"/>
        <pc:sldMkLst>
          <pc:docMk/>
          <pc:sldMk cId="3360045161" sldId="1733"/>
        </pc:sldMkLst>
        <pc:spChg chg="mod">
          <ac:chgData name="Jenny Chen" userId="3fd3e1b3-2829-4b83-a999-09ceb7240592" providerId="ADAL" clId="{224D8E35-5019-4C81-A6E0-2EC8510CF3FE}" dt="2019-01-24T19:43:14.729" v="21"/>
          <ac:spMkLst>
            <pc:docMk/>
            <pc:sldMk cId="3360045161" sldId="1733"/>
            <ac:spMk id="6" creationId="{00000000-0000-0000-0000-000000000000}"/>
          </ac:spMkLst>
        </pc:spChg>
      </pc:sldChg>
      <pc:sldChg chg="modSp">
        <pc:chgData name="Jenny Chen" userId="3fd3e1b3-2829-4b83-a999-09ceb7240592" providerId="ADAL" clId="{224D8E35-5019-4C81-A6E0-2EC8510CF3FE}" dt="2019-01-24T19:30:54.688" v="0"/>
        <pc:sldMkLst>
          <pc:docMk/>
          <pc:sldMk cId="1622630864" sldId="1736"/>
        </pc:sldMkLst>
        <pc:spChg chg="mod">
          <ac:chgData name="Jenny Chen" userId="3fd3e1b3-2829-4b83-a999-09ceb7240592" providerId="ADAL" clId="{224D8E35-5019-4C81-A6E0-2EC8510CF3FE}" dt="2019-01-24T19:30:54.688" v="0"/>
          <ac:spMkLst>
            <pc:docMk/>
            <pc:sldMk cId="1622630864" sldId="1736"/>
            <ac:spMk id="6" creationId="{00000000-0000-0000-0000-000000000000}"/>
          </ac:spMkLst>
        </pc:spChg>
      </pc:sldChg>
      <pc:sldChg chg="del">
        <pc:chgData name="Jenny Chen" userId="3fd3e1b3-2829-4b83-a999-09ceb7240592" providerId="ADAL" clId="{224D8E35-5019-4C81-A6E0-2EC8510CF3FE}" dt="2019-01-24T19:41:18.359" v="10" actId="2696"/>
        <pc:sldMkLst>
          <pc:docMk/>
          <pc:sldMk cId="998700530" sldId="1738"/>
        </pc:sldMkLst>
      </pc:sldChg>
      <pc:sldChg chg="del">
        <pc:chgData name="Jenny Chen" userId="3fd3e1b3-2829-4b83-a999-09ceb7240592" providerId="ADAL" clId="{224D8E35-5019-4C81-A6E0-2EC8510CF3FE}" dt="2019-01-24T19:41:18.395" v="11" actId="2696"/>
        <pc:sldMkLst>
          <pc:docMk/>
          <pc:sldMk cId="173664819" sldId="1739"/>
        </pc:sldMkLst>
      </pc:sldChg>
      <pc:sldChg chg="del">
        <pc:chgData name="Jenny Chen" userId="3fd3e1b3-2829-4b83-a999-09ceb7240592" providerId="ADAL" clId="{224D8E35-5019-4C81-A6E0-2EC8510CF3FE}" dt="2019-01-24T19:41:18.426" v="12" actId="2696"/>
        <pc:sldMkLst>
          <pc:docMk/>
          <pc:sldMk cId="3632462147" sldId="1740"/>
        </pc:sldMkLst>
      </pc:sldChg>
      <pc:sldChg chg="del">
        <pc:chgData name="Jenny Chen" userId="3fd3e1b3-2829-4b83-a999-09ceb7240592" providerId="ADAL" clId="{224D8E35-5019-4C81-A6E0-2EC8510CF3FE}" dt="2019-01-24T19:41:18.495" v="13" actId="2696"/>
        <pc:sldMkLst>
          <pc:docMk/>
          <pc:sldMk cId="3697464687" sldId="1741"/>
        </pc:sldMkLst>
      </pc:sldChg>
      <pc:sldChg chg="del">
        <pc:chgData name="Jenny Chen" userId="3fd3e1b3-2829-4b83-a999-09ceb7240592" providerId="ADAL" clId="{224D8E35-5019-4C81-A6E0-2EC8510CF3FE}" dt="2019-01-24T19:41:18.542" v="14" actId="2696"/>
        <pc:sldMkLst>
          <pc:docMk/>
          <pc:sldMk cId="2828074232" sldId="1742"/>
        </pc:sldMkLst>
      </pc:sldChg>
      <pc:sldChg chg="del">
        <pc:chgData name="Jenny Chen" userId="3fd3e1b3-2829-4b83-a999-09ceb7240592" providerId="ADAL" clId="{224D8E35-5019-4C81-A6E0-2EC8510CF3FE}" dt="2019-01-24T19:41:18.580" v="15" actId="2696"/>
        <pc:sldMkLst>
          <pc:docMk/>
          <pc:sldMk cId="2478639797" sldId="1743"/>
        </pc:sldMkLst>
      </pc:sldChg>
      <pc:sldChg chg="del">
        <pc:chgData name="Jenny Chen" userId="3fd3e1b3-2829-4b83-a999-09ceb7240592" providerId="ADAL" clId="{224D8E35-5019-4C81-A6E0-2EC8510CF3FE}" dt="2019-01-24T19:41:18.611" v="16" actId="2696"/>
        <pc:sldMkLst>
          <pc:docMk/>
          <pc:sldMk cId="1273203582" sldId="1744"/>
        </pc:sldMkLst>
      </pc:sldChg>
      <pc:sldChg chg="del">
        <pc:chgData name="Jenny Chen" userId="3fd3e1b3-2829-4b83-a999-09ceb7240592" providerId="ADAL" clId="{224D8E35-5019-4C81-A6E0-2EC8510CF3FE}" dt="2019-01-24T19:43:11.447" v="18" actId="2696"/>
        <pc:sldMkLst>
          <pc:docMk/>
          <pc:sldMk cId="3436566777" sldId="1745"/>
        </pc:sldMkLst>
      </pc:sldChg>
      <pc:sldChg chg="del">
        <pc:chgData name="Jenny Chen" userId="3fd3e1b3-2829-4b83-a999-09ceb7240592" providerId="ADAL" clId="{224D8E35-5019-4C81-A6E0-2EC8510CF3FE}" dt="2019-01-24T19:43:11.532" v="19" actId="2696"/>
        <pc:sldMkLst>
          <pc:docMk/>
          <pc:sldMk cId="1274447828" sldId="1746"/>
        </pc:sldMkLst>
      </pc:sldChg>
      <pc:sldChg chg="del">
        <pc:chgData name="Jenny Chen" userId="3fd3e1b3-2829-4b83-a999-09ceb7240592" providerId="ADAL" clId="{224D8E35-5019-4C81-A6E0-2EC8510CF3FE}" dt="2019-01-24T19:43:11.548" v="20" actId="2696"/>
        <pc:sldMkLst>
          <pc:docMk/>
          <pc:sldMk cId="2845274242" sldId="1747"/>
        </pc:sldMkLst>
      </pc:sldChg>
      <pc:sldChg chg="del">
        <pc:chgData name="Jenny Chen" userId="3fd3e1b3-2829-4b83-a999-09ceb7240592" providerId="ADAL" clId="{224D8E35-5019-4C81-A6E0-2EC8510CF3FE}" dt="2019-01-24T19:43:19.527" v="22" actId="2696"/>
        <pc:sldMkLst>
          <pc:docMk/>
          <pc:sldMk cId="1412727598" sldId="1748"/>
        </pc:sldMkLst>
      </pc:sldChg>
      <pc:sldChg chg="del">
        <pc:chgData name="Jenny Chen" userId="3fd3e1b3-2829-4b83-a999-09ceb7240592" providerId="ADAL" clId="{224D8E35-5019-4C81-A6E0-2EC8510CF3FE}" dt="2019-01-24T19:43:19.590" v="23" actId="2696"/>
        <pc:sldMkLst>
          <pc:docMk/>
          <pc:sldMk cId="3531399277" sldId="1749"/>
        </pc:sldMkLst>
      </pc:sldChg>
      <pc:sldChg chg="del">
        <pc:chgData name="Jenny Chen" userId="3fd3e1b3-2829-4b83-a999-09ceb7240592" providerId="ADAL" clId="{224D8E35-5019-4C81-A6E0-2EC8510CF3FE}" dt="2019-01-24T19:43:19.627" v="24" actId="2696"/>
        <pc:sldMkLst>
          <pc:docMk/>
          <pc:sldMk cId="2125708819" sldId="1750"/>
        </pc:sldMkLst>
      </pc:sldChg>
      <pc:sldChg chg="del">
        <pc:chgData name="Jenny Chen" userId="3fd3e1b3-2829-4b83-a999-09ceb7240592" providerId="ADAL" clId="{224D8E35-5019-4C81-A6E0-2EC8510CF3FE}" dt="2019-01-24T19:43:19.674" v="25" actId="2696"/>
        <pc:sldMkLst>
          <pc:docMk/>
          <pc:sldMk cId="777652408" sldId="1751"/>
        </pc:sldMkLst>
      </pc:sldChg>
      <pc:sldChg chg="del">
        <pc:chgData name="Jenny Chen" userId="3fd3e1b3-2829-4b83-a999-09ceb7240592" providerId="ADAL" clId="{224D8E35-5019-4C81-A6E0-2EC8510CF3FE}" dt="2019-01-24T19:43:19.712" v="26" actId="2696"/>
        <pc:sldMkLst>
          <pc:docMk/>
          <pc:sldMk cId="3865725595" sldId="1752"/>
        </pc:sldMkLst>
      </pc:sldChg>
      <pc:sldChg chg="del">
        <pc:chgData name="Jenny Chen" userId="3fd3e1b3-2829-4b83-a999-09ceb7240592" providerId="ADAL" clId="{224D8E35-5019-4C81-A6E0-2EC8510CF3FE}" dt="2019-01-24T19:43:19.728" v="27" actId="2696"/>
        <pc:sldMkLst>
          <pc:docMk/>
          <pc:sldMk cId="3176228341" sldId="1753"/>
        </pc:sldMkLst>
      </pc:sldChg>
      <pc:sldChg chg="del">
        <pc:chgData name="Jenny Chen" userId="3fd3e1b3-2829-4b83-a999-09ceb7240592" providerId="ADAL" clId="{224D8E35-5019-4C81-A6E0-2EC8510CF3FE}" dt="2019-01-24T19:43:19.775" v="28" actId="2696"/>
        <pc:sldMkLst>
          <pc:docMk/>
          <pc:sldMk cId="3117721416" sldId="1754"/>
        </pc:sldMkLst>
      </pc:sldChg>
    </pc:docChg>
  </pc:docChgLst>
  <pc:docChgLst>
    <pc:chgData name="Damir Dizdarevic" userId="974b99a72053636c" providerId="LiveId" clId="{A82B104F-7757-4372-A097-0BEEA65EB095}"/>
    <pc:docChg chg="undo custSel addSld delSld modSld modSection">
      <pc:chgData name="Damir Dizdarevic" userId="974b99a72053636c" providerId="LiveId" clId="{A82B104F-7757-4372-A097-0BEEA65EB095}" dt="2018-08-24T09:44:15.848" v="2469" actId="20577"/>
      <pc:docMkLst>
        <pc:docMk/>
      </pc:docMkLst>
      <pc:sldChg chg="addSp modSp">
        <pc:chgData name="Damir Dizdarevic" userId="974b99a72053636c" providerId="LiveId" clId="{A82B104F-7757-4372-A097-0BEEA65EB095}" dt="2018-08-21T14:31:56.189" v="2299" actId="20577"/>
        <pc:sldMkLst>
          <pc:docMk/>
          <pc:sldMk cId="1793706927" sldId="1670"/>
        </pc:sldMkLst>
        <pc:spChg chg="mod">
          <ac:chgData name="Damir Dizdarevic" userId="974b99a72053636c" providerId="LiveId" clId="{A82B104F-7757-4372-A097-0BEEA65EB095}" dt="2018-08-21T14:31:56.189" v="2299" actId="20577"/>
          <ac:spMkLst>
            <pc:docMk/>
            <pc:sldMk cId="1793706927" sldId="1670"/>
            <ac:spMk id="6" creationId="{00000000-0000-0000-0000-000000000000}"/>
          </ac:spMkLst>
        </pc:spChg>
        <pc:spChg chg="mod">
          <ac:chgData name="Damir Dizdarevic" userId="974b99a72053636c" providerId="LiveId" clId="{A82B104F-7757-4372-A097-0BEEA65EB095}" dt="2018-08-21T14:18:27.705" v="2156" actId="20577"/>
          <ac:spMkLst>
            <pc:docMk/>
            <pc:sldMk cId="1793706927" sldId="1670"/>
            <ac:spMk id="17" creationId="{00000000-0000-0000-0000-000000000000}"/>
          </ac:spMkLst>
        </pc:spChg>
        <pc:picChg chg="add mod">
          <ac:chgData name="Damir Dizdarevic" userId="974b99a72053636c" providerId="LiveId" clId="{A82B104F-7757-4372-A097-0BEEA65EB095}" dt="2018-08-21T14:31:46.832" v="2294" actId="1076"/>
          <ac:picMkLst>
            <pc:docMk/>
            <pc:sldMk cId="1793706927" sldId="1670"/>
            <ac:picMk id="4" creationId="{E2883FE4-0761-4516-8BBA-F11FB293D831}"/>
          </ac:picMkLst>
        </pc:picChg>
      </pc:sldChg>
      <pc:sldChg chg="modSp">
        <pc:chgData name="Damir Dizdarevic" userId="974b99a72053636c" providerId="LiveId" clId="{A82B104F-7757-4372-A097-0BEEA65EB095}" dt="2018-08-21T08:43:12.439" v="247" actId="5793"/>
        <pc:sldMkLst>
          <pc:docMk/>
          <pc:sldMk cId="3111323014" sldId="1725"/>
        </pc:sldMkLst>
        <pc:spChg chg="mod">
          <ac:chgData name="Damir Dizdarevic" userId="974b99a72053636c" providerId="LiveId" clId="{A82B104F-7757-4372-A097-0BEEA65EB095}" dt="2018-08-21T08:43:12.439" v="247" actId="5793"/>
          <ac:spMkLst>
            <pc:docMk/>
            <pc:sldMk cId="3111323014" sldId="1725"/>
            <ac:spMk id="6" creationId="{00000000-0000-0000-0000-000000000000}"/>
          </ac:spMkLst>
        </pc:spChg>
        <pc:spChg chg="mod">
          <ac:chgData name="Damir Dizdarevic" userId="974b99a72053636c" providerId="LiveId" clId="{A82B104F-7757-4372-A097-0BEEA65EB095}" dt="2018-08-21T08:41:44.825" v="171" actId="20577"/>
          <ac:spMkLst>
            <pc:docMk/>
            <pc:sldMk cId="3111323014" sldId="1725"/>
            <ac:spMk id="17" creationId="{00000000-0000-0000-0000-000000000000}"/>
          </ac:spMkLst>
        </pc:spChg>
      </pc:sldChg>
      <pc:sldChg chg="addSp delSp modSp">
        <pc:chgData name="Damir Dizdarevic" userId="974b99a72053636c" providerId="LiveId" clId="{A82B104F-7757-4372-A097-0BEEA65EB095}" dt="2018-08-21T08:46:05.104" v="305" actId="20577"/>
        <pc:sldMkLst>
          <pc:docMk/>
          <pc:sldMk cId="2609497765" sldId="1726"/>
        </pc:sldMkLst>
        <pc:spChg chg="mod">
          <ac:chgData name="Damir Dizdarevic" userId="974b99a72053636c" providerId="LiveId" clId="{A82B104F-7757-4372-A097-0BEEA65EB095}" dt="2018-08-21T08:46:05.104" v="305" actId="20577"/>
          <ac:spMkLst>
            <pc:docMk/>
            <pc:sldMk cId="2609497765" sldId="1726"/>
            <ac:spMk id="6" creationId="{00000000-0000-0000-0000-000000000000}"/>
          </ac:spMkLst>
        </pc:spChg>
        <pc:spChg chg="mod">
          <ac:chgData name="Damir Dizdarevic" userId="974b99a72053636c" providerId="LiveId" clId="{A82B104F-7757-4372-A097-0BEEA65EB095}" dt="2018-08-21T08:45:40.040" v="296" actId="20577"/>
          <ac:spMkLst>
            <pc:docMk/>
            <pc:sldMk cId="2609497765" sldId="1726"/>
            <ac:spMk id="17" creationId="{00000000-0000-0000-0000-000000000000}"/>
          </ac:spMkLst>
        </pc:spChg>
        <pc:graphicFrameChg chg="add del">
          <ac:chgData name="Damir Dizdarevic" userId="974b99a72053636c" providerId="LiveId" clId="{A82B104F-7757-4372-A097-0BEEA65EB095}" dt="2018-08-21T08:44:14.010" v="254" actId="20577"/>
          <ac:graphicFrameMkLst>
            <pc:docMk/>
            <pc:sldMk cId="2609497765" sldId="1726"/>
            <ac:graphicFrameMk id="2" creationId="{31679433-671B-4FEC-8D3D-CDB64E255C0D}"/>
          </ac:graphicFrameMkLst>
        </pc:graphicFrameChg>
        <pc:graphicFrameChg chg="add del">
          <ac:chgData name="Damir Dizdarevic" userId="974b99a72053636c" providerId="LiveId" clId="{A82B104F-7757-4372-A097-0BEEA65EB095}" dt="2018-08-21T08:44:28.642" v="258" actId="20577"/>
          <ac:graphicFrameMkLst>
            <pc:docMk/>
            <pc:sldMk cId="2609497765" sldId="1726"/>
            <ac:graphicFrameMk id="3" creationId="{424D8987-BD50-4F35-BDD7-8F48C289031F}"/>
          </ac:graphicFrameMkLst>
        </pc:graphicFrameChg>
      </pc:sldChg>
      <pc:sldChg chg="modSp add del">
        <pc:chgData name="Damir Dizdarevic" userId="974b99a72053636c" providerId="LiveId" clId="{A82B104F-7757-4372-A097-0BEEA65EB095}" dt="2018-08-21T10:29:03.582" v="421" actId="20577"/>
        <pc:sldMkLst>
          <pc:docMk/>
          <pc:sldMk cId="4066190342" sldId="1727"/>
        </pc:sldMkLst>
        <pc:spChg chg="mod">
          <ac:chgData name="Damir Dizdarevic" userId="974b99a72053636c" providerId="LiveId" clId="{A82B104F-7757-4372-A097-0BEEA65EB095}" dt="2018-08-21T10:29:03.582" v="421" actId="20577"/>
          <ac:spMkLst>
            <pc:docMk/>
            <pc:sldMk cId="4066190342" sldId="1727"/>
            <ac:spMk id="6" creationId="{00000000-0000-0000-0000-000000000000}"/>
          </ac:spMkLst>
        </pc:spChg>
        <pc:spChg chg="mod">
          <ac:chgData name="Damir Dizdarevic" userId="974b99a72053636c" providerId="LiveId" clId="{A82B104F-7757-4372-A097-0BEEA65EB095}" dt="2018-08-21T08:47:26.367" v="384" actId="20577"/>
          <ac:spMkLst>
            <pc:docMk/>
            <pc:sldMk cId="4066190342" sldId="1727"/>
            <ac:spMk id="17" creationId="{00000000-0000-0000-0000-000000000000}"/>
          </ac:spMkLst>
        </pc:spChg>
      </pc:sldChg>
      <pc:sldChg chg="modSp">
        <pc:chgData name="Damir Dizdarevic" userId="974b99a72053636c" providerId="LiveId" clId="{A82B104F-7757-4372-A097-0BEEA65EB095}" dt="2018-08-21T13:42:29.776" v="908" actId="15"/>
        <pc:sldMkLst>
          <pc:docMk/>
          <pc:sldMk cId="2753844860" sldId="1728"/>
        </pc:sldMkLst>
        <pc:spChg chg="mod">
          <ac:chgData name="Damir Dizdarevic" userId="974b99a72053636c" providerId="LiveId" clId="{A82B104F-7757-4372-A097-0BEEA65EB095}" dt="2018-08-21T13:42:29.776" v="908" actId="15"/>
          <ac:spMkLst>
            <pc:docMk/>
            <pc:sldMk cId="2753844860" sldId="1728"/>
            <ac:spMk id="6" creationId="{00000000-0000-0000-0000-000000000000}"/>
          </ac:spMkLst>
        </pc:spChg>
        <pc:spChg chg="mod">
          <ac:chgData name="Damir Dizdarevic" userId="974b99a72053636c" providerId="LiveId" clId="{A82B104F-7757-4372-A097-0BEEA65EB095}" dt="2018-08-21T13:41:49.954" v="894" actId="20577"/>
          <ac:spMkLst>
            <pc:docMk/>
            <pc:sldMk cId="2753844860" sldId="1728"/>
            <ac:spMk id="17" creationId="{00000000-0000-0000-0000-000000000000}"/>
          </ac:spMkLst>
        </pc:spChg>
      </pc:sldChg>
      <pc:sldChg chg="modSp">
        <pc:chgData name="Damir Dizdarevic" userId="974b99a72053636c" providerId="LiveId" clId="{A82B104F-7757-4372-A097-0BEEA65EB095}" dt="2018-08-21T13:45:15.958" v="1111" actId="15"/>
        <pc:sldMkLst>
          <pc:docMk/>
          <pc:sldMk cId="4064441819" sldId="1729"/>
        </pc:sldMkLst>
        <pc:spChg chg="mod">
          <ac:chgData name="Damir Dizdarevic" userId="974b99a72053636c" providerId="LiveId" clId="{A82B104F-7757-4372-A097-0BEEA65EB095}" dt="2018-08-21T13:45:15.958" v="1111" actId="15"/>
          <ac:spMkLst>
            <pc:docMk/>
            <pc:sldMk cId="4064441819" sldId="1729"/>
            <ac:spMk id="6" creationId="{00000000-0000-0000-0000-000000000000}"/>
          </ac:spMkLst>
        </pc:spChg>
        <pc:spChg chg="mod">
          <ac:chgData name="Damir Dizdarevic" userId="974b99a72053636c" providerId="LiveId" clId="{A82B104F-7757-4372-A097-0BEEA65EB095}" dt="2018-08-21T13:42:54.090" v="954" actId="20577"/>
          <ac:spMkLst>
            <pc:docMk/>
            <pc:sldMk cId="4064441819" sldId="1729"/>
            <ac:spMk id="17" creationId="{00000000-0000-0000-0000-000000000000}"/>
          </ac:spMkLst>
        </pc:spChg>
      </pc:sldChg>
      <pc:sldChg chg="modSp">
        <pc:chgData name="Damir Dizdarevic" userId="974b99a72053636c" providerId="LiveId" clId="{A82B104F-7757-4372-A097-0BEEA65EB095}" dt="2018-08-21T13:48:31.625" v="1177" actId="20577"/>
        <pc:sldMkLst>
          <pc:docMk/>
          <pc:sldMk cId="617106554" sldId="1730"/>
        </pc:sldMkLst>
        <pc:spChg chg="mod">
          <ac:chgData name="Damir Dizdarevic" userId="974b99a72053636c" providerId="LiveId" clId="{A82B104F-7757-4372-A097-0BEEA65EB095}" dt="2018-08-21T13:48:31.625" v="1177" actId="20577"/>
          <ac:spMkLst>
            <pc:docMk/>
            <pc:sldMk cId="617106554" sldId="1730"/>
            <ac:spMk id="6" creationId="{00000000-0000-0000-0000-000000000000}"/>
          </ac:spMkLst>
        </pc:spChg>
        <pc:spChg chg="mod">
          <ac:chgData name="Damir Dizdarevic" userId="974b99a72053636c" providerId="LiveId" clId="{A82B104F-7757-4372-A097-0BEEA65EB095}" dt="2018-08-21T13:46:59.690" v="1154" actId="20577"/>
          <ac:spMkLst>
            <pc:docMk/>
            <pc:sldMk cId="617106554" sldId="1730"/>
            <ac:spMk id="17" creationId="{00000000-0000-0000-0000-000000000000}"/>
          </ac:spMkLst>
        </pc:spChg>
      </pc:sldChg>
      <pc:sldChg chg="modSp">
        <pc:chgData name="Damir Dizdarevic" userId="974b99a72053636c" providerId="LiveId" clId="{A82B104F-7757-4372-A097-0BEEA65EB095}" dt="2018-08-21T14:01:32.127" v="1875" actId="15"/>
        <pc:sldMkLst>
          <pc:docMk/>
          <pc:sldMk cId="125839227" sldId="1731"/>
        </pc:sldMkLst>
        <pc:spChg chg="mod">
          <ac:chgData name="Damir Dizdarevic" userId="974b99a72053636c" providerId="LiveId" clId="{A82B104F-7757-4372-A097-0BEEA65EB095}" dt="2018-08-21T14:01:32.127" v="1875" actId="15"/>
          <ac:spMkLst>
            <pc:docMk/>
            <pc:sldMk cId="125839227" sldId="1731"/>
            <ac:spMk id="6" creationId="{00000000-0000-0000-0000-000000000000}"/>
          </ac:spMkLst>
        </pc:spChg>
        <pc:spChg chg="mod">
          <ac:chgData name="Damir Dizdarevic" userId="974b99a72053636c" providerId="LiveId" clId="{A82B104F-7757-4372-A097-0BEEA65EB095}" dt="2018-08-21T13:57:12.242" v="1445" actId="20577"/>
          <ac:spMkLst>
            <pc:docMk/>
            <pc:sldMk cId="125839227" sldId="1731"/>
            <ac:spMk id="17" creationId="{00000000-0000-0000-0000-000000000000}"/>
          </ac:spMkLst>
        </pc:spChg>
      </pc:sldChg>
      <pc:sldChg chg="modSp">
        <pc:chgData name="Damir Dizdarevic" userId="974b99a72053636c" providerId="LiveId" clId="{A82B104F-7757-4372-A097-0BEEA65EB095}" dt="2018-08-21T14:05:06.519" v="1923" actId="15"/>
        <pc:sldMkLst>
          <pc:docMk/>
          <pc:sldMk cId="1248012092" sldId="1732"/>
        </pc:sldMkLst>
        <pc:spChg chg="mod">
          <ac:chgData name="Damir Dizdarevic" userId="974b99a72053636c" providerId="LiveId" clId="{A82B104F-7757-4372-A097-0BEEA65EB095}" dt="2018-08-21T14:05:06.519" v="1923" actId="15"/>
          <ac:spMkLst>
            <pc:docMk/>
            <pc:sldMk cId="1248012092" sldId="1732"/>
            <ac:spMk id="6" creationId="{00000000-0000-0000-0000-000000000000}"/>
          </ac:spMkLst>
        </pc:spChg>
        <pc:spChg chg="mod">
          <ac:chgData name="Damir Dizdarevic" userId="974b99a72053636c" providerId="LiveId" clId="{A82B104F-7757-4372-A097-0BEEA65EB095}" dt="2018-08-21T13:57:32.952" v="1505" actId="20577"/>
          <ac:spMkLst>
            <pc:docMk/>
            <pc:sldMk cId="1248012092" sldId="1732"/>
            <ac:spMk id="17" creationId="{00000000-0000-0000-0000-000000000000}"/>
          </ac:spMkLst>
        </pc:spChg>
      </pc:sldChg>
      <pc:sldChg chg="addSp modSp">
        <pc:chgData name="Damir Dizdarevic" userId="974b99a72053636c" providerId="LiveId" clId="{A82B104F-7757-4372-A097-0BEEA65EB095}" dt="2018-08-21T14:06:48.301" v="1935" actId="1076"/>
        <pc:sldMkLst>
          <pc:docMk/>
          <pc:sldMk cId="1249165711" sldId="1733"/>
        </pc:sldMkLst>
        <pc:spChg chg="mod">
          <ac:chgData name="Damir Dizdarevic" userId="974b99a72053636c" providerId="LiveId" clId="{A82B104F-7757-4372-A097-0BEEA65EB095}" dt="2018-08-21T14:06:43.270" v="1934" actId="14100"/>
          <ac:spMkLst>
            <pc:docMk/>
            <pc:sldMk cId="1249165711" sldId="1733"/>
            <ac:spMk id="6" creationId="{00000000-0000-0000-0000-000000000000}"/>
          </ac:spMkLst>
        </pc:spChg>
        <pc:spChg chg="mod">
          <ac:chgData name="Damir Dizdarevic" userId="974b99a72053636c" providerId="LiveId" clId="{A82B104F-7757-4372-A097-0BEEA65EB095}" dt="2018-08-21T13:57:48.191" v="1532" actId="20577"/>
          <ac:spMkLst>
            <pc:docMk/>
            <pc:sldMk cId="1249165711" sldId="1733"/>
            <ac:spMk id="17" creationId="{00000000-0000-0000-0000-000000000000}"/>
          </ac:spMkLst>
        </pc:spChg>
        <pc:picChg chg="add mod">
          <ac:chgData name="Damir Dizdarevic" userId="974b99a72053636c" providerId="LiveId" clId="{A82B104F-7757-4372-A097-0BEEA65EB095}" dt="2018-08-21T14:06:48.301" v="1935" actId="1076"/>
          <ac:picMkLst>
            <pc:docMk/>
            <pc:sldMk cId="1249165711" sldId="1733"/>
            <ac:picMk id="4" creationId="{7F0D9E8D-55A8-410E-8E87-06F955ADE5A4}"/>
          </ac:picMkLst>
        </pc:picChg>
      </pc:sldChg>
      <pc:sldChg chg="modSp">
        <pc:chgData name="Damir Dizdarevic" userId="974b99a72053636c" providerId="LiveId" clId="{A82B104F-7757-4372-A097-0BEEA65EB095}" dt="2018-08-21T14:29:24.756" v="2277" actId="20577"/>
        <pc:sldMkLst>
          <pc:docMk/>
          <pc:sldMk cId="1043299769" sldId="1734"/>
        </pc:sldMkLst>
        <pc:spChg chg="mod">
          <ac:chgData name="Damir Dizdarevic" userId="974b99a72053636c" providerId="LiveId" clId="{A82B104F-7757-4372-A097-0BEEA65EB095}" dt="2018-08-21T14:29:24.756" v="2277" actId="20577"/>
          <ac:spMkLst>
            <pc:docMk/>
            <pc:sldMk cId="1043299769" sldId="1734"/>
            <ac:spMk id="6" creationId="{00000000-0000-0000-0000-000000000000}"/>
          </ac:spMkLst>
        </pc:spChg>
        <pc:spChg chg="mod">
          <ac:chgData name="Damir Dizdarevic" userId="974b99a72053636c" providerId="LiveId" clId="{A82B104F-7757-4372-A097-0BEEA65EB095}" dt="2018-08-21T14:18:06.001" v="2124" actId="20577"/>
          <ac:spMkLst>
            <pc:docMk/>
            <pc:sldMk cId="1043299769" sldId="1734"/>
            <ac:spMk id="17" creationId="{00000000-0000-0000-0000-000000000000}"/>
          </ac:spMkLst>
        </pc:spChg>
      </pc:sldChg>
      <pc:sldChg chg="modSp">
        <pc:chgData name="Damir Dizdarevic" userId="974b99a72053636c" providerId="LiveId" clId="{A82B104F-7757-4372-A097-0BEEA65EB095}" dt="2018-08-21T14:30:10.631" v="2290" actId="15"/>
        <pc:sldMkLst>
          <pc:docMk/>
          <pc:sldMk cId="1138465511" sldId="1735"/>
        </pc:sldMkLst>
        <pc:spChg chg="mod">
          <ac:chgData name="Damir Dizdarevic" userId="974b99a72053636c" providerId="LiveId" clId="{A82B104F-7757-4372-A097-0BEEA65EB095}" dt="2018-08-21T14:30:10.631" v="2290" actId="15"/>
          <ac:spMkLst>
            <pc:docMk/>
            <pc:sldMk cId="1138465511" sldId="1735"/>
            <ac:spMk id="6" creationId="{00000000-0000-0000-0000-000000000000}"/>
          </ac:spMkLst>
        </pc:spChg>
        <pc:spChg chg="mod">
          <ac:chgData name="Damir Dizdarevic" userId="974b99a72053636c" providerId="LiveId" clId="{A82B104F-7757-4372-A097-0BEEA65EB095}" dt="2018-08-21T14:18:16.533" v="2150" actId="20577"/>
          <ac:spMkLst>
            <pc:docMk/>
            <pc:sldMk cId="1138465511" sldId="1735"/>
            <ac:spMk id="17" creationId="{00000000-0000-0000-0000-000000000000}"/>
          </ac:spMkLst>
        </pc:spChg>
      </pc:sldChg>
      <pc:sldChg chg="modSp add">
        <pc:chgData name="Damir Dizdarevic" userId="974b99a72053636c" providerId="LiveId" clId="{A82B104F-7757-4372-A097-0BEEA65EB095}" dt="2018-08-24T09:44:15.848" v="2469" actId="20577"/>
        <pc:sldMkLst>
          <pc:docMk/>
          <pc:sldMk cId="1622630864" sldId="1736"/>
        </pc:sldMkLst>
        <pc:spChg chg="mod">
          <ac:chgData name="Damir Dizdarevic" userId="974b99a72053636c" providerId="LiveId" clId="{A82B104F-7757-4372-A097-0BEEA65EB095}" dt="2018-08-24T09:44:15.848" v="2469" actId="20577"/>
          <ac:spMkLst>
            <pc:docMk/>
            <pc:sldMk cId="1622630864" sldId="1736"/>
            <ac:spMk id="6" creationId="{00000000-0000-0000-0000-000000000000}"/>
          </ac:spMkLst>
        </pc:spChg>
        <pc:spChg chg="mod">
          <ac:chgData name="Damir Dizdarevic" userId="974b99a72053636c" providerId="LiveId" clId="{A82B104F-7757-4372-A097-0BEEA65EB095}" dt="2018-08-21T08:40:50.016" v="21" actId="20577"/>
          <ac:spMkLst>
            <pc:docMk/>
            <pc:sldMk cId="1622630864" sldId="1736"/>
            <ac:spMk id="17" creationId="{00000000-0000-0000-0000-000000000000}"/>
          </ac:spMkLst>
        </pc:spChg>
      </pc:sldChg>
      <pc:sldChg chg="modSp add">
        <pc:chgData name="Damir Dizdarevic" userId="974b99a72053636c" providerId="LiveId" clId="{A82B104F-7757-4372-A097-0BEEA65EB095}" dt="2018-08-21T10:31:48.770" v="493" actId="15"/>
        <pc:sldMkLst>
          <pc:docMk/>
          <pc:sldMk cId="32542237" sldId="1737"/>
        </pc:sldMkLst>
        <pc:spChg chg="mod">
          <ac:chgData name="Damir Dizdarevic" userId="974b99a72053636c" providerId="LiveId" clId="{A82B104F-7757-4372-A097-0BEEA65EB095}" dt="2018-08-21T10:31:48.770" v="493" actId="15"/>
          <ac:spMkLst>
            <pc:docMk/>
            <pc:sldMk cId="32542237" sldId="1737"/>
            <ac:spMk id="6" creationId="{00000000-0000-0000-0000-000000000000}"/>
          </ac:spMkLst>
        </pc:spChg>
        <pc:spChg chg="mod">
          <ac:chgData name="Damir Dizdarevic" userId="974b99a72053636c" providerId="LiveId" clId="{A82B104F-7757-4372-A097-0BEEA65EB095}" dt="2018-08-21T10:29:25.617" v="453" actId="20577"/>
          <ac:spMkLst>
            <pc:docMk/>
            <pc:sldMk cId="32542237" sldId="1737"/>
            <ac:spMk id="17" creationId="{00000000-0000-0000-0000-000000000000}"/>
          </ac:spMkLst>
        </pc:spChg>
      </pc:sldChg>
      <pc:sldChg chg="addSp modSp add">
        <pc:chgData name="Damir Dizdarevic" userId="974b99a72053636c" providerId="LiveId" clId="{A82B104F-7757-4372-A097-0BEEA65EB095}" dt="2018-08-21T10:33:16.871" v="528" actId="15"/>
        <pc:sldMkLst>
          <pc:docMk/>
          <pc:sldMk cId="478117944" sldId="1738"/>
        </pc:sldMkLst>
        <pc:spChg chg="mod">
          <ac:chgData name="Damir Dizdarevic" userId="974b99a72053636c" providerId="LiveId" clId="{A82B104F-7757-4372-A097-0BEEA65EB095}" dt="2018-08-21T10:33:16.871" v="528" actId="15"/>
          <ac:spMkLst>
            <pc:docMk/>
            <pc:sldMk cId="478117944" sldId="1738"/>
            <ac:spMk id="6" creationId="{00000000-0000-0000-0000-000000000000}"/>
          </ac:spMkLst>
        </pc:spChg>
        <pc:spChg chg="mod">
          <ac:chgData name="Damir Dizdarevic" userId="974b99a72053636c" providerId="LiveId" clId="{A82B104F-7757-4372-A097-0BEEA65EB095}" dt="2018-08-21T10:32:19.911" v="520" actId="20577"/>
          <ac:spMkLst>
            <pc:docMk/>
            <pc:sldMk cId="478117944" sldId="1738"/>
            <ac:spMk id="17" creationId="{00000000-0000-0000-0000-000000000000}"/>
          </ac:spMkLst>
        </pc:spChg>
        <pc:picChg chg="add mod">
          <ac:chgData name="Damir Dizdarevic" userId="974b99a72053636c" providerId="LiveId" clId="{A82B104F-7757-4372-A097-0BEEA65EB095}" dt="2018-08-21T10:32:53.380" v="525" actId="1076"/>
          <ac:picMkLst>
            <pc:docMk/>
            <pc:sldMk cId="478117944" sldId="1738"/>
            <ac:picMk id="4" creationId="{F60E955C-2645-48D9-BDCA-0CFBF77CBA5C}"/>
          </ac:picMkLst>
        </pc:picChg>
      </pc:sldChg>
      <pc:sldChg chg="modSp add">
        <pc:chgData name="Damir Dizdarevic" userId="974b99a72053636c" providerId="LiveId" clId="{A82B104F-7757-4372-A097-0BEEA65EB095}" dt="2018-08-21T10:35:07.853" v="609" actId="2696"/>
        <pc:sldMkLst>
          <pc:docMk/>
          <pc:sldMk cId="3204897793" sldId="1739"/>
        </pc:sldMkLst>
        <pc:spChg chg="mod">
          <ac:chgData name="Damir Dizdarevic" userId="974b99a72053636c" providerId="LiveId" clId="{A82B104F-7757-4372-A097-0BEEA65EB095}" dt="2018-08-21T10:35:07.853" v="609" actId="2696"/>
          <ac:spMkLst>
            <pc:docMk/>
            <pc:sldMk cId="3204897793" sldId="1739"/>
            <ac:spMk id="6" creationId="{00000000-0000-0000-0000-000000000000}"/>
          </ac:spMkLst>
        </pc:spChg>
        <pc:spChg chg="mod">
          <ac:chgData name="Damir Dizdarevic" userId="974b99a72053636c" providerId="LiveId" clId="{A82B104F-7757-4372-A097-0BEEA65EB095}" dt="2018-08-21T10:33:44.496" v="557" actId="20577"/>
          <ac:spMkLst>
            <pc:docMk/>
            <pc:sldMk cId="3204897793" sldId="1739"/>
            <ac:spMk id="17" creationId="{00000000-0000-0000-0000-000000000000}"/>
          </ac:spMkLst>
        </pc:spChg>
      </pc:sldChg>
      <pc:sldChg chg="modSp add">
        <pc:chgData name="Damir Dizdarevic" userId="974b99a72053636c" providerId="LiveId" clId="{A82B104F-7757-4372-A097-0BEEA65EB095}" dt="2018-08-21T10:36:18.998" v="668" actId="20577"/>
        <pc:sldMkLst>
          <pc:docMk/>
          <pc:sldMk cId="125563880" sldId="1740"/>
        </pc:sldMkLst>
        <pc:spChg chg="mod">
          <ac:chgData name="Damir Dizdarevic" userId="974b99a72053636c" providerId="LiveId" clId="{A82B104F-7757-4372-A097-0BEEA65EB095}" dt="2018-08-21T10:36:18.998" v="668" actId="20577"/>
          <ac:spMkLst>
            <pc:docMk/>
            <pc:sldMk cId="125563880" sldId="1740"/>
            <ac:spMk id="6" creationId="{00000000-0000-0000-0000-000000000000}"/>
          </ac:spMkLst>
        </pc:spChg>
        <pc:spChg chg="mod">
          <ac:chgData name="Damir Dizdarevic" userId="974b99a72053636c" providerId="LiveId" clId="{A82B104F-7757-4372-A097-0BEEA65EB095}" dt="2018-08-21T10:35:36.318" v="657" actId="20577"/>
          <ac:spMkLst>
            <pc:docMk/>
            <pc:sldMk cId="125563880" sldId="1740"/>
            <ac:spMk id="17" creationId="{00000000-0000-0000-0000-000000000000}"/>
          </ac:spMkLst>
        </pc:spChg>
      </pc:sldChg>
      <pc:sldChg chg="modSp add">
        <pc:chgData name="Damir Dizdarevic" userId="974b99a72053636c" providerId="LiveId" clId="{A82B104F-7757-4372-A097-0BEEA65EB095}" dt="2018-08-21T10:37:57.193" v="786" actId="20577"/>
        <pc:sldMkLst>
          <pc:docMk/>
          <pc:sldMk cId="1245980652" sldId="1741"/>
        </pc:sldMkLst>
        <pc:spChg chg="mod">
          <ac:chgData name="Damir Dizdarevic" userId="974b99a72053636c" providerId="LiveId" clId="{A82B104F-7757-4372-A097-0BEEA65EB095}" dt="2018-08-21T10:37:57.193" v="786" actId="20577"/>
          <ac:spMkLst>
            <pc:docMk/>
            <pc:sldMk cId="1245980652" sldId="1741"/>
            <ac:spMk id="6" creationId="{00000000-0000-0000-0000-000000000000}"/>
          </ac:spMkLst>
        </pc:spChg>
        <pc:spChg chg="mod">
          <ac:chgData name="Damir Dizdarevic" userId="974b99a72053636c" providerId="LiveId" clId="{A82B104F-7757-4372-A097-0BEEA65EB095}" dt="2018-08-21T10:36:52.818" v="736" actId="20577"/>
          <ac:spMkLst>
            <pc:docMk/>
            <pc:sldMk cId="1245980652" sldId="1741"/>
            <ac:spMk id="17" creationId="{00000000-0000-0000-0000-000000000000}"/>
          </ac:spMkLst>
        </pc:spChg>
      </pc:sldChg>
      <pc:sldChg chg="addSp delSp modSp add">
        <pc:chgData name="Damir Dizdarevic" userId="974b99a72053636c" providerId="LiveId" clId="{A82B104F-7757-4372-A097-0BEEA65EB095}" dt="2018-08-21T10:38:56.663" v="853" actId="1076"/>
        <pc:sldMkLst>
          <pc:docMk/>
          <pc:sldMk cId="2534356141" sldId="1742"/>
        </pc:sldMkLst>
        <pc:spChg chg="add del mod">
          <ac:chgData name="Damir Dizdarevic" userId="974b99a72053636c" providerId="LiveId" clId="{A82B104F-7757-4372-A097-0BEEA65EB095}" dt="2018-08-21T10:38:52.576" v="851" actId="478"/>
          <ac:spMkLst>
            <pc:docMk/>
            <pc:sldMk cId="2534356141" sldId="1742"/>
            <ac:spMk id="3" creationId="{B97EE06D-A952-4F23-A5FA-F977B2B7F24C}"/>
          </ac:spMkLst>
        </pc:spChg>
        <pc:spChg chg="del mod">
          <ac:chgData name="Damir Dizdarevic" userId="974b99a72053636c" providerId="LiveId" clId="{A82B104F-7757-4372-A097-0BEEA65EB095}" dt="2018-08-21T10:38:49.896" v="850" actId="478"/>
          <ac:spMkLst>
            <pc:docMk/>
            <pc:sldMk cId="2534356141" sldId="1742"/>
            <ac:spMk id="6" creationId="{00000000-0000-0000-0000-000000000000}"/>
          </ac:spMkLst>
        </pc:spChg>
        <pc:spChg chg="mod">
          <ac:chgData name="Damir Dizdarevic" userId="974b99a72053636c" providerId="LiveId" clId="{A82B104F-7757-4372-A097-0BEEA65EB095}" dt="2018-08-21T10:38:29.155" v="848" actId="20577"/>
          <ac:spMkLst>
            <pc:docMk/>
            <pc:sldMk cId="2534356141" sldId="1742"/>
            <ac:spMk id="17" creationId="{00000000-0000-0000-0000-000000000000}"/>
          </ac:spMkLst>
        </pc:spChg>
        <pc:picChg chg="add mod">
          <ac:chgData name="Damir Dizdarevic" userId="974b99a72053636c" providerId="LiveId" clId="{A82B104F-7757-4372-A097-0BEEA65EB095}" dt="2018-08-21T10:38:56.663" v="853" actId="1076"/>
          <ac:picMkLst>
            <pc:docMk/>
            <pc:sldMk cId="2534356141" sldId="1742"/>
            <ac:picMk id="7" creationId="{DDE32A31-7435-4DEA-8A7E-7A6D0379689E}"/>
          </ac:picMkLst>
        </pc:picChg>
      </pc:sldChg>
      <pc:sldChg chg="addSp delSp modSp add">
        <pc:chgData name="Damir Dizdarevic" userId="974b99a72053636c" providerId="LiveId" clId="{A82B104F-7757-4372-A097-0BEEA65EB095}" dt="2018-08-21T10:39:22.650" v="858" actId="1076"/>
        <pc:sldMkLst>
          <pc:docMk/>
          <pc:sldMk cId="531747958" sldId="1743"/>
        </pc:sldMkLst>
        <pc:spChg chg="add del mod">
          <ac:chgData name="Damir Dizdarevic" userId="974b99a72053636c" providerId="LiveId" clId="{A82B104F-7757-4372-A097-0BEEA65EB095}" dt="2018-08-21T10:39:12.477" v="856" actId="478"/>
          <ac:spMkLst>
            <pc:docMk/>
            <pc:sldMk cId="531747958" sldId="1743"/>
            <ac:spMk id="3" creationId="{20A5C34C-3AE6-4B19-8736-411A9A51DE4A}"/>
          </ac:spMkLst>
        </pc:spChg>
        <pc:spChg chg="del">
          <ac:chgData name="Damir Dizdarevic" userId="974b99a72053636c" providerId="LiveId" clId="{A82B104F-7757-4372-A097-0BEEA65EB095}" dt="2018-08-21T10:39:09.149" v="855" actId="478"/>
          <ac:spMkLst>
            <pc:docMk/>
            <pc:sldMk cId="531747958" sldId="1743"/>
            <ac:spMk id="6" creationId="{00000000-0000-0000-0000-000000000000}"/>
          </ac:spMkLst>
        </pc:spChg>
        <pc:spChg chg="mod">
          <ac:chgData name="Damir Dizdarevic" userId="974b99a72053636c" providerId="LiveId" clId="{A82B104F-7757-4372-A097-0BEEA65EB095}" dt="2018-08-21T10:39:05.589" v="854" actId="1076"/>
          <ac:spMkLst>
            <pc:docMk/>
            <pc:sldMk cId="531747958" sldId="1743"/>
            <ac:spMk id="17" creationId="{00000000-0000-0000-0000-000000000000}"/>
          </ac:spMkLst>
        </pc:spChg>
        <pc:picChg chg="add mod">
          <ac:chgData name="Damir Dizdarevic" userId="974b99a72053636c" providerId="LiveId" clId="{A82B104F-7757-4372-A097-0BEEA65EB095}" dt="2018-08-21T10:39:22.650" v="858" actId="1076"/>
          <ac:picMkLst>
            <pc:docMk/>
            <pc:sldMk cId="531747958" sldId="1743"/>
            <ac:picMk id="7" creationId="{708B4465-3123-4E25-8895-57AF16F9C75B}"/>
          </ac:picMkLst>
        </pc:picChg>
      </pc:sldChg>
      <pc:sldChg chg="addSp delSp modSp add">
        <pc:chgData name="Damir Dizdarevic" userId="974b99a72053636c" providerId="LiveId" clId="{A82B104F-7757-4372-A097-0BEEA65EB095}" dt="2018-08-21T10:39:50.250" v="863" actId="1076"/>
        <pc:sldMkLst>
          <pc:docMk/>
          <pc:sldMk cId="4116619797" sldId="1744"/>
        </pc:sldMkLst>
        <pc:spChg chg="mod">
          <ac:chgData name="Damir Dizdarevic" userId="974b99a72053636c" providerId="LiveId" clId="{A82B104F-7757-4372-A097-0BEEA65EB095}" dt="2018-08-21T10:39:34.622" v="860" actId="1076"/>
          <ac:spMkLst>
            <pc:docMk/>
            <pc:sldMk cId="4116619797" sldId="1744"/>
            <ac:spMk id="2" creationId="{85DB4AAE-34CB-4CA6-8642-B41EC8A2C9DD}"/>
          </ac:spMkLst>
        </pc:spChg>
        <pc:spChg chg="del">
          <ac:chgData name="Damir Dizdarevic" userId="974b99a72053636c" providerId="LiveId" clId="{A82B104F-7757-4372-A097-0BEEA65EB095}" dt="2018-08-21T10:39:38.599" v="861" actId="478"/>
          <ac:spMkLst>
            <pc:docMk/>
            <pc:sldMk cId="4116619797" sldId="1744"/>
            <ac:spMk id="3" creationId="{4EDE2D22-1A82-4366-B2B1-AD001BFC2AB3}"/>
          </ac:spMkLst>
        </pc:spChg>
        <pc:picChg chg="add mod">
          <ac:chgData name="Damir Dizdarevic" userId="974b99a72053636c" providerId="LiveId" clId="{A82B104F-7757-4372-A097-0BEEA65EB095}" dt="2018-08-21T10:39:50.250" v="863" actId="1076"/>
          <ac:picMkLst>
            <pc:docMk/>
            <pc:sldMk cId="4116619797" sldId="1744"/>
            <ac:picMk id="4" creationId="{F75AC3ED-3247-4006-9AB4-41D2886BE5D3}"/>
          </ac:picMkLst>
        </pc:picChg>
      </pc:sldChg>
      <pc:sldChg chg="addSp delSp modSp add">
        <pc:chgData name="Damir Dizdarevic" userId="974b99a72053636c" providerId="LiveId" clId="{A82B104F-7757-4372-A097-0BEEA65EB095}" dt="2018-08-21T10:40:24.105" v="870" actId="14100"/>
        <pc:sldMkLst>
          <pc:docMk/>
          <pc:sldMk cId="134041738" sldId="1745"/>
        </pc:sldMkLst>
        <pc:spChg chg="mod">
          <ac:chgData name="Damir Dizdarevic" userId="974b99a72053636c" providerId="LiveId" clId="{A82B104F-7757-4372-A097-0BEEA65EB095}" dt="2018-08-21T10:40:01.514" v="865" actId="14100"/>
          <ac:spMkLst>
            <pc:docMk/>
            <pc:sldMk cId="134041738" sldId="1745"/>
            <ac:spMk id="2" creationId="{94123BE6-644F-4C2C-B987-4004DB3BC0CB}"/>
          </ac:spMkLst>
        </pc:spChg>
        <pc:spChg chg="del">
          <ac:chgData name="Damir Dizdarevic" userId="974b99a72053636c" providerId="LiveId" clId="{A82B104F-7757-4372-A097-0BEEA65EB095}" dt="2018-08-21T10:40:12.923" v="866" actId="478"/>
          <ac:spMkLst>
            <pc:docMk/>
            <pc:sldMk cId="134041738" sldId="1745"/>
            <ac:spMk id="3" creationId="{F5E6C09D-BE44-46D7-B897-02968BB3020B}"/>
          </ac:spMkLst>
        </pc:spChg>
        <pc:picChg chg="add mod">
          <ac:chgData name="Damir Dizdarevic" userId="974b99a72053636c" providerId="LiveId" clId="{A82B104F-7757-4372-A097-0BEEA65EB095}" dt="2018-08-21T10:40:24.105" v="870" actId="14100"/>
          <ac:picMkLst>
            <pc:docMk/>
            <pc:sldMk cId="134041738" sldId="1745"/>
            <ac:picMk id="4" creationId="{1D105E48-A0EC-4098-B3E4-A70170B182E9}"/>
          </ac:picMkLst>
        </pc:picChg>
      </pc:sldChg>
      <pc:sldChg chg="modSp add">
        <pc:chgData name="Damir Dizdarevic" userId="974b99a72053636c" providerId="LiveId" clId="{A82B104F-7757-4372-A097-0BEEA65EB095}" dt="2018-08-21T13:50:04.085" v="1233" actId="15"/>
        <pc:sldMkLst>
          <pc:docMk/>
          <pc:sldMk cId="2772795821" sldId="1746"/>
        </pc:sldMkLst>
        <pc:spChg chg="mod">
          <ac:chgData name="Damir Dizdarevic" userId="974b99a72053636c" providerId="LiveId" clId="{A82B104F-7757-4372-A097-0BEEA65EB095}" dt="2018-08-21T13:50:04.085" v="1233" actId="15"/>
          <ac:spMkLst>
            <pc:docMk/>
            <pc:sldMk cId="2772795821" sldId="1746"/>
            <ac:spMk id="6" creationId="{00000000-0000-0000-0000-000000000000}"/>
          </ac:spMkLst>
        </pc:spChg>
        <pc:spChg chg="mod">
          <ac:chgData name="Damir Dizdarevic" userId="974b99a72053636c" providerId="LiveId" clId="{A82B104F-7757-4372-A097-0BEEA65EB095}" dt="2018-08-21T13:48:47.428" v="1196" actId="20577"/>
          <ac:spMkLst>
            <pc:docMk/>
            <pc:sldMk cId="2772795821" sldId="1746"/>
            <ac:spMk id="17" creationId="{00000000-0000-0000-0000-000000000000}"/>
          </ac:spMkLst>
        </pc:spChg>
      </pc:sldChg>
      <pc:sldChg chg="modSp add">
        <pc:chgData name="Damir Dizdarevic" userId="974b99a72053636c" providerId="LiveId" clId="{A82B104F-7757-4372-A097-0BEEA65EB095}" dt="2018-08-21T13:53:09.221" v="1372" actId="15"/>
        <pc:sldMkLst>
          <pc:docMk/>
          <pc:sldMk cId="1676587089" sldId="1747"/>
        </pc:sldMkLst>
        <pc:spChg chg="mod">
          <ac:chgData name="Damir Dizdarevic" userId="974b99a72053636c" providerId="LiveId" clId="{A82B104F-7757-4372-A097-0BEEA65EB095}" dt="2018-08-21T13:53:09.221" v="1372" actId="15"/>
          <ac:spMkLst>
            <pc:docMk/>
            <pc:sldMk cId="1676587089" sldId="1747"/>
            <ac:spMk id="6" creationId="{00000000-0000-0000-0000-000000000000}"/>
          </ac:spMkLst>
        </pc:spChg>
        <pc:spChg chg="mod">
          <ac:chgData name="Damir Dizdarevic" userId="974b99a72053636c" providerId="LiveId" clId="{A82B104F-7757-4372-A097-0BEEA65EB095}" dt="2018-08-21T13:52:00.923" v="1342" actId="20577"/>
          <ac:spMkLst>
            <pc:docMk/>
            <pc:sldMk cId="1676587089" sldId="1747"/>
            <ac:spMk id="17" creationId="{00000000-0000-0000-0000-000000000000}"/>
          </ac:spMkLst>
        </pc:spChg>
      </pc:sldChg>
      <pc:sldChg chg="modSp add">
        <pc:chgData name="Damir Dizdarevic" userId="974b99a72053636c" providerId="LiveId" clId="{A82B104F-7757-4372-A097-0BEEA65EB095}" dt="2018-08-21T13:53:55.730" v="1415" actId="15"/>
        <pc:sldMkLst>
          <pc:docMk/>
          <pc:sldMk cId="1417975181" sldId="1748"/>
        </pc:sldMkLst>
        <pc:spChg chg="mod">
          <ac:chgData name="Damir Dizdarevic" userId="974b99a72053636c" providerId="LiveId" clId="{A82B104F-7757-4372-A097-0BEEA65EB095}" dt="2018-08-21T13:53:55.730" v="1415" actId="15"/>
          <ac:spMkLst>
            <pc:docMk/>
            <pc:sldMk cId="1417975181" sldId="1748"/>
            <ac:spMk id="6" creationId="{00000000-0000-0000-0000-000000000000}"/>
          </ac:spMkLst>
        </pc:spChg>
        <pc:spChg chg="mod">
          <ac:chgData name="Damir Dizdarevic" userId="974b99a72053636c" providerId="LiveId" clId="{A82B104F-7757-4372-A097-0BEEA65EB095}" dt="2018-08-21T13:53:31.498" v="1413" actId="20577"/>
          <ac:spMkLst>
            <pc:docMk/>
            <pc:sldMk cId="1417975181" sldId="1748"/>
            <ac:spMk id="17" creationId="{00000000-0000-0000-0000-000000000000}"/>
          </ac:spMkLst>
        </pc:spChg>
      </pc:sldChg>
      <pc:sldChg chg="addSp modSp add">
        <pc:chgData name="Damir Dizdarevic" userId="974b99a72053636c" providerId="LiveId" clId="{A82B104F-7757-4372-A097-0BEEA65EB095}" dt="2018-08-21T14:07:47.888" v="1943" actId="14100"/>
        <pc:sldMkLst>
          <pc:docMk/>
          <pc:sldMk cId="1700121850" sldId="1751"/>
        </pc:sldMkLst>
        <pc:spChg chg="mod">
          <ac:chgData name="Damir Dizdarevic" userId="974b99a72053636c" providerId="LiveId" clId="{A82B104F-7757-4372-A097-0BEEA65EB095}" dt="2018-08-21T14:07:34.148" v="1938" actId="14100"/>
          <ac:spMkLst>
            <pc:docMk/>
            <pc:sldMk cId="1700121850" sldId="1751"/>
            <ac:spMk id="6" creationId="{00000000-0000-0000-0000-000000000000}"/>
          </ac:spMkLst>
        </pc:spChg>
        <pc:spChg chg="mod">
          <ac:chgData name="Damir Dizdarevic" userId="974b99a72053636c" providerId="LiveId" clId="{A82B104F-7757-4372-A097-0BEEA65EB095}" dt="2018-08-21T13:57:57.514" v="1551" actId="20577"/>
          <ac:spMkLst>
            <pc:docMk/>
            <pc:sldMk cId="1700121850" sldId="1751"/>
            <ac:spMk id="17" creationId="{00000000-0000-0000-0000-000000000000}"/>
          </ac:spMkLst>
        </pc:spChg>
        <pc:picChg chg="add mod">
          <ac:chgData name="Damir Dizdarevic" userId="974b99a72053636c" providerId="LiveId" clId="{A82B104F-7757-4372-A097-0BEEA65EB095}" dt="2018-08-21T14:07:47.888" v="1943" actId="14100"/>
          <ac:picMkLst>
            <pc:docMk/>
            <pc:sldMk cId="1700121850" sldId="1751"/>
            <ac:picMk id="4" creationId="{4785DDEA-A553-4EA1-A98B-9F8DD28A7967}"/>
          </ac:picMkLst>
        </pc:picChg>
      </pc:sldChg>
      <pc:sldChg chg="modSp add">
        <pc:chgData name="Damir Dizdarevic" userId="974b99a72053636c" providerId="LiveId" clId="{A82B104F-7757-4372-A097-0BEEA65EB095}" dt="2018-08-21T14:08:45.518" v="1946" actId="20577"/>
        <pc:sldMkLst>
          <pc:docMk/>
          <pc:sldMk cId="3294184719" sldId="1752"/>
        </pc:sldMkLst>
        <pc:spChg chg="mod">
          <ac:chgData name="Damir Dizdarevic" userId="974b99a72053636c" providerId="LiveId" clId="{A82B104F-7757-4372-A097-0BEEA65EB095}" dt="2018-08-21T14:08:45.518" v="1946" actId="20577"/>
          <ac:spMkLst>
            <pc:docMk/>
            <pc:sldMk cId="3294184719" sldId="1752"/>
            <ac:spMk id="6" creationId="{00000000-0000-0000-0000-000000000000}"/>
          </ac:spMkLst>
        </pc:spChg>
        <pc:spChg chg="mod">
          <ac:chgData name="Damir Dizdarevic" userId="974b99a72053636c" providerId="LiveId" clId="{A82B104F-7757-4372-A097-0BEEA65EB095}" dt="2018-08-21T13:58:03.692" v="1563" actId="20577"/>
          <ac:spMkLst>
            <pc:docMk/>
            <pc:sldMk cId="3294184719" sldId="1752"/>
            <ac:spMk id="17" creationId="{00000000-0000-0000-0000-000000000000}"/>
          </ac:spMkLst>
        </pc:spChg>
      </pc:sldChg>
      <pc:sldChg chg="modSp add">
        <pc:chgData name="Damir Dizdarevic" userId="974b99a72053636c" providerId="LiveId" clId="{A82B104F-7757-4372-A097-0BEEA65EB095}" dt="2018-08-21T14:10:54.112" v="1949" actId="2696"/>
        <pc:sldMkLst>
          <pc:docMk/>
          <pc:sldMk cId="2555597721" sldId="1753"/>
        </pc:sldMkLst>
        <pc:spChg chg="mod">
          <ac:chgData name="Damir Dizdarevic" userId="974b99a72053636c" providerId="LiveId" clId="{A82B104F-7757-4372-A097-0BEEA65EB095}" dt="2018-08-21T14:10:54.112" v="1949" actId="2696"/>
          <ac:spMkLst>
            <pc:docMk/>
            <pc:sldMk cId="2555597721" sldId="1753"/>
            <ac:spMk id="6" creationId="{00000000-0000-0000-0000-000000000000}"/>
          </ac:spMkLst>
        </pc:spChg>
        <pc:spChg chg="mod">
          <ac:chgData name="Damir Dizdarevic" userId="974b99a72053636c" providerId="LiveId" clId="{A82B104F-7757-4372-A097-0BEEA65EB095}" dt="2018-08-21T13:58:10.835" v="1581" actId="20577"/>
          <ac:spMkLst>
            <pc:docMk/>
            <pc:sldMk cId="2555597721" sldId="1753"/>
            <ac:spMk id="17" creationId="{00000000-0000-0000-0000-000000000000}"/>
          </ac:spMkLst>
        </pc:spChg>
      </pc:sldChg>
      <pc:sldChg chg="modSp add">
        <pc:chgData name="Damir Dizdarevic" userId="974b99a72053636c" providerId="LiveId" clId="{A82B104F-7757-4372-A097-0BEEA65EB095}" dt="2018-08-21T14:12:47.365" v="1984" actId="2696"/>
        <pc:sldMkLst>
          <pc:docMk/>
          <pc:sldMk cId="3932618498" sldId="1754"/>
        </pc:sldMkLst>
        <pc:spChg chg="mod">
          <ac:chgData name="Damir Dizdarevic" userId="974b99a72053636c" providerId="LiveId" clId="{A82B104F-7757-4372-A097-0BEEA65EB095}" dt="2018-08-21T14:12:47.365" v="1984" actId="2696"/>
          <ac:spMkLst>
            <pc:docMk/>
            <pc:sldMk cId="3932618498" sldId="1754"/>
            <ac:spMk id="6" creationId="{00000000-0000-0000-0000-000000000000}"/>
          </ac:spMkLst>
        </pc:spChg>
        <pc:spChg chg="mod">
          <ac:chgData name="Damir Dizdarevic" userId="974b99a72053636c" providerId="LiveId" clId="{A82B104F-7757-4372-A097-0BEEA65EB095}" dt="2018-08-21T13:58:23.118" v="1620" actId="20577"/>
          <ac:spMkLst>
            <pc:docMk/>
            <pc:sldMk cId="3932618498" sldId="1754"/>
            <ac:spMk id="17" creationId="{00000000-0000-0000-0000-000000000000}"/>
          </ac:spMkLst>
        </pc:spChg>
      </pc:sldChg>
      <pc:sldChg chg="addSp modSp add">
        <pc:chgData name="Damir Dizdarevic" userId="974b99a72053636c" providerId="LiveId" clId="{A82B104F-7757-4372-A097-0BEEA65EB095}" dt="2018-08-21T14:13:46.139" v="1989" actId="1076"/>
        <pc:sldMkLst>
          <pc:docMk/>
          <pc:sldMk cId="4256952828" sldId="1755"/>
        </pc:sldMkLst>
        <pc:spChg chg="mod">
          <ac:chgData name="Damir Dizdarevic" userId="974b99a72053636c" providerId="LiveId" clId="{A82B104F-7757-4372-A097-0BEEA65EB095}" dt="2018-08-21T14:13:38.197" v="1987" actId="14100"/>
          <ac:spMkLst>
            <pc:docMk/>
            <pc:sldMk cId="4256952828" sldId="1755"/>
            <ac:spMk id="6" creationId="{00000000-0000-0000-0000-000000000000}"/>
          </ac:spMkLst>
        </pc:spChg>
        <pc:spChg chg="mod">
          <ac:chgData name="Damir Dizdarevic" userId="974b99a72053636c" providerId="LiveId" clId="{A82B104F-7757-4372-A097-0BEEA65EB095}" dt="2018-08-21T13:59:26.411" v="1729" actId="20577"/>
          <ac:spMkLst>
            <pc:docMk/>
            <pc:sldMk cId="4256952828" sldId="1755"/>
            <ac:spMk id="17" creationId="{00000000-0000-0000-0000-000000000000}"/>
          </ac:spMkLst>
        </pc:spChg>
        <pc:picChg chg="add mod">
          <ac:chgData name="Damir Dizdarevic" userId="974b99a72053636c" providerId="LiveId" clId="{A82B104F-7757-4372-A097-0BEEA65EB095}" dt="2018-08-21T14:13:46.139" v="1989" actId="1076"/>
          <ac:picMkLst>
            <pc:docMk/>
            <pc:sldMk cId="4256952828" sldId="1755"/>
            <ac:picMk id="4" creationId="{2D46D48E-E1CB-41D7-BFDB-0B10FD907047}"/>
          </ac:picMkLst>
        </pc:picChg>
      </pc:sldChg>
      <pc:sldChg chg="modSp add">
        <pc:chgData name="Damir Dizdarevic" userId="974b99a72053636c" providerId="LiveId" clId="{A82B104F-7757-4372-A097-0BEEA65EB095}" dt="2018-08-21T14:14:47.811" v="2006" actId="20577"/>
        <pc:sldMkLst>
          <pc:docMk/>
          <pc:sldMk cId="1632471178" sldId="1756"/>
        </pc:sldMkLst>
        <pc:spChg chg="mod">
          <ac:chgData name="Damir Dizdarevic" userId="974b99a72053636c" providerId="LiveId" clId="{A82B104F-7757-4372-A097-0BEEA65EB095}" dt="2018-08-21T14:14:47.811" v="2006" actId="20577"/>
          <ac:spMkLst>
            <pc:docMk/>
            <pc:sldMk cId="1632471178" sldId="1756"/>
            <ac:spMk id="6" creationId="{00000000-0000-0000-0000-000000000000}"/>
          </ac:spMkLst>
        </pc:spChg>
        <pc:spChg chg="mod">
          <ac:chgData name="Damir Dizdarevic" userId="974b99a72053636c" providerId="LiveId" clId="{A82B104F-7757-4372-A097-0BEEA65EB095}" dt="2018-08-21T13:58:53.173" v="1706" actId="20577"/>
          <ac:spMkLst>
            <pc:docMk/>
            <pc:sldMk cId="1632471178" sldId="1756"/>
            <ac:spMk id="17" creationId="{00000000-0000-0000-0000-000000000000}"/>
          </ac:spMkLst>
        </pc:spChg>
      </pc:sldChg>
      <pc:sldChg chg="modSp add">
        <pc:chgData name="Damir Dizdarevic" userId="974b99a72053636c" providerId="LiveId" clId="{A82B104F-7757-4372-A097-0BEEA65EB095}" dt="2018-08-21T14:16:31.736" v="2073" actId="15"/>
        <pc:sldMkLst>
          <pc:docMk/>
          <pc:sldMk cId="2104712283" sldId="1757"/>
        </pc:sldMkLst>
        <pc:spChg chg="mod">
          <ac:chgData name="Damir Dizdarevic" userId="974b99a72053636c" providerId="LiveId" clId="{A82B104F-7757-4372-A097-0BEEA65EB095}" dt="2018-08-21T14:16:31.736" v="2073" actId="15"/>
          <ac:spMkLst>
            <pc:docMk/>
            <pc:sldMk cId="2104712283" sldId="1757"/>
            <ac:spMk id="6" creationId="{00000000-0000-0000-0000-000000000000}"/>
          </ac:spMkLst>
        </pc:spChg>
        <pc:spChg chg="mod">
          <ac:chgData name="Damir Dizdarevic" userId="974b99a72053636c" providerId="LiveId" clId="{A82B104F-7757-4372-A097-0BEEA65EB095}" dt="2018-08-21T13:59:02.769" v="1728" actId="20577"/>
          <ac:spMkLst>
            <pc:docMk/>
            <pc:sldMk cId="2104712283" sldId="1757"/>
            <ac:spMk id="17" creationId="{00000000-0000-0000-0000-000000000000}"/>
          </ac:spMkLst>
        </pc:spChg>
      </pc:sldChg>
      <pc:sldChg chg="modSp add">
        <pc:chgData name="Damir Dizdarevic" userId="974b99a72053636c" providerId="LiveId" clId="{A82B104F-7757-4372-A097-0BEEA65EB095}" dt="2018-08-21T14:03:05.833" v="1882" actId="20577"/>
        <pc:sldMkLst>
          <pc:docMk/>
          <pc:sldMk cId="1616628661" sldId="1759"/>
        </pc:sldMkLst>
        <pc:spChg chg="mod">
          <ac:chgData name="Damir Dizdarevic" userId="974b99a72053636c" providerId="LiveId" clId="{A82B104F-7757-4372-A097-0BEEA65EB095}" dt="2018-08-21T14:03:05.833" v="1882" actId="20577"/>
          <ac:spMkLst>
            <pc:docMk/>
            <pc:sldMk cId="1616628661" sldId="1759"/>
            <ac:spMk id="6" creationId="{00000000-0000-0000-0000-000000000000}"/>
          </ac:spMkLst>
        </pc:spChg>
        <pc:spChg chg="mod">
          <ac:chgData name="Damir Dizdarevic" userId="974b99a72053636c" providerId="LiveId" clId="{A82B104F-7757-4372-A097-0BEEA65EB095}" dt="2018-08-21T13:57:20.167" v="1467" actId="20577"/>
          <ac:spMkLst>
            <pc:docMk/>
            <pc:sldMk cId="1616628661" sldId="1759"/>
            <ac:spMk id="17" creationId="{00000000-0000-0000-0000-000000000000}"/>
          </ac:spMkLst>
        </pc:spChg>
      </pc:sldChg>
      <pc:sldChg chg="modSp add">
        <pc:chgData name="Damir Dizdarevic" userId="974b99a72053636c" providerId="LiveId" clId="{A82B104F-7757-4372-A097-0BEEA65EB095}" dt="2018-08-21T14:33:22.408" v="2317" actId="20577"/>
        <pc:sldMkLst>
          <pc:docMk/>
          <pc:sldMk cId="1215515458" sldId="1764"/>
        </pc:sldMkLst>
        <pc:spChg chg="mod">
          <ac:chgData name="Damir Dizdarevic" userId="974b99a72053636c" providerId="LiveId" clId="{A82B104F-7757-4372-A097-0BEEA65EB095}" dt="2018-08-21T14:33:22.408" v="2317" actId="20577"/>
          <ac:spMkLst>
            <pc:docMk/>
            <pc:sldMk cId="1215515458" sldId="1764"/>
            <ac:spMk id="6" creationId="{00000000-0000-0000-0000-000000000000}"/>
          </ac:spMkLst>
        </pc:spChg>
        <pc:spChg chg="mod">
          <ac:chgData name="Damir Dizdarevic" userId="974b99a72053636c" providerId="LiveId" clId="{A82B104F-7757-4372-A097-0BEEA65EB095}" dt="2018-08-21T14:18:40.515" v="2186" actId="20577"/>
          <ac:spMkLst>
            <pc:docMk/>
            <pc:sldMk cId="1215515458" sldId="1764"/>
            <ac:spMk id="17" creationId="{00000000-0000-0000-0000-000000000000}"/>
          </ac:spMkLst>
        </pc:spChg>
      </pc:sldChg>
      <pc:sldChg chg="modSp add">
        <pc:chgData name="Damir Dizdarevic" userId="974b99a72053636c" providerId="LiveId" clId="{A82B104F-7757-4372-A097-0BEEA65EB095}" dt="2018-08-21T14:34:51.272" v="2341" actId="20577"/>
        <pc:sldMkLst>
          <pc:docMk/>
          <pc:sldMk cId="287923079" sldId="1765"/>
        </pc:sldMkLst>
        <pc:spChg chg="mod">
          <ac:chgData name="Damir Dizdarevic" userId="974b99a72053636c" providerId="LiveId" clId="{A82B104F-7757-4372-A097-0BEEA65EB095}" dt="2018-08-21T14:34:51.272" v="2341" actId="20577"/>
          <ac:spMkLst>
            <pc:docMk/>
            <pc:sldMk cId="287923079" sldId="1765"/>
            <ac:spMk id="6" creationId="{00000000-0000-0000-0000-000000000000}"/>
          </ac:spMkLst>
        </pc:spChg>
        <pc:spChg chg="mod">
          <ac:chgData name="Damir Dizdarevic" userId="974b99a72053636c" providerId="LiveId" clId="{A82B104F-7757-4372-A097-0BEEA65EB095}" dt="2018-08-21T14:18:49.889" v="2198" actId="20577"/>
          <ac:spMkLst>
            <pc:docMk/>
            <pc:sldMk cId="287923079" sldId="1765"/>
            <ac:spMk id="17" creationId="{00000000-0000-0000-0000-000000000000}"/>
          </ac:spMkLst>
        </pc:spChg>
      </pc:sldChg>
      <pc:sldChg chg="modSp add">
        <pc:chgData name="Damir Dizdarevic" userId="974b99a72053636c" providerId="LiveId" clId="{A82B104F-7757-4372-A097-0BEEA65EB095}" dt="2018-08-21T14:36:20.193" v="2390" actId="20577"/>
        <pc:sldMkLst>
          <pc:docMk/>
          <pc:sldMk cId="3844274221" sldId="1766"/>
        </pc:sldMkLst>
        <pc:spChg chg="mod">
          <ac:chgData name="Damir Dizdarevic" userId="974b99a72053636c" providerId="LiveId" clId="{A82B104F-7757-4372-A097-0BEEA65EB095}" dt="2018-08-21T14:36:20.193" v="2390" actId="20577"/>
          <ac:spMkLst>
            <pc:docMk/>
            <pc:sldMk cId="3844274221" sldId="1766"/>
            <ac:spMk id="6" creationId="{00000000-0000-0000-0000-000000000000}"/>
          </ac:spMkLst>
        </pc:spChg>
        <pc:spChg chg="mod">
          <ac:chgData name="Damir Dizdarevic" userId="974b99a72053636c" providerId="LiveId" clId="{A82B104F-7757-4372-A097-0BEEA65EB095}" dt="2018-08-21T14:19:00.258" v="2207" actId="20577"/>
          <ac:spMkLst>
            <pc:docMk/>
            <pc:sldMk cId="3844274221" sldId="1766"/>
            <ac:spMk id="17" creationId="{00000000-0000-0000-0000-000000000000}"/>
          </ac:spMkLst>
        </pc:spChg>
      </pc:sldChg>
    </pc:docChg>
  </pc:docChgLst>
  <pc:docChgLst>
    <pc:chgData name="Jenny" userId="3fd3e1b3-2829-4b83-a999-09ceb7240592" providerId="ADAL" clId="{73213D92-4A96-4BC7-AE1D-C3D58D1FDC6D}"/>
    <pc:docChg chg="modSld">
      <pc:chgData name="Jenny" userId="3fd3e1b3-2829-4b83-a999-09ceb7240592" providerId="ADAL" clId="{73213D92-4A96-4BC7-AE1D-C3D58D1FDC6D}" dt="2020-07-30T19:54:02.781" v="0" actId="1076"/>
      <pc:docMkLst>
        <pc:docMk/>
      </pc:docMkLst>
      <pc:sldChg chg="modSp">
        <pc:chgData name="Jenny" userId="3fd3e1b3-2829-4b83-a999-09ceb7240592" providerId="ADAL" clId="{73213D92-4A96-4BC7-AE1D-C3D58D1FDC6D}" dt="2020-07-30T19:54:02.781" v="0" actId="1076"/>
        <pc:sldMkLst>
          <pc:docMk/>
          <pc:sldMk cId="389422034" sldId="1782"/>
        </pc:sldMkLst>
        <pc:spChg chg="mod">
          <ac:chgData name="Jenny" userId="3fd3e1b3-2829-4b83-a999-09ceb7240592" providerId="ADAL" clId="{73213D92-4A96-4BC7-AE1D-C3D58D1FDC6D}" dt="2020-07-30T19:54:02.781" v="0" actId="1076"/>
          <ac:spMkLst>
            <pc:docMk/>
            <pc:sldMk cId="389422034" sldId="1782"/>
            <ac:spMk id="14" creationId="{942A9D5E-75A6-4A44-A3CA-6AD0D0FEDDE3}"/>
          </ac:spMkLst>
        </pc:spChg>
        <pc:spChg chg="mod">
          <ac:chgData name="Jenny" userId="3fd3e1b3-2829-4b83-a999-09ceb7240592" providerId="ADAL" clId="{73213D92-4A96-4BC7-AE1D-C3D58D1FDC6D}" dt="2020-07-30T19:54:02.781" v="0" actId="1076"/>
          <ac:spMkLst>
            <pc:docMk/>
            <pc:sldMk cId="389422034" sldId="1782"/>
            <ac:spMk id="15" creationId="{8F920051-BF5A-4E9F-AD4B-C19EB733F030}"/>
          </ac:spMkLst>
        </pc:spChg>
        <pc:spChg chg="mod">
          <ac:chgData name="Jenny" userId="3fd3e1b3-2829-4b83-a999-09ceb7240592" providerId="ADAL" clId="{73213D92-4A96-4BC7-AE1D-C3D58D1FDC6D}" dt="2020-07-30T19:54:02.781" v="0" actId="1076"/>
          <ac:spMkLst>
            <pc:docMk/>
            <pc:sldMk cId="389422034" sldId="1782"/>
            <ac:spMk id="16" creationId="{BF8AEE5F-B30F-40FD-8882-03986D687153}"/>
          </ac:spMkLst>
        </pc:spChg>
        <pc:spChg chg="mod">
          <ac:chgData name="Jenny" userId="3fd3e1b3-2829-4b83-a999-09ceb7240592" providerId="ADAL" clId="{73213D92-4A96-4BC7-AE1D-C3D58D1FDC6D}" dt="2020-07-30T19:54:02.781" v="0" actId="1076"/>
          <ac:spMkLst>
            <pc:docMk/>
            <pc:sldMk cId="389422034" sldId="1782"/>
            <ac:spMk id="18" creationId="{E82B0657-1724-4DD5-9E5F-04B3E9F4BE38}"/>
          </ac:spMkLst>
        </pc:spChg>
        <pc:spChg chg="mod">
          <ac:chgData name="Jenny" userId="3fd3e1b3-2829-4b83-a999-09ceb7240592" providerId="ADAL" clId="{73213D92-4A96-4BC7-AE1D-C3D58D1FDC6D}" dt="2020-07-30T19:54:02.781" v="0" actId="1076"/>
          <ac:spMkLst>
            <pc:docMk/>
            <pc:sldMk cId="389422034" sldId="1782"/>
            <ac:spMk id="19" creationId="{10E65FCA-1E86-43C3-A892-36D50DA2F6F1}"/>
          </ac:spMkLst>
        </pc:spChg>
        <pc:spChg chg="mod">
          <ac:chgData name="Jenny" userId="3fd3e1b3-2829-4b83-a999-09ceb7240592" providerId="ADAL" clId="{73213D92-4A96-4BC7-AE1D-C3D58D1FDC6D}" dt="2020-07-30T19:54:02.781" v="0" actId="1076"/>
          <ac:spMkLst>
            <pc:docMk/>
            <pc:sldMk cId="389422034" sldId="1782"/>
            <ac:spMk id="20" creationId="{51001DDA-0DB8-4808-829A-CECFF4AE8109}"/>
          </ac:spMkLst>
        </pc:spChg>
        <pc:spChg chg="mod">
          <ac:chgData name="Jenny" userId="3fd3e1b3-2829-4b83-a999-09ceb7240592" providerId="ADAL" clId="{73213D92-4A96-4BC7-AE1D-C3D58D1FDC6D}" dt="2020-07-30T19:54:02.781" v="0" actId="1076"/>
          <ac:spMkLst>
            <pc:docMk/>
            <pc:sldMk cId="389422034" sldId="1782"/>
            <ac:spMk id="21" creationId="{A2237F78-4BBE-42B7-B349-2D27F7A300EF}"/>
          </ac:spMkLst>
        </pc:spChg>
        <pc:spChg chg="mod">
          <ac:chgData name="Jenny" userId="3fd3e1b3-2829-4b83-a999-09ceb7240592" providerId="ADAL" clId="{73213D92-4A96-4BC7-AE1D-C3D58D1FDC6D}" dt="2020-07-30T19:54:02.781" v="0" actId="1076"/>
          <ac:spMkLst>
            <pc:docMk/>
            <pc:sldMk cId="389422034" sldId="1782"/>
            <ac:spMk id="22" creationId="{DD53F50E-D310-456C-AC25-D7B989377954}"/>
          </ac:spMkLst>
        </pc:spChg>
        <pc:spChg chg="mod">
          <ac:chgData name="Jenny" userId="3fd3e1b3-2829-4b83-a999-09ceb7240592" providerId="ADAL" clId="{73213D92-4A96-4BC7-AE1D-C3D58D1FDC6D}" dt="2020-07-30T19:54:02.781" v="0" actId="1076"/>
          <ac:spMkLst>
            <pc:docMk/>
            <pc:sldMk cId="389422034" sldId="1782"/>
            <ac:spMk id="23" creationId="{FE8FBD5B-6C93-4D7E-A9B5-C54B972F5A81}"/>
          </ac:spMkLst>
        </pc:spChg>
        <pc:spChg chg="mod">
          <ac:chgData name="Jenny" userId="3fd3e1b3-2829-4b83-a999-09ceb7240592" providerId="ADAL" clId="{73213D92-4A96-4BC7-AE1D-C3D58D1FDC6D}" dt="2020-07-30T19:54:02.781" v="0" actId="1076"/>
          <ac:spMkLst>
            <pc:docMk/>
            <pc:sldMk cId="389422034" sldId="1782"/>
            <ac:spMk id="24" creationId="{7A6F45AC-FF6E-4812-8BD4-3F4E93348688}"/>
          </ac:spMkLst>
        </pc:spChg>
        <pc:spChg chg="mod">
          <ac:chgData name="Jenny" userId="3fd3e1b3-2829-4b83-a999-09ceb7240592" providerId="ADAL" clId="{73213D92-4A96-4BC7-AE1D-C3D58D1FDC6D}" dt="2020-07-30T19:54:02.781" v="0" actId="1076"/>
          <ac:spMkLst>
            <pc:docMk/>
            <pc:sldMk cId="389422034" sldId="1782"/>
            <ac:spMk id="25" creationId="{79197593-CC45-4DAF-BA36-1A7761CD21B5}"/>
          </ac:spMkLst>
        </pc:spChg>
        <pc:spChg chg="mod">
          <ac:chgData name="Jenny" userId="3fd3e1b3-2829-4b83-a999-09ceb7240592" providerId="ADAL" clId="{73213D92-4A96-4BC7-AE1D-C3D58D1FDC6D}" dt="2020-07-30T19:54:02.781" v="0" actId="1076"/>
          <ac:spMkLst>
            <pc:docMk/>
            <pc:sldMk cId="389422034" sldId="1782"/>
            <ac:spMk id="26" creationId="{E10C284E-E1A2-4F59-A42C-2E1EEB2065CF}"/>
          </ac:spMkLst>
        </pc:spChg>
        <pc:spChg chg="mod">
          <ac:chgData name="Jenny" userId="3fd3e1b3-2829-4b83-a999-09ceb7240592" providerId="ADAL" clId="{73213D92-4A96-4BC7-AE1D-C3D58D1FDC6D}" dt="2020-07-30T19:54:02.781" v="0" actId="1076"/>
          <ac:spMkLst>
            <pc:docMk/>
            <pc:sldMk cId="389422034" sldId="1782"/>
            <ac:spMk id="27" creationId="{37A2CE33-D079-417F-A5BF-8820E8706C73}"/>
          </ac:spMkLst>
        </pc:spChg>
        <pc:spChg chg="mod">
          <ac:chgData name="Jenny" userId="3fd3e1b3-2829-4b83-a999-09ceb7240592" providerId="ADAL" clId="{73213D92-4A96-4BC7-AE1D-C3D58D1FDC6D}" dt="2020-07-30T19:54:02.781" v="0" actId="1076"/>
          <ac:spMkLst>
            <pc:docMk/>
            <pc:sldMk cId="389422034" sldId="1782"/>
            <ac:spMk id="28" creationId="{F53847C1-962C-4C08-BEAE-297DDC3B521C}"/>
          </ac:spMkLst>
        </pc:spChg>
        <pc:spChg chg="mod">
          <ac:chgData name="Jenny" userId="3fd3e1b3-2829-4b83-a999-09ceb7240592" providerId="ADAL" clId="{73213D92-4A96-4BC7-AE1D-C3D58D1FDC6D}" dt="2020-07-30T19:54:02.781" v="0" actId="1076"/>
          <ac:spMkLst>
            <pc:docMk/>
            <pc:sldMk cId="389422034" sldId="1782"/>
            <ac:spMk id="29" creationId="{66D0B9FC-4DFA-49DF-8119-8C7145187D80}"/>
          </ac:spMkLst>
        </pc:spChg>
        <pc:spChg chg="mod">
          <ac:chgData name="Jenny" userId="3fd3e1b3-2829-4b83-a999-09ceb7240592" providerId="ADAL" clId="{73213D92-4A96-4BC7-AE1D-C3D58D1FDC6D}" dt="2020-07-30T19:54:02.781" v="0" actId="1076"/>
          <ac:spMkLst>
            <pc:docMk/>
            <pc:sldMk cId="389422034" sldId="1782"/>
            <ac:spMk id="30" creationId="{E959EE47-E19D-4B06-88A8-D84406A97DDE}"/>
          </ac:spMkLst>
        </pc:spChg>
        <pc:spChg chg="mod">
          <ac:chgData name="Jenny" userId="3fd3e1b3-2829-4b83-a999-09ceb7240592" providerId="ADAL" clId="{73213D92-4A96-4BC7-AE1D-C3D58D1FDC6D}" dt="2020-07-30T19:54:02.781" v="0" actId="1076"/>
          <ac:spMkLst>
            <pc:docMk/>
            <pc:sldMk cId="389422034" sldId="1782"/>
            <ac:spMk id="31" creationId="{787C7831-1AF6-4E68-87B9-B1A7EEFEB505}"/>
          </ac:spMkLst>
        </pc:spChg>
        <pc:spChg chg="mod">
          <ac:chgData name="Jenny" userId="3fd3e1b3-2829-4b83-a999-09ceb7240592" providerId="ADAL" clId="{73213D92-4A96-4BC7-AE1D-C3D58D1FDC6D}" dt="2020-07-30T19:54:02.781" v="0" actId="1076"/>
          <ac:spMkLst>
            <pc:docMk/>
            <pc:sldMk cId="389422034" sldId="1782"/>
            <ac:spMk id="32" creationId="{99265188-EC2E-4318-93C9-EC650933293C}"/>
          </ac:spMkLst>
        </pc:spChg>
        <pc:spChg chg="mod">
          <ac:chgData name="Jenny" userId="3fd3e1b3-2829-4b83-a999-09ceb7240592" providerId="ADAL" clId="{73213D92-4A96-4BC7-AE1D-C3D58D1FDC6D}" dt="2020-07-30T19:54:02.781" v="0" actId="1076"/>
          <ac:spMkLst>
            <pc:docMk/>
            <pc:sldMk cId="389422034" sldId="1782"/>
            <ac:spMk id="33" creationId="{D5DB2317-F3DA-4041-B01B-9074737E7D3A}"/>
          </ac:spMkLst>
        </pc:spChg>
        <pc:spChg chg="mod">
          <ac:chgData name="Jenny" userId="3fd3e1b3-2829-4b83-a999-09ceb7240592" providerId="ADAL" clId="{73213D92-4A96-4BC7-AE1D-C3D58D1FDC6D}" dt="2020-07-30T19:54:02.781" v="0" actId="1076"/>
          <ac:spMkLst>
            <pc:docMk/>
            <pc:sldMk cId="389422034" sldId="1782"/>
            <ac:spMk id="34" creationId="{581C1986-406E-42C5-97EB-C722CA7FC22C}"/>
          </ac:spMkLst>
        </pc:spChg>
        <pc:spChg chg="mod">
          <ac:chgData name="Jenny" userId="3fd3e1b3-2829-4b83-a999-09ceb7240592" providerId="ADAL" clId="{73213D92-4A96-4BC7-AE1D-C3D58D1FDC6D}" dt="2020-07-30T19:54:02.781" v="0" actId="1076"/>
          <ac:spMkLst>
            <pc:docMk/>
            <pc:sldMk cId="389422034" sldId="1782"/>
            <ac:spMk id="35" creationId="{A0C0A947-1DF8-47BA-A081-3340A5191055}"/>
          </ac:spMkLst>
        </pc:spChg>
        <pc:spChg chg="mod">
          <ac:chgData name="Jenny" userId="3fd3e1b3-2829-4b83-a999-09ceb7240592" providerId="ADAL" clId="{73213D92-4A96-4BC7-AE1D-C3D58D1FDC6D}" dt="2020-07-30T19:54:02.781" v="0" actId="1076"/>
          <ac:spMkLst>
            <pc:docMk/>
            <pc:sldMk cId="389422034" sldId="1782"/>
            <ac:spMk id="36" creationId="{36560D71-D37E-48A6-91F6-9395260240C5}"/>
          </ac:spMkLst>
        </pc:spChg>
        <pc:spChg chg="mod">
          <ac:chgData name="Jenny" userId="3fd3e1b3-2829-4b83-a999-09ceb7240592" providerId="ADAL" clId="{73213D92-4A96-4BC7-AE1D-C3D58D1FDC6D}" dt="2020-07-30T19:54:02.781" v="0" actId="1076"/>
          <ac:spMkLst>
            <pc:docMk/>
            <pc:sldMk cId="389422034" sldId="1782"/>
            <ac:spMk id="37" creationId="{2C096FC8-FD4A-4DA1-B509-9BE12160B057}"/>
          </ac:spMkLst>
        </pc:spChg>
        <pc:spChg chg="mod">
          <ac:chgData name="Jenny" userId="3fd3e1b3-2829-4b83-a999-09ceb7240592" providerId="ADAL" clId="{73213D92-4A96-4BC7-AE1D-C3D58D1FDC6D}" dt="2020-07-30T19:54:02.781" v="0" actId="1076"/>
          <ac:spMkLst>
            <pc:docMk/>
            <pc:sldMk cId="389422034" sldId="1782"/>
            <ac:spMk id="38" creationId="{7E62E5CE-225E-40B7-9603-327C4C1B2547}"/>
          </ac:spMkLst>
        </pc:spChg>
        <pc:spChg chg="mod">
          <ac:chgData name="Jenny" userId="3fd3e1b3-2829-4b83-a999-09ceb7240592" providerId="ADAL" clId="{73213D92-4A96-4BC7-AE1D-C3D58D1FDC6D}" dt="2020-07-30T19:54:02.781" v="0" actId="1076"/>
          <ac:spMkLst>
            <pc:docMk/>
            <pc:sldMk cId="389422034" sldId="1782"/>
            <ac:spMk id="39" creationId="{C0C9E2DF-ABD8-4CD9-829D-6F29DAF6E5A6}"/>
          </ac:spMkLst>
        </pc:spChg>
        <pc:spChg chg="mod">
          <ac:chgData name="Jenny" userId="3fd3e1b3-2829-4b83-a999-09ceb7240592" providerId="ADAL" clId="{73213D92-4A96-4BC7-AE1D-C3D58D1FDC6D}" dt="2020-07-30T19:54:02.781" v="0" actId="1076"/>
          <ac:spMkLst>
            <pc:docMk/>
            <pc:sldMk cId="389422034" sldId="1782"/>
            <ac:spMk id="40" creationId="{00A9EA71-5655-4044-8996-6B4EE4F1A0B5}"/>
          </ac:spMkLst>
        </pc:spChg>
        <pc:spChg chg="mod">
          <ac:chgData name="Jenny" userId="3fd3e1b3-2829-4b83-a999-09ceb7240592" providerId="ADAL" clId="{73213D92-4A96-4BC7-AE1D-C3D58D1FDC6D}" dt="2020-07-30T19:54:02.781" v="0" actId="1076"/>
          <ac:spMkLst>
            <pc:docMk/>
            <pc:sldMk cId="389422034" sldId="1782"/>
            <ac:spMk id="41" creationId="{1BD860EA-0391-4186-9CFD-E6C96B55EC3E}"/>
          </ac:spMkLst>
        </pc:spChg>
        <pc:spChg chg="mod">
          <ac:chgData name="Jenny" userId="3fd3e1b3-2829-4b83-a999-09ceb7240592" providerId="ADAL" clId="{73213D92-4A96-4BC7-AE1D-C3D58D1FDC6D}" dt="2020-07-30T19:54:02.781" v="0" actId="1076"/>
          <ac:spMkLst>
            <pc:docMk/>
            <pc:sldMk cId="389422034" sldId="1782"/>
            <ac:spMk id="42" creationId="{097B55EE-E822-4F94-9079-FB943C8B5884}"/>
          </ac:spMkLst>
        </pc:spChg>
        <pc:spChg chg="mod">
          <ac:chgData name="Jenny" userId="3fd3e1b3-2829-4b83-a999-09ceb7240592" providerId="ADAL" clId="{73213D92-4A96-4BC7-AE1D-C3D58D1FDC6D}" dt="2020-07-30T19:54:02.781" v="0" actId="1076"/>
          <ac:spMkLst>
            <pc:docMk/>
            <pc:sldMk cId="389422034" sldId="1782"/>
            <ac:spMk id="43" creationId="{BA7D589D-64F8-4F5B-BAD8-EC5FA5A9A72D}"/>
          </ac:spMkLst>
        </pc:spChg>
        <pc:spChg chg="mod">
          <ac:chgData name="Jenny" userId="3fd3e1b3-2829-4b83-a999-09ceb7240592" providerId="ADAL" clId="{73213D92-4A96-4BC7-AE1D-C3D58D1FDC6D}" dt="2020-07-30T19:54:02.781" v="0" actId="1076"/>
          <ac:spMkLst>
            <pc:docMk/>
            <pc:sldMk cId="389422034" sldId="1782"/>
            <ac:spMk id="44" creationId="{D8772162-A189-4022-BA61-394F991C7EBE}"/>
          </ac:spMkLst>
        </pc:spChg>
        <pc:spChg chg="mod">
          <ac:chgData name="Jenny" userId="3fd3e1b3-2829-4b83-a999-09ceb7240592" providerId="ADAL" clId="{73213D92-4A96-4BC7-AE1D-C3D58D1FDC6D}" dt="2020-07-30T19:54:02.781" v="0" actId="1076"/>
          <ac:spMkLst>
            <pc:docMk/>
            <pc:sldMk cId="389422034" sldId="1782"/>
            <ac:spMk id="45" creationId="{0936C8E9-352D-4AEA-ACE7-1D3C13520A08}"/>
          </ac:spMkLst>
        </pc:spChg>
        <pc:spChg chg="mod">
          <ac:chgData name="Jenny" userId="3fd3e1b3-2829-4b83-a999-09ceb7240592" providerId="ADAL" clId="{73213D92-4A96-4BC7-AE1D-C3D58D1FDC6D}" dt="2020-07-30T19:54:02.781" v="0" actId="1076"/>
          <ac:spMkLst>
            <pc:docMk/>
            <pc:sldMk cId="389422034" sldId="1782"/>
            <ac:spMk id="46" creationId="{9B0AE7D0-96D2-4AEE-AF96-86018C69F4FF}"/>
          </ac:spMkLst>
        </pc:spChg>
        <pc:spChg chg="mod">
          <ac:chgData name="Jenny" userId="3fd3e1b3-2829-4b83-a999-09ceb7240592" providerId="ADAL" clId="{73213D92-4A96-4BC7-AE1D-C3D58D1FDC6D}" dt="2020-07-30T19:54:02.781" v="0" actId="1076"/>
          <ac:spMkLst>
            <pc:docMk/>
            <pc:sldMk cId="389422034" sldId="1782"/>
            <ac:spMk id="47" creationId="{D72F18E8-82D0-4859-AFBB-6F6BBD128F4A}"/>
          </ac:spMkLst>
        </pc:spChg>
        <pc:spChg chg="mod">
          <ac:chgData name="Jenny" userId="3fd3e1b3-2829-4b83-a999-09ceb7240592" providerId="ADAL" clId="{73213D92-4A96-4BC7-AE1D-C3D58D1FDC6D}" dt="2020-07-30T19:54:02.781" v="0" actId="1076"/>
          <ac:spMkLst>
            <pc:docMk/>
            <pc:sldMk cId="389422034" sldId="1782"/>
            <ac:spMk id="48" creationId="{5BCF05B0-2229-4E3C-BC9E-537976C884F6}"/>
          </ac:spMkLst>
        </pc:spChg>
        <pc:spChg chg="mod">
          <ac:chgData name="Jenny" userId="3fd3e1b3-2829-4b83-a999-09ceb7240592" providerId="ADAL" clId="{73213D92-4A96-4BC7-AE1D-C3D58D1FDC6D}" dt="2020-07-30T19:54:02.781" v="0" actId="1076"/>
          <ac:spMkLst>
            <pc:docMk/>
            <pc:sldMk cId="389422034" sldId="1782"/>
            <ac:spMk id="49" creationId="{9FBFB9FA-47E8-4115-B2E8-93292CB55ABF}"/>
          </ac:spMkLst>
        </pc:spChg>
        <pc:spChg chg="mod">
          <ac:chgData name="Jenny" userId="3fd3e1b3-2829-4b83-a999-09ceb7240592" providerId="ADAL" clId="{73213D92-4A96-4BC7-AE1D-C3D58D1FDC6D}" dt="2020-07-30T19:54:02.781" v="0" actId="1076"/>
          <ac:spMkLst>
            <pc:docMk/>
            <pc:sldMk cId="389422034" sldId="1782"/>
            <ac:spMk id="50" creationId="{52E34477-BB74-417A-9084-420922ABBD8B}"/>
          </ac:spMkLst>
        </pc:spChg>
        <pc:spChg chg="mod">
          <ac:chgData name="Jenny" userId="3fd3e1b3-2829-4b83-a999-09ceb7240592" providerId="ADAL" clId="{73213D92-4A96-4BC7-AE1D-C3D58D1FDC6D}" dt="2020-07-30T19:54:02.781" v="0" actId="1076"/>
          <ac:spMkLst>
            <pc:docMk/>
            <pc:sldMk cId="389422034" sldId="1782"/>
            <ac:spMk id="51" creationId="{6F0B8A7E-54C4-45FD-A13C-2A61143D66B3}"/>
          </ac:spMkLst>
        </pc:spChg>
        <pc:spChg chg="mod">
          <ac:chgData name="Jenny" userId="3fd3e1b3-2829-4b83-a999-09ceb7240592" providerId="ADAL" clId="{73213D92-4A96-4BC7-AE1D-C3D58D1FDC6D}" dt="2020-07-30T19:54:02.781" v="0" actId="1076"/>
          <ac:spMkLst>
            <pc:docMk/>
            <pc:sldMk cId="389422034" sldId="1782"/>
            <ac:spMk id="52" creationId="{11C1FB71-40C1-4EA5-8C7B-5F87F6BC7E98}"/>
          </ac:spMkLst>
        </pc:spChg>
        <pc:spChg chg="mod">
          <ac:chgData name="Jenny" userId="3fd3e1b3-2829-4b83-a999-09ceb7240592" providerId="ADAL" clId="{73213D92-4A96-4BC7-AE1D-C3D58D1FDC6D}" dt="2020-07-30T19:54:02.781" v="0" actId="1076"/>
          <ac:spMkLst>
            <pc:docMk/>
            <pc:sldMk cId="389422034" sldId="1782"/>
            <ac:spMk id="53" creationId="{9E369666-18F0-4ECD-B389-186B6884EA4B}"/>
          </ac:spMkLst>
        </pc:spChg>
        <pc:spChg chg="mod">
          <ac:chgData name="Jenny" userId="3fd3e1b3-2829-4b83-a999-09ceb7240592" providerId="ADAL" clId="{73213D92-4A96-4BC7-AE1D-C3D58D1FDC6D}" dt="2020-07-30T19:54:02.781" v="0" actId="1076"/>
          <ac:spMkLst>
            <pc:docMk/>
            <pc:sldMk cId="389422034" sldId="1782"/>
            <ac:spMk id="54" creationId="{71CB32DE-A9D8-458E-96D3-30FB558C6DF3}"/>
          </ac:spMkLst>
        </pc:spChg>
        <pc:spChg chg="mod">
          <ac:chgData name="Jenny" userId="3fd3e1b3-2829-4b83-a999-09ceb7240592" providerId="ADAL" clId="{73213D92-4A96-4BC7-AE1D-C3D58D1FDC6D}" dt="2020-07-30T19:54:02.781" v="0" actId="1076"/>
          <ac:spMkLst>
            <pc:docMk/>
            <pc:sldMk cId="389422034" sldId="1782"/>
            <ac:spMk id="55" creationId="{EF9F0929-963F-4313-885D-B2073614C25F}"/>
          </ac:spMkLst>
        </pc:spChg>
        <pc:spChg chg="mod">
          <ac:chgData name="Jenny" userId="3fd3e1b3-2829-4b83-a999-09ceb7240592" providerId="ADAL" clId="{73213D92-4A96-4BC7-AE1D-C3D58D1FDC6D}" dt="2020-07-30T19:54:02.781" v="0" actId="1076"/>
          <ac:spMkLst>
            <pc:docMk/>
            <pc:sldMk cId="389422034" sldId="1782"/>
            <ac:spMk id="56" creationId="{D2A5BE00-62B7-4340-BDA3-92A300A753A0}"/>
          </ac:spMkLst>
        </pc:spChg>
        <pc:spChg chg="mod">
          <ac:chgData name="Jenny" userId="3fd3e1b3-2829-4b83-a999-09ceb7240592" providerId="ADAL" clId="{73213D92-4A96-4BC7-AE1D-C3D58D1FDC6D}" dt="2020-07-30T19:54:02.781" v="0" actId="1076"/>
          <ac:spMkLst>
            <pc:docMk/>
            <pc:sldMk cId="389422034" sldId="1782"/>
            <ac:spMk id="57" creationId="{79A3428D-38C9-4511-8798-425C025D7CFB}"/>
          </ac:spMkLst>
        </pc:spChg>
        <pc:spChg chg="mod">
          <ac:chgData name="Jenny" userId="3fd3e1b3-2829-4b83-a999-09ceb7240592" providerId="ADAL" clId="{73213D92-4A96-4BC7-AE1D-C3D58D1FDC6D}" dt="2020-07-30T19:54:02.781" v="0" actId="1076"/>
          <ac:spMkLst>
            <pc:docMk/>
            <pc:sldMk cId="389422034" sldId="1782"/>
            <ac:spMk id="58" creationId="{EBF6876E-95C8-41AF-9360-D4B26F7317AF}"/>
          </ac:spMkLst>
        </pc:spChg>
        <pc:spChg chg="mod">
          <ac:chgData name="Jenny" userId="3fd3e1b3-2829-4b83-a999-09ceb7240592" providerId="ADAL" clId="{73213D92-4A96-4BC7-AE1D-C3D58D1FDC6D}" dt="2020-07-30T19:54:02.781" v="0" actId="1076"/>
          <ac:spMkLst>
            <pc:docMk/>
            <pc:sldMk cId="389422034" sldId="1782"/>
            <ac:spMk id="59" creationId="{2FC88146-FF5A-44E5-BA01-F19A8FB2F01C}"/>
          </ac:spMkLst>
        </pc:spChg>
        <pc:spChg chg="mod">
          <ac:chgData name="Jenny" userId="3fd3e1b3-2829-4b83-a999-09ceb7240592" providerId="ADAL" clId="{73213D92-4A96-4BC7-AE1D-C3D58D1FDC6D}" dt="2020-07-30T19:54:02.781" v="0" actId="1076"/>
          <ac:spMkLst>
            <pc:docMk/>
            <pc:sldMk cId="389422034" sldId="1782"/>
            <ac:spMk id="60" creationId="{BB253EC1-BBDC-4400-81B7-EF6269609AF6}"/>
          </ac:spMkLst>
        </pc:spChg>
        <pc:spChg chg="mod">
          <ac:chgData name="Jenny" userId="3fd3e1b3-2829-4b83-a999-09ceb7240592" providerId="ADAL" clId="{73213D92-4A96-4BC7-AE1D-C3D58D1FDC6D}" dt="2020-07-30T19:54:02.781" v="0" actId="1076"/>
          <ac:spMkLst>
            <pc:docMk/>
            <pc:sldMk cId="389422034" sldId="1782"/>
            <ac:spMk id="61" creationId="{DF0F3B95-B1CB-44B5-BBAD-45EF8B29AE38}"/>
          </ac:spMkLst>
        </pc:spChg>
        <pc:spChg chg="mod">
          <ac:chgData name="Jenny" userId="3fd3e1b3-2829-4b83-a999-09ceb7240592" providerId="ADAL" clId="{73213D92-4A96-4BC7-AE1D-C3D58D1FDC6D}" dt="2020-07-30T19:54:02.781" v="0" actId="1076"/>
          <ac:spMkLst>
            <pc:docMk/>
            <pc:sldMk cId="389422034" sldId="1782"/>
            <ac:spMk id="62" creationId="{927A13BD-9184-4A2F-B30E-5C2EEF71D529}"/>
          </ac:spMkLst>
        </pc:spChg>
        <pc:spChg chg="mod">
          <ac:chgData name="Jenny" userId="3fd3e1b3-2829-4b83-a999-09ceb7240592" providerId="ADAL" clId="{73213D92-4A96-4BC7-AE1D-C3D58D1FDC6D}" dt="2020-07-30T19:54:02.781" v="0" actId="1076"/>
          <ac:spMkLst>
            <pc:docMk/>
            <pc:sldMk cId="389422034" sldId="1782"/>
            <ac:spMk id="63" creationId="{97CEB784-655E-4B67-8A26-11B7A779D47E}"/>
          </ac:spMkLst>
        </pc:spChg>
        <pc:spChg chg="mod">
          <ac:chgData name="Jenny" userId="3fd3e1b3-2829-4b83-a999-09ceb7240592" providerId="ADAL" clId="{73213D92-4A96-4BC7-AE1D-C3D58D1FDC6D}" dt="2020-07-30T19:54:02.781" v="0" actId="1076"/>
          <ac:spMkLst>
            <pc:docMk/>
            <pc:sldMk cId="389422034" sldId="1782"/>
            <ac:spMk id="64" creationId="{C2F52D86-B40B-498E-A650-9FBDC65C403E}"/>
          </ac:spMkLst>
        </pc:spChg>
        <pc:spChg chg="mod">
          <ac:chgData name="Jenny" userId="3fd3e1b3-2829-4b83-a999-09ceb7240592" providerId="ADAL" clId="{73213D92-4A96-4BC7-AE1D-C3D58D1FDC6D}" dt="2020-07-30T19:54:02.781" v="0" actId="1076"/>
          <ac:spMkLst>
            <pc:docMk/>
            <pc:sldMk cId="389422034" sldId="1782"/>
            <ac:spMk id="65" creationId="{725C0DC2-5104-4095-A40D-29A5E84417A7}"/>
          </ac:spMkLst>
        </pc:spChg>
        <pc:spChg chg="mod">
          <ac:chgData name="Jenny" userId="3fd3e1b3-2829-4b83-a999-09ceb7240592" providerId="ADAL" clId="{73213D92-4A96-4BC7-AE1D-C3D58D1FDC6D}" dt="2020-07-30T19:54:02.781" v="0" actId="1076"/>
          <ac:spMkLst>
            <pc:docMk/>
            <pc:sldMk cId="389422034" sldId="1782"/>
            <ac:spMk id="66" creationId="{E363D97C-E017-4934-8717-5DE68C77366A}"/>
          </ac:spMkLst>
        </pc:spChg>
        <pc:spChg chg="mod">
          <ac:chgData name="Jenny" userId="3fd3e1b3-2829-4b83-a999-09ceb7240592" providerId="ADAL" clId="{73213D92-4A96-4BC7-AE1D-C3D58D1FDC6D}" dt="2020-07-30T19:54:02.781" v="0" actId="1076"/>
          <ac:spMkLst>
            <pc:docMk/>
            <pc:sldMk cId="389422034" sldId="1782"/>
            <ac:spMk id="67" creationId="{B9F44CDD-0F9E-40DD-A584-BE721FF2C03C}"/>
          </ac:spMkLst>
        </pc:spChg>
        <pc:spChg chg="mod">
          <ac:chgData name="Jenny" userId="3fd3e1b3-2829-4b83-a999-09ceb7240592" providerId="ADAL" clId="{73213D92-4A96-4BC7-AE1D-C3D58D1FDC6D}" dt="2020-07-30T19:54:02.781" v="0" actId="1076"/>
          <ac:spMkLst>
            <pc:docMk/>
            <pc:sldMk cId="389422034" sldId="1782"/>
            <ac:spMk id="68" creationId="{90FEA87C-8249-4B6B-A65C-245B07E8785F}"/>
          </ac:spMkLst>
        </pc:spChg>
        <pc:spChg chg="mod">
          <ac:chgData name="Jenny" userId="3fd3e1b3-2829-4b83-a999-09ceb7240592" providerId="ADAL" clId="{73213D92-4A96-4BC7-AE1D-C3D58D1FDC6D}" dt="2020-07-30T19:54:02.781" v="0" actId="1076"/>
          <ac:spMkLst>
            <pc:docMk/>
            <pc:sldMk cId="389422034" sldId="1782"/>
            <ac:spMk id="69" creationId="{5552402F-4C07-4EA5-ADB6-37BD92D45DC9}"/>
          </ac:spMkLst>
        </pc:spChg>
        <pc:spChg chg="mod">
          <ac:chgData name="Jenny" userId="3fd3e1b3-2829-4b83-a999-09ceb7240592" providerId="ADAL" clId="{73213D92-4A96-4BC7-AE1D-C3D58D1FDC6D}" dt="2020-07-30T19:54:02.781" v="0" actId="1076"/>
          <ac:spMkLst>
            <pc:docMk/>
            <pc:sldMk cId="389422034" sldId="1782"/>
            <ac:spMk id="70" creationId="{3CC9AE62-F42A-4FD7-8C72-04D2E519699F}"/>
          </ac:spMkLst>
        </pc:spChg>
        <pc:spChg chg="mod">
          <ac:chgData name="Jenny" userId="3fd3e1b3-2829-4b83-a999-09ceb7240592" providerId="ADAL" clId="{73213D92-4A96-4BC7-AE1D-C3D58D1FDC6D}" dt="2020-07-30T19:54:02.781" v="0" actId="1076"/>
          <ac:spMkLst>
            <pc:docMk/>
            <pc:sldMk cId="389422034" sldId="1782"/>
            <ac:spMk id="71" creationId="{D3C45BC8-B374-4776-9611-7AA0BA2D2512}"/>
          </ac:spMkLst>
        </pc:spChg>
        <pc:spChg chg="mod">
          <ac:chgData name="Jenny" userId="3fd3e1b3-2829-4b83-a999-09ceb7240592" providerId="ADAL" clId="{73213D92-4A96-4BC7-AE1D-C3D58D1FDC6D}" dt="2020-07-30T19:54:02.781" v="0" actId="1076"/>
          <ac:spMkLst>
            <pc:docMk/>
            <pc:sldMk cId="389422034" sldId="1782"/>
            <ac:spMk id="72" creationId="{4E3DFE46-FA8F-4ADD-9011-677B28D4668C}"/>
          </ac:spMkLst>
        </pc:spChg>
        <pc:spChg chg="mod">
          <ac:chgData name="Jenny" userId="3fd3e1b3-2829-4b83-a999-09ceb7240592" providerId="ADAL" clId="{73213D92-4A96-4BC7-AE1D-C3D58D1FDC6D}" dt="2020-07-30T19:54:02.781" v="0" actId="1076"/>
          <ac:spMkLst>
            <pc:docMk/>
            <pc:sldMk cId="389422034" sldId="1782"/>
            <ac:spMk id="73" creationId="{DDFEF0E1-1789-4836-BF99-750ED07D63E8}"/>
          </ac:spMkLst>
        </pc:spChg>
        <pc:spChg chg="mod">
          <ac:chgData name="Jenny" userId="3fd3e1b3-2829-4b83-a999-09ceb7240592" providerId="ADAL" clId="{73213D92-4A96-4BC7-AE1D-C3D58D1FDC6D}" dt="2020-07-30T19:54:02.781" v="0" actId="1076"/>
          <ac:spMkLst>
            <pc:docMk/>
            <pc:sldMk cId="389422034" sldId="1782"/>
            <ac:spMk id="74" creationId="{90E26DAA-54D2-4FC9-AA82-B55FFE081716}"/>
          </ac:spMkLst>
        </pc:spChg>
        <pc:spChg chg="mod">
          <ac:chgData name="Jenny" userId="3fd3e1b3-2829-4b83-a999-09ceb7240592" providerId="ADAL" clId="{73213D92-4A96-4BC7-AE1D-C3D58D1FDC6D}" dt="2020-07-30T19:54:02.781" v="0" actId="1076"/>
          <ac:spMkLst>
            <pc:docMk/>
            <pc:sldMk cId="389422034" sldId="1782"/>
            <ac:spMk id="75" creationId="{F076B1FA-D5ED-464C-8C97-A30C68F3A776}"/>
          </ac:spMkLst>
        </pc:spChg>
        <pc:spChg chg="mod">
          <ac:chgData name="Jenny" userId="3fd3e1b3-2829-4b83-a999-09ceb7240592" providerId="ADAL" clId="{73213D92-4A96-4BC7-AE1D-C3D58D1FDC6D}" dt="2020-07-30T19:54:02.781" v="0" actId="1076"/>
          <ac:spMkLst>
            <pc:docMk/>
            <pc:sldMk cId="389422034" sldId="1782"/>
            <ac:spMk id="76" creationId="{96A7C9DF-D509-41D6-B620-405653D4C92A}"/>
          </ac:spMkLst>
        </pc:spChg>
        <pc:spChg chg="mod">
          <ac:chgData name="Jenny" userId="3fd3e1b3-2829-4b83-a999-09ceb7240592" providerId="ADAL" clId="{73213D92-4A96-4BC7-AE1D-C3D58D1FDC6D}" dt="2020-07-30T19:54:02.781" v="0" actId="1076"/>
          <ac:spMkLst>
            <pc:docMk/>
            <pc:sldMk cId="389422034" sldId="1782"/>
            <ac:spMk id="77" creationId="{D5AE16D2-E5F6-474F-ADF7-6CFA0CDBDE7D}"/>
          </ac:spMkLst>
        </pc:spChg>
        <pc:spChg chg="mod">
          <ac:chgData name="Jenny" userId="3fd3e1b3-2829-4b83-a999-09ceb7240592" providerId="ADAL" clId="{73213D92-4A96-4BC7-AE1D-C3D58D1FDC6D}" dt="2020-07-30T19:54:02.781" v="0" actId="1076"/>
          <ac:spMkLst>
            <pc:docMk/>
            <pc:sldMk cId="389422034" sldId="1782"/>
            <ac:spMk id="78" creationId="{5E9519BE-E9FA-422B-89DA-F0949A383B34}"/>
          </ac:spMkLst>
        </pc:spChg>
        <pc:spChg chg="mod">
          <ac:chgData name="Jenny" userId="3fd3e1b3-2829-4b83-a999-09ceb7240592" providerId="ADAL" clId="{73213D92-4A96-4BC7-AE1D-C3D58D1FDC6D}" dt="2020-07-30T19:54:02.781" v="0" actId="1076"/>
          <ac:spMkLst>
            <pc:docMk/>
            <pc:sldMk cId="389422034" sldId="1782"/>
            <ac:spMk id="79" creationId="{BDE9D438-C183-4E4B-A07B-A9BBE6F08D90}"/>
          </ac:spMkLst>
        </pc:spChg>
        <pc:spChg chg="mod">
          <ac:chgData name="Jenny" userId="3fd3e1b3-2829-4b83-a999-09ceb7240592" providerId="ADAL" clId="{73213D92-4A96-4BC7-AE1D-C3D58D1FDC6D}" dt="2020-07-30T19:54:02.781" v="0" actId="1076"/>
          <ac:spMkLst>
            <pc:docMk/>
            <pc:sldMk cId="389422034" sldId="1782"/>
            <ac:spMk id="80" creationId="{1CFD1C42-BB35-4E8F-95A4-3DDE05D44540}"/>
          </ac:spMkLst>
        </pc:spChg>
        <pc:spChg chg="mod">
          <ac:chgData name="Jenny" userId="3fd3e1b3-2829-4b83-a999-09ceb7240592" providerId="ADAL" clId="{73213D92-4A96-4BC7-AE1D-C3D58D1FDC6D}" dt="2020-07-30T19:54:02.781" v="0" actId="1076"/>
          <ac:spMkLst>
            <pc:docMk/>
            <pc:sldMk cId="389422034" sldId="1782"/>
            <ac:spMk id="81" creationId="{F6092C92-00E3-483E-BC86-E69CACDEF136}"/>
          </ac:spMkLst>
        </pc:spChg>
        <pc:spChg chg="mod">
          <ac:chgData name="Jenny" userId="3fd3e1b3-2829-4b83-a999-09ceb7240592" providerId="ADAL" clId="{73213D92-4A96-4BC7-AE1D-C3D58D1FDC6D}" dt="2020-07-30T19:54:02.781" v="0" actId="1076"/>
          <ac:spMkLst>
            <pc:docMk/>
            <pc:sldMk cId="389422034" sldId="1782"/>
            <ac:spMk id="82" creationId="{A3383B7D-3142-463C-BB1E-64D284771A27}"/>
          </ac:spMkLst>
        </pc:spChg>
        <pc:spChg chg="mod">
          <ac:chgData name="Jenny" userId="3fd3e1b3-2829-4b83-a999-09ceb7240592" providerId="ADAL" clId="{73213D92-4A96-4BC7-AE1D-C3D58D1FDC6D}" dt="2020-07-30T19:54:02.781" v="0" actId="1076"/>
          <ac:spMkLst>
            <pc:docMk/>
            <pc:sldMk cId="389422034" sldId="1782"/>
            <ac:spMk id="83" creationId="{C0AE53DF-DADF-40AF-9BB6-A909F180B428}"/>
          </ac:spMkLst>
        </pc:spChg>
        <pc:spChg chg="mod">
          <ac:chgData name="Jenny" userId="3fd3e1b3-2829-4b83-a999-09ceb7240592" providerId="ADAL" clId="{73213D92-4A96-4BC7-AE1D-C3D58D1FDC6D}" dt="2020-07-30T19:54:02.781" v="0" actId="1076"/>
          <ac:spMkLst>
            <pc:docMk/>
            <pc:sldMk cId="389422034" sldId="1782"/>
            <ac:spMk id="84" creationId="{45981845-5647-415E-8E44-6A92A75A3838}"/>
          </ac:spMkLst>
        </pc:spChg>
        <pc:spChg chg="mod">
          <ac:chgData name="Jenny" userId="3fd3e1b3-2829-4b83-a999-09ceb7240592" providerId="ADAL" clId="{73213D92-4A96-4BC7-AE1D-C3D58D1FDC6D}" dt="2020-07-30T19:54:02.781" v="0" actId="1076"/>
          <ac:spMkLst>
            <pc:docMk/>
            <pc:sldMk cId="389422034" sldId="1782"/>
            <ac:spMk id="85" creationId="{F605187D-D39E-4439-84AD-B4E5B2B2752E}"/>
          </ac:spMkLst>
        </pc:spChg>
        <pc:spChg chg="mod">
          <ac:chgData name="Jenny" userId="3fd3e1b3-2829-4b83-a999-09ceb7240592" providerId="ADAL" clId="{73213D92-4A96-4BC7-AE1D-C3D58D1FDC6D}" dt="2020-07-30T19:54:02.781" v="0" actId="1076"/>
          <ac:spMkLst>
            <pc:docMk/>
            <pc:sldMk cId="389422034" sldId="1782"/>
            <ac:spMk id="86" creationId="{4B513F18-99CD-440C-8B1E-3178C2713EF7}"/>
          </ac:spMkLst>
        </pc:spChg>
        <pc:spChg chg="mod">
          <ac:chgData name="Jenny" userId="3fd3e1b3-2829-4b83-a999-09ceb7240592" providerId="ADAL" clId="{73213D92-4A96-4BC7-AE1D-C3D58D1FDC6D}" dt="2020-07-30T19:54:02.781" v="0" actId="1076"/>
          <ac:spMkLst>
            <pc:docMk/>
            <pc:sldMk cId="389422034" sldId="1782"/>
            <ac:spMk id="87" creationId="{2F2CBDA5-D2E6-4D0C-952F-CF5809144997}"/>
          </ac:spMkLst>
        </pc:spChg>
        <pc:spChg chg="mod">
          <ac:chgData name="Jenny" userId="3fd3e1b3-2829-4b83-a999-09ceb7240592" providerId="ADAL" clId="{73213D92-4A96-4BC7-AE1D-C3D58D1FDC6D}" dt="2020-07-30T19:54:02.781" v="0" actId="1076"/>
          <ac:spMkLst>
            <pc:docMk/>
            <pc:sldMk cId="389422034" sldId="1782"/>
            <ac:spMk id="88" creationId="{D6A42A7A-4B27-40A0-82E7-CC8B4EF51BA4}"/>
          </ac:spMkLst>
        </pc:spChg>
        <pc:spChg chg="mod">
          <ac:chgData name="Jenny" userId="3fd3e1b3-2829-4b83-a999-09ceb7240592" providerId="ADAL" clId="{73213D92-4A96-4BC7-AE1D-C3D58D1FDC6D}" dt="2020-07-30T19:54:02.781" v="0" actId="1076"/>
          <ac:spMkLst>
            <pc:docMk/>
            <pc:sldMk cId="389422034" sldId="1782"/>
            <ac:spMk id="89" creationId="{F1A53584-F9C9-4828-88FC-9300E2899282}"/>
          </ac:spMkLst>
        </pc:spChg>
        <pc:spChg chg="mod">
          <ac:chgData name="Jenny" userId="3fd3e1b3-2829-4b83-a999-09ceb7240592" providerId="ADAL" clId="{73213D92-4A96-4BC7-AE1D-C3D58D1FDC6D}" dt="2020-07-30T19:54:02.781" v="0" actId="1076"/>
          <ac:spMkLst>
            <pc:docMk/>
            <pc:sldMk cId="389422034" sldId="1782"/>
            <ac:spMk id="90" creationId="{34FFA71F-CEBF-4C96-97F9-87547F17F346}"/>
          </ac:spMkLst>
        </pc:spChg>
        <pc:spChg chg="mod">
          <ac:chgData name="Jenny" userId="3fd3e1b3-2829-4b83-a999-09ceb7240592" providerId="ADAL" clId="{73213D92-4A96-4BC7-AE1D-C3D58D1FDC6D}" dt="2020-07-30T19:54:02.781" v="0" actId="1076"/>
          <ac:spMkLst>
            <pc:docMk/>
            <pc:sldMk cId="389422034" sldId="1782"/>
            <ac:spMk id="91" creationId="{D0D3DB52-8D37-4EE3-B7F2-1D58603D4CEB}"/>
          </ac:spMkLst>
        </pc:spChg>
        <pc:spChg chg="mod">
          <ac:chgData name="Jenny" userId="3fd3e1b3-2829-4b83-a999-09ceb7240592" providerId="ADAL" clId="{73213D92-4A96-4BC7-AE1D-C3D58D1FDC6D}" dt="2020-07-30T19:54:02.781" v="0" actId="1076"/>
          <ac:spMkLst>
            <pc:docMk/>
            <pc:sldMk cId="389422034" sldId="1782"/>
            <ac:spMk id="92" creationId="{BE56B7D4-222B-43C3-9983-82F459CB80BE}"/>
          </ac:spMkLst>
        </pc:spChg>
        <pc:spChg chg="mod">
          <ac:chgData name="Jenny" userId="3fd3e1b3-2829-4b83-a999-09ceb7240592" providerId="ADAL" clId="{73213D92-4A96-4BC7-AE1D-C3D58D1FDC6D}" dt="2020-07-30T19:54:02.781" v="0" actId="1076"/>
          <ac:spMkLst>
            <pc:docMk/>
            <pc:sldMk cId="389422034" sldId="1782"/>
            <ac:spMk id="93" creationId="{B9CAB3BE-C607-4C34-92D3-C42DFBE4BD6E}"/>
          </ac:spMkLst>
        </pc:spChg>
        <pc:spChg chg="mod">
          <ac:chgData name="Jenny" userId="3fd3e1b3-2829-4b83-a999-09ceb7240592" providerId="ADAL" clId="{73213D92-4A96-4BC7-AE1D-C3D58D1FDC6D}" dt="2020-07-30T19:54:02.781" v="0" actId="1076"/>
          <ac:spMkLst>
            <pc:docMk/>
            <pc:sldMk cId="389422034" sldId="1782"/>
            <ac:spMk id="94" creationId="{73D0D94C-DFBB-4BCD-BEA7-53D89EB03482}"/>
          </ac:spMkLst>
        </pc:spChg>
        <pc:spChg chg="mod">
          <ac:chgData name="Jenny" userId="3fd3e1b3-2829-4b83-a999-09ceb7240592" providerId="ADAL" clId="{73213D92-4A96-4BC7-AE1D-C3D58D1FDC6D}" dt="2020-07-30T19:54:02.781" v="0" actId="1076"/>
          <ac:spMkLst>
            <pc:docMk/>
            <pc:sldMk cId="389422034" sldId="1782"/>
            <ac:spMk id="95" creationId="{BC8AC34C-9707-4162-AC19-05B89E446736}"/>
          </ac:spMkLst>
        </pc:spChg>
        <pc:spChg chg="mod">
          <ac:chgData name="Jenny" userId="3fd3e1b3-2829-4b83-a999-09ceb7240592" providerId="ADAL" clId="{73213D92-4A96-4BC7-AE1D-C3D58D1FDC6D}" dt="2020-07-30T19:54:02.781" v="0" actId="1076"/>
          <ac:spMkLst>
            <pc:docMk/>
            <pc:sldMk cId="389422034" sldId="1782"/>
            <ac:spMk id="96" creationId="{B4E31ECC-15F4-4381-991E-8428B05720C5}"/>
          </ac:spMkLst>
        </pc:spChg>
        <pc:spChg chg="mod">
          <ac:chgData name="Jenny" userId="3fd3e1b3-2829-4b83-a999-09ceb7240592" providerId="ADAL" clId="{73213D92-4A96-4BC7-AE1D-C3D58D1FDC6D}" dt="2020-07-30T19:54:02.781" v="0" actId="1076"/>
          <ac:spMkLst>
            <pc:docMk/>
            <pc:sldMk cId="389422034" sldId="1782"/>
            <ac:spMk id="97" creationId="{DF34189E-F394-4C5D-B027-490034DDE972}"/>
          </ac:spMkLst>
        </pc:spChg>
        <pc:spChg chg="mod">
          <ac:chgData name="Jenny" userId="3fd3e1b3-2829-4b83-a999-09ceb7240592" providerId="ADAL" clId="{73213D92-4A96-4BC7-AE1D-C3D58D1FDC6D}" dt="2020-07-30T19:54:02.781" v="0" actId="1076"/>
          <ac:spMkLst>
            <pc:docMk/>
            <pc:sldMk cId="389422034" sldId="1782"/>
            <ac:spMk id="98" creationId="{6B86BD2C-C575-4C58-A1E8-9E1FEB77DA70}"/>
          </ac:spMkLst>
        </pc:spChg>
        <pc:spChg chg="mod">
          <ac:chgData name="Jenny" userId="3fd3e1b3-2829-4b83-a999-09ceb7240592" providerId="ADAL" clId="{73213D92-4A96-4BC7-AE1D-C3D58D1FDC6D}" dt="2020-07-30T19:54:02.781" v="0" actId="1076"/>
          <ac:spMkLst>
            <pc:docMk/>
            <pc:sldMk cId="389422034" sldId="1782"/>
            <ac:spMk id="99" creationId="{3A37F5EF-0887-44E2-A0A3-78BA10A71E0D}"/>
          </ac:spMkLst>
        </pc:spChg>
        <pc:spChg chg="mod">
          <ac:chgData name="Jenny" userId="3fd3e1b3-2829-4b83-a999-09ceb7240592" providerId="ADAL" clId="{73213D92-4A96-4BC7-AE1D-C3D58D1FDC6D}" dt="2020-07-30T19:54:02.781" v="0" actId="1076"/>
          <ac:spMkLst>
            <pc:docMk/>
            <pc:sldMk cId="389422034" sldId="1782"/>
            <ac:spMk id="100" creationId="{12CC50CA-DEE2-4B43-93E0-345966DCE0FB}"/>
          </ac:spMkLst>
        </pc:spChg>
        <pc:spChg chg="mod">
          <ac:chgData name="Jenny" userId="3fd3e1b3-2829-4b83-a999-09ceb7240592" providerId="ADAL" clId="{73213D92-4A96-4BC7-AE1D-C3D58D1FDC6D}" dt="2020-07-30T19:54:02.781" v="0" actId="1076"/>
          <ac:spMkLst>
            <pc:docMk/>
            <pc:sldMk cId="389422034" sldId="1782"/>
            <ac:spMk id="101" creationId="{BDAB3AA1-DB78-42AA-813B-7DA2F0B11BC9}"/>
          </ac:spMkLst>
        </pc:spChg>
        <pc:spChg chg="mod">
          <ac:chgData name="Jenny" userId="3fd3e1b3-2829-4b83-a999-09ceb7240592" providerId="ADAL" clId="{73213D92-4A96-4BC7-AE1D-C3D58D1FDC6D}" dt="2020-07-30T19:54:02.781" v="0" actId="1076"/>
          <ac:spMkLst>
            <pc:docMk/>
            <pc:sldMk cId="389422034" sldId="1782"/>
            <ac:spMk id="102" creationId="{284EB16A-35DE-4FDB-9301-1433D5CDEB90}"/>
          </ac:spMkLst>
        </pc:spChg>
        <pc:spChg chg="mod">
          <ac:chgData name="Jenny" userId="3fd3e1b3-2829-4b83-a999-09ceb7240592" providerId="ADAL" clId="{73213D92-4A96-4BC7-AE1D-C3D58D1FDC6D}" dt="2020-07-30T19:54:02.781" v="0" actId="1076"/>
          <ac:spMkLst>
            <pc:docMk/>
            <pc:sldMk cId="389422034" sldId="1782"/>
            <ac:spMk id="103" creationId="{058ACBE1-A5C8-4B48-83D0-831F8FEFCE70}"/>
          </ac:spMkLst>
        </pc:spChg>
        <pc:spChg chg="mod">
          <ac:chgData name="Jenny" userId="3fd3e1b3-2829-4b83-a999-09ceb7240592" providerId="ADAL" clId="{73213D92-4A96-4BC7-AE1D-C3D58D1FDC6D}" dt="2020-07-30T19:54:02.781" v="0" actId="1076"/>
          <ac:spMkLst>
            <pc:docMk/>
            <pc:sldMk cId="389422034" sldId="1782"/>
            <ac:spMk id="104" creationId="{1686930E-FA95-4C98-9135-8863176FED5F}"/>
          </ac:spMkLst>
        </pc:spChg>
        <pc:spChg chg="mod">
          <ac:chgData name="Jenny" userId="3fd3e1b3-2829-4b83-a999-09ceb7240592" providerId="ADAL" clId="{73213D92-4A96-4BC7-AE1D-C3D58D1FDC6D}" dt="2020-07-30T19:54:02.781" v="0" actId="1076"/>
          <ac:spMkLst>
            <pc:docMk/>
            <pc:sldMk cId="389422034" sldId="1782"/>
            <ac:spMk id="105" creationId="{DF079CE4-0669-46C5-8611-74706F5FDC28}"/>
          </ac:spMkLst>
        </pc:spChg>
        <pc:spChg chg="mod">
          <ac:chgData name="Jenny" userId="3fd3e1b3-2829-4b83-a999-09ceb7240592" providerId="ADAL" clId="{73213D92-4A96-4BC7-AE1D-C3D58D1FDC6D}" dt="2020-07-30T19:54:02.781" v="0" actId="1076"/>
          <ac:spMkLst>
            <pc:docMk/>
            <pc:sldMk cId="389422034" sldId="1782"/>
            <ac:spMk id="106" creationId="{88E18A1E-63FE-4230-912E-5F7E3AC6D944}"/>
          </ac:spMkLst>
        </pc:spChg>
        <pc:spChg chg="mod">
          <ac:chgData name="Jenny" userId="3fd3e1b3-2829-4b83-a999-09ceb7240592" providerId="ADAL" clId="{73213D92-4A96-4BC7-AE1D-C3D58D1FDC6D}" dt="2020-07-30T19:54:02.781" v="0" actId="1076"/>
          <ac:spMkLst>
            <pc:docMk/>
            <pc:sldMk cId="389422034" sldId="1782"/>
            <ac:spMk id="107" creationId="{FD8FECBF-E3E1-45A6-94BF-E0E44DC14904}"/>
          </ac:spMkLst>
        </pc:spChg>
        <pc:grpChg chg="mod">
          <ac:chgData name="Jenny" userId="3fd3e1b3-2829-4b83-a999-09ceb7240592" providerId="ADAL" clId="{73213D92-4A96-4BC7-AE1D-C3D58D1FDC6D}" dt="2020-07-30T19:54:02.781" v="0" actId="1076"/>
          <ac:grpSpMkLst>
            <pc:docMk/>
            <pc:sldMk cId="389422034" sldId="1782"/>
            <ac:grpSpMk id="13" creationId="{17F2EB51-8807-462E-8CE1-9FF649F60173}"/>
          </ac:grpSpMkLst>
        </pc:grpChg>
      </pc:sldChg>
    </pc:docChg>
  </pc:docChgLst>
  <pc:docChgLst>
    <pc:chgData name="Jenny Chen" userId="3fd3e1b3-2829-4b83-a999-09ceb7240592" providerId="ADAL" clId="{83FE5178-BC37-414D-AF51-2050B13574CB}"/>
    <pc:docChg chg="undo custSel addSld modSld">
      <pc:chgData name="Jenny Chen" userId="3fd3e1b3-2829-4b83-a999-09ceb7240592" providerId="ADAL" clId="{83FE5178-BC37-414D-AF51-2050B13574CB}" dt="2019-01-28T01:09:33.603" v="618" actId="1076"/>
      <pc:docMkLst>
        <pc:docMk/>
      </pc:docMkLst>
      <pc:sldChg chg="modSp">
        <pc:chgData name="Jenny Chen" userId="3fd3e1b3-2829-4b83-a999-09ceb7240592" providerId="ADAL" clId="{83FE5178-BC37-414D-AF51-2050B13574CB}" dt="2019-01-25T09:28:55.743" v="3" actId="1076"/>
        <pc:sldMkLst>
          <pc:docMk/>
          <pc:sldMk cId="546707467" sldId="1720"/>
        </pc:sldMkLst>
        <pc:spChg chg="mod">
          <ac:chgData name="Jenny Chen" userId="3fd3e1b3-2829-4b83-a999-09ceb7240592" providerId="ADAL" clId="{83FE5178-BC37-414D-AF51-2050B13574CB}" dt="2019-01-25T09:28:55.743" v="3" actId="1076"/>
          <ac:spMkLst>
            <pc:docMk/>
            <pc:sldMk cId="546707467" sldId="1720"/>
            <ac:spMk id="2" creationId="{00000000-0000-0000-0000-000000000000}"/>
          </ac:spMkLst>
        </pc:spChg>
      </pc:sldChg>
      <pc:sldChg chg="modSp">
        <pc:chgData name="Jenny Chen" userId="3fd3e1b3-2829-4b83-a999-09ceb7240592" providerId="ADAL" clId="{83FE5178-BC37-414D-AF51-2050B13574CB}" dt="2019-01-25T09:29:15.918" v="7" actId="20577"/>
        <pc:sldMkLst>
          <pc:docMk/>
          <pc:sldMk cId="2698537591" sldId="1721"/>
        </pc:sldMkLst>
        <pc:spChg chg="mod">
          <ac:chgData name="Jenny Chen" userId="3fd3e1b3-2829-4b83-a999-09ceb7240592" providerId="ADAL" clId="{83FE5178-BC37-414D-AF51-2050B13574CB}" dt="2019-01-25T09:29:15.918" v="7" actId="20577"/>
          <ac:spMkLst>
            <pc:docMk/>
            <pc:sldMk cId="2698537591" sldId="1721"/>
            <ac:spMk id="2" creationId="{00000000-0000-0000-0000-000000000000}"/>
          </ac:spMkLst>
        </pc:spChg>
      </pc:sldChg>
      <pc:sldChg chg="modSp">
        <pc:chgData name="Jenny Chen" userId="3fd3e1b3-2829-4b83-a999-09ceb7240592" providerId="ADAL" clId="{83FE5178-BC37-414D-AF51-2050B13574CB}" dt="2019-01-25T09:29:27.600" v="10" actId="6549"/>
        <pc:sldMkLst>
          <pc:docMk/>
          <pc:sldMk cId="1711597888" sldId="1722"/>
        </pc:sldMkLst>
        <pc:spChg chg="mod">
          <ac:chgData name="Jenny Chen" userId="3fd3e1b3-2829-4b83-a999-09ceb7240592" providerId="ADAL" clId="{83FE5178-BC37-414D-AF51-2050B13574CB}" dt="2019-01-25T09:29:27.600" v="10" actId="6549"/>
          <ac:spMkLst>
            <pc:docMk/>
            <pc:sldMk cId="1711597888" sldId="1722"/>
            <ac:spMk id="2" creationId="{00000000-0000-0000-0000-000000000000}"/>
          </ac:spMkLst>
        </pc:spChg>
      </pc:sldChg>
      <pc:sldChg chg="modSp">
        <pc:chgData name="Jenny Chen" userId="3fd3e1b3-2829-4b83-a999-09ceb7240592" providerId="ADAL" clId="{83FE5178-BC37-414D-AF51-2050B13574CB}" dt="2019-01-25T09:29:41.843" v="12" actId="20577"/>
        <pc:sldMkLst>
          <pc:docMk/>
          <pc:sldMk cId="3742052386" sldId="1723"/>
        </pc:sldMkLst>
        <pc:spChg chg="mod">
          <ac:chgData name="Jenny Chen" userId="3fd3e1b3-2829-4b83-a999-09ceb7240592" providerId="ADAL" clId="{83FE5178-BC37-414D-AF51-2050B13574CB}" dt="2019-01-25T09:29:41.843" v="12" actId="20577"/>
          <ac:spMkLst>
            <pc:docMk/>
            <pc:sldMk cId="3742052386" sldId="1723"/>
            <ac:spMk id="2" creationId="{00000000-0000-0000-0000-000000000000}"/>
          </ac:spMkLst>
        </pc:spChg>
      </pc:sldChg>
      <pc:sldChg chg="modSp">
        <pc:chgData name="Jenny Chen" userId="3fd3e1b3-2829-4b83-a999-09ceb7240592" providerId="ADAL" clId="{83FE5178-BC37-414D-AF51-2050B13574CB}" dt="2019-01-27T23:42:32.390" v="13"/>
        <pc:sldMkLst>
          <pc:docMk/>
          <pc:sldMk cId="2906060374" sldId="1731"/>
        </pc:sldMkLst>
        <pc:spChg chg="mod">
          <ac:chgData name="Jenny Chen" userId="3fd3e1b3-2829-4b83-a999-09ceb7240592" providerId="ADAL" clId="{83FE5178-BC37-414D-AF51-2050B13574CB}" dt="2019-01-27T23:42:32.390" v="13"/>
          <ac:spMkLst>
            <pc:docMk/>
            <pc:sldMk cId="2906060374" sldId="1731"/>
            <ac:spMk id="6" creationId="{00000000-0000-0000-0000-000000000000}"/>
          </ac:spMkLst>
        </pc:spChg>
      </pc:sldChg>
      <pc:sldChg chg="modSp">
        <pc:chgData name="Jenny Chen" userId="3fd3e1b3-2829-4b83-a999-09ceb7240592" providerId="ADAL" clId="{83FE5178-BC37-414D-AF51-2050B13574CB}" dt="2019-01-27T23:48:10.102" v="14"/>
        <pc:sldMkLst>
          <pc:docMk/>
          <pc:sldMk cId="2936289883" sldId="1732"/>
        </pc:sldMkLst>
        <pc:spChg chg="mod">
          <ac:chgData name="Jenny Chen" userId="3fd3e1b3-2829-4b83-a999-09ceb7240592" providerId="ADAL" clId="{83FE5178-BC37-414D-AF51-2050B13574CB}" dt="2019-01-27T23:48:10.102" v="14"/>
          <ac:spMkLst>
            <pc:docMk/>
            <pc:sldMk cId="2936289883" sldId="1732"/>
            <ac:spMk id="6" creationId="{00000000-0000-0000-0000-000000000000}"/>
          </ac:spMkLst>
        </pc:spChg>
      </pc:sldChg>
      <pc:sldChg chg="modSp">
        <pc:chgData name="Jenny Chen" userId="3fd3e1b3-2829-4b83-a999-09ceb7240592" providerId="ADAL" clId="{83FE5178-BC37-414D-AF51-2050B13574CB}" dt="2019-01-27T23:50:25.271" v="15"/>
        <pc:sldMkLst>
          <pc:docMk/>
          <pc:sldMk cId="3360045161" sldId="1733"/>
        </pc:sldMkLst>
        <pc:spChg chg="mod">
          <ac:chgData name="Jenny Chen" userId="3fd3e1b3-2829-4b83-a999-09ceb7240592" providerId="ADAL" clId="{83FE5178-BC37-414D-AF51-2050B13574CB}" dt="2019-01-27T23:50:25.271" v="15"/>
          <ac:spMkLst>
            <pc:docMk/>
            <pc:sldMk cId="3360045161" sldId="1733"/>
            <ac:spMk id="6" creationId="{00000000-0000-0000-0000-000000000000}"/>
          </ac:spMkLst>
        </pc:spChg>
      </pc:sldChg>
      <pc:sldChg chg="modSp">
        <pc:chgData name="Jenny Chen" userId="3fd3e1b3-2829-4b83-a999-09ceb7240592" providerId="ADAL" clId="{83FE5178-BC37-414D-AF51-2050B13574CB}" dt="2019-01-25T09:29:07.704" v="5"/>
        <pc:sldMkLst>
          <pc:docMk/>
          <pc:sldMk cId="1622630864" sldId="1736"/>
        </pc:sldMkLst>
        <pc:spChg chg="mod">
          <ac:chgData name="Jenny Chen" userId="3fd3e1b3-2829-4b83-a999-09ceb7240592" providerId="ADAL" clId="{83FE5178-BC37-414D-AF51-2050B13574CB}" dt="2019-01-25T09:29:07.704" v="5"/>
          <ac:spMkLst>
            <pc:docMk/>
            <pc:sldMk cId="1622630864" sldId="1736"/>
            <ac:spMk id="6" creationId="{00000000-0000-0000-0000-000000000000}"/>
          </ac:spMkLst>
        </pc:spChg>
      </pc:sldChg>
      <pc:sldChg chg="addSp delSp modSp add">
        <pc:chgData name="Jenny Chen" userId="3fd3e1b3-2829-4b83-a999-09ceb7240592" providerId="ADAL" clId="{83FE5178-BC37-414D-AF51-2050B13574CB}" dt="2019-01-27T23:59:37.324" v="69" actId="1076"/>
        <pc:sldMkLst>
          <pc:docMk/>
          <pc:sldMk cId="1772170926" sldId="1737"/>
        </pc:sldMkLst>
        <pc:spChg chg="add del mod">
          <ac:chgData name="Jenny Chen" userId="3fd3e1b3-2829-4b83-a999-09ceb7240592" providerId="ADAL" clId="{83FE5178-BC37-414D-AF51-2050B13574CB}" dt="2019-01-27T23:58:14.411" v="38" actId="478"/>
          <ac:spMkLst>
            <pc:docMk/>
            <pc:sldMk cId="1772170926" sldId="1737"/>
            <ac:spMk id="3" creationId="{FB8AC1B0-5A50-4A29-8340-0196B8C4CCE0}"/>
          </ac:spMkLst>
        </pc:spChg>
        <pc:spChg chg="add mod">
          <ac:chgData name="Jenny Chen" userId="3fd3e1b3-2829-4b83-a999-09ceb7240592" providerId="ADAL" clId="{83FE5178-BC37-414D-AF51-2050B13574CB}" dt="2019-01-27T23:59:34.360" v="68" actId="404"/>
          <ac:spMkLst>
            <pc:docMk/>
            <pc:sldMk cId="1772170926" sldId="1737"/>
            <ac:spMk id="5" creationId="{DD958CC0-D626-4D69-9612-ED92A3999DC0}"/>
          </ac:spMkLst>
        </pc:spChg>
        <pc:spChg chg="del mod">
          <ac:chgData name="Jenny Chen" userId="3fd3e1b3-2829-4b83-a999-09ceb7240592" providerId="ADAL" clId="{83FE5178-BC37-414D-AF51-2050B13574CB}" dt="2019-01-27T23:58:13.267" v="37" actId="478"/>
          <ac:spMkLst>
            <pc:docMk/>
            <pc:sldMk cId="1772170926" sldId="1737"/>
            <ac:spMk id="6" creationId="{00000000-0000-0000-0000-000000000000}"/>
          </ac:spMkLst>
        </pc:spChg>
        <pc:spChg chg="mod">
          <ac:chgData name="Jenny Chen" userId="3fd3e1b3-2829-4b83-a999-09ceb7240592" providerId="ADAL" clId="{83FE5178-BC37-414D-AF51-2050B13574CB}" dt="2019-01-27T23:57:38.441" v="24"/>
          <ac:spMkLst>
            <pc:docMk/>
            <pc:sldMk cId="1772170926" sldId="1737"/>
            <ac:spMk id="17" creationId="{00000000-0000-0000-0000-000000000000}"/>
          </ac:spMkLst>
        </pc:spChg>
        <pc:graphicFrameChg chg="add mod modGraphic">
          <ac:chgData name="Jenny Chen" userId="3fd3e1b3-2829-4b83-a999-09ceb7240592" providerId="ADAL" clId="{83FE5178-BC37-414D-AF51-2050B13574CB}" dt="2019-01-27T23:59:37.324" v="69" actId="1076"/>
          <ac:graphicFrameMkLst>
            <pc:docMk/>
            <pc:sldMk cId="1772170926" sldId="1737"/>
            <ac:graphicFrameMk id="4" creationId="{9B42C50B-E0E9-4712-B60A-7C803A4FE263}"/>
          </ac:graphicFrameMkLst>
        </pc:graphicFrameChg>
      </pc:sldChg>
      <pc:sldChg chg="modSp add">
        <pc:chgData name="Jenny Chen" userId="3fd3e1b3-2829-4b83-a999-09ceb7240592" providerId="ADAL" clId="{83FE5178-BC37-414D-AF51-2050B13574CB}" dt="2019-01-28T00:10:44.468" v="108" actId="1076"/>
        <pc:sldMkLst>
          <pc:docMk/>
          <pc:sldMk cId="4151820656" sldId="1738"/>
        </pc:sldMkLst>
        <pc:spChg chg="mod">
          <ac:chgData name="Jenny Chen" userId="3fd3e1b3-2829-4b83-a999-09ceb7240592" providerId="ADAL" clId="{83FE5178-BC37-414D-AF51-2050B13574CB}" dt="2019-01-28T00:10:44.468" v="108" actId="1076"/>
          <ac:spMkLst>
            <pc:docMk/>
            <pc:sldMk cId="4151820656" sldId="1738"/>
            <ac:spMk id="6" creationId="{00000000-0000-0000-0000-000000000000}"/>
          </ac:spMkLst>
        </pc:spChg>
        <pc:spChg chg="mod">
          <ac:chgData name="Jenny Chen" userId="3fd3e1b3-2829-4b83-a999-09ceb7240592" providerId="ADAL" clId="{83FE5178-BC37-414D-AF51-2050B13574CB}" dt="2019-01-27T23:57:43.569" v="26"/>
          <ac:spMkLst>
            <pc:docMk/>
            <pc:sldMk cId="4151820656" sldId="1738"/>
            <ac:spMk id="17" creationId="{00000000-0000-0000-0000-000000000000}"/>
          </ac:spMkLst>
        </pc:spChg>
      </pc:sldChg>
      <pc:sldChg chg="addSp delSp modSp add">
        <pc:chgData name="Jenny Chen" userId="3fd3e1b3-2829-4b83-a999-09ceb7240592" providerId="ADAL" clId="{83FE5178-BC37-414D-AF51-2050B13574CB}" dt="2019-01-28T00:23:55.182" v="244" actId="1076"/>
        <pc:sldMkLst>
          <pc:docMk/>
          <pc:sldMk cId="3927117364" sldId="1739"/>
        </pc:sldMkLst>
        <pc:spChg chg="add del mod">
          <ac:chgData name="Jenny Chen" userId="3fd3e1b3-2829-4b83-a999-09ceb7240592" providerId="ADAL" clId="{83FE5178-BC37-414D-AF51-2050B13574CB}" dt="2019-01-28T00:12:02.895" v="110" actId="478"/>
          <ac:spMkLst>
            <pc:docMk/>
            <pc:sldMk cId="3927117364" sldId="1739"/>
            <ac:spMk id="3" creationId="{3FE05D58-B518-4F55-B284-95CDC3D55F35}"/>
          </ac:spMkLst>
        </pc:spChg>
        <pc:spChg chg="del mod">
          <ac:chgData name="Jenny Chen" userId="3fd3e1b3-2829-4b83-a999-09ceb7240592" providerId="ADAL" clId="{83FE5178-BC37-414D-AF51-2050B13574CB}" dt="2019-01-28T00:12:01.490" v="109" actId="478"/>
          <ac:spMkLst>
            <pc:docMk/>
            <pc:sldMk cId="3927117364" sldId="1739"/>
            <ac:spMk id="6" creationId="{00000000-0000-0000-0000-000000000000}"/>
          </ac:spMkLst>
        </pc:spChg>
        <pc:spChg chg="add mod">
          <ac:chgData name="Jenny Chen" userId="3fd3e1b3-2829-4b83-a999-09ceb7240592" providerId="ADAL" clId="{83FE5178-BC37-414D-AF51-2050B13574CB}" dt="2019-01-28T00:22:46.194" v="232" actId="20577"/>
          <ac:spMkLst>
            <pc:docMk/>
            <pc:sldMk cId="3927117364" sldId="1739"/>
            <ac:spMk id="7" creationId="{E3079C39-CC22-4F42-9C3D-7F8E32F1CA66}"/>
          </ac:spMkLst>
        </pc:spChg>
        <pc:spChg chg="add mod">
          <ac:chgData name="Jenny Chen" userId="3fd3e1b3-2829-4b83-a999-09ceb7240592" providerId="ADAL" clId="{83FE5178-BC37-414D-AF51-2050B13574CB}" dt="2019-01-28T00:23:43.086" v="241" actId="14100"/>
          <ac:spMkLst>
            <pc:docMk/>
            <pc:sldMk cId="3927117364" sldId="1739"/>
            <ac:spMk id="8" creationId="{5BA53D87-150F-43EB-809C-9EFC54E1C40D}"/>
          </ac:spMkLst>
        </pc:spChg>
        <pc:spChg chg="mod">
          <ac:chgData name="Jenny Chen" userId="3fd3e1b3-2829-4b83-a999-09ceb7240592" providerId="ADAL" clId="{83FE5178-BC37-414D-AF51-2050B13574CB}" dt="2019-01-27T23:57:47.236" v="28"/>
          <ac:spMkLst>
            <pc:docMk/>
            <pc:sldMk cId="3927117364" sldId="1739"/>
            <ac:spMk id="17" creationId="{00000000-0000-0000-0000-000000000000}"/>
          </ac:spMkLst>
        </pc:spChg>
        <pc:picChg chg="add mod">
          <ac:chgData name="Jenny Chen" userId="3fd3e1b3-2829-4b83-a999-09ceb7240592" providerId="ADAL" clId="{83FE5178-BC37-414D-AF51-2050B13574CB}" dt="2019-01-28T00:23:55.182" v="244" actId="1076"/>
          <ac:picMkLst>
            <pc:docMk/>
            <pc:sldMk cId="3927117364" sldId="1739"/>
            <ac:picMk id="5" creationId="{A2BF8CA6-8518-40C1-8AB0-F670D9A3C133}"/>
          </ac:picMkLst>
        </pc:picChg>
      </pc:sldChg>
      <pc:sldChg chg="addSp delSp modSp add">
        <pc:chgData name="Jenny Chen" userId="3fd3e1b3-2829-4b83-a999-09ceb7240592" providerId="ADAL" clId="{83FE5178-BC37-414D-AF51-2050B13574CB}" dt="2019-01-28T00:24:00.707" v="246" actId="1076"/>
        <pc:sldMkLst>
          <pc:docMk/>
          <pc:sldMk cId="2566393217" sldId="1740"/>
        </pc:sldMkLst>
        <pc:spChg chg="add del mod">
          <ac:chgData name="Jenny Chen" userId="3fd3e1b3-2829-4b83-a999-09ceb7240592" providerId="ADAL" clId="{83FE5178-BC37-414D-AF51-2050B13574CB}" dt="2019-01-28T00:14:16.179" v="150" actId="478"/>
          <ac:spMkLst>
            <pc:docMk/>
            <pc:sldMk cId="2566393217" sldId="1740"/>
            <ac:spMk id="3" creationId="{26E79404-F3EA-454B-9802-DB0717621EC6}"/>
          </ac:spMkLst>
        </pc:spChg>
        <pc:spChg chg="del mod">
          <ac:chgData name="Jenny Chen" userId="3fd3e1b3-2829-4b83-a999-09ceb7240592" providerId="ADAL" clId="{83FE5178-BC37-414D-AF51-2050B13574CB}" dt="2019-01-28T00:14:15.091" v="149" actId="478"/>
          <ac:spMkLst>
            <pc:docMk/>
            <pc:sldMk cId="2566393217" sldId="1740"/>
            <ac:spMk id="6" creationId="{00000000-0000-0000-0000-000000000000}"/>
          </ac:spMkLst>
        </pc:spChg>
        <pc:spChg chg="add mod">
          <ac:chgData name="Jenny Chen" userId="3fd3e1b3-2829-4b83-a999-09ceb7240592" providerId="ADAL" clId="{83FE5178-BC37-414D-AF51-2050B13574CB}" dt="2019-01-28T00:23:36.054" v="240" actId="14100"/>
          <ac:spMkLst>
            <pc:docMk/>
            <pc:sldMk cId="2566393217" sldId="1740"/>
            <ac:spMk id="8" creationId="{0169CBC8-080F-4CCD-9726-09A54A528FB9}"/>
          </ac:spMkLst>
        </pc:spChg>
        <pc:spChg chg="add mod">
          <ac:chgData name="Jenny Chen" userId="3fd3e1b3-2829-4b83-a999-09ceb7240592" providerId="ADAL" clId="{83FE5178-BC37-414D-AF51-2050B13574CB}" dt="2019-01-28T00:21:33.530" v="213"/>
          <ac:spMkLst>
            <pc:docMk/>
            <pc:sldMk cId="2566393217" sldId="1740"/>
            <ac:spMk id="9" creationId="{B3D25B34-FD6A-4673-A559-9062C8C04995}"/>
          </ac:spMkLst>
        </pc:spChg>
        <pc:spChg chg="mod">
          <ac:chgData name="Jenny Chen" userId="3fd3e1b3-2829-4b83-a999-09ceb7240592" providerId="ADAL" clId="{83FE5178-BC37-414D-AF51-2050B13574CB}" dt="2019-01-27T23:57:51.318" v="30"/>
          <ac:spMkLst>
            <pc:docMk/>
            <pc:sldMk cId="2566393217" sldId="1740"/>
            <ac:spMk id="17" creationId="{00000000-0000-0000-0000-000000000000}"/>
          </ac:spMkLst>
        </pc:spChg>
        <pc:picChg chg="add mod modCrop">
          <ac:chgData name="Jenny Chen" userId="3fd3e1b3-2829-4b83-a999-09ceb7240592" providerId="ADAL" clId="{83FE5178-BC37-414D-AF51-2050B13574CB}" dt="2019-01-28T00:24:00.707" v="246" actId="1076"/>
          <ac:picMkLst>
            <pc:docMk/>
            <pc:sldMk cId="2566393217" sldId="1740"/>
            <ac:picMk id="5" creationId="{904B7467-5ACB-47FB-9A7C-80B1ACDBBA64}"/>
          </ac:picMkLst>
        </pc:picChg>
      </pc:sldChg>
      <pc:sldChg chg="modSp add">
        <pc:chgData name="Jenny Chen" userId="3fd3e1b3-2829-4b83-a999-09ceb7240592" providerId="ADAL" clId="{83FE5178-BC37-414D-AF51-2050B13574CB}" dt="2019-01-28T00:26:29.811" v="268" actId="20577"/>
        <pc:sldMkLst>
          <pc:docMk/>
          <pc:sldMk cId="3042347962" sldId="1741"/>
        </pc:sldMkLst>
        <pc:spChg chg="mod">
          <ac:chgData name="Jenny Chen" userId="3fd3e1b3-2829-4b83-a999-09ceb7240592" providerId="ADAL" clId="{83FE5178-BC37-414D-AF51-2050B13574CB}" dt="2019-01-28T00:26:29.811" v="268" actId="20577"/>
          <ac:spMkLst>
            <pc:docMk/>
            <pc:sldMk cId="3042347962" sldId="1741"/>
            <ac:spMk id="6" creationId="{00000000-0000-0000-0000-000000000000}"/>
          </ac:spMkLst>
        </pc:spChg>
        <pc:spChg chg="mod">
          <ac:chgData name="Jenny Chen" userId="3fd3e1b3-2829-4b83-a999-09ceb7240592" providerId="ADAL" clId="{83FE5178-BC37-414D-AF51-2050B13574CB}" dt="2019-01-27T23:57:55.985" v="32"/>
          <ac:spMkLst>
            <pc:docMk/>
            <pc:sldMk cId="3042347962" sldId="1741"/>
            <ac:spMk id="17" creationId="{00000000-0000-0000-0000-000000000000}"/>
          </ac:spMkLst>
        </pc:spChg>
      </pc:sldChg>
      <pc:sldChg chg="addSp delSp modSp add">
        <pc:chgData name="Jenny Chen" userId="3fd3e1b3-2829-4b83-a999-09ceb7240592" providerId="ADAL" clId="{83FE5178-BC37-414D-AF51-2050B13574CB}" dt="2019-01-28T00:28:48.313" v="293" actId="1076"/>
        <pc:sldMkLst>
          <pc:docMk/>
          <pc:sldMk cId="1762911542" sldId="1742"/>
        </pc:sldMkLst>
        <pc:spChg chg="add del mod">
          <ac:chgData name="Jenny Chen" userId="3fd3e1b3-2829-4b83-a999-09ceb7240592" providerId="ADAL" clId="{83FE5178-BC37-414D-AF51-2050B13574CB}" dt="2019-01-28T00:26:45.171" v="270" actId="478"/>
          <ac:spMkLst>
            <pc:docMk/>
            <pc:sldMk cId="1762911542" sldId="1742"/>
            <ac:spMk id="3" creationId="{487B5E9F-D633-44BC-B8DD-7AD87744EFAD}"/>
          </ac:spMkLst>
        </pc:spChg>
        <pc:spChg chg="del mod">
          <ac:chgData name="Jenny Chen" userId="3fd3e1b3-2829-4b83-a999-09ceb7240592" providerId="ADAL" clId="{83FE5178-BC37-414D-AF51-2050B13574CB}" dt="2019-01-28T00:26:43.583" v="269" actId="478"/>
          <ac:spMkLst>
            <pc:docMk/>
            <pc:sldMk cId="1762911542" sldId="1742"/>
            <ac:spMk id="6" creationId="{00000000-0000-0000-0000-000000000000}"/>
          </ac:spMkLst>
        </pc:spChg>
        <pc:spChg chg="mod">
          <ac:chgData name="Jenny Chen" userId="3fd3e1b3-2829-4b83-a999-09ceb7240592" providerId="ADAL" clId="{83FE5178-BC37-414D-AF51-2050B13574CB}" dt="2019-01-27T23:58:00.261" v="34"/>
          <ac:spMkLst>
            <pc:docMk/>
            <pc:sldMk cId="1762911542" sldId="1742"/>
            <ac:spMk id="17" creationId="{00000000-0000-0000-0000-000000000000}"/>
          </ac:spMkLst>
        </pc:spChg>
        <pc:picChg chg="add mod modCrop">
          <ac:chgData name="Jenny Chen" userId="3fd3e1b3-2829-4b83-a999-09ceb7240592" providerId="ADAL" clId="{83FE5178-BC37-414D-AF51-2050B13574CB}" dt="2019-01-28T00:28:48.313" v="293" actId="1076"/>
          <ac:picMkLst>
            <pc:docMk/>
            <pc:sldMk cId="1762911542" sldId="1742"/>
            <ac:picMk id="5" creationId="{0929049A-4874-4309-AA39-C3E0B5C80A5A}"/>
          </ac:picMkLst>
        </pc:picChg>
        <pc:picChg chg="add mod modCrop">
          <ac:chgData name="Jenny Chen" userId="3fd3e1b3-2829-4b83-a999-09ceb7240592" providerId="ADAL" clId="{83FE5178-BC37-414D-AF51-2050B13574CB}" dt="2019-01-28T00:28:48.313" v="293" actId="1076"/>
          <ac:picMkLst>
            <pc:docMk/>
            <pc:sldMk cId="1762911542" sldId="1742"/>
            <ac:picMk id="8" creationId="{669B8965-C653-43C0-9992-0DC016CF1057}"/>
          </ac:picMkLst>
        </pc:picChg>
      </pc:sldChg>
      <pc:sldChg chg="modSp add">
        <pc:chgData name="Jenny Chen" userId="3fd3e1b3-2829-4b83-a999-09ceb7240592" providerId="ADAL" clId="{83FE5178-BC37-414D-AF51-2050B13574CB}" dt="2019-01-28T00:33:54.715" v="310" actId="1076"/>
        <pc:sldMkLst>
          <pc:docMk/>
          <pc:sldMk cId="4198438153" sldId="1743"/>
        </pc:sldMkLst>
        <pc:spChg chg="mod">
          <ac:chgData name="Jenny Chen" userId="3fd3e1b3-2829-4b83-a999-09ceb7240592" providerId="ADAL" clId="{83FE5178-BC37-414D-AF51-2050B13574CB}" dt="2019-01-28T00:33:54.715" v="310" actId="1076"/>
          <ac:spMkLst>
            <pc:docMk/>
            <pc:sldMk cId="4198438153" sldId="1743"/>
            <ac:spMk id="6" creationId="{00000000-0000-0000-0000-000000000000}"/>
          </ac:spMkLst>
        </pc:spChg>
        <pc:spChg chg="mod">
          <ac:chgData name="Jenny Chen" userId="3fd3e1b3-2829-4b83-a999-09ceb7240592" providerId="ADAL" clId="{83FE5178-BC37-414D-AF51-2050B13574CB}" dt="2019-01-27T23:58:04.504" v="36"/>
          <ac:spMkLst>
            <pc:docMk/>
            <pc:sldMk cId="4198438153" sldId="1743"/>
            <ac:spMk id="17" creationId="{00000000-0000-0000-0000-000000000000}"/>
          </ac:spMkLst>
        </pc:spChg>
      </pc:sldChg>
      <pc:sldChg chg="modSp add">
        <pc:chgData name="Jenny Chen" userId="3fd3e1b3-2829-4b83-a999-09ceb7240592" providerId="ADAL" clId="{83FE5178-BC37-414D-AF51-2050B13574CB}" dt="2019-01-28T00:36:47.946" v="333" actId="948"/>
        <pc:sldMkLst>
          <pc:docMk/>
          <pc:sldMk cId="723659222" sldId="1744"/>
        </pc:sldMkLst>
        <pc:spChg chg="mod">
          <ac:chgData name="Jenny Chen" userId="3fd3e1b3-2829-4b83-a999-09ceb7240592" providerId="ADAL" clId="{83FE5178-BC37-414D-AF51-2050B13574CB}" dt="2019-01-28T00:36:47.946" v="333" actId="948"/>
          <ac:spMkLst>
            <pc:docMk/>
            <pc:sldMk cId="723659222" sldId="1744"/>
            <ac:spMk id="6" creationId="{00000000-0000-0000-0000-000000000000}"/>
          </ac:spMkLst>
        </pc:spChg>
        <pc:spChg chg="mod">
          <ac:chgData name="Jenny Chen" userId="3fd3e1b3-2829-4b83-a999-09ceb7240592" providerId="ADAL" clId="{83FE5178-BC37-414D-AF51-2050B13574CB}" dt="2019-01-28T00:34:24.048" v="315"/>
          <ac:spMkLst>
            <pc:docMk/>
            <pc:sldMk cId="723659222" sldId="1744"/>
            <ac:spMk id="17" creationId="{00000000-0000-0000-0000-000000000000}"/>
          </ac:spMkLst>
        </pc:spChg>
      </pc:sldChg>
      <pc:sldChg chg="addSp modSp add">
        <pc:chgData name="Jenny Chen" userId="3fd3e1b3-2829-4b83-a999-09ceb7240592" providerId="ADAL" clId="{83FE5178-BC37-414D-AF51-2050B13574CB}" dt="2019-01-28T00:40:06.351" v="372" actId="20577"/>
        <pc:sldMkLst>
          <pc:docMk/>
          <pc:sldMk cId="1818928243" sldId="1745"/>
        </pc:sldMkLst>
        <pc:spChg chg="add mod">
          <ac:chgData name="Jenny Chen" userId="3fd3e1b3-2829-4b83-a999-09ceb7240592" providerId="ADAL" clId="{83FE5178-BC37-414D-AF51-2050B13574CB}" dt="2019-01-28T00:39:40.872" v="369" actId="1076"/>
          <ac:spMkLst>
            <pc:docMk/>
            <pc:sldMk cId="1818928243" sldId="1745"/>
            <ac:spMk id="2" creationId="{0084715B-5787-444C-B39E-3D23BC0B509E}"/>
          </ac:spMkLst>
        </pc:spChg>
        <pc:spChg chg="mod">
          <ac:chgData name="Jenny Chen" userId="3fd3e1b3-2829-4b83-a999-09ceb7240592" providerId="ADAL" clId="{83FE5178-BC37-414D-AF51-2050B13574CB}" dt="2019-01-28T00:40:06.351" v="372" actId="20577"/>
          <ac:spMkLst>
            <pc:docMk/>
            <pc:sldMk cId="1818928243" sldId="1745"/>
            <ac:spMk id="6" creationId="{00000000-0000-0000-0000-000000000000}"/>
          </ac:spMkLst>
        </pc:spChg>
        <pc:spChg chg="mod">
          <ac:chgData name="Jenny Chen" userId="3fd3e1b3-2829-4b83-a999-09ceb7240592" providerId="ADAL" clId="{83FE5178-BC37-414D-AF51-2050B13574CB}" dt="2019-01-28T00:34:31.985" v="318"/>
          <ac:spMkLst>
            <pc:docMk/>
            <pc:sldMk cId="1818928243" sldId="1745"/>
            <ac:spMk id="17" creationId="{00000000-0000-0000-0000-000000000000}"/>
          </ac:spMkLst>
        </pc:spChg>
      </pc:sldChg>
      <pc:sldChg chg="addSp modSp add">
        <pc:chgData name="Jenny Chen" userId="3fd3e1b3-2829-4b83-a999-09ceb7240592" providerId="ADAL" clId="{83FE5178-BC37-414D-AF51-2050B13574CB}" dt="2019-01-28T00:46:09.073" v="443" actId="1076"/>
        <pc:sldMkLst>
          <pc:docMk/>
          <pc:sldMk cId="1220388211" sldId="1746"/>
        </pc:sldMkLst>
        <pc:spChg chg="add mod">
          <ac:chgData name="Jenny Chen" userId="3fd3e1b3-2829-4b83-a999-09ceb7240592" providerId="ADAL" clId="{83FE5178-BC37-414D-AF51-2050B13574CB}" dt="2019-01-28T00:46:09.073" v="443" actId="1076"/>
          <ac:spMkLst>
            <pc:docMk/>
            <pc:sldMk cId="1220388211" sldId="1746"/>
            <ac:spMk id="2" creationId="{1B6028DD-46C9-4591-94C2-6CC0D0D79549}"/>
          </ac:spMkLst>
        </pc:spChg>
        <pc:spChg chg="mod">
          <ac:chgData name="Jenny Chen" userId="3fd3e1b3-2829-4b83-a999-09ceb7240592" providerId="ADAL" clId="{83FE5178-BC37-414D-AF51-2050B13574CB}" dt="2019-01-28T00:46:02.915" v="441" actId="948"/>
          <ac:spMkLst>
            <pc:docMk/>
            <pc:sldMk cId="1220388211" sldId="1746"/>
            <ac:spMk id="6" creationId="{00000000-0000-0000-0000-000000000000}"/>
          </ac:spMkLst>
        </pc:spChg>
        <pc:spChg chg="mod">
          <ac:chgData name="Jenny Chen" userId="3fd3e1b3-2829-4b83-a999-09ceb7240592" providerId="ADAL" clId="{83FE5178-BC37-414D-AF51-2050B13574CB}" dt="2019-01-28T00:34:37.285" v="320"/>
          <ac:spMkLst>
            <pc:docMk/>
            <pc:sldMk cId="1220388211" sldId="1746"/>
            <ac:spMk id="17" creationId="{00000000-0000-0000-0000-000000000000}"/>
          </ac:spMkLst>
        </pc:spChg>
      </pc:sldChg>
      <pc:sldChg chg="addSp modSp add">
        <pc:chgData name="Jenny Chen" userId="3fd3e1b3-2829-4b83-a999-09ceb7240592" providerId="ADAL" clId="{83FE5178-BC37-414D-AF51-2050B13574CB}" dt="2019-01-28T00:49:38.076" v="467" actId="1076"/>
        <pc:sldMkLst>
          <pc:docMk/>
          <pc:sldMk cId="2582604236" sldId="1747"/>
        </pc:sldMkLst>
        <pc:spChg chg="add mod">
          <ac:chgData name="Jenny Chen" userId="3fd3e1b3-2829-4b83-a999-09ceb7240592" providerId="ADAL" clId="{83FE5178-BC37-414D-AF51-2050B13574CB}" dt="2019-01-28T00:49:38.076" v="467" actId="1076"/>
          <ac:spMkLst>
            <pc:docMk/>
            <pc:sldMk cId="2582604236" sldId="1747"/>
            <ac:spMk id="2" creationId="{A1F5ECD6-2BAC-4F2A-B6DE-4FC35DD881F4}"/>
          </ac:spMkLst>
        </pc:spChg>
        <pc:spChg chg="mod">
          <ac:chgData name="Jenny Chen" userId="3fd3e1b3-2829-4b83-a999-09ceb7240592" providerId="ADAL" clId="{83FE5178-BC37-414D-AF51-2050B13574CB}" dt="2019-01-28T00:49:04.530" v="461" actId="20577"/>
          <ac:spMkLst>
            <pc:docMk/>
            <pc:sldMk cId="2582604236" sldId="1747"/>
            <ac:spMk id="6" creationId="{00000000-0000-0000-0000-000000000000}"/>
          </ac:spMkLst>
        </pc:spChg>
        <pc:spChg chg="mod">
          <ac:chgData name="Jenny Chen" userId="3fd3e1b3-2829-4b83-a999-09ceb7240592" providerId="ADAL" clId="{83FE5178-BC37-414D-AF51-2050B13574CB}" dt="2019-01-28T00:34:41.528" v="322"/>
          <ac:spMkLst>
            <pc:docMk/>
            <pc:sldMk cId="2582604236" sldId="1747"/>
            <ac:spMk id="17" creationId="{00000000-0000-0000-0000-000000000000}"/>
          </ac:spMkLst>
        </pc:spChg>
      </pc:sldChg>
      <pc:sldChg chg="addSp modSp add">
        <pc:chgData name="Jenny Chen" userId="3fd3e1b3-2829-4b83-a999-09ceb7240592" providerId="ADAL" clId="{83FE5178-BC37-414D-AF51-2050B13574CB}" dt="2019-01-28T01:00:28.849" v="558" actId="1076"/>
        <pc:sldMkLst>
          <pc:docMk/>
          <pc:sldMk cId="1409467995" sldId="1748"/>
        </pc:sldMkLst>
        <pc:spChg chg="mod">
          <ac:chgData name="Jenny Chen" userId="3fd3e1b3-2829-4b83-a999-09ceb7240592" providerId="ADAL" clId="{83FE5178-BC37-414D-AF51-2050B13574CB}" dt="2019-01-28T00:59:06.304" v="541" actId="6549"/>
          <ac:spMkLst>
            <pc:docMk/>
            <pc:sldMk cId="1409467995" sldId="1748"/>
            <ac:spMk id="6" creationId="{00000000-0000-0000-0000-000000000000}"/>
          </ac:spMkLst>
        </pc:spChg>
        <pc:spChg chg="mod">
          <ac:chgData name="Jenny Chen" userId="3fd3e1b3-2829-4b83-a999-09ceb7240592" providerId="ADAL" clId="{83FE5178-BC37-414D-AF51-2050B13574CB}" dt="2019-01-28T00:49:57.583" v="473"/>
          <ac:spMkLst>
            <pc:docMk/>
            <pc:sldMk cId="1409467995" sldId="1748"/>
            <ac:spMk id="17" creationId="{00000000-0000-0000-0000-000000000000}"/>
          </ac:spMkLst>
        </pc:spChg>
        <pc:picChg chg="add mod ord modCrop">
          <ac:chgData name="Jenny Chen" userId="3fd3e1b3-2829-4b83-a999-09ceb7240592" providerId="ADAL" clId="{83FE5178-BC37-414D-AF51-2050B13574CB}" dt="2019-01-28T01:00:28.849" v="558" actId="1076"/>
          <ac:picMkLst>
            <pc:docMk/>
            <pc:sldMk cId="1409467995" sldId="1748"/>
            <ac:picMk id="3" creationId="{0A6FB39C-2ED2-40EF-9FD5-7C23EE01B7CA}"/>
          </ac:picMkLst>
        </pc:picChg>
        <pc:picChg chg="add mod ord modCrop">
          <ac:chgData name="Jenny Chen" userId="3fd3e1b3-2829-4b83-a999-09ceb7240592" providerId="ADAL" clId="{83FE5178-BC37-414D-AF51-2050B13574CB}" dt="2019-01-28T01:00:28.849" v="558" actId="1076"/>
          <ac:picMkLst>
            <pc:docMk/>
            <pc:sldMk cId="1409467995" sldId="1748"/>
            <ac:picMk id="5" creationId="{C73C6BDE-8C1D-487C-B29A-3F1CA1E14731}"/>
          </ac:picMkLst>
        </pc:picChg>
      </pc:sldChg>
      <pc:sldChg chg="addSp delSp modSp add">
        <pc:chgData name="Jenny Chen" userId="3fd3e1b3-2829-4b83-a999-09ceb7240592" providerId="ADAL" clId="{83FE5178-BC37-414D-AF51-2050B13574CB}" dt="2019-01-28T01:02:24.648" v="564" actId="1076"/>
        <pc:sldMkLst>
          <pc:docMk/>
          <pc:sldMk cId="2511680243" sldId="1749"/>
        </pc:sldMkLst>
        <pc:spChg chg="add del mod">
          <ac:chgData name="Jenny Chen" userId="3fd3e1b3-2829-4b83-a999-09ceb7240592" providerId="ADAL" clId="{83FE5178-BC37-414D-AF51-2050B13574CB}" dt="2019-01-28T01:02:14.827" v="560" actId="478"/>
          <ac:spMkLst>
            <pc:docMk/>
            <pc:sldMk cId="2511680243" sldId="1749"/>
            <ac:spMk id="3" creationId="{6E7C8EA0-2AE4-4EC4-92EF-E9B6FEC0BA1A}"/>
          </ac:spMkLst>
        </pc:spChg>
        <pc:spChg chg="del mod">
          <ac:chgData name="Jenny Chen" userId="3fd3e1b3-2829-4b83-a999-09ceb7240592" providerId="ADAL" clId="{83FE5178-BC37-414D-AF51-2050B13574CB}" dt="2019-01-28T01:02:13.475" v="559" actId="478"/>
          <ac:spMkLst>
            <pc:docMk/>
            <pc:sldMk cId="2511680243" sldId="1749"/>
            <ac:spMk id="6" creationId="{00000000-0000-0000-0000-000000000000}"/>
          </ac:spMkLst>
        </pc:spChg>
        <pc:spChg chg="mod">
          <ac:chgData name="Jenny Chen" userId="3fd3e1b3-2829-4b83-a999-09ceb7240592" providerId="ADAL" clId="{83FE5178-BC37-414D-AF51-2050B13574CB}" dt="2019-01-28T00:50:03.175" v="475"/>
          <ac:spMkLst>
            <pc:docMk/>
            <pc:sldMk cId="2511680243" sldId="1749"/>
            <ac:spMk id="17" creationId="{00000000-0000-0000-0000-000000000000}"/>
          </ac:spMkLst>
        </pc:spChg>
        <pc:picChg chg="add mod">
          <ac:chgData name="Jenny Chen" userId="3fd3e1b3-2829-4b83-a999-09ceb7240592" providerId="ADAL" clId="{83FE5178-BC37-414D-AF51-2050B13574CB}" dt="2019-01-28T01:02:24.648" v="564" actId="1076"/>
          <ac:picMkLst>
            <pc:docMk/>
            <pc:sldMk cId="2511680243" sldId="1749"/>
            <ac:picMk id="4" creationId="{72971FF7-BBF8-4527-82E1-9956A3F87D9A}"/>
          </ac:picMkLst>
        </pc:picChg>
      </pc:sldChg>
      <pc:sldChg chg="addSp delSp modSp add">
        <pc:chgData name="Jenny Chen" userId="3fd3e1b3-2829-4b83-a999-09ceb7240592" providerId="ADAL" clId="{83FE5178-BC37-414D-AF51-2050B13574CB}" dt="2019-01-28T01:06:47.863" v="602" actId="1076"/>
        <pc:sldMkLst>
          <pc:docMk/>
          <pc:sldMk cId="653963139" sldId="1750"/>
        </pc:sldMkLst>
        <pc:spChg chg="add del mod">
          <ac:chgData name="Jenny Chen" userId="3fd3e1b3-2829-4b83-a999-09ceb7240592" providerId="ADAL" clId="{83FE5178-BC37-414D-AF51-2050B13574CB}" dt="2019-01-28T01:05:31.333" v="596"/>
          <ac:spMkLst>
            <pc:docMk/>
            <pc:sldMk cId="653963139" sldId="1750"/>
            <ac:spMk id="4" creationId="{4B7E7ABD-783E-40C1-979B-7BF276D63217}"/>
          </ac:spMkLst>
        </pc:spChg>
        <pc:spChg chg="mod">
          <ac:chgData name="Jenny Chen" userId="3fd3e1b3-2829-4b83-a999-09ceb7240592" providerId="ADAL" clId="{83FE5178-BC37-414D-AF51-2050B13574CB}" dt="2019-01-28T01:05:45.408" v="600" actId="403"/>
          <ac:spMkLst>
            <pc:docMk/>
            <pc:sldMk cId="653963139" sldId="1750"/>
            <ac:spMk id="6" creationId="{00000000-0000-0000-0000-000000000000}"/>
          </ac:spMkLst>
        </pc:spChg>
        <pc:spChg chg="mod">
          <ac:chgData name="Jenny Chen" userId="3fd3e1b3-2829-4b83-a999-09ceb7240592" providerId="ADAL" clId="{83FE5178-BC37-414D-AF51-2050B13574CB}" dt="2019-01-28T00:50:07.852" v="477"/>
          <ac:spMkLst>
            <pc:docMk/>
            <pc:sldMk cId="653963139" sldId="1750"/>
            <ac:spMk id="17" creationId="{00000000-0000-0000-0000-000000000000}"/>
          </ac:spMkLst>
        </pc:spChg>
        <pc:picChg chg="add mod">
          <ac:chgData name="Jenny Chen" userId="3fd3e1b3-2829-4b83-a999-09ceb7240592" providerId="ADAL" clId="{83FE5178-BC37-414D-AF51-2050B13574CB}" dt="2019-01-28T01:06:47.863" v="602" actId="1076"/>
          <ac:picMkLst>
            <pc:docMk/>
            <pc:sldMk cId="653963139" sldId="1750"/>
            <ac:picMk id="3" creationId="{A852598A-26BE-43DB-B95D-131123F47F23}"/>
          </ac:picMkLst>
        </pc:picChg>
      </pc:sldChg>
      <pc:sldChg chg="addSp modSp add">
        <pc:chgData name="Jenny Chen" userId="3fd3e1b3-2829-4b83-a999-09ceb7240592" providerId="ADAL" clId="{83FE5178-BC37-414D-AF51-2050B13574CB}" dt="2019-01-28T01:09:33.603" v="618" actId="1076"/>
        <pc:sldMkLst>
          <pc:docMk/>
          <pc:sldMk cId="640140359" sldId="1751"/>
        </pc:sldMkLst>
        <pc:spChg chg="mod">
          <ac:chgData name="Jenny Chen" userId="3fd3e1b3-2829-4b83-a999-09ceb7240592" providerId="ADAL" clId="{83FE5178-BC37-414D-AF51-2050B13574CB}" dt="2019-01-28T01:08:02.586" v="613"/>
          <ac:spMkLst>
            <pc:docMk/>
            <pc:sldMk cId="640140359" sldId="1751"/>
            <ac:spMk id="6" creationId="{00000000-0000-0000-0000-000000000000}"/>
          </ac:spMkLst>
        </pc:spChg>
        <pc:spChg chg="mod">
          <ac:chgData name="Jenny Chen" userId="3fd3e1b3-2829-4b83-a999-09ceb7240592" providerId="ADAL" clId="{83FE5178-BC37-414D-AF51-2050B13574CB}" dt="2019-01-28T00:50:12.794" v="479"/>
          <ac:spMkLst>
            <pc:docMk/>
            <pc:sldMk cId="640140359" sldId="1751"/>
            <ac:spMk id="17" creationId="{00000000-0000-0000-0000-000000000000}"/>
          </ac:spMkLst>
        </pc:spChg>
        <pc:picChg chg="add mod">
          <ac:chgData name="Jenny Chen" userId="3fd3e1b3-2829-4b83-a999-09ceb7240592" providerId="ADAL" clId="{83FE5178-BC37-414D-AF51-2050B13574CB}" dt="2019-01-28T01:09:33.603" v="618" actId="1076"/>
          <ac:picMkLst>
            <pc:docMk/>
            <pc:sldMk cId="640140359" sldId="1751"/>
            <ac:picMk id="3" creationId="{C4517F1F-336D-416A-9FF5-FA84C8C38DE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7/30/2020 12:54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7/30/2020 12:35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8703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1726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1248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28438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5885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442546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38768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6109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7849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40964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05508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25075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18892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7394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5268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9247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34563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3112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54334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399364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555937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357547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927657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735291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260669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5733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39596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64384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6010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20554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4382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7/30/2020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95006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hyperlink" Target="https://docs.microsoft.com/powershell/module/sharepoint-online/revoke-spohubsiterights?view=sharepoint-ps" TargetMode="External"/><Relationship Id="rId3" Type="http://schemas.openxmlformats.org/officeDocument/2006/relationships/hyperlink" Target="https://docs.microsoft.com/powershell/module/sharepoint-online/add-spohubsiteassociation?view=sharepoint-ps" TargetMode="External"/><Relationship Id="rId7" Type="http://schemas.openxmlformats.org/officeDocument/2006/relationships/hyperlink" Target="https://docs.microsoft.com/powershell/module/sharepoint-online/register-spohubsite?view=sharepoint-ps"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docs.microsoft.com/powershell/module/sharepoint-online/grant-spohubsiterights?view=sharepoint-ps" TargetMode="External"/><Relationship Id="rId5" Type="http://schemas.openxmlformats.org/officeDocument/2006/relationships/hyperlink" Target="https://docs.microsoft.com/powershell/module/sharepoint-online/get-spohubsite?view=sharepoint-ps" TargetMode="External"/><Relationship Id="rId10" Type="http://schemas.openxmlformats.org/officeDocument/2006/relationships/hyperlink" Target="https://docs.microsoft.com/powershell/module/sharepoint-online/unregister-spohubsite?view=sharepoint-ps" TargetMode="External"/><Relationship Id="rId4" Type="http://schemas.openxmlformats.org/officeDocument/2006/relationships/hyperlink" Target="https://docs.microsoft.com/powershell/module/sharepoint-online/remove-spohubsiteassociation?view=sharepoint-ps" TargetMode="External"/><Relationship Id="rId9" Type="http://schemas.openxmlformats.org/officeDocument/2006/relationships/hyperlink" Target="https://docs.microsoft.com/powershell/module/sharepoint-online/set-spohubsite?view=sharepoint-p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0.sv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99" y="2564144"/>
            <a:ext cx="11607801" cy="997196"/>
          </a:xfrm>
        </p:spPr>
        <p:txBody>
          <a:bodyPr/>
          <a:lstStyle/>
          <a:p>
            <a:r>
              <a:rPr lang="bs-Latn-BA" dirty="0"/>
              <a:t>Module 01 : </a:t>
            </a:r>
            <a:r>
              <a:rPr lang="en-US" dirty="0"/>
              <a:t>Plan and Configure SharePoint Sites</a:t>
            </a:r>
            <a:br>
              <a:rPr lang="bs-Latn-BA" dirty="0"/>
            </a:br>
            <a:endParaRPr lang="en-US" dirty="0"/>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Administrator in Microsoft 365</a:t>
            </a:r>
          </a:p>
        </p:txBody>
      </p:sp>
      <p:sp>
        <p:nvSpPr>
          <p:cNvPr id="5" name="TextBox 4">
            <a:extLst>
              <a:ext uri="{FF2B5EF4-FFF2-40B4-BE49-F238E27FC236}">
                <a16:creationId xmlns:a16="http://schemas.microsoft.com/office/drawing/2014/main" id="{DC6556AA-788C-4B1C-8517-0B63A95A81AC}"/>
              </a:ext>
            </a:extLst>
          </p:cNvPr>
          <p:cNvSpPr txBox="1"/>
          <p:nvPr/>
        </p:nvSpPr>
        <p:spPr>
          <a:xfrm>
            <a:off x="592992" y="1300850"/>
            <a:ext cx="11013791" cy="1477328"/>
          </a:xfrm>
          <a:prstGeom prst="rect">
            <a:avLst/>
          </a:prstGeom>
        </p:spPr>
        <p:txBody>
          <a:bodyPr vert="horz" wrap="square" lIns="0" tIns="0" rIns="0" bIns="0" rtlCol="0">
            <a:spAutoFit/>
          </a:bodyPr>
          <a:lstStyle>
            <a:lvl1pPr marR="0" indent="0" defTabSz="932742" fontAlgn="auto">
              <a:lnSpc>
                <a:spcPct val="100000"/>
              </a:lnSpc>
              <a:spcBef>
                <a:spcPts val="600"/>
              </a:spcBef>
              <a:spcAft>
                <a:spcPts val="600"/>
              </a:spcAft>
              <a:buClrTx/>
              <a:buSzPct val="90000"/>
              <a:buFont typeface="Wingdings" panose="05000000000000000000" pitchFamily="2" charset="2"/>
              <a:buNone/>
              <a:tabLst/>
              <a:defRPr sz="2800" b="0" i="0" spc="0" baseline="0">
                <a:solidFill>
                  <a:srgbClr val="000000"/>
                </a:solidFill>
                <a:effectLst/>
                <a:latin typeface="Segoe UI Semilight" panose="020B0402040204020203" pitchFamily="34" charset="0"/>
                <a:cs typeface="Segoe UI Semilight" panose="020B04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gradFill>
                  <a:gsLst>
                    <a:gs pos="1250">
                      <a:schemeClr val="tx1"/>
                    </a:gs>
                    <a:gs pos="100000">
                      <a:schemeClr val="tx1"/>
                    </a:gs>
                  </a:gsLst>
                  <a:lin ang="5400000" scaled="0"/>
                </a:gradFill>
              </a:defRPr>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sz="2400" dirty="0"/>
              <a:t>Global administrators in Microsoft 365 have all the permissions of a SharePoint administrator and can assign others to the SharePoint administrator role. </a:t>
            </a:r>
            <a:br>
              <a:rPr lang="en-US" sz="2400" dirty="0"/>
            </a:br>
            <a:r>
              <a:rPr lang="en-US" sz="2400" dirty="0"/>
              <a:t>Global administrators and SharePoint administrators don't have automatic access to all sites, but they can give themselves access to any sites if needed.</a:t>
            </a:r>
          </a:p>
        </p:txBody>
      </p:sp>
      <p:grpSp>
        <p:nvGrpSpPr>
          <p:cNvPr id="220" name="Group 219">
            <a:extLst>
              <a:ext uri="{FF2B5EF4-FFF2-40B4-BE49-F238E27FC236}">
                <a16:creationId xmlns:a16="http://schemas.microsoft.com/office/drawing/2014/main" id="{FE1C8C25-1F7F-48B1-BF9A-987FAA111A28}"/>
              </a:ext>
              <a:ext uri="{C183D7F6-B498-43B3-948B-1728B52AA6E4}">
                <adec:decorative xmlns:adec="http://schemas.microsoft.com/office/drawing/2017/decorative" val="1"/>
              </a:ext>
            </a:extLst>
          </p:cNvPr>
          <p:cNvGrpSpPr/>
          <p:nvPr/>
        </p:nvGrpSpPr>
        <p:grpSpPr>
          <a:xfrm>
            <a:off x="7747000" y="2859981"/>
            <a:ext cx="3970555" cy="3409057"/>
            <a:chOff x="10834903" y="3598058"/>
            <a:chExt cx="628651" cy="539750"/>
          </a:xfrm>
          <a:solidFill>
            <a:srgbClr val="0078D4">
              <a:alpha val="10000"/>
            </a:srgbClr>
          </a:solidFill>
        </p:grpSpPr>
        <p:sp>
          <p:nvSpPr>
            <p:cNvPr id="221" name="Oval 2534">
              <a:extLst>
                <a:ext uri="{FF2B5EF4-FFF2-40B4-BE49-F238E27FC236}">
                  <a16:creationId xmlns:a16="http://schemas.microsoft.com/office/drawing/2014/main" id="{811908FC-6508-41B4-96B2-5F0F0DB00612}"/>
                </a:ext>
              </a:extLst>
            </p:cNvPr>
            <p:cNvSpPr>
              <a:spLocks noChangeArrowheads="1"/>
            </p:cNvSpPr>
            <p:nvPr/>
          </p:nvSpPr>
          <p:spPr bwMode="auto">
            <a:xfrm>
              <a:off x="10938091" y="3702833"/>
              <a:ext cx="363538" cy="361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535">
              <a:extLst>
                <a:ext uri="{FF2B5EF4-FFF2-40B4-BE49-F238E27FC236}">
                  <a16:creationId xmlns:a16="http://schemas.microsoft.com/office/drawing/2014/main" id="{77CA9C03-9C95-4D4D-BCB1-B2099A00169E}"/>
                </a:ext>
              </a:extLst>
            </p:cNvPr>
            <p:cNvSpPr>
              <a:spLocks/>
            </p:cNvSpPr>
            <p:nvPr/>
          </p:nvSpPr>
          <p:spPr bwMode="auto">
            <a:xfrm>
              <a:off x="11228603" y="3745695"/>
              <a:ext cx="61913" cy="74613"/>
            </a:xfrm>
            <a:custGeom>
              <a:avLst/>
              <a:gdLst>
                <a:gd name="T0" fmla="*/ 2 w 96"/>
                <a:gd name="T1" fmla="*/ 31 h 118"/>
                <a:gd name="T2" fmla="*/ 3 w 96"/>
                <a:gd name="T3" fmla="*/ 31 h 118"/>
                <a:gd name="T4" fmla="*/ 6 w 96"/>
                <a:gd name="T5" fmla="*/ 43 h 118"/>
                <a:gd name="T6" fmla="*/ 20 w 96"/>
                <a:gd name="T7" fmla="*/ 36 h 118"/>
                <a:gd name="T8" fmla="*/ 20 w 96"/>
                <a:gd name="T9" fmla="*/ 49 h 118"/>
                <a:gd name="T10" fmla="*/ 4 w 96"/>
                <a:gd name="T11" fmla="*/ 49 h 118"/>
                <a:gd name="T12" fmla="*/ 4 w 96"/>
                <a:gd name="T13" fmla="*/ 71 h 118"/>
                <a:gd name="T14" fmla="*/ 4 w 96"/>
                <a:gd name="T15" fmla="*/ 90 h 118"/>
                <a:gd name="T16" fmla="*/ 10 w 96"/>
                <a:gd name="T17" fmla="*/ 85 h 118"/>
                <a:gd name="T18" fmla="*/ 10 w 96"/>
                <a:gd name="T19" fmla="*/ 91 h 118"/>
                <a:gd name="T20" fmla="*/ 33 w 96"/>
                <a:gd name="T21" fmla="*/ 106 h 118"/>
                <a:gd name="T22" fmla="*/ 33 w 96"/>
                <a:gd name="T23" fmla="*/ 110 h 118"/>
                <a:gd name="T24" fmla="*/ 22 w 96"/>
                <a:gd name="T25" fmla="*/ 110 h 118"/>
                <a:gd name="T26" fmla="*/ 22 w 96"/>
                <a:gd name="T27" fmla="*/ 117 h 118"/>
                <a:gd name="T28" fmla="*/ 38 w 96"/>
                <a:gd name="T29" fmla="*/ 117 h 118"/>
                <a:gd name="T30" fmla="*/ 38 w 96"/>
                <a:gd name="T31" fmla="*/ 105 h 118"/>
                <a:gd name="T32" fmla="*/ 42 w 96"/>
                <a:gd name="T33" fmla="*/ 104 h 118"/>
                <a:gd name="T34" fmla="*/ 24 w 96"/>
                <a:gd name="T35" fmla="*/ 92 h 118"/>
                <a:gd name="T36" fmla="*/ 21 w 96"/>
                <a:gd name="T37" fmla="*/ 81 h 118"/>
                <a:gd name="T38" fmla="*/ 32 w 96"/>
                <a:gd name="T39" fmla="*/ 81 h 118"/>
                <a:gd name="T40" fmla="*/ 48 w 96"/>
                <a:gd name="T41" fmla="*/ 94 h 118"/>
                <a:gd name="T42" fmla="*/ 48 w 96"/>
                <a:gd name="T43" fmla="*/ 107 h 118"/>
                <a:gd name="T44" fmla="*/ 59 w 96"/>
                <a:gd name="T45" fmla="*/ 118 h 118"/>
                <a:gd name="T46" fmla="*/ 64 w 96"/>
                <a:gd name="T47" fmla="*/ 102 h 118"/>
                <a:gd name="T48" fmla="*/ 73 w 96"/>
                <a:gd name="T49" fmla="*/ 96 h 118"/>
                <a:gd name="T50" fmla="*/ 73 w 96"/>
                <a:gd name="T51" fmla="*/ 109 h 118"/>
                <a:gd name="T52" fmla="*/ 81 w 96"/>
                <a:gd name="T53" fmla="*/ 117 h 118"/>
                <a:gd name="T54" fmla="*/ 96 w 96"/>
                <a:gd name="T55" fmla="*/ 117 h 118"/>
                <a:gd name="T56" fmla="*/ 92 w 96"/>
                <a:gd name="T57" fmla="*/ 107 h 118"/>
                <a:gd name="T58" fmla="*/ 80 w 96"/>
                <a:gd name="T59" fmla="*/ 107 h 118"/>
                <a:gd name="T60" fmla="*/ 80 w 96"/>
                <a:gd name="T61" fmla="*/ 83 h 118"/>
                <a:gd name="T62" fmla="*/ 53 w 96"/>
                <a:gd name="T63" fmla="*/ 41 h 118"/>
                <a:gd name="T64" fmla="*/ 45 w 96"/>
                <a:gd name="T65" fmla="*/ 49 h 118"/>
                <a:gd name="T66" fmla="*/ 24 w 96"/>
                <a:gd name="T67" fmla="*/ 49 h 118"/>
                <a:gd name="T68" fmla="*/ 24 w 96"/>
                <a:gd name="T69" fmla="*/ 45 h 118"/>
                <a:gd name="T70" fmla="*/ 36 w 96"/>
                <a:gd name="T71" fmla="*/ 37 h 118"/>
                <a:gd name="T72" fmla="*/ 36 w 96"/>
                <a:gd name="T73" fmla="*/ 21 h 118"/>
                <a:gd name="T74" fmla="*/ 14 w 96"/>
                <a:gd name="T75" fmla="*/ 0 h 118"/>
                <a:gd name="T76" fmla="*/ 14 w 96"/>
                <a:gd name="T77" fmla="*/ 11 h 118"/>
                <a:gd name="T78" fmla="*/ 4 w 96"/>
                <a:gd name="T79" fmla="*/ 14 h 118"/>
                <a:gd name="T80" fmla="*/ 0 w 96"/>
                <a:gd name="T81" fmla="*/ 17 h 118"/>
                <a:gd name="T82" fmla="*/ 2 w 96"/>
                <a:gd name="T83" fmla="*/ 3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6" h="118">
                  <a:moveTo>
                    <a:pt x="2" y="31"/>
                  </a:moveTo>
                  <a:lnTo>
                    <a:pt x="3" y="31"/>
                  </a:lnTo>
                  <a:lnTo>
                    <a:pt x="6" y="43"/>
                  </a:lnTo>
                  <a:lnTo>
                    <a:pt x="20" y="36"/>
                  </a:lnTo>
                  <a:lnTo>
                    <a:pt x="20" y="49"/>
                  </a:lnTo>
                  <a:lnTo>
                    <a:pt x="4" y="49"/>
                  </a:lnTo>
                  <a:cubicBezTo>
                    <a:pt x="4" y="56"/>
                    <a:pt x="4" y="64"/>
                    <a:pt x="4" y="71"/>
                  </a:cubicBezTo>
                  <a:cubicBezTo>
                    <a:pt x="4" y="78"/>
                    <a:pt x="4" y="84"/>
                    <a:pt x="4" y="90"/>
                  </a:cubicBezTo>
                  <a:lnTo>
                    <a:pt x="10" y="85"/>
                  </a:lnTo>
                  <a:lnTo>
                    <a:pt x="10" y="91"/>
                  </a:lnTo>
                  <a:lnTo>
                    <a:pt x="33" y="106"/>
                  </a:lnTo>
                  <a:lnTo>
                    <a:pt x="33" y="110"/>
                  </a:lnTo>
                  <a:lnTo>
                    <a:pt x="22" y="110"/>
                  </a:lnTo>
                  <a:lnTo>
                    <a:pt x="22" y="117"/>
                  </a:lnTo>
                  <a:lnTo>
                    <a:pt x="38" y="117"/>
                  </a:lnTo>
                  <a:lnTo>
                    <a:pt x="38" y="105"/>
                  </a:lnTo>
                  <a:lnTo>
                    <a:pt x="42" y="104"/>
                  </a:lnTo>
                  <a:lnTo>
                    <a:pt x="24" y="92"/>
                  </a:lnTo>
                  <a:lnTo>
                    <a:pt x="21" y="81"/>
                  </a:lnTo>
                  <a:lnTo>
                    <a:pt x="32" y="81"/>
                  </a:lnTo>
                  <a:lnTo>
                    <a:pt x="48" y="94"/>
                  </a:lnTo>
                  <a:lnTo>
                    <a:pt x="48" y="107"/>
                  </a:lnTo>
                  <a:lnTo>
                    <a:pt x="59" y="118"/>
                  </a:lnTo>
                  <a:lnTo>
                    <a:pt x="64" y="102"/>
                  </a:lnTo>
                  <a:lnTo>
                    <a:pt x="73" y="96"/>
                  </a:lnTo>
                  <a:lnTo>
                    <a:pt x="73" y="109"/>
                  </a:lnTo>
                  <a:lnTo>
                    <a:pt x="81" y="117"/>
                  </a:lnTo>
                  <a:lnTo>
                    <a:pt x="96" y="117"/>
                  </a:lnTo>
                  <a:cubicBezTo>
                    <a:pt x="95" y="114"/>
                    <a:pt x="93" y="110"/>
                    <a:pt x="92" y="107"/>
                  </a:cubicBezTo>
                  <a:lnTo>
                    <a:pt x="80" y="107"/>
                  </a:lnTo>
                  <a:lnTo>
                    <a:pt x="80" y="83"/>
                  </a:lnTo>
                  <a:cubicBezTo>
                    <a:pt x="72" y="68"/>
                    <a:pt x="63" y="54"/>
                    <a:pt x="53" y="41"/>
                  </a:cubicBezTo>
                  <a:lnTo>
                    <a:pt x="45" y="49"/>
                  </a:lnTo>
                  <a:lnTo>
                    <a:pt x="24" y="49"/>
                  </a:lnTo>
                  <a:lnTo>
                    <a:pt x="24" y="45"/>
                  </a:lnTo>
                  <a:lnTo>
                    <a:pt x="36" y="37"/>
                  </a:lnTo>
                  <a:lnTo>
                    <a:pt x="36" y="21"/>
                  </a:lnTo>
                  <a:cubicBezTo>
                    <a:pt x="29" y="13"/>
                    <a:pt x="22" y="6"/>
                    <a:pt x="14" y="0"/>
                  </a:cubicBezTo>
                  <a:lnTo>
                    <a:pt x="14" y="11"/>
                  </a:lnTo>
                  <a:lnTo>
                    <a:pt x="4" y="14"/>
                  </a:lnTo>
                  <a:lnTo>
                    <a:pt x="0" y="17"/>
                  </a:lnTo>
                  <a:cubicBezTo>
                    <a:pt x="1" y="22"/>
                    <a:pt x="1" y="26"/>
                    <a:pt x="2"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536">
              <a:extLst>
                <a:ext uri="{FF2B5EF4-FFF2-40B4-BE49-F238E27FC236}">
                  <a16:creationId xmlns:a16="http://schemas.microsoft.com/office/drawing/2014/main" id="{4468482D-944D-4232-B637-96FAEF963848}"/>
                </a:ext>
              </a:extLst>
            </p:cNvPr>
            <p:cNvSpPr>
              <a:spLocks/>
            </p:cNvSpPr>
            <p:nvPr/>
          </p:nvSpPr>
          <p:spPr bwMode="auto">
            <a:xfrm>
              <a:off x="11063503" y="3979058"/>
              <a:ext cx="57150" cy="79375"/>
            </a:xfrm>
            <a:custGeom>
              <a:avLst/>
              <a:gdLst>
                <a:gd name="T0" fmla="*/ 87 w 89"/>
                <a:gd name="T1" fmla="*/ 0 h 124"/>
                <a:gd name="T2" fmla="*/ 4 w 89"/>
                <a:gd name="T3" fmla="*/ 31 h 124"/>
                <a:gd name="T4" fmla="*/ 0 w 89"/>
                <a:gd name="T5" fmla="*/ 49 h 124"/>
                <a:gd name="T6" fmla="*/ 9 w 89"/>
                <a:gd name="T7" fmla="*/ 60 h 124"/>
                <a:gd name="T8" fmla="*/ 9 w 89"/>
                <a:gd name="T9" fmla="*/ 85 h 124"/>
                <a:gd name="T10" fmla="*/ 22 w 89"/>
                <a:gd name="T11" fmla="*/ 110 h 124"/>
                <a:gd name="T12" fmla="*/ 39 w 89"/>
                <a:gd name="T13" fmla="*/ 124 h 124"/>
                <a:gd name="T14" fmla="*/ 56 w 89"/>
                <a:gd name="T15" fmla="*/ 124 h 124"/>
                <a:gd name="T16" fmla="*/ 59 w 89"/>
                <a:gd name="T17" fmla="*/ 118 h 124"/>
                <a:gd name="T18" fmla="*/ 46 w 89"/>
                <a:gd name="T19" fmla="*/ 107 h 124"/>
                <a:gd name="T20" fmla="*/ 49 w 89"/>
                <a:gd name="T21" fmla="*/ 95 h 124"/>
                <a:gd name="T22" fmla="*/ 49 w 89"/>
                <a:gd name="T23" fmla="*/ 89 h 124"/>
                <a:gd name="T24" fmla="*/ 41 w 89"/>
                <a:gd name="T25" fmla="*/ 89 h 124"/>
                <a:gd name="T26" fmla="*/ 37 w 89"/>
                <a:gd name="T27" fmla="*/ 84 h 124"/>
                <a:gd name="T28" fmla="*/ 45 w 89"/>
                <a:gd name="T29" fmla="*/ 76 h 124"/>
                <a:gd name="T30" fmla="*/ 45 w 89"/>
                <a:gd name="T31" fmla="*/ 72 h 124"/>
                <a:gd name="T32" fmla="*/ 37 w 89"/>
                <a:gd name="T33" fmla="*/ 70 h 124"/>
                <a:gd name="T34" fmla="*/ 37 w 89"/>
                <a:gd name="T35" fmla="*/ 65 h 124"/>
                <a:gd name="T36" fmla="*/ 49 w 89"/>
                <a:gd name="T37" fmla="*/ 65 h 124"/>
                <a:gd name="T38" fmla="*/ 66 w 89"/>
                <a:gd name="T39" fmla="*/ 56 h 124"/>
                <a:gd name="T40" fmla="*/ 89 w 89"/>
                <a:gd name="T41" fmla="*/ 21 h 124"/>
                <a:gd name="T42" fmla="*/ 89 w 89"/>
                <a:gd name="T43" fmla="*/ 15 h 124"/>
                <a:gd name="T44" fmla="*/ 86 w 89"/>
                <a:gd name="T45" fmla="*/ 1 h 124"/>
                <a:gd name="T46" fmla="*/ 87 w 89"/>
                <a:gd name="T4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124">
                  <a:moveTo>
                    <a:pt x="87" y="0"/>
                  </a:moveTo>
                  <a:cubicBezTo>
                    <a:pt x="61" y="14"/>
                    <a:pt x="33" y="24"/>
                    <a:pt x="4" y="31"/>
                  </a:cubicBezTo>
                  <a:lnTo>
                    <a:pt x="0" y="49"/>
                  </a:lnTo>
                  <a:lnTo>
                    <a:pt x="9" y="60"/>
                  </a:lnTo>
                  <a:lnTo>
                    <a:pt x="9" y="85"/>
                  </a:lnTo>
                  <a:lnTo>
                    <a:pt x="22" y="110"/>
                  </a:lnTo>
                  <a:lnTo>
                    <a:pt x="39" y="124"/>
                  </a:lnTo>
                  <a:lnTo>
                    <a:pt x="56" y="124"/>
                  </a:lnTo>
                  <a:lnTo>
                    <a:pt x="59" y="118"/>
                  </a:lnTo>
                  <a:lnTo>
                    <a:pt x="46" y="107"/>
                  </a:lnTo>
                  <a:lnTo>
                    <a:pt x="49" y="95"/>
                  </a:lnTo>
                  <a:lnTo>
                    <a:pt x="49" y="89"/>
                  </a:lnTo>
                  <a:lnTo>
                    <a:pt x="41" y="89"/>
                  </a:lnTo>
                  <a:lnTo>
                    <a:pt x="37" y="84"/>
                  </a:lnTo>
                  <a:lnTo>
                    <a:pt x="45" y="76"/>
                  </a:lnTo>
                  <a:lnTo>
                    <a:pt x="45" y="72"/>
                  </a:lnTo>
                  <a:lnTo>
                    <a:pt x="37" y="70"/>
                  </a:lnTo>
                  <a:lnTo>
                    <a:pt x="37" y="65"/>
                  </a:lnTo>
                  <a:lnTo>
                    <a:pt x="49" y="65"/>
                  </a:lnTo>
                  <a:lnTo>
                    <a:pt x="66" y="56"/>
                  </a:lnTo>
                  <a:lnTo>
                    <a:pt x="89" y="21"/>
                  </a:lnTo>
                  <a:lnTo>
                    <a:pt x="89" y="15"/>
                  </a:lnTo>
                  <a:lnTo>
                    <a:pt x="86" y="1"/>
                  </a:ln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537">
              <a:extLst>
                <a:ext uri="{FF2B5EF4-FFF2-40B4-BE49-F238E27FC236}">
                  <a16:creationId xmlns:a16="http://schemas.microsoft.com/office/drawing/2014/main" id="{418E19DE-E4FF-4D14-A43E-4E7EB6A7E6A9}"/>
                </a:ext>
              </a:extLst>
            </p:cNvPr>
            <p:cNvSpPr>
              <a:spLocks/>
            </p:cNvSpPr>
            <p:nvPr/>
          </p:nvSpPr>
          <p:spPr bwMode="auto">
            <a:xfrm>
              <a:off x="11200028" y="3820308"/>
              <a:ext cx="101600" cy="182563"/>
            </a:xfrm>
            <a:custGeom>
              <a:avLst/>
              <a:gdLst>
                <a:gd name="T0" fmla="*/ 142 w 159"/>
                <a:gd name="T1" fmla="*/ 5 h 289"/>
                <a:gd name="T2" fmla="*/ 148 w 159"/>
                <a:gd name="T3" fmla="*/ 25 h 289"/>
                <a:gd name="T4" fmla="*/ 123 w 159"/>
                <a:gd name="T5" fmla="*/ 25 h 289"/>
                <a:gd name="T6" fmla="*/ 111 w 159"/>
                <a:gd name="T7" fmla="*/ 14 h 289"/>
                <a:gd name="T8" fmla="*/ 95 w 159"/>
                <a:gd name="T9" fmla="*/ 14 h 289"/>
                <a:gd name="T10" fmla="*/ 95 w 159"/>
                <a:gd name="T11" fmla="*/ 26 h 289"/>
                <a:gd name="T12" fmla="*/ 89 w 159"/>
                <a:gd name="T13" fmla="*/ 26 h 289"/>
                <a:gd name="T14" fmla="*/ 84 w 159"/>
                <a:gd name="T15" fmla="*/ 21 h 289"/>
                <a:gd name="T16" fmla="*/ 60 w 159"/>
                <a:gd name="T17" fmla="*/ 15 h 289"/>
                <a:gd name="T18" fmla="*/ 60 w 159"/>
                <a:gd name="T19" fmla="*/ 0 h 289"/>
                <a:gd name="T20" fmla="*/ 46 w 159"/>
                <a:gd name="T21" fmla="*/ 0 h 289"/>
                <a:gd name="T22" fmla="*/ 0 w 159"/>
                <a:gd name="T23" fmla="*/ 130 h 289"/>
                <a:gd name="T24" fmla="*/ 15 w 159"/>
                <a:gd name="T25" fmla="*/ 130 h 289"/>
                <a:gd name="T26" fmla="*/ 22 w 159"/>
                <a:gd name="T27" fmla="*/ 124 h 289"/>
                <a:gd name="T28" fmla="*/ 33 w 159"/>
                <a:gd name="T29" fmla="*/ 124 h 289"/>
                <a:gd name="T30" fmla="*/ 40 w 159"/>
                <a:gd name="T31" fmla="*/ 133 h 289"/>
                <a:gd name="T32" fmla="*/ 55 w 159"/>
                <a:gd name="T33" fmla="*/ 133 h 289"/>
                <a:gd name="T34" fmla="*/ 55 w 159"/>
                <a:gd name="T35" fmla="*/ 157 h 289"/>
                <a:gd name="T36" fmla="*/ 76 w 159"/>
                <a:gd name="T37" fmla="*/ 193 h 289"/>
                <a:gd name="T38" fmla="*/ 65 w 159"/>
                <a:gd name="T39" fmla="*/ 212 h 289"/>
                <a:gd name="T40" fmla="*/ 65 w 159"/>
                <a:gd name="T41" fmla="*/ 225 h 289"/>
                <a:gd name="T42" fmla="*/ 74 w 159"/>
                <a:gd name="T43" fmla="*/ 230 h 289"/>
                <a:gd name="T44" fmla="*/ 74 w 159"/>
                <a:gd name="T45" fmla="*/ 255 h 289"/>
                <a:gd name="T46" fmla="*/ 85 w 159"/>
                <a:gd name="T47" fmla="*/ 271 h 289"/>
                <a:gd name="T48" fmla="*/ 85 w 159"/>
                <a:gd name="T49" fmla="*/ 289 h 289"/>
                <a:gd name="T50" fmla="*/ 88 w 159"/>
                <a:gd name="T51" fmla="*/ 289 h 289"/>
                <a:gd name="T52" fmla="*/ 159 w 159"/>
                <a:gd name="T53" fmla="*/ 100 h 289"/>
                <a:gd name="T54" fmla="*/ 142 w 159"/>
                <a:gd name="T55" fmla="*/ 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9" h="289">
                  <a:moveTo>
                    <a:pt x="142" y="5"/>
                  </a:moveTo>
                  <a:lnTo>
                    <a:pt x="148" y="25"/>
                  </a:lnTo>
                  <a:lnTo>
                    <a:pt x="123" y="25"/>
                  </a:lnTo>
                  <a:lnTo>
                    <a:pt x="111" y="14"/>
                  </a:lnTo>
                  <a:lnTo>
                    <a:pt x="95" y="14"/>
                  </a:lnTo>
                  <a:lnTo>
                    <a:pt x="95" y="26"/>
                  </a:lnTo>
                  <a:lnTo>
                    <a:pt x="89" y="26"/>
                  </a:lnTo>
                  <a:lnTo>
                    <a:pt x="84" y="21"/>
                  </a:lnTo>
                  <a:lnTo>
                    <a:pt x="60" y="15"/>
                  </a:lnTo>
                  <a:lnTo>
                    <a:pt x="60" y="0"/>
                  </a:lnTo>
                  <a:lnTo>
                    <a:pt x="46" y="0"/>
                  </a:lnTo>
                  <a:cubicBezTo>
                    <a:pt x="40" y="47"/>
                    <a:pt x="24" y="91"/>
                    <a:pt x="0" y="130"/>
                  </a:cubicBezTo>
                  <a:lnTo>
                    <a:pt x="15" y="130"/>
                  </a:lnTo>
                  <a:lnTo>
                    <a:pt x="22" y="124"/>
                  </a:lnTo>
                  <a:lnTo>
                    <a:pt x="33" y="124"/>
                  </a:lnTo>
                  <a:lnTo>
                    <a:pt x="40" y="133"/>
                  </a:lnTo>
                  <a:lnTo>
                    <a:pt x="55" y="133"/>
                  </a:lnTo>
                  <a:lnTo>
                    <a:pt x="55" y="157"/>
                  </a:lnTo>
                  <a:lnTo>
                    <a:pt x="76" y="193"/>
                  </a:lnTo>
                  <a:lnTo>
                    <a:pt x="65" y="212"/>
                  </a:lnTo>
                  <a:lnTo>
                    <a:pt x="65" y="225"/>
                  </a:lnTo>
                  <a:lnTo>
                    <a:pt x="74" y="230"/>
                  </a:lnTo>
                  <a:lnTo>
                    <a:pt x="74" y="255"/>
                  </a:lnTo>
                  <a:lnTo>
                    <a:pt x="85" y="271"/>
                  </a:lnTo>
                  <a:lnTo>
                    <a:pt x="85" y="289"/>
                  </a:lnTo>
                  <a:lnTo>
                    <a:pt x="88" y="289"/>
                  </a:lnTo>
                  <a:cubicBezTo>
                    <a:pt x="132" y="239"/>
                    <a:pt x="159" y="173"/>
                    <a:pt x="159" y="100"/>
                  </a:cubicBezTo>
                  <a:cubicBezTo>
                    <a:pt x="159" y="67"/>
                    <a:pt x="153" y="35"/>
                    <a:pt x="14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538">
              <a:extLst>
                <a:ext uri="{FF2B5EF4-FFF2-40B4-BE49-F238E27FC236}">
                  <a16:creationId xmlns:a16="http://schemas.microsoft.com/office/drawing/2014/main" id="{CC2C4EB4-B190-4855-85DD-95FAD7510C0E}"/>
                </a:ext>
              </a:extLst>
            </p:cNvPr>
            <p:cNvSpPr>
              <a:spLocks/>
            </p:cNvSpPr>
            <p:nvPr/>
          </p:nvSpPr>
          <p:spPr bwMode="auto">
            <a:xfrm>
              <a:off x="11127003" y="3966358"/>
              <a:ext cx="14288" cy="9525"/>
            </a:xfrm>
            <a:custGeom>
              <a:avLst/>
              <a:gdLst>
                <a:gd name="T0" fmla="*/ 0 w 23"/>
                <a:gd name="T1" fmla="*/ 14 h 14"/>
                <a:gd name="T2" fmla="*/ 10 w 23"/>
                <a:gd name="T3" fmla="*/ 14 h 14"/>
                <a:gd name="T4" fmla="*/ 23 w 23"/>
                <a:gd name="T5" fmla="*/ 2 h 14"/>
                <a:gd name="T6" fmla="*/ 23 w 23"/>
                <a:gd name="T7" fmla="*/ 0 h 14"/>
                <a:gd name="T8" fmla="*/ 0 w 23"/>
                <a:gd name="T9" fmla="*/ 14 h 14"/>
              </a:gdLst>
              <a:ahLst/>
              <a:cxnLst>
                <a:cxn ang="0">
                  <a:pos x="T0" y="T1"/>
                </a:cxn>
                <a:cxn ang="0">
                  <a:pos x="T2" y="T3"/>
                </a:cxn>
                <a:cxn ang="0">
                  <a:pos x="T4" y="T5"/>
                </a:cxn>
                <a:cxn ang="0">
                  <a:pos x="T6" y="T7"/>
                </a:cxn>
                <a:cxn ang="0">
                  <a:pos x="T8" y="T9"/>
                </a:cxn>
              </a:cxnLst>
              <a:rect l="0" t="0" r="r" b="b"/>
              <a:pathLst>
                <a:path w="23" h="14">
                  <a:moveTo>
                    <a:pt x="0" y="14"/>
                  </a:moveTo>
                  <a:lnTo>
                    <a:pt x="10" y="14"/>
                  </a:lnTo>
                  <a:lnTo>
                    <a:pt x="23" y="2"/>
                  </a:lnTo>
                  <a:lnTo>
                    <a:pt x="23" y="0"/>
                  </a:lnTo>
                  <a:cubicBezTo>
                    <a:pt x="15" y="5"/>
                    <a:pt x="8" y="1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540">
              <a:extLst>
                <a:ext uri="{FF2B5EF4-FFF2-40B4-BE49-F238E27FC236}">
                  <a16:creationId xmlns:a16="http://schemas.microsoft.com/office/drawing/2014/main" id="{48FE6D96-BFD5-486A-9490-072DF72BF632}"/>
                </a:ext>
              </a:extLst>
            </p:cNvPr>
            <p:cNvSpPr>
              <a:spLocks/>
            </p:cNvSpPr>
            <p:nvPr/>
          </p:nvSpPr>
          <p:spPr bwMode="auto">
            <a:xfrm>
              <a:off x="11192091" y="3777445"/>
              <a:ext cx="46038" cy="42863"/>
            </a:xfrm>
            <a:custGeom>
              <a:avLst/>
              <a:gdLst>
                <a:gd name="T0" fmla="*/ 54 w 73"/>
                <a:gd name="T1" fmla="*/ 0 h 67"/>
                <a:gd name="T2" fmla="*/ 43 w 73"/>
                <a:gd name="T3" fmla="*/ 17 h 67"/>
                <a:gd name="T4" fmla="*/ 29 w 73"/>
                <a:gd name="T5" fmla="*/ 17 h 67"/>
                <a:gd name="T6" fmla="*/ 27 w 73"/>
                <a:gd name="T7" fmla="*/ 32 h 67"/>
                <a:gd name="T8" fmla="*/ 34 w 73"/>
                <a:gd name="T9" fmla="*/ 32 h 67"/>
                <a:gd name="T10" fmla="*/ 34 w 73"/>
                <a:gd name="T11" fmla="*/ 41 h 67"/>
                <a:gd name="T12" fmla="*/ 23 w 73"/>
                <a:gd name="T13" fmla="*/ 38 h 67"/>
                <a:gd name="T14" fmla="*/ 12 w 73"/>
                <a:gd name="T15" fmla="*/ 38 h 67"/>
                <a:gd name="T16" fmla="*/ 0 w 73"/>
                <a:gd name="T17" fmla="*/ 42 h 67"/>
                <a:gd name="T18" fmla="*/ 0 w 73"/>
                <a:gd name="T19" fmla="*/ 61 h 67"/>
                <a:gd name="T20" fmla="*/ 9 w 73"/>
                <a:gd name="T21" fmla="*/ 67 h 67"/>
                <a:gd name="T22" fmla="*/ 33 w 73"/>
                <a:gd name="T23" fmla="*/ 67 h 67"/>
                <a:gd name="T24" fmla="*/ 33 w 73"/>
                <a:gd name="T25" fmla="*/ 61 h 67"/>
                <a:gd name="T26" fmla="*/ 50 w 73"/>
                <a:gd name="T27" fmla="*/ 44 h 67"/>
                <a:gd name="T28" fmla="*/ 59 w 73"/>
                <a:gd name="T29" fmla="*/ 44 h 67"/>
                <a:gd name="T30" fmla="*/ 68 w 73"/>
                <a:gd name="T31" fmla="*/ 36 h 67"/>
                <a:gd name="T32" fmla="*/ 68 w 73"/>
                <a:gd name="T33" fmla="*/ 42 h 67"/>
                <a:gd name="T34" fmla="*/ 73 w 73"/>
                <a:gd name="T35" fmla="*/ 45 h 67"/>
                <a:gd name="T36" fmla="*/ 73 w 73"/>
                <a:gd name="T37" fmla="*/ 31 h 67"/>
                <a:gd name="T38" fmla="*/ 72 w 73"/>
                <a:gd name="T39" fmla="*/ 0 h 67"/>
                <a:gd name="T40" fmla="*/ 54 w 73"/>
                <a:gd name="T4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67">
                  <a:moveTo>
                    <a:pt x="54" y="0"/>
                  </a:moveTo>
                  <a:lnTo>
                    <a:pt x="43" y="17"/>
                  </a:lnTo>
                  <a:lnTo>
                    <a:pt x="29" y="17"/>
                  </a:lnTo>
                  <a:lnTo>
                    <a:pt x="27" y="32"/>
                  </a:lnTo>
                  <a:lnTo>
                    <a:pt x="34" y="32"/>
                  </a:lnTo>
                  <a:lnTo>
                    <a:pt x="34" y="41"/>
                  </a:lnTo>
                  <a:lnTo>
                    <a:pt x="23" y="38"/>
                  </a:lnTo>
                  <a:lnTo>
                    <a:pt x="12" y="38"/>
                  </a:lnTo>
                  <a:lnTo>
                    <a:pt x="0" y="42"/>
                  </a:lnTo>
                  <a:lnTo>
                    <a:pt x="0" y="61"/>
                  </a:lnTo>
                  <a:lnTo>
                    <a:pt x="9" y="67"/>
                  </a:lnTo>
                  <a:lnTo>
                    <a:pt x="33" y="67"/>
                  </a:lnTo>
                  <a:lnTo>
                    <a:pt x="33" y="61"/>
                  </a:lnTo>
                  <a:lnTo>
                    <a:pt x="50" y="44"/>
                  </a:lnTo>
                  <a:lnTo>
                    <a:pt x="59" y="44"/>
                  </a:lnTo>
                  <a:lnTo>
                    <a:pt x="68" y="36"/>
                  </a:lnTo>
                  <a:lnTo>
                    <a:pt x="68" y="42"/>
                  </a:lnTo>
                  <a:lnTo>
                    <a:pt x="73" y="45"/>
                  </a:lnTo>
                  <a:cubicBezTo>
                    <a:pt x="73" y="41"/>
                    <a:pt x="73" y="36"/>
                    <a:pt x="73" y="31"/>
                  </a:cubicBezTo>
                  <a:cubicBezTo>
                    <a:pt x="73" y="20"/>
                    <a:pt x="73" y="10"/>
                    <a:pt x="72"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541">
              <a:extLst>
                <a:ext uri="{FF2B5EF4-FFF2-40B4-BE49-F238E27FC236}">
                  <a16:creationId xmlns:a16="http://schemas.microsoft.com/office/drawing/2014/main" id="{883931A8-0D35-4871-A3EA-949F8229CB63}"/>
                </a:ext>
              </a:extLst>
            </p:cNvPr>
            <p:cNvSpPr>
              <a:spLocks/>
            </p:cNvSpPr>
            <p:nvPr/>
          </p:nvSpPr>
          <p:spPr bwMode="auto">
            <a:xfrm>
              <a:off x="11169866" y="3820308"/>
              <a:ext cx="66675" cy="82550"/>
            </a:xfrm>
            <a:custGeom>
              <a:avLst/>
              <a:gdLst>
                <a:gd name="T0" fmla="*/ 0 w 107"/>
                <a:gd name="T1" fmla="*/ 74 h 130"/>
                <a:gd name="T2" fmla="*/ 0 w 107"/>
                <a:gd name="T3" fmla="*/ 102 h 130"/>
                <a:gd name="T4" fmla="*/ 28 w 107"/>
                <a:gd name="T5" fmla="*/ 130 h 130"/>
                <a:gd name="T6" fmla="*/ 64 w 107"/>
                <a:gd name="T7" fmla="*/ 130 h 130"/>
                <a:gd name="T8" fmla="*/ 65 w 107"/>
                <a:gd name="T9" fmla="*/ 130 h 130"/>
                <a:gd name="T10" fmla="*/ 107 w 107"/>
                <a:gd name="T11" fmla="*/ 0 h 130"/>
                <a:gd name="T12" fmla="*/ 77 w 107"/>
                <a:gd name="T13" fmla="*/ 0 h 130"/>
                <a:gd name="T14" fmla="*/ 68 w 107"/>
                <a:gd name="T15" fmla="*/ 7 h 130"/>
                <a:gd name="T16" fmla="*/ 46 w 107"/>
                <a:gd name="T17" fmla="*/ 7 h 130"/>
                <a:gd name="T18" fmla="*/ 32 w 107"/>
                <a:gd name="T19" fmla="*/ 16 h 130"/>
                <a:gd name="T20" fmla="*/ 32 w 107"/>
                <a:gd name="T21" fmla="*/ 32 h 130"/>
                <a:gd name="T22" fmla="*/ 0 w 107"/>
                <a:gd name="T23" fmla="*/ 54 h 130"/>
                <a:gd name="T24" fmla="*/ 0 w 107"/>
                <a:gd name="T25" fmla="*/ 63 h 130"/>
                <a:gd name="T26" fmla="*/ 9 w 107"/>
                <a:gd name="T27" fmla="*/ 63 h 130"/>
                <a:gd name="T28" fmla="*/ 9 w 107"/>
                <a:gd name="T29" fmla="*/ 74 h 130"/>
                <a:gd name="T30" fmla="*/ 0 w 107"/>
                <a:gd name="T31" fmla="*/ 7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0">
                  <a:moveTo>
                    <a:pt x="0" y="74"/>
                  </a:moveTo>
                  <a:lnTo>
                    <a:pt x="0" y="102"/>
                  </a:lnTo>
                  <a:lnTo>
                    <a:pt x="28" y="130"/>
                  </a:lnTo>
                  <a:lnTo>
                    <a:pt x="64" y="130"/>
                  </a:lnTo>
                  <a:lnTo>
                    <a:pt x="65" y="130"/>
                  </a:lnTo>
                  <a:cubicBezTo>
                    <a:pt x="87" y="91"/>
                    <a:pt x="102" y="47"/>
                    <a:pt x="107" y="0"/>
                  </a:cubicBezTo>
                  <a:lnTo>
                    <a:pt x="77" y="0"/>
                  </a:lnTo>
                  <a:lnTo>
                    <a:pt x="68" y="7"/>
                  </a:lnTo>
                  <a:lnTo>
                    <a:pt x="46" y="7"/>
                  </a:lnTo>
                  <a:lnTo>
                    <a:pt x="32" y="16"/>
                  </a:lnTo>
                  <a:lnTo>
                    <a:pt x="32" y="32"/>
                  </a:lnTo>
                  <a:lnTo>
                    <a:pt x="0" y="54"/>
                  </a:lnTo>
                  <a:lnTo>
                    <a:pt x="0" y="63"/>
                  </a:lnTo>
                  <a:lnTo>
                    <a:pt x="9" y="63"/>
                  </a:lnTo>
                  <a:lnTo>
                    <a:pt x="9" y="74"/>
                  </a:ln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2542">
              <a:extLst>
                <a:ext uri="{FF2B5EF4-FFF2-40B4-BE49-F238E27FC236}">
                  <a16:creationId xmlns:a16="http://schemas.microsoft.com/office/drawing/2014/main" id="{3E503FC6-5E2C-425B-A25B-B191A777C7A0}"/>
                </a:ext>
              </a:extLst>
            </p:cNvPr>
            <p:cNvSpPr>
              <a:spLocks/>
            </p:cNvSpPr>
            <p:nvPr/>
          </p:nvSpPr>
          <p:spPr bwMode="auto">
            <a:xfrm>
              <a:off x="11225428" y="3756808"/>
              <a:ext cx="11113" cy="17463"/>
            </a:xfrm>
            <a:custGeom>
              <a:avLst/>
              <a:gdLst>
                <a:gd name="T0" fmla="*/ 12 w 19"/>
                <a:gd name="T1" fmla="*/ 26 h 26"/>
                <a:gd name="T2" fmla="*/ 19 w 19"/>
                <a:gd name="T3" fmla="*/ 22 h 26"/>
                <a:gd name="T4" fmla="*/ 16 w 19"/>
                <a:gd name="T5" fmla="*/ 0 h 26"/>
                <a:gd name="T6" fmla="*/ 0 w 19"/>
                <a:gd name="T7" fmla="*/ 8 h 26"/>
                <a:gd name="T8" fmla="*/ 0 w 19"/>
                <a:gd name="T9" fmla="*/ 14 h 26"/>
                <a:gd name="T10" fmla="*/ 9 w 19"/>
                <a:gd name="T11" fmla="*/ 14 h 26"/>
                <a:gd name="T12" fmla="*/ 12 w 1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9" h="26">
                  <a:moveTo>
                    <a:pt x="12" y="26"/>
                  </a:moveTo>
                  <a:lnTo>
                    <a:pt x="19" y="22"/>
                  </a:lnTo>
                  <a:cubicBezTo>
                    <a:pt x="18" y="15"/>
                    <a:pt x="17" y="6"/>
                    <a:pt x="16" y="0"/>
                  </a:cubicBezTo>
                  <a:lnTo>
                    <a:pt x="0" y="8"/>
                  </a:lnTo>
                  <a:lnTo>
                    <a:pt x="0" y="14"/>
                  </a:lnTo>
                  <a:lnTo>
                    <a:pt x="9" y="14"/>
                  </a:ln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543">
              <a:extLst>
                <a:ext uri="{FF2B5EF4-FFF2-40B4-BE49-F238E27FC236}">
                  <a16:creationId xmlns:a16="http://schemas.microsoft.com/office/drawing/2014/main" id="{DD2B05C0-7BCE-477C-B40A-4C4B992A1A2C}"/>
                </a:ext>
              </a:extLst>
            </p:cNvPr>
            <p:cNvSpPr>
              <a:spLocks noEditPoints="1"/>
            </p:cNvSpPr>
            <p:nvPr/>
          </p:nvSpPr>
          <p:spPr bwMode="auto">
            <a:xfrm>
              <a:off x="10949203" y="3728233"/>
              <a:ext cx="201613" cy="277813"/>
            </a:xfrm>
            <a:custGeom>
              <a:avLst/>
              <a:gdLst>
                <a:gd name="T0" fmla="*/ 114 w 319"/>
                <a:gd name="T1" fmla="*/ 34 h 438"/>
                <a:gd name="T2" fmla="*/ 94 w 319"/>
                <a:gd name="T3" fmla="*/ 33 h 438"/>
                <a:gd name="T4" fmla="*/ 137 w 319"/>
                <a:gd name="T5" fmla="*/ 84 h 438"/>
                <a:gd name="T6" fmla="*/ 139 w 319"/>
                <a:gd name="T7" fmla="*/ 118 h 438"/>
                <a:gd name="T8" fmla="*/ 148 w 319"/>
                <a:gd name="T9" fmla="*/ 96 h 438"/>
                <a:gd name="T10" fmla="*/ 163 w 319"/>
                <a:gd name="T11" fmla="*/ 106 h 438"/>
                <a:gd name="T12" fmla="*/ 139 w 319"/>
                <a:gd name="T13" fmla="*/ 118 h 438"/>
                <a:gd name="T14" fmla="*/ 166 w 319"/>
                <a:gd name="T15" fmla="*/ 106 h 438"/>
                <a:gd name="T16" fmla="*/ 186 w 319"/>
                <a:gd name="T17" fmla="*/ 125 h 438"/>
                <a:gd name="T18" fmla="*/ 179 w 319"/>
                <a:gd name="T19" fmla="*/ 110 h 438"/>
                <a:gd name="T20" fmla="*/ 179 w 319"/>
                <a:gd name="T21" fmla="*/ 110 h 438"/>
                <a:gd name="T22" fmla="*/ 162 w 319"/>
                <a:gd name="T23" fmla="*/ 117 h 438"/>
                <a:gd name="T24" fmla="*/ 168 w 319"/>
                <a:gd name="T25" fmla="*/ 128 h 438"/>
                <a:gd name="T26" fmla="*/ 167 w 319"/>
                <a:gd name="T27" fmla="*/ 120 h 438"/>
                <a:gd name="T28" fmla="*/ 99 w 319"/>
                <a:gd name="T29" fmla="*/ 47 h 438"/>
                <a:gd name="T30" fmla="*/ 271 w 319"/>
                <a:gd name="T31" fmla="*/ 409 h 438"/>
                <a:gd name="T32" fmla="*/ 304 w 319"/>
                <a:gd name="T33" fmla="*/ 346 h 438"/>
                <a:gd name="T34" fmla="*/ 301 w 319"/>
                <a:gd name="T35" fmla="*/ 304 h 438"/>
                <a:gd name="T36" fmla="*/ 247 w 319"/>
                <a:gd name="T37" fmla="*/ 270 h 438"/>
                <a:gd name="T38" fmla="*/ 190 w 319"/>
                <a:gd name="T39" fmla="*/ 254 h 438"/>
                <a:gd name="T40" fmla="*/ 129 w 319"/>
                <a:gd name="T41" fmla="*/ 233 h 438"/>
                <a:gd name="T42" fmla="*/ 112 w 319"/>
                <a:gd name="T43" fmla="*/ 207 h 438"/>
                <a:gd name="T44" fmla="*/ 81 w 319"/>
                <a:gd name="T45" fmla="*/ 190 h 438"/>
                <a:gd name="T46" fmla="*/ 137 w 319"/>
                <a:gd name="T47" fmla="*/ 181 h 438"/>
                <a:gd name="T48" fmla="*/ 162 w 319"/>
                <a:gd name="T49" fmla="*/ 159 h 438"/>
                <a:gd name="T50" fmla="*/ 213 w 319"/>
                <a:gd name="T51" fmla="*/ 110 h 438"/>
                <a:gd name="T52" fmla="*/ 230 w 319"/>
                <a:gd name="T53" fmla="*/ 97 h 438"/>
                <a:gd name="T54" fmla="*/ 241 w 319"/>
                <a:gd name="T55" fmla="*/ 94 h 438"/>
                <a:gd name="T56" fmla="*/ 256 w 319"/>
                <a:gd name="T57" fmla="*/ 99 h 438"/>
                <a:gd name="T58" fmla="*/ 264 w 319"/>
                <a:gd name="T59" fmla="*/ 95 h 438"/>
                <a:gd name="T60" fmla="*/ 262 w 319"/>
                <a:gd name="T61" fmla="*/ 70 h 438"/>
                <a:gd name="T62" fmla="*/ 242 w 319"/>
                <a:gd name="T63" fmla="*/ 48 h 438"/>
                <a:gd name="T64" fmla="*/ 191 w 319"/>
                <a:gd name="T65" fmla="*/ 87 h 438"/>
                <a:gd name="T66" fmla="*/ 162 w 319"/>
                <a:gd name="T67" fmla="*/ 58 h 438"/>
                <a:gd name="T68" fmla="*/ 199 w 319"/>
                <a:gd name="T69" fmla="*/ 45 h 438"/>
                <a:gd name="T70" fmla="*/ 214 w 319"/>
                <a:gd name="T71" fmla="*/ 36 h 438"/>
                <a:gd name="T72" fmla="*/ 250 w 319"/>
                <a:gd name="T73" fmla="*/ 23 h 438"/>
                <a:gd name="T74" fmla="*/ 258 w 319"/>
                <a:gd name="T75" fmla="*/ 45 h 438"/>
                <a:gd name="T76" fmla="*/ 281 w 319"/>
                <a:gd name="T77" fmla="*/ 30 h 438"/>
                <a:gd name="T78" fmla="*/ 231 w 319"/>
                <a:gd name="T79" fmla="*/ 6 h 438"/>
                <a:gd name="T80" fmla="*/ 205 w 319"/>
                <a:gd name="T81" fmla="*/ 20 h 438"/>
                <a:gd name="T82" fmla="*/ 190 w 319"/>
                <a:gd name="T83" fmla="*/ 8 h 438"/>
                <a:gd name="T84" fmla="*/ 191 w 319"/>
                <a:gd name="T85" fmla="*/ 22 h 438"/>
                <a:gd name="T86" fmla="*/ 160 w 319"/>
                <a:gd name="T87" fmla="*/ 22 h 438"/>
                <a:gd name="T88" fmla="*/ 176 w 319"/>
                <a:gd name="T89" fmla="*/ 5 h 438"/>
                <a:gd name="T90" fmla="*/ 151 w 319"/>
                <a:gd name="T91" fmla="*/ 0 h 438"/>
                <a:gd name="T92" fmla="*/ 135 w 319"/>
                <a:gd name="T93" fmla="*/ 13 h 438"/>
                <a:gd name="T94" fmla="*/ 150 w 319"/>
                <a:gd name="T95" fmla="*/ 26 h 438"/>
                <a:gd name="T96" fmla="*/ 110 w 319"/>
                <a:gd name="T97" fmla="*/ 15 h 438"/>
                <a:gd name="T98" fmla="*/ 18 w 319"/>
                <a:gd name="T99" fmla="*/ 107 h 438"/>
                <a:gd name="T100" fmla="*/ 15 w 319"/>
                <a:gd name="T101" fmla="*/ 188 h 438"/>
                <a:gd name="T102" fmla="*/ 23 w 319"/>
                <a:gd name="T103" fmla="*/ 169 h 438"/>
                <a:gd name="T104" fmla="*/ 43 w 319"/>
                <a:gd name="T105" fmla="*/ 205 h 438"/>
                <a:gd name="T106" fmla="*/ 78 w 319"/>
                <a:gd name="T107" fmla="*/ 230 h 438"/>
                <a:gd name="T108" fmla="*/ 88 w 319"/>
                <a:gd name="T109" fmla="*/ 237 h 438"/>
                <a:gd name="T110" fmla="*/ 147 w 319"/>
                <a:gd name="T111" fmla="*/ 267 h 438"/>
                <a:gd name="T112" fmla="*/ 155 w 319"/>
                <a:gd name="T113" fmla="*/ 354 h 438"/>
                <a:gd name="T114" fmla="*/ 183 w 319"/>
                <a:gd name="T115"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438">
                  <a:moveTo>
                    <a:pt x="94" y="33"/>
                  </a:moveTo>
                  <a:cubicBezTo>
                    <a:pt x="94" y="31"/>
                    <a:pt x="95" y="30"/>
                    <a:pt x="97" y="30"/>
                  </a:cubicBezTo>
                  <a:lnTo>
                    <a:pt x="104" y="28"/>
                  </a:lnTo>
                  <a:lnTo>
                    <a:pt x="114" y="28"/>
                  </a:lnTo>
                  <a:lnTo>
                    <a:pt x="114" y="34"/>
                  </a:lnTo>
                  <a:lnTo>
                    <a:pt x="112" y="36"/>
                  </a:lnTo>
                  <a:cubicBezTo>
                    <a:pt x="111" y="37"/>
                    <a:pt x="109" y="37"/>
                    <a:pt x="108" y="37"/>
                  </a:cubicBezTo>
                  <a:lnTo>
                    <a:pt x="97" y="37"/>
                  </a:lnTo>
                  <a:cubicBezTo>
                    <a:pt x="96" y="37"/>
                    <a:pt x="94" y="36"/>
                    <a:pt x="94" y="34"/>
                  </a:cubicBezTo>
                  <a:lnTo>
                    <a:pt x="94" y="33"/>
                  </a:lnTo>
                  <a:close/>
                  <a:moveTo>
                    <a:pt x="129" y="75"/>
                  </a:moveTo>
                  <a:cubicBezTo>
                    <a:pt x="129" y="74"/>
                    <a:pt x="131" y="74"/>
                    <a:pt x="132" y="74"/>
                  </a:cubicBezTo>
                  <a:lnTo>
                    <a:pt x="134" y="75"/>
                  </a:lnTo>
                  <a:cubicBezTo>
                    <a:pt x="136" y="75"/>
                    <a:pt x="137" y="77"/>
                    <a:pt x="137" y="79"/>
                  </a:cubicBezTo>
                  <a:lnTo>
                    <a:pt x="137" y="84"/>
                  </a:lnTo>
                  <a:lnTo>
                    <a:pt x="132" y="87"/>
                  </a:lnTo>
                  <a:cubicBezTo>
                    <a:pt x="130" y="88"/>
                    <a:pt x="128" y="87"/>
                    <a:pt x="127" y="86"/>
                  </a:cubicBezTo>
                  <a:lnTo>
                    <a:pt x="123" y="79"/>
                  </a:lnTo>
                  <a:lnTo>
                    <a:pt x="129" y="75"/>
                  </a:lnTo>
                  <a:close/>
                  <a:moveTo>
                    <a:pt x="139" y="118"/>
                  </a:moveTo>
                  <a:cubicBezTo>
                    <a:pt x="139" y="117"/>
                    <a:pt x="139" y="115"/>
                    <a:pt x="140" y="114"/>
                  </a:cubicBezTo>
                  <a:lnTo>
                    <a:pt x="148" y="106"/>
                  </a:lnTo>
                  <a:lnTo>
                    <a:pt x="139" y="106"/>
                  </a:lnTo>
                  <a:lnTo>
                    <a:pt x="139" y="102"/>
                  </a:lnTo>
                  <a:lnTo>
                    <a:pt x="148" y="96"/>
                  </a:lnTo>
                  <a:cubicBezTo>
                    <a:pt x="149" y="96"/>
                    <a:pt x="150" y="95"/>
                    <a:pt x="151" y="95"/>
                  </a:cubicBezTo>
                  <a:lnTo>
                    <a:pt x="158" y="95"/>
                  </a:lnTo>
                  <a:cubicBezTo>
                    <a:pt x="160" y="95"/>
                    <a:pt x="161" y="97"/>
                    <a:pt x="162" y="98"/>
                  </a:cubicBezTo>
                  <a:lnTo>
                    <a:pt x="163" y="100"/>
                  </a:lnTo>
                  <a:lnTo>
                    <a:pt x="163" y="106"/>
                  </a:lnTo>
                  <a:lnTo>
                    <a:pt x="156" y="106"/>
                  </a:lnTo>
                  <a:lnTo>
                    <a:pt x="144" y="126"/>
                  </a:lnTo>
                  <a:lnTo>
                    <a:pt x="143" y="125"/>
                  </a:lnTo>
                  <a:cubicBezTo>
                    <a:pt x="140" y="124"/>
                    <a:pt x="139" y="122"/>
                    <a:pt x="139" y="119"/>
                  </a:cubicBezTo>
                  <a:lnTo>
                    <a:pt x="139" y="118"/>
                  </a:lnTo>
                  <a:close/>
                  <a:moveTo>
                    <a:pt x="166" y="102"/>
                  </a:moveTo>
                  <a:cubicBezTo>
                    <a:pt x="166" y="101"/>
                    <a:pt x="168" y="100"/>
                    <a:pt x="168" y="101"/>
                  </a:cubicBezTo>
                  <a:lnTo>
                    <a:pt x="172" y="104"/>
                  </a:lnTo>
                  <a:cubicBezTo>
                    <a:pt x="172" y="105"/>
                    <a:pt x="172" y="106"/>
                    <a:pt x="171" y="106"/>
                  </a:cubicBezTo>
                  <a:lnTo>
                    <a:pt x="166" y="106"/>
                  </a:lnTo>
                  <a:lnTo>
                    <a:pt x="166" y="102"/>
                  </a:lnTo>
                  <a:close/>
                  <a:moveTo>
                    <a:pt x="174" y="115"/>
                  </a:moveTo>
                  <a:lnTo>
                    <a:pt x="183" y="117"/>
                  </a:lnTo>
                  <a:cubicBezTo>
                    <a:pt x="185" y="117"/>
                    <a:pt x="186" y="118"/>
                    <a:pt x="186" y="120"/>
                  </a:cubicBezTo>
                  <a:lnTo>
                    <a:pt x="186" y="125"/>
                  </a:lnTo>
                  <a:lnTo>
                    <a:pt x="181" y="125"/>
                  </a:lnTo>
                  <a:cubicBezTo>
                    <a:pt x="178" y="125"/>
                    <a:pt x="176" y="124"/>
                    <a:pt x="175" y="122"/>
                  </a:cubicBezTo>
                  <a:lnTo>
                    <a:pt x="174" y="119"/>
                  </a:lnTo>
                  <a:lnTo>
                    <a:pt x="174" y="115"/>
                  </a:lnTo>
                  <a:close/>
                  <a:moveTo>
                    <a:pt x="179" y="110"/>
                  </a:moveTo>
                  <a:cubicBezTo>
                    <a:pt x="179" y="109"/>
                    <a:pt x="180" y="108"/>
                    <a:pt x="181" y="109"/>
                  </a:cubicBezTo>
                  <a:lnTo>
                    <a:pt x="183" y="111"/>
                  </a:lnTo>
                  <a:cubicBezTo>
                    <a:pt x="183" y="111"/>
                    <a:pt x="183" y="113"/>
                    <a:pt x="182" y="113"/>
                  </a:cubicBezTo>
                  <a:lnTo>
                    <a:pt x="179" y="113"/>
                  </a:lnTo>
                  <a:lnTo>
                    <a:pt x="179" y="110"/>
                  </a:lnTo>
                  <a:close/>
                  <a:moveTo>
                    <a:pt x="171" y="112"/>
                  </a:moveTo>
                  <a:cubicBezTo>
                    <a:pt x="171" y="113"/>
                    <a:pt x="171" y="114"/>
                    <a:pt x="170" y="114"/>
                  </a:cubicBezTo>
                  <a:lnTo>
                    <a:pt x="168" y="116"/>
                  </a:lnTo>
                  <a:cubicBezTo>
                    <a:pt x="168" y="117"/>
                    <a:pt x="167" y="117"/>
                    <a:pt x="166" y="117"/>
                  </a:cubicBezTo>
                  <a:lnTo>
                    <a:pt x="162" y="117"/>
                  </a:lnTo>
                  <a:lnTo>
                    <a:pt x="162" y="109"/>
                  </a:lnTo>
                  <a:lnTo>
                    <a:pt x="171" y="109"/>
                  </a:lnTo>
                  <a:lnTo>
                    <a:pt x="171" y="112"/>
                  </a:lnTo>
                  <a:close/>
                  <a:moveTo>
                    <a:pt x="170" y="126"/>
                  </a:moveTo>
                  <a:lnTo>
                    <a:pt x="168" y="128"/>
                  </a:lnTo>
                  <a:cubicBezTo>
                    <a:pt x="166" y="129"/>
                    <a:pt x="165" y="130"/>
                    <a:pt x="163" y="130"/>
                  </a:cubicBezTo>
                  <a:lnTo>
                    <a:pt x="159" y="130"/>
                  </a:lnTo>
                  <a:cubicBezTo>
                    <a:pt x="157" y="130"/>
                    <a:pt x="156" y="129"/>
                    <a:pt x="156" y="127"/>
                  </a:cubicBezTo>
                  <a:lnTo>
                    <a:pt x="158" y="123"/>
                  </a:lnTo>
                  <a:lnTo>
                    <a:pt x="167" y="120"/>
                  </a:lnTo>
                  <a:cubicBezTo>
                    <a:pt x="168" y="120"/>
                    <a:pt x="170" y="121"/>
                    <a:pt x="170" y="123"/>
                  </a:cubicBezTo>
                  <a:lnTo>
                    <a:pt x="170" y="126"/>
                  </a:lnTo>
                  <a:close/>
                  <a:moveTo>
                    <a:pt x="114" y="49"/>
                  </a:moveTo>
                  <a:lnTo>
                    <a:pt x="100" y="49"/>
                  </a:lnTo>
                  <a:cubicBezTo>
                    <a:pt x="99" y="49"/>
                    <a:pt x="98" y="48"/>
                    <a:pt x="99" y="47"/>
                  </a:cubicBezTo>
                  <a:lnTo>
                    <a:pt x="104" y="45"/>
                  </a:lnTo>
                  <a:cubicBezTo>
                    <a:pt x="105" y="44"/>
                    <a:pt x="106" y="44"/>
                    <a:pt x="108" y="44"/>
                  </a:cubicBezTo>
                  <a:lnTo>
                    <a:pt x="114" y="44"/>
                  </a:lnTo>
                  <a:lnTo>
                    <a:pt x="114" y="49"/>
                  </a:lnTo>
                  <a:close/>
                  <a:moveTo>
                    <a:pt x="271" y="409"/>
                  </a:moveTo>
                  <a:lnTo>
                    <a:pt x="268" y="397"/>
                  </a:lnTo>
                  <a:lnTo>
                    <a:pt x="273" y="389"/>
                  </a:lnTo>
                  <a:lnTo>
                    <a:pt x="290" y="389"/>
                  </a:lnTo>
                  <a:lnTo>
                    <a:pt x="303" y="377"/>
                  </a:lnTo>
                  <a:lnTo>
                    <a:pt x="304" y="346"/>
                  </a:lnTo>
                  <a:lnTo>
                    <a:pt x="314" y="334"/>
                  </a:lnTo>
                  <a:cubicBezTo>
                    <a:pt x="317" y="331"/>
                    <a:pt x="319" y="326"/>
                    <a:pt x="319" y="322"/>
                  </a:cubicBezTo>
                  <a:lnTo>
                    <a:pt x="319" y="320"/>
                  </a:lnTo>
                  <a:lnTo>
                    <a:pt x="307" y="317"/>
                  </a:lnTo>
                  <a:lnTo>
                    <a:pt x="301" y="304"/>
                  </a:lnTo>
                  <a:lnTo>
                    <a:pt x="275" y="304"/>
                  </a:lnTo>
                  <a:lnTo>
                    <a:pt x="254" y="296"/>
                  </a:lnTo>
                  <a:lnTo>
                    <a:pt x="254" y="286"/>
                  </a:lnTo>
                  <a:cubicBezTo>
                    <a:pt x="254" y="283"/>
                    <a:pt x="253" y="280"/>
                    <a:pt x="252" y="278"/>
                  </a:cubicBezTo>
                  <a:lnTo>
                    <a:pt x="247" y="270"/>
                  </a:lnTo>
                  <a:lnTo>
                    <a:pt x="229" y="270"/>
                  </a:lnTo>
                  <a:lnTo>
                    <a:pt x="216" y="251"/>
                  </a:lnTo>
                  <a:lnTo>
                    <a:pt x="208" y="248"/>
                  </a:lnTo>
                  <a:lnTo>
                    <a:pt x="208" y="254"/>
                  </a:lnTo>
                  <a:lnTo>
                    <a:pt x="190" y="254"/>
                  </a:lnTo>
                  <a:lnTo>
                    <a:pt x="184" y="244"/>
                  </a:lnTo>
                  <a:lnTo>
                    <a:pt x="166" y="242"/>
                  </a:lnTo>
                  <a:lnTo>
                    <a:pt x="153" y="258"/>
                  </a:lnTo>
                  <a:lnTo>
                    <a:pt x="129" y="255"/>
                  </a:lnTo>
                  <a:lnTo>
                    <a:pt x="129" y="233"/>
                  </a:lnTo>
                  <a:cubicBezTo>
                    <a:pt x="129" y="231"/>
                    <a:pt x="127" y="229"/>
                    <a:pt x="124" y="228"/>
                  </a:cubicBezTo>
                  <a:lnTo>
                    <a:pt x="110" y="227"/>
                  </a:lnTo>
                  <a:lnTo>
                    <a:pt x="117" y="215"/>
                  </a:lnTo>
                  <a:lnTo>
                    <a:pt x="117" y="210"/>
                  </a:lnTo>
                  <a:cubicBezTo>
                    <a:pt x="117" y="207"/>
                    <a:pt x="114" y="205"/>
                    <a:pt x="112" y="207"/>
                  </a:cubicBezTo>
                  <a:lnTo>
                    <a:pt x="95" y="220"/>
                  </a:lnTo>
                  <a:lnTo>
                    <a:pt x="80" y="220"/>
                  </a:lnTo>
                  <a:lnTo>
                    <a:pt x="79" y="218"/>
                  </a:lnTo>
                  <a:cubicBezTo>
                    <a:pt x="76" y="211"/>
                    <a:pt x="75" y="204"/>
                    <a:pt x="78" y="197"/>
                  </a:cubicBezTo>
                  <a:lnTo>
                    <a:pt x="81" y="190"/>
                  </a:lnTo>
                  <a:cubicBezTo>
                    <a:pt x="83" y="185"/>
                    <a:pt x="87" y="181"/>
                    <a:pt x="93" y="178"/>
                  </a:cubicBezTo>
                  <a:lnTo>
                    <a:pt x="97" y="176"/>
                  </a:lnTo>
                  <a:cubicBezTo>
                    <a:pt x="100" y="174"/>
                    <a:pt x="104" y="173"/>
                    <a:pt x="108" y="173"/>
                  </a:cubicBezTo>
                  <a:lnTo>
                    <a:pt x="137" y="173"/>
                  </a:lnTo>
                  <a:lnTo>
                    <a:pt x="137" y="181"/>
                  </a:lnTo>
                  <a:cubicBezTo>
                    <a:pt x="137" y="185"/>
                    <a:pt x="139" y="189"/>
                    <a:pt x="142" y="191"/>
                  </a:cubicBezTo>
                  <a:lnTo>
                    <a:pt x="145" y="193"/>
                  </a:lnTo>
                  <a:cubicBezTo>
                    <a:pt x="147" y="194"/>
                    <a:pt x="149" y="193"/>
                    <a:pt x="149" y="190"/>
                  </a:cubicBezTo>
                  <a:lnTo>
                    <a:pt x="149" y="171"/>
                  </a:lnTo>
                  <a:lnTo>
                    <a:pt x="162" y="159"/>
                  </a:lnTo>
                  <a:lnTo>
                    <a:pt x="176" y="151"/>
                  </a:lnTo>
                  <a:lnTo>
                    <a:pt x="176" y="142"/>
                  </a:lnTo>
                  <a:lnTo>
                    <a:pt x="194" y="124"/>
                  </a:lnTo>
                  <a:lnTo>
                    <a:pt x="213" y="114"/>
                  </a:lnTo>
                  <a:lnTo>
                    <a:pt x="213" y="110"/>
                  </a:lnTo>
                  <a:lnTo>
                    <a:pt x="224" y="101"/>
                  </a:lnTo>
                  <a:lnTo>
                    <a:pt x="228" y="102"/>
                  </a:lnTo>
                  <a:cubicBezTo>
                    <a:pt x="230" y="103"/>
                    <a:pt x="233" y="102"/>
                    <a:pt x="235" y="100"/>
                  </a:cubicBezTo>
                  <a:cubicBezTo>
                    <a:pt x="236" y="99"/>
                    <a:pt x="235" y="97"/>
                    <a:pt x="234" y="97"/>
                  </a:cubicBezTo>
                  <a:lnTo>
                    <a:pt x="230" y="97"/>
                  </a:lnTo>
                  <a:cubicBezTo>
                    <a:pt x="228" y="97"/>
                    <a:pt x="226" y="96"/>
                    <a:pt x="226" y="94"/>
                  </a:cubicBezTo>
                  <a:cubicBezTo>
                    <a:pt x="225" y="91"/>
                    <a:pt x="227" y="88"/>
                    <a:pt x="230" y="88"/>
                  </a:cubicBezTo>
                  <a:lnTo>
                    <a:pt x="234" y="88"/>
                  </a:lnTo>
                  <a:cubicBezTo>
                    <a:pt x="236" y="88"/>
                    <a:pt x="239" y="89"/>
                    <a:pt x="240" y="92"/>
                  </a:cubicBezTo>
                  <a:lnTo>
                    <a:pt x="241" y="94"/>
                  </a:lnTo>
                  <a:lnTo>
                    <a:pt x="251" y="94"/>
                  </a:lnTo>
                  <a:lnTo>
                    <a:pt x="257" y="89"/>
                  </a:lnTo>
                  <a:lnTo>
                    <a:pt x="261" y="89"/>
                  </a:lnTo>
                  <a:lnTo>
                    <a:pt x="261" y="94"/>
                  </a:lnTo>
                  <a:lnTo>
                    <a:pt x="256" y="99"/>
                  </a:lnTo>
                  <a:cubicBezTo>
                    <a:pt x="255" y="100"/>
                    <a:pt x="255" y="102"/>
                    <a:pt x="257" y="103"/>
                  </a:cubicBezTo>
                  <a:lnTo>
                    <a:pt x="272" y="108"/>
                  </a:lnTo>
                  <a:cubicBezTo>
                    <a:pt x="274" y="109"/>
                    <a:pt x="276" y="107"/>
                    <a:pt x="276" y="104"/>
                  </a:cubicBezTo>
                  <a:lnTo>
                    <a:pt x="276" y="101"/>
                  </a:lnTo>
                  <a:lnTo>
                    <a:pt x="264" y="95"/>
                  </a:lnTo>
                  <a:lnTo>
                    <a:pt x="264" y="91"/>
                  </a:lnTo>
                  <a:lnTo>
                    <a:pt x="273" y="88"/>
                  </a:lnTo>
                  <a:lnTo>
                    <a:pt x="273" y="80"/>
                  </a:lnTo>
                  <a:cubicBezTo>
                    <a:pt x="273" y="78"/>
                    <a:pt x="272" y="76"/>
                    <a:pt x="270" y="75"/>
                  </a:cubicBezTo>
                  <a:lnTo>
                    <a:pt x="262" y="70"/>
                  </a:lnTo>
                  <a:lnTo>
                    <a:pt x="262" y="60"/>
                  </a:lnTo>
                  <a:cubicBezTo>
                    <a:pt x="262" y="57"/>
                    <a:pt x="259" y="55"/>
                    <a:pt x="256" y="56"/>
                  </a:cubicBezTo>
                  <a:lnTo>
                    <a:pt x="248" y="61"/>
                  </a:lnTo>
                  <a:lnTo>
                    <a:pt x="241" y="61"/>
                  </a:lnTo>
                  <a:lnTo>
                    <a:pt x="242" y="48"/>
                  </a:lnTo>
                  <a:lnTo>
                    <a:pt x="222" y="43"/>
                  </a:lnTo>
                  <a:lnTo>
                    <a:pt x="213" y="49"/>
                  </a:lnTo>
                  <a:lnTo>
                    <a:pt x="213" y="69"/>
                  </a:lnTo>
                  <a:lnTo>
                    <a:pt x="198" y="75"/>
                  </a:lnTo>
                  <a:lnTo>
                    <a:pt x="191" y="87"/>
                  </a:lnTo>
                  <a:lnTo>
                    <a:pt x="185" y="87"/>
                  </a:lnTo>
                  <a:lnTo>
                    <a:pt x="185" y="72"/>
                  </a:lnTo>
                  <a:lnTo>
                    <a:pt x="170" y="70"/>
                  </a:lnTo>
                  <a:lnTo>
                    <a:pt x="163" y="64"/>
                  </a:lnTo>
                  <a:lnTo>
                    <a:pt x="162" y="58"/>
                  </a:lnTo>
                  <a:cubicBezTo>
                    <a:pt x="162" y="55"/>
                    <a:pt x="163" y="53"/>
                    <a:pt x="165" y="51"/>
                  </a:cubicBezTo>
                  <a:lnTo>
                    <a:pt x="185" y="39"/>
                  </a:lnTo>
                  <a:lnTo>
                    <a:pt x="195" y="37"/>
                  </a:lnTo>
                  <a:cubicBezTo>
                    <a:pt x="197" y="36"/>
                    <a:pt x="199" y="38"/>
                    <a:pt x="199" y="40"/>
                  </a:cubicBezTo>
                  <a:lnTo>
                    <a:pt x="199" y="45"/>
                  </a:lnTo>
                  <a:lnTo>
                    <a:pt x="205" y="45"/>
                  </a:lnTo>
                  <a:cubicBezTo>
                    <a:pt x="207" y="45"/>
                    <a:pt x="209" y="43"/>
                    <a:pt x="209" y="41"/>
                  </a:cubicBezTo>
                  <a:lnTo>
                    <a:pt x="209" y="38"/>
                  </a:lnTo>
                  <a:lnTo>
                    <a:pt x="213" y="38"/>
                  </a:lnTo>
                  <a:cubicBezTo>
                    <a:pt x="214" y="38"/>
                    <a:pt x="215" y="37"/>
                    <a:pt x="214" y="36"/>
                  </a:cubicBezTo>
                  <a:lnTo>
                    <a:pt x="211" y="31"/>
                  </a:lnTo>
                  <a:lnTo>
                    <a:pt x="220" y="31"/>
                  </a:lnTo>
                  <a:lnTo>
                    <a:pt x="228" y="22"/>
                  </a:lnTo>
                  <a:lnTo>
                    <a:pt x="244" y="21"/>
                  </a:lnTo>
                  <a:cubicBezTo>
                    <a:pt x="246" y="20"/>
                    <a:pt x="248" y="21"/>
                    <a:pt x="250" y="23"/>
                  </a:cubicBezTo>
                  <a:lnTo>
                    <a:pt x="252" y="24"/>
                  </a:lnTo>
                  <a:cubicBezTo>
                    <a:pt x="253" y="26"/>
                    <a:pt x="253" y="29"/>
                    <a:pt x="251" y="30"/>
                  </a:cubicBezTo>
                  <a:cubicBezTo>
                    <a:pt x="247" y="32"/>
                    <a:pt x="243" y="34"/>
                    <a:pt x="239" y="36"/>
                  </a:cubicBezTo>
                  <a:cubicBezTo>
                    <a:pt x="238" y="37"/>
                    <a:pt x="238" y="39"/>
                    <a:pt x="240" y="40"/>
                  </a:cubicBezTo>
                  <a:lnTo>
                    <a:pt x="258" y="45"/>
                  </a:lnTo>
                  <a:cubicBezTo>
                    <a:pt x="260" y="45"/>
                    <a:pt x="263" y="44"/>
                    <a:pt x="263" y="41"/>
                  </a:cubicBezTo>
                  <a:lnTo>
                    <a:pt x="264" y="39"/>
                  </a:lnTo>
                  <a:cubicBezTo>
                    <a:pt x="264" y="37"/>
                    <a:pt x="266" y="36"/>
                    <a:pt x="268" y="36"/>
                  </a:cubicBezTo>
                  <a:lnTo>
                    <a:pt x="278" y="36"/>
                  </a:lnTo>
                  <a:lnTo>
                    <a:pt x="281" y="30"/>
                  </a:lnTo>
                  <a:cubicBezTo>
                    <a:pt x="282" y="29"/>
                    <a:pt x="280" y="27"/>
                    <a:pt x="279" y="27"/>
                  </a:cubicBezTo>
                  <a:lnTo>
                    <a:pt x="273" y="27"/>
                  </a:lnTo>
                  <a:lnTo>
                    <a:pt x="273" y="16"/>
                  </a:lnTo>
                  <a:lnTo>
                    <a:pt x="255" y="7"/>
                  </a:lnTo>
                  <a:cubicBezTo>
                    <a:pt x="248" y="4"/>
                    <a:pt x="239" y="4"/>
                    <a:pt x="231" y="6"/>
                  </a:cubicBezTo>
                  <a:lnTo>
                    <a:pt x="217" y="11"/>
                  </a:lnTo>
                  <a:lnTo>
                    <a:pt x="217" y="20"/>
                  </a:lnTo>
                  <a:cubicBezTo>
                    <a:pt x="217" y="22"/>
                    <a:pt x="215" y="24"/>
                    <a:pt x="213" y="24"/>
                  </a:cubicBezTo>
                  <a:lnTo>
                    <a:pt x="208" y="23"/>
                  </a:lnTo>
                  <a:cubicBezTo>
                    <a:pt x="206" y="23"/>
                    <a:pt x="205" y="21"/>
                    <a:pt x="205" y="20"/>
                  </a:cubicBezTo>
                  <a:lnTo>
                    <a:pt x="205" y="15"/>
                  </a:lnTo>
                  <a:lnTo>
                    <a:pt x="210" y="10"/>
                  </a:lnTo>
                  <a:cubicBezTo>
                    <a:pt x="212" y="8"/>
                    <a:pt x="210" y="5"/>
                    <a:pt x="208" y="5"/>
                  </a:cubicBezTo>
                  <a:lnTo>
                    <a:pt x="195" y="5"/>
                  </a:lnTo>
                  <a:cubicBezTo>
                    <a:pt x="193" y="5"/>
                    <a:pt x="191" y="6"/>
                    <a:pt x="190" y="8"/>
                  </a:cubicBezTo>
                  <a:lnTo>
                    <a:pt x="188" y="13"/>
                  </a:lnTo>
                  <a:lnTo>
                    <a:pt x="191" y="13"/>
                  </a:lnTo>
                  <a:cubicBezTo>
                    <a:pt x="193" y="13"/>
                    <a:pt x="194" y="15"/>
                    <a:pt x="194" y="17"/>
                  </a:cubicBezTo>
                  <a:lnTo>
                    <a:pt x="194" y="19"/>
                  </a:lnTo>
                  <a:cubicBezTo>
                    <a:pt x="194" y="21"/>
                    <a:pt x="193" y="22"/>
                    <a:pt x="191" y="22"/>
                  </a:cubicBezTo>
                  <a:lnTo>
                    <a:pt x="181" y="22"/>
                  </a:lnTo>
                  <a:lnTo>
                    <a:pt x="179" y="25"/>
                  </a:lnTo>
                  <a:cubicBezTo>
                    <a:pt x="178" y="26"/>
                    <a:pt x="177" y="27"/>
                    <a:pt x="175" y="27"/>
                  </a:cubicBezTo>
                  <a:lnTo>
                    <a:pt x="165" y="27"/>
                  </a:lnTo>
                  <a:cubicBezTo>
                    <a:pt x="162" y="27"/>
                    <a:pt x="160" y="25"/>
                    <a:pt x="160" y="22"/>
                  </a:cubicBezTo>
                  <a:lnTo>
                    <a:pt x="160" y="17"/>
                  </a:lnTo>
                  <a:lnTo>
                    <a:pt x="176" y="17"/>
                  </a:lnTo>
                  <a:lnTo>
                    <a:pt x="184" y="7"/>
                  </a:lnTo>
                  <a:lnTo>
                    <a:pt x="181" y="5"/>
                  </a:lnTo>
                  <a:cubicBezTo>
                    <a:pt x="180" y="4"/>
                    <a:pt x="178" y="4"/>
                    <a:pt x="176" y="5"/>
                  </a:cubicBezTo>
                  <a:lnTo>
                    <a:pt x="173" y="9"/>
                  </a:lnTo>
                  <a:cubicBezTo>
                    <a:pt x="172" y="10"/>
                    <a:pt x="170" y="11"/>
                    <a:pt x="169" y="11"/>
                  </a:cubicBezTo>
                  <a:lnTo>
                    <a:pt x="161" y="11"/>
                  </a:lnTo>
                  <a:cubicBezTo>
                    <a:pt x="159" y="11"/>
                    <a:pt x="157" y="10"/>
                    <a:pt x="156" y="8"/>
                  </a:cubicBezTo>
                  <a:lnTo>
                    <a:pt x="151" y="0"/>
                  </a:lnTo>
                  <a:lnTo>
                    <a:pt x="137" y="0"/>
                  </a:lnTo>
                  <a:cubicBezTo>
                    <a:pt x="134" y="0"/>
                    <a:pt x="131" y="2"/>
                    <a:pt x="129" y="4"/>
                  </a:cubicBezTo>
                  <a:lnTo>
                    <a:pt x="122" y="9"/>
                  </a:lnTo>
                  <a:cubicBezTo>
                    <a:pt x="121" y="11"/>
                    <a:pt x="122" y="13"/>
                    <a:pt x="124" y="13"/>
                  </a:cubicBezTo>
                  <a:lnTo>
                    <a:pt x="135" y="13"/>
                  </a:lnTo>
                  <a:lnTo>
                    <a:pt x="135" y="18"/>
                  </a:lnTo>
                  <a:lnTo>
                    <a:pt x="135" y="18"/>
                  </a:lnTo>
                  <a:cubicBezTo>
                    <a:pt x="133" y="20"/>
                    <a:pt x="134" y="22"/>
                    <a:pt x="136" y="22"/>
                  </a:cubicBezTo>
                  <a:lnTo>
                    <a:pt x="145" y="22"/>
                  </a:lnTo>
                  <a:cubicBezTo>
                    <a:pt x="147" y="22"/>
                    <a:pt x="149" y="24"/>
                    <a:pt x="150" y="26"/>
                  </a:cubicBezTo>
                  <a:lnTo>
                    <a:pt x="150" y="28"/>
                  </a:lnTo>
                  <a:lnTo>
                    <a:pt x="134" y="28"/>
                  </a:lnTo>
                  <a:cubicBezTo>
                    <a:pt x="132" y="28"/>
                    <a:pt x="129" y="27"/>
                    <a:pt x="129" y="24"/>
                  </a:cubicBezTo>
                  <a:lnTo>
                    <a:pt x="128" y="22"/>
                  </a:lnTo>
                  <a:lnTo>
                    <a:pt x="110" y="15"/>
                  </a:lnTo>
                  <a:lnTo>
                    <a:pt x="99" y="16"/>
                  </a:lnTo>
                  <a:lnTo>
                    <a:pt x="96" y="17"/>
                  </a:lnTo>
                  <a:cubicBezTo>
                    <a:pt x="67" y="39"/>
                    <a:pt x="42" y="67"/>
                    <a:pt x="23" y="99"/>
                  </a:cubicBezTo>
                  <a:lnTo>
                    <a:pt x="23" y="103"/>
                  </a:lnTo>
                  <a:lnTo>
                    <a:pt x="18" y="107"/>
                  </a:lnTo>
                  <a:cubicBezTo>
                    <a:pt x="11" y="120"/>
                    <a:pt x="5" y="134"/>
                    <a:pt x="0" y="148"/>
                  </a:cubicBezTo>
                  <a:lnTo>
                    <a:pt x="0" y="153"/>
                  </a:lnTo>
                  <a:lnTo>
                    <a:pt x="12" y="160"/>
                  </a:lnTo>
                  <a:lnTo>
                    <a:pt x="12" y="176"/>
                  </a:lnTo>
                  <a:cubicBezTo>
                    <a:pt x="12" y="180"/>
                    <a:pt x="13" y="185"/>
                    <a:pt x="15" y="188"/>
                  </a:cubicBezTo>
                  <a:lnTo>
                    <a:pt x="24" y="204"/>
                  </a:lnTo>
                  <a:lnTo>
                    <a:pt x="29" y="204"/>
                  </a:lnTo>
                  <a:lnTo>
                    <a:pt x="29" y="196"/>
                  </a:lnTo>
                  <a:lnTo>
                    <a:pt x="23" y="179"/>
                  </a:lnTo>
                  <a:lnTo>
                    <a:pt x="23" y="169"/>
                  </a:lnTo>
                  <a:cubicBezTo>
                    <a:pt x="23" y="166"/>
                    <a:pt x="25" y="163"/>
                    <a:pt x="28" y="163"/>
                  </a:cubicBezTo>
                  <a:lnTo>
                    <a:pt x="28" y="177"/>
                  </a:lnTo>
                  <a:lnTo>
                    <a:pt x="41" y="197"/>
                  </a:lnTo>
                  <a:lnTo>
                    <a:pt x="41" y="205"/>
                  </a:lnTo>
                  <a:lnTo>
                    <a:pt x="43" y="205"/>
                  </a:lnTo>
                  <a:lnTo>
                    <a:pt x="43" y="211"/>
                  </a:lnTo>
                  <a:lnTo>
                    <a:pt x="51" y="227"/>
                  </a:lnTo>
                  <a:lnTo>
                    <a:pt x="76" y="234"/>
                  </a:lnTo>
                  <a:cubicBezTo>
                    <a:pt x="77" y="234"/>
                    <a:pt x="78" y="233"/>
                    <a:pt x="78" y="232"/>
                  </a:cubicBezTo>
                  <a:lnTo>
                    <a:pt x="78" y="230"/>
                  </a:lnTo>
                  <a:cubicBezTo>
                    <a:pt x="78" y="229"/>
                    <a:pt x="78" y="228"/>
                    <a:pt x="79" y="229"/>
                  </a:cubicBezTo>
                  <a:lnTo>
                    <a:pt x="86" y="230"/>
                  </a:lnTo>
                  <a:cubicBezTo>
                    <a:pt x="87" y="230"/>
                    <a:pt x="87" y="231"/>
                    <a:pt x="87" y="231"/>
                  </a:cubicBezTo>
                  <a:lnTo>
                    <a:pt x="87" y="236"/>
                  </a:lnTo>
                  <a:cubicBezTo>
                    <a:pt x="87" y="236"/>
                    <a:pt x="87" y="237"/>
                    <a:pt x="88" y="237"/>
                  </a:cubicBezTo>
                  <a:lnTo>
                    <a:pt x="104" y="242"/>
                  </a:lnTo>
                  <a:cubicBezTo>
                    <a:pt x="105" y="242"/>
                    <a:pt x="106" y="243"/>
                    <a:pt x="107" y="244"/>
                  </a:cubicBezTo>
                  <a:lnTo>
                    <a:pt x="123" y="263"/>
                  </a:lnTo>
                  <a:lnTo>
                    <a:pt x="143" y="263"/>
                  </a:lnTo>
                  <a:cubicBezTo>
                    <a:pt x="145" y="263"/>
                    <a:pt x="147" y="265"/>
                    <a:pt x="147" y="267"/>
                  </a:cubicBezTo>
                  <a:lnTo>
                    <a:pt x="147" y="279"/>
                  </a:lnTo>
                  <a:lnTo>
                    <a:pt x="133" y="293"/>
                  </a:lnTo>
                  <a:lnTo>
                    <a:pt x="133" y="324"/>
                  </a:lnTo>
                  <a:lnTo>
                    <a:pt x="155" y="347"/>
                  </a:lnTo>
                  <a:lnTo>
                    <a:pt x="155" y="354"/>
                  </a:lnTo>
                  <a:lnTo>
                    <a:pt x="165" y="354"/>
                  </a:lnTo>
                  <a:lnTo>
                    <a:pt x="182" y="372"/>
                  </a:lnTo>
                  <a:lnTo>
                    <a:pt x="182" y="422"/>
                  </a:lnTo>
                  <a:lnTo>
                    <a:pt x="187" y="422"/>
                  </a:lnTo>
                  <a:lnTo>
                    <a:pt x="183" y="438"/>
                  </a:lnTo>
                  <a:cubicBezTo>
                    <a:pt x="214" y="432"/>
                    <a:pt x="243" y="422"/>
                    <a:pt x="271" y="4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2544">
              <a:extLst>
                <a:ext uri="{FF2B5EF4-FFF2-40B4-BE49-F238E27FC236}">
                  <a16:creationId xmlns:a16="http://schemas.microsoft.com/office/drawing/2014/main" id="{D7583ACA-2DC0-485C-B9D9-B4291B7424AE}"/>
                </a:ext>
              </a:extLst>
            </p:cNvPr>
            <p:cNvSpPr>
              <a:spLocks/>
            </p:cNvSpPr>
            <p:nvPr/>
          </p:nvSpPr>
          <p:spPr bwMode="auto">
            <a:xfrm>
              <a:off x="10871416" y="3737758"/>
              <a:ext cx="50800" cy="144463"/>
            </a:xfrm>
            <a:custGeom>
              <a:avLst/>
              <a:gdLst>
                <a:gd name="T0" fmla="*/ 9 w 81"/>
                <a:gd name="T1" fmla="*/ 229 h 229"/>
                <a:gd name="T2" fmla="*/ 0 w 81"/>
                <a:gd name="T3" fmla="*/ 229 h 229"/>
                <a:gd name="T4" fmla="*/ 74 w 81"/>
                <a:gd name="T5" fmla="*/ 0 h 229"/>
                <a:gd name="T6" fmla="*/ 81 w 81"/>
                <a:gd name="T7" fmla="*/ 5 h 229"/>
                <a:gd name="T8" fmla="*/ 9 w 81"/>
                <a:gd name="T9" fmla="*/ 229 h 229"/>
              </a:gdLst>
              <a:ahLst/>
              <a:cxnLst>
                <a:cxn ang="0">
                  <a:pos x="T0" y="T1"/>
                </a:cxn>
                <a:cxn ang="0">
                  <a:pos x="T2" y="T3"/>
                </a:cxn>
                <a:cxn ang="0">
                  <a:pos x="T4" y="T5"/>
                </a:cxn>
                <a:cxn ang="0">
                  <a:pos x="T6" y="T7"/>
                </a:cxn>
                <a:cxn ang="0">
                  <a:pos x="T8" y="T9"/>
                </a:cxn>
              </a:cxnLst>
              <a:rect l="0" t="0" r="r" b="b"/>
              <a:pathLst>
                <a:path w="81" h="229">
                  <a:moveTo>
                    <a:pt x="9" y="229"/>
                  </a:moveTo>
                  <a:lnTo>
                    <a:pt x="0" y="229"/>
                  </a:lnTo>
                  <a:cubicBezTo>
                    <a:pt x="0" y="146"/>
                    <a:pt x="25" y="67"/>
                    <a:pt x="74" y="0"/>
                  </a:cubicBezTo>
                  <a:lnTo>
                    <a:pt x="81" y="5"/>
                  </a:lnTo>
                  <a:cubicBezTo>
                    <a:pt x="34" y="71"/>
                    <a:pt x="9" y="148"/>
                    <a:pt x="9"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2545">
              <a:extLst>
                <a:ext uri="{FF2B5EF4-FFF2-40B4-BE49-F238E27FC236}">
                  <a16:creationId xmlns:a16="http://schemas.microsoft.com/office/drawing/2014/main" id="{922B1FE3-42BA-4586-8B8B-CFFA115DDA18}"/>
                </a:ext>
              </a:extLst>
            </p:cNvPr>
            <p:cNvSpPr>
              <a:spLocks/>
            </p:cNvSpPr>
            <p:nvPr/>
          </p:nvSpPr>
          <p:spPr bwMode="auto">
            <a:xfrm>
              <a:off x="10953966" y="4004458"/>
              <a:ext cx="379413" cy="127000"/>
            </a:xfrm>
            <a:custGeom>
              <a:avLst/>
              <a:gdLst>
                <a:gd name="T0" fmla="*/ 261 w 600"/>
                <a:gd name="T1" fmla="*/ 199 h 199"/>
                <a:gd name="T2" fmla="*/ 0 w 600"/>
                <a:gd name="T3" fmla="*/ 99 h 199"/>
                <a:gd name="T4" fmla="*/ 6 w 600"/>
                <a:gd name="T5" fmla="*/ 92 h 199"/>
                <a:gd name="T6" fmla="*/ 261 w 600"/>
                <a:gd name="T7" fmla="*/ 190 h 199"/>
                <a:gd name="T8" fmla="*/ 454 w 600"/>
                <a:gd name="T9" fmla="*/ 137 h 199"/>
                <a:gd name="T10" fmla="*/ 592 w 600"/>
                <a:gd name="T11" fmla="*/ 0 h 199"/>
                <a:gd name="T12" fmla="*/ 600 w 600"/>
                <a:gd name="T13" fmla="*/ 5 h 199"/>
                <a:gd name="T14" fmla="*/ 459 w 600"/>
                <a:gd name="T15" fmla="*/ 146 h 199"/>
                <a:gd name="T16" fmla="*/ 261 w 600"/>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0" h="199">
                  <a:moveTo>
                    <a:pt x="261" y="199"/>
                  </a:moveTo>
                  <a:cubicBezTo>
                    <a:pt x="164" y="199"/>
                    <a:pt x="72" y="164"/>
                    <a:pt x="0" y="99"/>
                  </a:cubicBezTo>
                  <a:lnTo>
                    <a:pt x="6" y="92"/>
                  </a:lnTo>
                  <a:cubicBezTo>
                    <a:pt x="76" y="155"/>
                    <a:pt x="167" y="190"/>
                    <a:pt x="261" y="190"/>
                  </a:cubicBezTo>
                  <a:cubicBezTo>
                    <a:pt x="329" y="190"/>
                    <a:pt x="396" y="171"/>
                    <a:pt x="454" y="137"/>
                  </a:cubicBezTo>
                  <a:cubicBezTo>
                    <a:pt x="511" y="104"/>
                    <a:pt x="558" y="57"/>
                    <a:pt x="592" y="0"/>
                  </a:cubicBezTo>
                  <a:lnTo>
                    <a:pt x="600" y="5"/>
                  </a:lnTo>
                  <a:cubicBezTo>
                    <a:pt x="566" y="63"/>
                    <a:pt x="517" y="112"/>
                    <a:pt x="459" y="146"/>
                  </a:cubicBezTo>
                  <a:cubicBezTo>
                    <a:pt x="399" y="181"/>
                    <a:pt x="331" y="199"/>
                    <a:pt x="261" y="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546">
              <a:extLst>
                <a:ext uri="{FF2B5EF4-FFF2-40B4-BE49-F238E27FC236}">
                  <a16:creationId xmlns:a16="http://schemas.microsoft.com/office/drawing/2014/main" id="{043176CC-2914-4235-8D7F-BBF28133825D}"/>
                </a:ext>
              </a:extLst>
            </p:cNvPr>
            <p:cNvSpPr>
              <a:spLocks/>
            </p:cNvSpPr>
            <p:nvPr/>
          </p:nvSpPr>
          <p:spPr bwMode="auto">
            <a:xfrm>
              <a:off x="10920628" y="3620283"/>
              <a:ext cx="300038" cy="93663"/>
            </a:xfrm>
            <a:custGeom>
              <a:avLst/>
              <a:gdLst>
                <a:gd name="T0" fmla="*/ 8 w 473"/>
                <a:gd name="T1" fmla="*/ 149 h 149"/>
                <a:gd name="T2" fmla="*/ 0 w 473"/>
                <a:gd name="T3" fmla="*/ 143 h 149"/>
                <a:gd name="T4" fmla="*/ 313 w 473"/>
                <a:gd name="T5" fmla="*/ 0 h 149"/>
                <a:gd name="T6" fmla="*/ 473 w 473"/>
                <a:gd name="T7" fmla="*/ 32 h 149"/>
                <a:gd name="T8" fmla="*/ 469 w 473"/>
                <a:gd name="T9" fmla="*/ 41 h 149"/>
                <a:gd name="T10" fmla="*/ 313 w 473"/>
                <a:gd name="T11" fmla="*/ 10 h 149"/>
                <a:gd name="T12" fmla="*/ 8 w 473"/>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473" h="149">
                  <a:moveTo>
                    <a:pt x="8" y="149"/>
                  </a:moveTo>
                  <a:lnTo>
                    <a:pt x="0" y="143"/>
                  </a:lnTo>
                  <a:cubicBezTo>
                    <a:pt x="79" y="52"/>
                    <a:pt x="193" y="0"/>
                    <a:pt x="313" y="0"/>
                  </a:cubicBezTo>
                  <a:cubicBezTo>
                    <a:pt x="368" y="0"/>
                    <a:pt x="422" y="11"/>
                    <a:pt x="473" y="32"/>
                  </a:cubicBezTo>
                  <a:lnTo>
                    <a:pt x="469" y="41"/>
                  </a:lnTo>
                  <a:cubicBezTo>
                    <a:pt x="420" y="20"/>
                    <a:pt x="367" y="10"/>
                    <a:pt x="313" y="10"/>
                  </a:cubicBezTo>
                  <a:cubicBezTo>
                    <a:pt x="196" y="10"/>
                    <a:pt x="84" y="61"/>
                    <a:pt x="8"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547">
              <a:extLst>
                <a:ext uri="{FF2B5EF4-FFF2-40B4-BE49-F238E27FC236}">
                  <a16:creationId xmlns:a16="http://schemas.microsoft.com/office/drawing/2014/main" id="{E313B9D0-935B-490B-8229-857B6E41D20C}"/>
                </a:ext>
              </a:extLst>
            </p:cNvPr>
            <p:cNvSpPr>
              <a:spLocks/>
            </p:cNvSpPr>
            <p:nvPr/>
          </p:nvSpPr>
          <p:spPr bwMode="auto">
            <a:xfrm>
              <a:off x="10834903" y="3667908"/>
              <a:ext cx="169863" cy="128588"/>
            </a:xfrm>
            <a:custGeom>
              <a:avLst/>
              <a:gdLst>
                <a:gd name="T0" fmla="*/ 0 w 267"/>
                <a:gd name="T1" fmla="*/ 39 h 204"/>
                <a:gd name="T2" fmla="*/ 0 w 267"/>
                <a:gd name="T3" fmla="*/ 165 h 204"/>
                <a:gd name="T4" fmla="*/ 39 w 267"/>
                <a:gd name="T5" fmla="*/ 204 h 204"/>
                <a:gd name="T6" fmla="*/ 267 w 267"/>
                <a:gd name="T7" fmla="*/ 203 h 204"/>
                <a:gd name="T8" fmla="*/ 213 w 267"/>
                <a:gd name="T9" fmla="*/ 167 h 204"/>
                <a:gd name="T10" fmla="*/ 213 w 267"/>
                <a:gd name="T11" fmla="*/ 165 h 204"/>
                <a:gd name="T12" fmla="*/ 213 w 267"/>
                <a:gd name="T13" fmla="*/ 39 h 204"/>
                <a:gd name="T14" fmla="*/ 174 w 267"/>
                <a:gd name="T15" fmla="*/ 0 h 204"/>
                <a:gd name="T16" fmla="*/ 39 w 267"/>
                <a:gd name="T17" fmla="*/ 0 h 204"/>
                <a:gd name="T18" fmla="*/ 0 w 267"/>
                <a:gd name="T19" fmla="*/ 3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7" h="204">
                  <a:moveTo>
                    <a:pt x="0" y="39"/>
                  </a:moveTo>
                  <a:lnTo>
                    <a:pt x="0" y="165"/>
                  </a:lnTo>
                  <a:cubicBezTo>
                    <a:pt x="0" y="186"/>
                    <a:pt x="17" y="204"/>
                    <a:pt x="39" y="204"/>
                  </a:cubicBezTo>
                  <a:lnTo>
                    <a:pt x="267" y="203"/>
                  </a:lnTo>
                  <a:lnTo>
                    <a:pt x="213" y="167"/>
                  </a:lnTo>
                  <a:cubicBezTo>
                    <a:pt x="213" y="167"/>
                    <a:pt x="213" y="166"/>
                    <a:pt x="213" y="165"/>
                  </a:cubicBezTo>
                  <a:lnTo>
                    <a:pt x="213" y="39"/>
                  </a:lnTo>
                  <a:cubicBezTo>
                    <a:pt x="213" y="18"/>
                    <a:pt x="196" y="0"/>
                    <a:pt x="174" y="0"/>
                  </a:cubicBezTo>
                  <a:lnTo>
                    <a:pt x="39" y="0"/>
                  </a:lnTo>
                  <a:cubicBezTo>
                    <a:pt x="17" y="0"/>
                    <a:pt x="0" y="18"/>
                    <a:pt x="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548">
              <a:extLst>
                <a:ext uri="{FF2B5EF4-FFF2-40B4-BE49-F238E27FC236}">
                  <a16:creationId xmlns:a16="http://schemas.microsoft.com/office/drawing/2014/main" id="{ABBBAF6D-D4A9-47F9-A710-137B4EE5F64C}"/>
                </a:ext>
              </a:extLst>
            </p:cNvPr>
            <p:cNvSpPr>
              <a:spLocks/>
            </p:cNvSpPr>
            <p:nvPr/>
          </p:nvSpPr>
          <p:spPr bwMode="auto">
            <a:xfrm>
              <a:off x="10906341" y="3971120"/>
              <a:ext cx="98425" cy="114300"/>
            </a:xfrm>
            <a:custGeom>
              <a:avLst/>
              <a:gdLst>
                <a:gd name="T0" fmla="*/ 29 w 154"/>
                <a:gd name="T1" fmla="*/ 179 h 179"/>
                <a:gd name="T2" fmla="*/ 125 w 154"/>
                <a:gd name="T3" fmla="*/ 179 h 179"/>
                <a:gd name="T4" fmla="*/ 154 w 154"/>
                <a:gd name="T5" fmla="*/ 150 h 179"/>
                <a:gd name="T6" fmla="*/ 154 w 154"/>
                <a:gd name="T7" fmla="*/ 0 h 179"/>
                <a:gd name="T8" fmla="*/ 127 w 154"/>
                <a:gd name="T9" fmla="*/ 41 h 179"/>
                <a:gd name="T10" fmla="*/ 125 w 154"/>
                <a:gd name="T11" fmla="*/ 41 h 179"/>
                <a:gd name="T12" fmla="*/ 29 w 154"/>
                <a:gd name="T13" fmla="*/ 41 h 179"/>
                <a:gd name="T14" fmla="*/ 0 w 154"/>
                <a:gd name="T15" fmla="*/ 71 h 179"/>
                <a:gd name="T16" fmla="*/ 0 w 154"/>
                <a:gd name="T17" fmla="*/ 150 h 179"/>
                <a:gd name="T18" fmla="*/ 29 w 154"/>
                <a:gd name="T19"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79">
                  <a:moveTo>
                    <a:pt x="29" y="179"/>
                  </a:moveTo>
                  <a:lnTo>
                    <a:pt x="125" y="179"/>
                  </a:lnTo>
                  <a:cubicBezTo>
                    <a:pt x="141" y="179"/>
                    <a:pt x="154" y="166"/>
                    <a:pt x="154" y="150"/>
                  </a:cubicBezTo>
                  <a:lnTo>
                    <a:pt x="154" y="0"/>
                  </a:lnTo>
                  <a:lnTo>
                    <a:pt x="127" y="41"/>
                  </a:lnTo>
                  <a:cubicBezTo>
                    <a:pt x="126" y="41"/>
                    <a:pt x="125" y="41"/>
                    <a:pt x="125" y="41"/>
                  </a:cubicBezTo>
                  <a:lnTo>
                    <a:pt x="29" y="41"/>
                  </a:lnTo>
                  <a:cubicBezTo>
                    <a:pt x="13" y="41"/>
                    <a:pt x="0" y="55"/>
                    <a:pt x="0" y="71"/>
                  </a:cubicBezTo>
                  <a:lnTo>
                    <a:pt x="0" y="150"/>
                  </a:lnTo>
                  <a:cubicBezTo>
                    <a:pt x="0" y="166"/>
                    <a:pt x="13" y="179"/>
                    <a:pt x="29"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Oval 2549">
              <a:extLst>
                <a:ext uri="{FF2B5EF4-FFF2-40B4-BE49-F238E27FC236}">
                  <a16:creationId xmlns:a16="http://schemas.microsoft.com/office/drawing/2014/main" id="{BC5F35B1-85D0-4D3A-95A5-3AA55B5B7684}"/>
                </a:ext>
              </a:extLst>
            </p:cNvPr>
            <p:cNvSpPr>
              <a:spLocks noChangeArrowheads="1"/>
            </p:cNvSpPr>
            <p:nvPr/>
          </p:nvSpPr>
          <p:spPr bwMode="auto">
            <a:xfrm>
              <a:off x="11192091" y="4066370"/>
              <a:ext cx="714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550">
              <a:extLst>
                <a:ext uri="{FF2B5EF4-FFF2-40B4-BE49-F238E27FC236}">
                  <a16:creationId xmlns:a16="http://schemas.microsoft.com/office/drawing/2014/main" id="{1317DCCE-CF09-4415-8B41-6C586D3E12F8}"/>
                </a:ext>
              </a:extLst>
            </p:cNvPr>
            <p:cNvSpPr>
              <a:spLocks/>
            </p:cNvSpPr>
            <p:nvPr/>
          </p:nvSpPr>
          <p:spPr bwMode="auto">
            <a:xfrm>
              <a:off x="11206378" y="4088595"/>
              <a:ext cx="42863" cy="30163"/>
            </a:xfrm>
            <a:custGeom>
              <a:avLst/>
              <a:gdLst>
                <a:gd name="T0" fmla="*/ 28 w 67"/>
                <a:gd name="T1" fmla="*/ 11 h 49"/>
                <a:gd name="T2" fmla="*/ 28 w 67"/>
                <a:gd name="T3" fmla="*/ 0 h 49"/>
                <a:gd name="T4" fmla="*/ 11 w 67"/>
                <a:gd name="T5" fmla="*/ 0 h 49"/>
                <a:gd name="T6" fmla="*/ 11 w 67"/>
                <a:gd name="T7" fmla="*/ 11 h 49"/>
                <a:gd name="T8" fmla="*/ 0 w 67"/>
                <a:gd name="T9" fmla="*/ 11 h 49"/>
                <a:gd name="T10" fmla="*/ 0 w 67"/>
                <a:gd name="T11" fmla="*/ 49 h 49"/>
                <a:gd name="T12" fmla="*/ 67 w 67"/>
                <a:gd name="T13" fmla="*/ 49 h 49"/>
                <a:gd name="T14" fmla="*/ 67 w 67"/>
                <a:gd name="T15" fmla="*/ 11 h 49"/>
                <a:gd name="T16" fmla="*/ 28 w 67"/>
                <a:gd name="T1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9">
                  <a:moveTo>
                    <a:pt x="28" y="11"/>
                  </a:moveTo>
                  <a:lnTo>
                    <a:pt x="28" y="0"/>
                  </a:lnTo>
                  <a:lnTo>
                    <a:pt x="11" y="0"/>
                  </a:lnTo>
                  <a:lnTo>
                    <a:pt x="11" y="11"/>
                  </a:lnTo>
                  <a:lnTo>
                    <a:pt x="0" y="11"/>
                  </a:lnTo>
                  <a:lnTo>
                    <a:pt x="0" y="49"/>
                  </a:lnTo>
                  <a:lnTo>
                    <a:pt x="67" y="49"/>
                  </a:lnTo>
                  <a:lnTo>
                    <a:pt x="67" y="11"/>
                  </a:lnTo>
                  <a:lnTo>
                    <a:pt x="2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Oval 2551">
              <a:extLst>
                <a:ext uri="{FF2B5EF4-FFF2-40B4-BE49-F238E27FC236}">
                  <a16:creationId xmlns:a16="http://schemas.microsoft.com/office/drawing/2014/main" id="{A27DFF48-ADE8-4AC3-9004-AE411E7135EC}"/>
                </a:ext>
              </a:extLst>
            </p:cNvPr>
            <p:cNvSpPr>
              <a:spLocks noChangeArrowheads="1"/>
            </p:cNvSpPr>
            <p:nvPr/>
          </p:nvSpPr>
          <p:spPr bwMode="auto">
            <a:xfrm>
              <a:off x="11074616" y="3598058"/>
              <a:ext cx="52388"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552">
              <a:extLst>
                <a:ext uri="{FF2B5EF4-FFF2-40B4-BE49-F238E27FC236}">
                  <a16:creationId xmlns:a16="http://schemas.microsoft.com/office/drawing/2014/main" id="{A94DBFA1-6417-4CF2-B01F-34014B5A77C7}"/>
                </a:ext>
              </a:extLst>
            </p:cNvPr>
            <p:cNvSpPr>
              <a:spLocks noEditPoints="1"/>
            </p:cNvSpPr>
            <p:nvPr/>
          </p:nvSpPr>
          <p:spPr bwMode="auto">
            <a:xfrm>
              <a:off x="11085728" y="3607583"/>
              <a:ext cx="31750" cy="31750"/>
            </a:xfrm>
            <a:custGeom>
              <a:avLst/>
              <a:gdLst>
                <a:gd name="T0" fmla="*/ 25 w 50"/>
                <a:gd name="T1" fmla="*/ 35 h 49"/>
                <a:gd name="T2" fmla="*/ 14 w 50"/>
                <a:gd name="T3" fmla="*/ 25 h 49"/>
                <a:gd name="T4" fmla="*/ 25 w 50"/>
                <a:gd name="T5" fmla="*/ 14 h 49"/>
                <a:gd name="T6" fmla="*/ 36 w 50"/>
                <a:gd name="T7" fmla="*/ 25 h 49"/>
                <a:gd name="T8" fmla="*/ 25 w 50"/>
                <a:gd name="T9" fmla="*/ 35 h 49"/>
                <a:gd name="T10" fmla="*/ 50 w 50"/>
                <a:gd name="T11" fmla="*/ 27 h 49"/>
                <a:gd name="T12" fmla="*/ 50 w 50"/>
                <a:gd name="T13" fmla="*/ 22 h 49"/>
                <a:gd name="T14" fmla="*/ 41 w 50"/>
                <a:gd name="T15" fmla="*/ 22 h 49"/>
                <a:gd name="T16" fmla="*/ 38 w 50"/>
                <a:gd name="T17" fmla="*/ 15 h 49"/>
                <a:gd name="T18" fmla="*/ 44 w 50"/>
                <a:gd name="T19" fmla="*/ 9 h 49"/>
                <a:gd name="T20" fmla="*/ 41 w 50"/>
                <a:gd name="T21" fmla="*/ 6 h 49"/>
                <a:gd name="T22" fmla="*/ 34 w 50"/>
                <a:gd name="T23" fmla="*/ 12 h 49"/>
                <a:gd name="T24" fmla="*/ 27 w 50"/>
                <a:gd name="T25" fmla="*/ 9 h 49"/>
                <a:gd name="T26" fmla="*/ 27 w 50"/>
                <a:gd name="T27" fmla="*/ 0 h 49"/>
                <a:gd name="T28" fmla="*/ 23 w 50"/>
                <a:gd name="T29" fmla="*/ 0 h 49"/>
                <a:gd name="T30" fmla="*/ 23 w 50"/>
                <a:gd name="T31" fmla="*/ 9 h 49"/>
                <a:gd name="T32" fmla="*/ 16 w 50"/>
                <a:gd name="T33" fmla="*/ 12 h 49"/>
                <a:gd name="T34" fmla="*/ 9 w 50"/>
                <a:gd name="T35" fmla="*/ 6 h 49"/>
                <a:gd name="T36" fmla="*/ 6 w 50"/>
                <a:gd name="T37" fmla="*/ 9 h 49"/>
                <a:gd name="T38" fmla="*/ 12 w 50"/>
                <a:gd name="T39" fmla="*/ 15 h 49"/>
                <a:gd name="T40" fmla="*/ 9 w 50"/>
                <a:gd name="T41" fmla="*/ 22 h 49"/>
                <a:gd name="T42" fmla="*/ 0 w 50"/>
                <a:gd name="T43" fmla="*/ 22 h 49"/>
                <a:gd name="T44" fmla="*/ 0 w 50"/>
                <a:gd name="T45" fmla="*/ 27 h 49"/>
                <a:gd name="T46" fmla="*/ 9 w 50"/>
                <a:gd name="T47" fmla="*/ 27 h 49"/>
                <a:gd name="T48" fmla="*/ 12 w 50"/>
                <a:gd name="T49" fmla="*/ 34 h 49"/>
                <a:gd name="T50" fmla="*/ 6 w 50"/>
                <a:gd name="T51" fmla="*/ 40 h 49"/>
                <a:gd name="T52" fmla="*/ 9 w 50"/>
                <a:gd name="T53" fmla="*/ 44 h 49"/>
                <a:gd name="T54" fmla="*/ 15 w 50"/>
                <a:gd name="T55" fmla="*/ 38 h 49"/>
                <a:gd name="T56" fmla="*/ 23 w 50"/>
                <a:gd name="T57" fmla="*/ 41 h 49"/>
                <a:gd name="T58" fmla="*/ 23 w 50"/>
                <a:gd name="T59" fmla="*/ 49 h 49"/>
                <a:gd name="T60" fmla="*/ 27 w 50"/>
                <a:gd name="T61" fmla="*/ 49 h 49"/>
                <a:gd name="T62" fmla="*/ 27 w 50"/>
                <a:gd name="T63" fmla="*/ 41 h 49"/>
                <a:gd name="T64" fmla="*/ 35 w 50"/>
                <a:gd name="T65" fmla="*/ 38 h 49"/>
                <a:gd name="T66" fmla="*/ 41 w 50"/>
                <a:gd name="T67" fmla="*/ 44 h 49"/>
                <a:gd name="T68" fmla="*/ 44 w 50"/>
                <a:gd name="T69" fmla="*/ 40 h 49"/>
                <a:gd name="T70" fmla="*/ 38 w 50"/>
                <a:gd name="T71" fmla="*/ 34 h 49"/>
                <a:gd name="T72" fmla="*/ 41 w 50"/>
                <a:gd name="T73" fmla="*/ 27 h 49"/>
                <a:gd name="T74" fmla="*/ 50 w 50"/>
                <a:gd name="T75"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9">
                  <a:moveTo>
                    <a:pt x="25" y="35"/>
                  </a:moveTo>
                  <a:cubicBezTo>
                    <a:pt x="19" y="35"/>
                    <a:pt x="14" y="30"/>
                    <a:pt x="14" y="25"/>
                  </a:cubicBezTo>
                  <a:cubicBezTo>
                    <a:pt x="14" y="19"/>
                    <a:pt x="19" y="14"/>
                    <a:pt x="25" y="14"/>
                  </a:cubicBezTo>
                  <a:cubicBezTo>
                    <a:pt x="31" y="14"/>
                    <a:pt x="36" y="19"/>
                    <a:pt x="36" y="25"/>
                  </a:cubicBezTo>
                  <a:cubicBezTo>
                    <a:pt x="36" y="30"/>
                    <a:pt x="31" y="35"/>
                    <a:pt x="25" y="35"/>
                  </a:cubicBezTo>
                  <a:close/>
                  <a:moveTo>
                    <a:pt x="50" y="27"/>
                  </a:moveTo>
                  <a:lnTo>
                    <a:pt x="50" y="22"/>
                  </a:lnTo>
                  <a:lnTo>
                    <a:pt x="41" y="22"/>
                  </a:lnTo>
                  <a:cubicBezTo>
                    <a:pt x="40" y="20"/>
                    <a:pt x="39" y="17"/>
                    <a:pt x="38" y="15"/>
                  </a:cubicBezTo>
                  <a:lnTo>
                    <a:pt x="44" y="9"/>
                  </a:lnTo>
                  <a:lnTo>
                    <a:pt x="41" y="6"/>
                  </a:lnTo>
                  <a:lnTo>
                    <a:pt x="34" y="12"/>
                  </a:lnTo>
                  <a:cubicBezTo>
                    <a:pt x="32" y="11"/>
                    <a:pt x="30" y="10"/>
                    <a:pt x="27" y="9"/>
                  </a:cubicBezTo>
                  <a:lnTo>
                    <a:pt x="27" y="0"/>
                  </a:lnTo>
                  <a:lnTo>
                    <a:pt x="23" y="0"/>
                  </a:lnTo>
                  <a:lnTo>
                    <a:pt x="23" y="9"/>
                  </a:lnTo>
                  <a:cubicBezTo>
                    <a:pt x="20" y="10"/>
                    <a:pt x="18" y="11"/>
                    <a:pt x="16" y="12"/>
                  </a:cubicBezTo>
                  <a:lnTo>
                    <a:pt x="9" y="6"/>
                  </a:lnTo>
                  <a:lnTo>
                    <a:pt x="6" y="9"/>
                  </a:lnTo>
                  <a:lnTo>
                    <a:pt x="12" y="15"/>
                  </a:lnTo>
                  <a:cubicBezTo>
                    <a:pt x="11" y="17"/>
                    <a:pt x="10" y="20"/>
                    <a:pt x="9" y="22"/>
                  </a:cubicBezTo>
                  <a:lnTo>
                    <a:pt x="0" y="22"/>
                  </a:lnTo>
                  <a:lnTo>
                    <a:pt x="0" y="27"/>
                  </a:lnTo>
                  <a:lnTo>
                    <a:pt x="9" y="27"/>
                  </a:lnTo>
                  <a:cubicBezTo>
                    <a:pt x="9" y="30"/>
                    <a:pt x="11" y="32"/>
                    <a:pt x="12" y="34"/>
                  </a:cubicBezTo>
                  <a:lnTo>
                    <a:pt x="6" y="40"/>
                  </a:lnTo>
                  <a:lnTo>
                    <a:pt x="9" y="44"/>
                  </a:lnTo>
                  <a:lnTo>
                    <a:pt x="15" y="38"/>
                  </a:lnTo>
                  <a:cubicBezTo>
                    <a:pt x="17" y="39"/>
                    <a:pt x="20" y="40"/>
                    <a:pt x="23" y="41"/>
                  </a:cubicBezTo>
                  <a:lnTo>
                    <a:pt x="23" y="49"/>
                  </a:lnTo>
                  <a:lnTo>
                    <a:pt x="27" y="49"/>
                  </a:lnTo>
                  <a:lnTo>
                    <a:pt x="27" y="41"/>
                  </a:lnTo>
                  <a:cubicBezTo>
                    <a:pt x="30" y="40"/>
                    <a:pt x="33" y="39"/>
                    <a:pt x="35" y="38"/>
                  </a:cubicBezTo>
                  <a:lnTo>
                    <a:pt x="41" y="44"/>
                  </a:lnTo>
                  <a:lnTo>
                    <a:pt x="44" y="40"/>
                  </a:lnTo>
                  <a:lnTo>
                    <a:pt x="38" y="34"/>
                  </a:lnTo>
                  <a:cubicBezTo>
                    <a:pt x="39" y="32"/>
                    <a:pt x="41" y="30"/>
                    <a:pt x="41" y="27"/>
                  </a:cubicBezTo>
                  <a:lnTo>
                    <a:pt x="5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53">
              <a:extLst>
                <a:ext uri="{FF2B5EF4-FFF2-40B4-BE49-F238E27FC236}">
                  <a16:creationId xmlns:a16="http://schemas.microsoft.com/office/drawing/2014/main" id="{5D8EE147-DB42-44BC-85F9-A6AF8F07A922}"/>
                </a:ext>
              </a:extLst>
            </p:cNvPr>
            <p:cNvSpPr>
              <a:spLocks/>
            </p:cNvSpPr>
            <p:nvPr/>
          </p:nvSpPr>
          <p:spPr bwMode="auto">
            <a:xfrm>
              <a:off x="11212728" y="3620283"/>
              <a:ext cx="128588" cy="147638"/>
            </a:xfrm>
            <a:custGeom>
              <a:avLst/>
              <a:gdLst>
                <a:gd name="T0" fmla="*/ 165 w 203"/>
                <a:gd name="T1" fmla="*/ 0 h 235"/>
                <a:gd name="T2" fmla="*/ 39 w 203"/>
                <a:gd name="T3" fmla="*/ 0 h 235"/>
                <a:gd name="T4" fmla="*/ 0 w 203"/>
                <a:gd name="T5" fmla="*/ 38 h 235"/>
                <a:gd name="T6" fmla="*/ 0 w 203"/>
                <a:gd name="T7" fmla="*/ 235 h 235"/>
                <a:gd name="T8" fmla="*/ 36 w 203"/>
                <a:gd name="T9" fmla="*/ 181 h 235"/>
                <a:gd name="T10" fmla="*/ 165 w 203"/>
                <a:gd name="T11" fmla="*/ 181 h 235"/>
                <a:gd name="T12" fmla="*/ 203 w 203"/>
                <a:gd name="T13" fmla="*/ 142 h 235"/>
                <a:gd name="T14" fmla="*/ 203 w 203"/>
                <a:gd name="T15" fmla="*/ 38 h 235"/>
                <a:gd name="T16" fmla="*/ 165 w 203"/>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35">
                  <a:moveTo>
                    <a:pt x="165" y="0"/>
                  </a:moveTo>
                  <a:lnTo>
                    <a:pt x="39" y="0"/>
                  </a:lnTo>
                  <a:cubicBezTo>
                    <a:pt x="17" y="0"/>
                    <a:pt x="0" y="17"/>
                    <a:pt x="0" y="38"/>
                  </a:cubicBezTo>
                  <a:lnTo>
                    <a:pt x="0" y="235"/>
                  </a:lnTo>
                  <a:lnTo>
                    <a:pt x="36" y="181"/>
                  </a:lnTo>
                  <a:cubicBezTo>
                    <a:pt x="37" y="181"/>
                    <a:pt x="165" y="181"/>
                    <a:pt x="165" y="181"/>
                  </a:cubicBezTo>
                  <a:cubicBezTo>
                    <a:pt x="186" y="181"/>
                    <a:pt x="203" y="164"/>
                    <a:pt x="203" y="142"/>
                  </a:cubicBezTo>
                  <a:lnTo>
                    <a:pt x="203" y="38"/>
                  </a:lnTo>
                  <a:cubicBezTo>
                    <a:pt x="203" y="17"/>
                    <a:pt x="186" y="0"/>
                    <a:pt x="1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2554">
              <a:extLst>
                <a:ext uri="{FF2B5EF4-FFF2-40B4-BE49-F238E27FC236}">
                  <a16:creationId xmlns:a16="http://schemas.microsoft.com/office/drawing/2014/main" id="{F09A6CB0-1AE4-454B-9B77-87134E6083B1}"/>
                </a:ext>
              </a:extLst>
            </p:cNvPr>
            <p:cNvSpPr>
              <a:spLocks noChangeArrowheads="1"/>
            </p:cNvSpPr>
            <p:nvPr/>
          </p:nvSpPr>
          <p:spPr bwMode="auto">
            <a:xfrm>
              <a:off x="11238128" y="3685370"/>
              <a:ext cx="174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2555">
              <a:extLst>
                <a:ext uri="{FF2B5EF4-FFF2-40B4-BE49-F238E27FC236}">
                  <a16:creationId xmlns:a16="http://schemas.microsoft.com/office/drawing/2014/main" id="{41417C6E-7701-41CB-879F-82780CDF29AE}"/>
                </a:ext>
              </a:extLst>
            </p:cNvPr>
            <p:cNvSpPr>
              <a:spLocks noChangeArrowheads="1"/>
            </p:cNvSpPr>
            <p:nvPr/>
          </p:nvSpPr>
          <p:spPr bwMode="auto">
            <a:xfrm>
              <a:off x="11265116" y="3655208"/>
              <a:ext cx="17463"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2556">
              <a:extLst>
                <a:ext uri="{FF2B5EF4-FFF2-40B4-BE49-F238E27FC236}">
                  <a16:creationId xmlns:a16="http://schemas.microsoft.com/office/drawing/2014/main" id="{31D870D5-A727-41FC-A847-BB43DD8ED71E}"/>
                </a:ext>
              </a:extLst>
            </p:cNvPr>
            <p:cNvSpPr>
              <a:spLocks noChangeArrowheads="1"/>
            </p:cNvSpPr>
            <p:nvPr/>
          </p:nvSpPr>
          <p:spPr bwMode="auto">
            <a:xfrm>
              <a:off x="11292103" y="3636158"/>
              <a:ext cx="17463"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557">
              <a:extLst>
                <a:ext uri="{FF2B5EF4-FFF2-40B4-BE49-F238E27FC236}">
                  <a16:creationId xmlns:a16="http://schemas.microsoft.com/office/drawing/2014/main" id="{F7557DA3-8BA1-4001-AC6A-2CCEEAAA6232}"/>
                </a:ext>
              </a:extLst>
            </p:cNvPr>
            <p:cNvSpPr>
              <a:spLocks/>
            </p:cNvSpPr>
            <p:nvPr/>
          </p:nvSpPr>
          <p:spPr bwMode="auto">
            <a:xfrm>
              <a:off x="11242891" y="3663145"/>
              <a:ext cx="63500" cy="34925"/>
            </a:xfrm>
            <a:custGeom>
              <a:avLst/>
              <a:gdLst>
                <a:gd name="T0" fmla="*/ 93 w 100"/>
                <a:gd name="T1" fmla="*/ 13 h 54"/>
                <a:gd name="T2" fmla="*/ 87 w 100"/>
                <a:gd name="T3" fmla="*/ 16 h 54"/>
                <a:gd name="T4" fmla="*/ 59 w 100"/>
                <a:gd name="T5" fmla="*/ 8 h 54"/>
                <a:gd name="T6" fmla="*/ 59 w 100"/>
                <a:gd name="T7" fmla="*/ 8 h 54"/>
                <a:gd name="T8" fmla="*/ 51 w 100"/>
                <a:gd name="T9" fmla="*/ 0 h 54"/>
                <a:gd name="T10" fmla="*/ 44 w 100"/>
                <a:gd name="T11" fmla="*/ 8 h 54"/>
                <a:gd name="T12" fmla="*/ 44 w 100"/>
                <a:gd name="T13" fmla="*/ 11 h 54"/>
                <a:gd name="T14" fmla="*/ 12 w 100"/>
                <a:gd name="T15" fmla="*/ 41 h 54"/>
                <a:gd name="T16" fmla="*/ 7 w 100"/>
                <a:gd name="T17" fmla="*/ 40 h 54"/>
                <a:gd name="T18" fmla="*/ 0 w 100"/>
                <a:gd name="T19" fmla="*/ 47 h 54"/>
                <a:gd name="T20" fmla="*/ 7 w 100"/>
                <a:gd name="T21" fmla="*/ 54 h 54"/>
                <a:gd name="T22" fmla="*/ 15 w 100"/>
                <a:gd name="T23" fmla="*/ 47 h 54"/>
                <a:gd name="T24" fmla="*/ 14 w 100"/>
                <a:gd name="T25" fmla="*/ 45 h 54"/>
                <a:gd name="T26" fmla="*/ 47 w 100"/>
                <a:gd name="T27" fmla="*/ 14 h 54"/>
                <a:gd name="T28" fmla="*/ 51 w 100"/>
                <a:gd name="T29" fmla="*/ 15 h 54"/>
                <a:gd name="T30" fmla="*/ 57 w 100"/>
                <a:gd name="T31" fmla="*/ 12 h 54"/>
                <a:gd name="T32" fmla="*/ 85 w 100"/>
                <a:gd name="T33" fmla="*/ 20 h 54"/>
                <a:gd name="T34" fmla="*/ 85 w 100"/>
                <a:gd name="T35" fmla="*/ 20 h 54"/>
                <a:gd name="T36" fmla="*/ 93 w 100"/>
                <a:gd name="T37" fmla="*/ 28 h 54"/>
                <a:gd name="T38" fmla="*/ 100 w 100"/>
                <a:gd name="T39" fmla="*/ 20 h 54"/>
                <a:gd name="T40" fmla="*/ 93 w 100"/>
                <a:gd name="T41"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0" h="54">
                  <a:moveTo>
                    <a:pt x="93" y="13"/>
                  </a:moveTo>
                  <a:cubicBezTo>
                    <a:pt x="90" y="13"/>
                    <a:pt x="88" y="14"/>
                    <a:pt x="87" y="16"/>
                  </a:cubicBezTo>
                  <a:lnTo>
                    <a:pt x="59" y="8"/>
                  </a:lnTo>
                  <a:cubicBezTo>
                    <a:pt x="59" y="8"/>
                    <a:pt x="59" y="8"/>
                    <a:pt x="59" y="8"/>
                  </a:cubicBezTo>
                  <a:cubicBezTo>
                    <a:pt x="59" y="3"/>
                    <a:pt x="55" y="0"/>
                    <a:pt x="51" y="0"/>
                  </a:cubicBezTo>
                  <a:cubicBezTo>
                    <a:pt x="47" y="0"/>
                    <a:pt x="44" y="3"/>
                    <a:pt x="44" y="8"/>
                  </a:cubicBezTo>
                  <a:cubicBezTo>
                    <a:pt x="44" y="9"/>
                    <a:pt x="44" y="10"/>
                    <a:pt x="44" y="11"/>
                  </a:cubicBezTo>
                  <a:lnTo>
                    <a:pt x="12" y="41"/>
                  </a:lnTo>
                  <a:cubicBezTo>
                    <a:pt x="10" y="40"/>
                    <a:pt x="9" y="40"/>
                    <a:pt x="7" y="40"/>
                  </a:cubicBezTo>
                  <a:cubicBezTo>
                    <a:pt x="3" y="40"/>
                    <a:pt x="0" y="43"/>
                    <a:pt x="0" y="47"/>
                  </a:cubicBezTo>
                  <a:cubicBezTo>
                    <a:pt x="0" y="51"/>
                    <a:pt x="3" y="54"/>
                    <a:pt x="7" y="54"/>
                  </a:cubicBezTo>
                  <a:cubicBezTo>
                    <a:pt x="12" y="54"/>
                    <a:pt x="15" y="51"/>
                    <a:pt x="15" y="47"/>
                  </a:cubicBezTo>
                  <a:cubicBezTo>
                    <a:pt x="15" y="46"/>
                    <a:pt x="15" y="45"/>
                    <a:pt x="14" y="45"/>
                  </a:cubicBezTo>
                  <a:lnTo>
                    <a:pt x="47" y="14"/>
                  </a:lnTo>
                  <a:cubicBezTo>
                    <a:pt x="49" y="15"/>
                    <a:pt x="50" y="15"/>
                    <a:pt x="51" y="15"/>
                  </a:cubicBezTo>
                  <a:cubicBezTo>
                    <a:pt x="53" y="15"/>
                    <a:pt x="56" y="14"/>
                    <a:pt x="57" y="12"/>
                  </a:cubicBezTo>
                  <a:lnTo>
                    <a:pt x="85" y="20"/>
                  </a:lnTo>
                  <a:cubicBezTo>
                    <a:pt x="85" y="20"/>
                    <a:pt x="85" y="20"/>
                    <a:pt x="85" y="20"/>
                  </a:cubicBezTo>
                  <a:cubicBezTo>
                    <a:pt x="85" y="24"/>
                    <a:pt x="89" y="28"/>
                    <a:pt x="93" y="28"/>
                  </a:cubicBezTo>
                  <a:cubicBezTo>
                    <a:pt x="97" y="28"/>
                    <a:pt x="100" y="24"/>
                    <a:pt x="100" y="20"/>
                  </a:cubicBezTo>
                  <a:cubicBezTo>
                    <a:pt x="100" y="16"/>
                    <a:pt x="97" y="13"/>
                    <a:pt x="9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558">
              <a:extLst>
                <a:ext uri="{FF2B5EF4-FFF2-40B4-BE49-F238E27FC236}">
                  <a16:creationId xmlns:a16="http://schemas.microsoft.com/office/drawing/2014/main" id="{ADF21B08-E5E9-4140-9DF1-24EEBBEA2A83}"/>
                </a:ext>
              </a:extLst>
            </p:cNvPr>
            <p:cNvSpPr>
              <a:spLocks/>
            </p:cNvSpPr>
            <p:nvPr/>
          </p:nvSpPr>
          <p:spPr bwMode="auto">
            <a:xfrm>
              <a:off x="10879353" y="3702833"/>
              <a:ext cx="44450" cy="61913"/>
            </a:xfrm>
            <a:custGeom>
              <a:avLst/>
              <a:gdLst>
                <a:gd name="T0" fmla="*/ 70 w 70"/>
                <a:gd name="T1" fmla="*/ 36 h 96"/>
                <a:gd name="T2" fmla="*/ 34 w 70"/>
                <a:gd name="T3" fmla="*/ 1 h 96"/>
                <a:gd name="T4" fmla="*/ 0 w 70"/>
                <a:gd name="T5" fmla="*/ 34 h 96"/>
                <a:gd name="T6" fmla="*/ 9 w 70"/>
                <a:gd name="T7" fmla="*/ 60 h 96"/>
                <a:gd name="T8" fmla="*/ 21 w 70"/>
                <a:gd name="T9" fmla="*/ 89 h 96"/>
                <a:gd name="T10" fmla="*/ 21 w 70"/>
                <a:gd name="T11" fmla="*/ 96 h 96"/>
                <a:gd name="T12" fmla="*/ 50 w 70"/>
                <a:gd name="T13" fmla="*/ 96 h 96"/>
                <a:gd name="T14" fmla="*/ 50 w 70"/>
                <a:gd name="T15" fmla="*/ 89 h 96"/>
                <a:gd name="T16" fmla="*/ 61 w 70"/>
                <a:gd name="T17" fmla="*/ 60 h 96"/>
                <a:gd name="T18" fmla="*/ 70 w 70"/>
                <a:gd name="T1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96">
                  <a:moveTo>
                    <a:pt x="70" y="36"/>
                  </a:moveTo>
                  <a:cubicBezTo>
                    <a:pt x="70" y="16"/>
                    <a:pt x="54" y="0"/>
                    <a:pt x="34" y="1"/>
                  </a:cubicBezTo>
                  <a:cubicBezTo>
                    <a:pt x="16" y="2"/>
                    <a:pt x="1" y="16"/>
                    <a:pt x="0" y="34"/>
                  </a:cubicBezTo>
                  <a:cubicBezTo>
                    <a:pt x="0" y="44"/>
                    <a:pt x="3" y="53"/>
                    <a:pt x="9" y="60"/>
                  </a:cubicBezTo>
                  <a:cubicBezTo>
                    <a:pt x="17" y="68"/>
                    <a:pt x="21" y="78"/>
                    <a:pt x="21" y="89"/>
                  </a:cubicBezTo>
                  <a:lnTo>
                    <a:pt x="21" y="96"/>
                  </a:lnTo>
                  <a:lnTo>
                    <a:pt x="50" y="96"/>
                  </a:lnTo>
                  <a:lnTo>
                    <a:pt x="50" y="89"/>
                  </a:lnTo>
                  <a:cubicBezTo>
                    <a:pt x="50" y="78"/>
                    <a:pt x="54" y="68"/>
                    <a:pt x="61" y="60"/>
                  </a:cubicBezTo>
                  <a:cubicBezTo>
                    <a:pt x="67" y="54"/>
                    <a:pt x="70" y="45"/>
                    <a:pt x="7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559">
              <a:extLst>
                <a:ext uri="{FF2B5EF4-FFF2-40B4-BE49-F238E27FC236}">
                  <a16:creationId xmlns:a16="http://schemas.microsoft.com/office/drawing/2014/main" id="{F4676AB5-71C3-4B55-8D7A-39F579480848}"/>
                </a:ext>
              </a:extLst>
            </p:cNvPr>
            <p:cNvSpPr>
              <a:spLocks/>
            </p:cNvSpPr>
            <p:nvPr/>
          </p:nvSpPr>
          <p:spPr bwMode="auto">
            <a:xfrm>
              <a:off x="10879353" y="3704420"/>
              <a:ext cx="36513" cy="60325"/>
            </a:xfrm>
            <a:custGeom>
              <a:avLst/>
              <a:gdLst>
                <a:gd name="T0" fmla="*/ 46 w 56"/>
                <a:gd name="T1" fmla="*/ 56 h 95"/>
                <a:gd name="T2" fmla="*/ 56 w 56"/>
                <a:gd name="T3" fmla="*/ 29 h 95"/>
                <a:gd name="T4" fmla="*/ 44 w 56"/>
                <a:gd name="T5" fmla="*/ 1 h 95"/>
                <a:gd name="T6" fmla="*/ 34 w 56"/>
                <a:gd name="T7" fmla="*/ 0 h 95"/>
                <a:gd name="T8" fmla="*/ 0 w 56"/>
                <a:gd name="T9" fmla="*/ 33 h 95"/>
                <a:gd name="T10" fmla="*/ 9 w 56"/>
                <a:gd name="T11" fmla="*/ 59 h 95"/>
                <a:gd name="T12" fmla="*/ 21 w 56"/>
                <a:gd name="T13" fmla="*/ 88 h 95"/>
                <a:gd name="T14" fmla="*/ 21 w 56"/>
                <a:gd name="T15" fmla="*/ 95 h 95"/>
                <a:gd name="T16" fmla="*/ 34 w 56"/>
                <a:gd name="T17" fmla="*/ 95 h 95"/>
                <a:gd name="T18" fmla="*/ 34 w 56"/>
                <a:gd name="T19" fmla="*/ 87 h 95"/>
                <a:gd name="T20" fmla="*/ 46 w 56"/>
                <a:gd name="T21" fmla="*/ 5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95">
                  <a:moveTo>
                    <a:pt x="46" y="56"/>
                  </a:moveTo>
                  <a:cubicBezTo>
                    <a:pt x="52" y="49"/>
                    <a:pt x="56" y="39"/>
                    <a:pt x="56" y="29"/>
                  </a:cubicBezTo>
                  <a:cubicBezTo>
                    <a:pt x="56" y="18"/>
                    <a:pt x="52" y="8"/>
                    <a:pt x="44" y="1"/>
                  </a:cubicBezTo>
                  <a:cubicBezTo>
                    <a:pt x="41" y="0"/>
                    <a:pt x="38" y="0"/>
                    <a:pt x="34" y="0"/>
                  </a:cubicBezTo>
                  <a:cubicBezTo>
                    <a:pt x="16" y="1"/>
                    <a:pt x="1" y="15"/>
                    <a:pt x="0" y="33"/>
                  </a:cubicBezTo>
                  <a:cubicBezTo>
                    <a:pt x="0" y="43"/>
                    <a:pt x="3" y="52"/>
                    <a:pt x="9" y="59"/>
                  </a:cubicBezTo>
                  <a:cubicBezTo>
                    <a:pt x="17" y="67"/>
                    <a:pt x="21" y="77"/>
                    <a:pt x="21" y="88"/>
                  </a:cubicBezTo>
                  <a:lnTo>
                    <a:pt x="21" y="95"/>
                  </a:lnTo>
                  <a:lnTo>
                    <a:pt x="34" y="95"/>
                  </a:lnTo>
                  <a:lnTo>
                    <a:pt x="34" y="87"/>
                  </a:lnTo>
                  <a:cubicBezTo>
                    <a:pt x="34" y="75"/>
                    <a:pt x="38" y="64"/>
                    <a:pt x="4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2560">
              <a:extLst>
                <a:ext uri="{FF2B5EF4-FFF2-40B4-BE49-F238E27FC236}">
                  <a16:creationId xmlns:a16="http://schemas.microsoft.com/office/drawing/2014/main" id="{EE6CE993-319C-4D71-A569-8DAD66CF5DDB}"/>
                </a:ext>
              </a:extLst>
            </p:cNvPr>
            <p:cNvSpPr>
              <a:spLocks noChangeArrowheads="1"/>
            </p:cNvSpPr>
            <p:nvPr/>
          </p:nvSpPr>
          <p:spPr bwMode="auto">
            <a:xfrm>
              <a:off x="10893641" y="3764745"/>
              <a:ext cx="1746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2561">
              <a:extLst>
                <a:ext uri="{FF2B5EF4-FFF2-40B4-BE49-F238E27FC236}">
                  <a16:creationId xmlns:a16="http://schemas.microsoft.com/office/drawing/2014/main" id="{F24CCEFE-5070-4670-B24F-D1E24F010E41}"/>
                </a:ext>
              </a:extLst>
            </p:cNvPr>
            <p:cNvSpPr>
              <a:spLocks/>
            </p:cNvSpPr>
            <p:nvPr/>
          </p:nvSpPr>
          <p:spPr bwMode="auto">
            <a:xfrm>
              <a:off x="10898403" y="3764745"/>
              <a:ext cx="12700" cy="12700"/>
            </a:xfrm>
            <a:custGeom>
              <a:avLst/>
              <a:gdLst>
                <a:gd name="T0" fmla="*/ 5 w 21"/>
                <a:gd name="T1" fmla="*/ 0 h 22"/>
                <a:gd name="T2" fmla="*/ 5 w 21"/>
                <a:gd name="T3" fmla="*/ 17 h 22"/>
                <a:gd name="T4" fmla="*/ 0 w 21"/>
                <a:gd name="T5" fmla="*/ 17 h 22"/>
                <a:gd name="T6" fmla="*/ 0 w 21"/>
                <a:gd name="T7" fmla="*/ 22 h 22"/>
                <a:gd name="T8" fmla="*/ 13 w 21"/>
                <a:gd name="T9" fmla="*/ 22 h 22"/>
                <a:gd name="T10" fmla="*/ 13 w 21"/>
                <a:gd name="T11" fmla="*/ 17 h 22"/>
                <a:gd name="T12" fmla="*/ 21 w 21"/>
                <a:gd name="T13" fmla="*/ 17 h 22"/>
                <a:gd name="T14" fmla="*/ 21 w 21"/>
                <a:gd name="T15" fmla="*/ 0 h 22"/>
                <a:gd name="T16" fmla="*/ 5 w 21"/>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5" y="0"/>
                  </a:moveTo>
                  <a:lnTo>
                    <a:pt x="5" y="17"/>
                  </a:lnTo>
                  <a:lnTo>
                    <a:pt x="0" y="17"/>
                  </a:lnTo>
                  <a:lnTo>
                    <a:pt x="0" y="22"/>
                  </a:lnTo>
                  <a:lnTo>
                    <a:pt x="13" y="22"/>
                  </a:lnTo>
                  <a:lnTo>
                    <a:pt x="13" y="17"/>
                  </a:lnTo>
                  <a:lnTo>
                    <a:pt x="21" y="17"/>
                  </a:lnTo>
                  <a:lnTo>
                    <a:pt x="21"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2562">
              <a:extLst>
                <a:ext uri="{FF2B5EF4-FFF2-40B4-BE49-F238E27FC236}">
                  <a16:creationId xmlns:a16="http://schemas.microsoft.com/office/drawing/2014/main" id="{583C96D8-CD70-4693-A676-2EB531802BE8}"/>
                </a:ext>
              </a:extLst>
            </p:cNvPr>
            <p:cNvSpPr>
              <a:spLocks noChangeArrowheads="1"/>
            </p:cNvSpPr>
            <p:nvPr/>
          </p:nvSpPr>
          <p:spPr bwMode="auto">
            <a:xfrm>
              <a:off x="10903166" y="3680608"/>
              <a:ext cx="31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2563">
              <a:extLst>
                <a:ext uri="{FF2B5EF4-FFF2-40B4-BE49-F238E27FC236}">
                  <a16:creationId xmlns:a16="http://schemas.microsoft.com/office/drawing/2014/main" id="{748C488C-0B8C-4C5A-9B68-1EB34A620D48}"/>
                </a:ext>
              </a:extLst>
            </p:cNvPr>
            <p:cNvSpPr>
              <a:spLocks/>
            </p:cNvSpPr>
            <p:nvPr/>
          </p:nvSpPr>
          <p:spPr bwMode="auto">
            <a:xfrm>
              <a:off x="10869828" y="3690133"/>
              <a:ext cx="12700" cy="12700"/>
            </a:xfrm>
            <a:custGeom>
              <a:avLst/>
              <a:gdLst>
                <a:gd name="T0" fmla="*/ 15 w 19"/>
                <a:gd name="T1" fmla="*/ 19 h 19"/>
                <a:gd name="T2" fmla="*/ 0 w 19"/>
                <a:gd name="T3" fmla="*/ 5 h 19"/>
                <a:gd name="T4" fmla="*/ 4 w 19"/>
                <a:gd name="T5" fmla="*/ 0 h 19"/>
                <a:gd name="T6" fmla="*/ 19 w 19"/>
                <a:gd name="T7" fmla="*/ 15 h 19"/>
                <a:gd name="T8" fmla="*/ 15 w 19"/>
                <a:gd name="T9" fmla="*/ 19 h 19"/>
              </a:gdLst>
              <a:ahLst/>
              <a:cxnLst>
                <a:cxn ang="0">
                  <a:pos x="T0" y="T1"/>
                </a:cxn>
                <a:cxn ang="0">
                  <a:pos x="T2" y="T3"/>
                </a:cxn>
                <a:cxn ang="0">
                  <a:pos x="T4" y="T5"/>
                </a:cxn>
                <a:cxn ang="0">
                  <a:pos x="T6" y="T7"/>
                </a:cxn>
                <a:cxn ang="0">
                  <a:pos x="T8" y="T9"/>
                </a:cxn>
              </a:cxnLst>
              <a:rect l="0" t="0" r="r" b="b"/>
              <a:pathLst>
                <a:path w="19" h="19">
                  <a:moveTo>
                    <a:pt x="15" y="19"/>
                  </a:moveTo>
                  <a:lnTo>
                    <a:pt x="0" y="5"/>
                  </a:lnTo>
                  <a:lnTo>
                    <a:pt x="4" y="0"/>
                  </a:lnTo>
                  <a:lnTo>
                    <a:pt x="19" y="15"/>
                  </a:lnTo>
                  <a:lnTo>
                    <a:pt x="1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2564">
              <a:extLst>
                <a:ext uri="{FF2B5EF4-FFF2-40B4-BE49-F238E27FC236}">
                  <a16:creationId xmlns:a16="http://schemas.microsoft.com/office/drawing/2014/main" id="{B94D5FD1-440E-4B4B-9962-4B4E18132807}"/>
                </a:ext>
              </a:extLst>
            </p:cNvPr>
            <p:cNvSpPr>
              <a:spLocks/>
            </p:cNvSpPr>
            <p:nvPr/>
          </p:nvSpPr>
          <p:spPr bwMode="auto">
            <a:xfrm>
              <a:off x="10925391" y="3694895"/>
              <a:ext cx="11113" cy="11113"/>
            </a:xfrm>
            <a:custGeom>
              <a:avLst/>
              <a:gdLst>
                <a:gd name="T0" fmla="*/ 4 w 18"/>
                <a:gd name="T1" fmla="*/ 18 h 18"/>
                <a:gd name="T2" fmla="*/ 0 w 18"/>
                <a:gd name="T3" fmla="*/ 14 h 18"/>
                <a:gd name="T4" fmla="*/ 14 w 18"/>
                <a:gd name="T5" fmla="*/ 0 h 18"/>
                <a:gd name="T6" fmla="*/ 18 w 18"/>
                <a:gd name="T7" fmla="*/ 4 h 18"/>
                <a:gd name="T8" fmla="*/ 4 w 18"/>
                <a:gd name="T9" fmla="*/ 18 h 18"/>
              </a:gdLst>
              <a:ahLst/>
              <a:cxnLst>
                <a:cxn ang="0">
                  <a:pos x="T0" y="T1"/>
                </a:cxn>
                <a:cxn ang="0">
                  <a:pos x="T2" y="T3"/>
                </a:cxn>
                <a:cxn ang="0">
                  <a:pos x="T4" y="T5"/>
                </a:cxn>
                <a:cxn ang="0">
                  <a:pos x="T6" y="T7"/>
                </a:cxn>
                <a:cxn ang="0">
                  <a:pos x="T8" y="T9"/>
                </a:cxn>
              </a:cxnLst>
              <a:rect l="0" t="0" r="r" b="b"/>
              <a:pathLst>
                <a:path w="18" h="18">
                  <a:moveTo>
                    <a:pt x="4" y="18"/>
                  </a:moveTo>
                  <a:lnTo>
                    <a:pt x="0" y="14"/>
                  </a:lnTo>
                  <a:lnTo>
                    <a:pt x="14" y="0"/>
                  </a:lnTo>
                  <a:lnTo>
                    <a:pt x="18" y="4"/>
                  </a:lnTo>
                  <a:lnTo>
                    <a:pt x="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2565">
              <a:extLst>
                <a:ext uri="{FF2B5EF4-FFF2-40B4-BE49-F238E27FC236}">
                  <a16:creationId xmlns:a16="http://schemas.microsoft.com/office/drawing/2014/main" id="{E70D1FE5-712F-4C21-B7F1-086968F8D519}"/>
                </a:ext>
              </a:extLst>
            </p:cNvPr>
            <p:cNvSpPr>
              <a:spLocks noEditPoints="1"/>
            </p:cNvSpPr>
            <p:nvPr/>
          </p:nvSpPr>
          <p:spPr bwMode="auto">
            <a:xfrm>
              <a:off x="10920628" y="4018745"/>
              <a:ext cx="69850" cy="36513"/>
            </a:xfrm>
            <a:custGeom>
              <a:avLst/>
              <a:gdLst>
                <a:gd name="T0" fmla="*/ 80 w 111"/>
                <a:gd name="T1" fmla="*/ 27 h 58"/>
                <a:gd name="T2" fmla="*/ 89 w 111"/>
                <a:gd name="T3" fmla="*/ 18 h 58"/>
                <a:gd name="T4" fmla="*/ 98 w 111"/>
                <a:gd name="T5" fmla="*/ 27 h 58"/>
                <a:gd name="T6" fmla="*/ 89 w 111"/>
                <a:gd name="T7" fmla="*/ 36 h 58"/>
                <a:gd name="T8" fmla="*/ 80 w 111"/>
                <a:gd name="T9" fmla="*/ 27 h 58"/>
                <a:gd name="T10" fmla="*/ 46 w 111"/>
                <a:gd name="T11" fmla="*/ 14 h 58"/>
                <a:gd name="T12" fmla="*/ 55 w 111"/>
                <a:gd name="T13" fmla="*/ 5 h 58"/>
                <a:gd name="T14" fmla="*/ 64 w 111"/>
                <a:gd name="T15" fmla="*/ 14 h 58"/>
                <a:gd name="T16" fmla="*/ 55 w 111"/>
                <a:gd name="T17" fmla="*/ 23 h 58"/>
                <a:gd name="T18" fmla="*/ 46 w 111"/>
                <a:gd name="T19" fmla="*/ 14 h 58"/>
                <a:gd name="T20" fmla="*/ 13 w 111"/>
                <a:gd name="T21" fmla="*/ 27 h 58"/>
                <a:gd name="T22" fmla="*/ 22 w 111"/>
                <a:gd name="T23" fmla="*/ 18 h 58"/>
                <a:gd name="T24" fmla="*/ 31 w 111"/>
                <a:gd name="T25" fmla="*/ 27 h 58"/>
                <a:gd name="T26" fmla="*/ 22 w 111"/>
                <a:gd name="T27" fmla="*/ 36 h 58"/>
                <a:gd name="T28" fmla="*/ 13 w 111"/>
                <a:gd name="T29" fmla="*/ 27 h 58"/>
                <a:gd name="T30" fmla="*/ 98 w 111"/>
                <a:gd name="T31" fmla="*/ 38 h 58"/>
                <a:gd name="T32" fmla="*/ 103 w 111"/>
                <a:gd name="T33" fmla="*/ 27 h 58"/>
                <a:gd name="T34" fmla="*/ 89 w 111"/>
                <a:gd name="T35" fmla="*/ 13 h 58"/>
                <a:gd name="T36" fmla="*/ 75 w 111"/>
                <a:gd name="T37" fmla="*/ 27 h 58"/>
                <a:gd name="T38" fmla="*/ 80 w 111"/>
                <a:gd name="T39" fmla="*/ 38 h 58"/>
                <a:gd name="T40" fmla="*/ 76 w 111"/>
                <a:gd name="T41" fmla="*/ 40 h 58"/>
                <a:gd name="T42" fmla="*/ 64 w 111"/>
                <a:gd name="T43" fmla="*/ 25 h 58"/>
                <a:gd name="T44" fmla="*/ 69 w 111"/>
                <a:gd name="T45" fmla="*/ 14 h 58"/>
                <a:gd name="T46" fmla="*/ 55 w 111"/>
                <a:gd name="T47" fmla="*/ 0 h 58"/>
                <a:gd name="T48" fmla="*/ 41 w 111"/>
                <a:gd name="T49" fmla="*/ 14 h 58"/>
                <a:gd name="T50" fmla="*/ 46 w 111"/>
                <a:gd name="T51" fmla="*/ 25 h 58"/>
                <a:gd name="T52" fmla="*/ 34 w 111"/>
                <a:gd name="T53" fmla="*/ 40 h 58"/>
                <a:gd name="T54" fmla="*/ 31 w 111"/>
                <a:gd name="T55" fmla="*/ 38 h 58"/>
                <a:gd name="T56" fmla="*/ 36 w 111"/>
                <a:gd name="T57" fmla="*/ 27 h 58"/>
                <a:gd name="T58" fmla="*/ 22 w 111"/>
                <a:gd name="T59" fmla="*/ 13 h 58"/>
                <a:gd name="T60" fmla="*/ 8 w 111"/>
                <a:gd name="T61" fmla="*/ 27 h 58"/>
                <a:gd name="T62" fmla="*/ 13 w 111"/>
                <a:gd name="T63" fmla="*/ 38 h 58"/>
                <a:gd name="T64" fmla="*/ 0 w 111"/>
                <a:gd name="T65" fmla="*/ 58 h 58"/>
                <a:gd name="T66" fmla="*/ 5 w 111"/>
                <a:gd name="T67" fmla="*/ 58 h 58"/>
                <a:gd name="T68" fmla="*/ 22 w 111"/>
                <a:gd name="T69" fmla="*/ 41 h 58"/>
                <a:gd name="T70" fmla="*/ 39 w 111"/>
                <a:gd name="T71" fmla="*/ 58 h 58"/>
                <a:gd name="T72" fmla="*/ 44 w 111"/>
                <a:gd name="T73" fmla="*/ 58 h 58"/>
                <a:gd name="T74" fmla="*/ 38 w 111"/>
                <a:gd name="T75" fmla="*/ 44 h 58"/>
                <a:gd name="T76" fmla="*/ 55 w 111"/>
                <a:gd name="T77" fmla="*/ 28 h 58"/>
                <a:gd name="T78" fmla="*/ 72 w 111"/>
                <a:gd name="T79" fmla="*/ 45 h 58"/>
                <a:gd name="T80" fmla="*/ 67 w 111"/>
                <a:gd name="T81" fmla="*/ 58 h 58"/>
                <a:gd name="T82" fmla="*/ 72 w 111"/>
                <a:gd name="T83" fmla="*/ 58 h 58"/>
                <a:gd name="T84" fmla="*/ 89 w 111"/>
                <a:gd name="T85" fmla="*/ 41 h 58"/>
                <a:gd name="T86" fmla="*/ 105 w 111"/>
                <a:gd name="T87" fmla="*/ 58 h 58"/>
                <a:gd name="T88" fmla="*/ 111 w 111"/>
                <a:gd name="T89" fmla="*/ 58 h 58"/>
                <a:gd name="T90" fmla="*/ 98 w 111"/>
                <a:gd name="T91"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1" h="58">
                  <a:moveTo>
                    <a:pt x="80" y="27"/>
                  </a:moveTo>
                  <a:cubicBezTo>
                    <a:pt x="80" y="22"/>
                    <a:pt x="84" y="18"/>
                    <a:pt x="89" y="18"/>
                  </a:cubicBezTo>
                  <a:cubicBezTo>
                    <a:pt x="94" y="18"/>
                    <a:pt x="98" y="22"/>
                    <a:pt x="98" y="27"/>
                  </a:cubicBezTo>
                  <a:cubicBezTo>
                    <a:pt x="98" y="32"/>
                    <a:pt x="94" y="36"/>
                    <a:pt x="89" y="36"/>
                  </a:cubicBezTo>
                  <a:cubicBezTo>
                    <a:pt x="84" y="36"/>
                    <a:pt x="80" y="32"/>
                    <a:pt x="80" y="27"/>
                  </a:cubicBezTo>
                  <a:close/>
                  <a:moveTo>
                    <a:pt x="46" y="14"/>
                  </a:moveTo>
                  <a:cubicBezTo>
                    <a:pt x="46" y="9"/>
                    <a:pt x="50" y="5"/>
                    <a:pt x="55" y="5"/>
                  </a:cubicBezTo>
                  <a:cubicBezTo>
                    <a:pt x="60" y="5"/>
                    <a:pt x="64" y="9"/>
                    <a:pt x="64" y="14"/>
                  </a:cubicBezTo>
                  <a:cubicBezTo>
                    <a:pt x="64" y="19"/>
                    <a:pt x="60" y="23"/>
                    <a:pt x="55" y="23"/>
                  </a:cubicBezTo>
                  <a:cubicBezTo>
                    <a:pt x="50" y="23"/>
                    <a:pt x="46" y="19"/>
                    <a:pt x="46" y="14"/>
                  </a:cubicBezTo>
                  <a:close/>
                  <a:moveTo>
                    <a:pt x="13" y="27"/>
                  </a:moveTo>
                  <a:cubicBezTo>
                    <a:pt x="13" y="22"/>
                    <a:pt x="17" y="18"/>
                    <a:pt x="22" y="18"/>
                  </a:cubicBezTo>
                  <a:cubicBezTo>
                    <a:pt x="27" y="18"/>
                    <a:pt x="31" y="22"/>
                    <a:pt x="31" y="27"/>
                  </a:cubicBezTo>
                  <a:cubicBezTo>
                    <a:pt x="31" y="32"/>
                    <a:pt x="27" y="36"/>
                    <a:pt x="22" y="36"/>
                  </a:cubicBezTo>
                  <a:cubicBezTo>
                    <a:pt x="17" y="36"/>
                    <a:pt x="13" y="32"/>
                    <a:pt x="13" y="27"/>
                  </a:cubicBezTo>
                  <a:close/>
                  <a:moveTo>
                    <a:pt x="98" y="38"/>
                  </a:moveTo>
                  <a:cubicBezTo>
                    <a:pt x="101" y="36"/>
                    <a:pt x="103" y="32"/>
                    <a:pt x="103" y="27"/>
                  </a:cubicBezTo>
                  <a:cubicBezTo>
                    <a:pt x="103" y="19"/>
                    <a:pt x="97" y="13"/>
                    <a:pt x="89" y="13"/>
                  </a:cubicBezTo>
                  <a:cubicBezTo>
                    <a:pt x="81" y="13"/>
                    <a:pt x="75" y="19"/>
                    <a:pt x="75" y="27"/>
                  </a:cubicBezTo>
                  <a:cubicBezTo>
                    <a:pt x="75" y="32"/>
                    <a:pt x="77" y="36"/>
                    <a:pt x="80" y="38"/>
                  </a:cubicBezTo>
                  <a:cubicBezTo>
                    <a:pt x="79" y="39"/>
                    <a:pt x="77" y="39"/>
                    <a:pt x="76" y="40"/>
                  </a:cubicBezTo>
                  <a:cubicBezTo>
                    <a:pt x="75" y="33"/>
                    <a:pt x="70" y="28"/>
                    <a:pt x="64" y="25"/>
                  </a:cubicBezTo>
                  <a:cubicBezTo>
                    <a:pt x="67" y="23"/>
                    <a:pt x="69" y="19"/>
                    <a:pt x="69" y="14"/>
                  </a:cubicBezTo>
                  <a:cubicBezTo>
                    <a:pt x="69" y="6"/>
                    <a:pt x="63" y="0"/>
                    <a:pt x="55" y="0"/>
                  </a:cubicBezTo>
                  <a:cubicBezTo>
                    <a:pt x="47" y="0"/>
                    <a:pt x="41" y="6"/>
                    <a:pt x="41" y="14"/>
                  </a:cubicBezTo>
                  <a:cubicBezTo>
                    <a:pt x="41" y="19"/>
                    <a:pt x="43" y="23"/>
                    <a:pt x="46" y="25"/>
                  </a:cubicBezTo>
                  <a:cubicBezTo>
                    <a:pt x="40" y="28"/>
                    <a:pt x="35" y="33"/>
                    <a:pt x="34" y="40"/>
                  </a:cubicBezTo>
                  <a:cubicBezTo>
                    <a:pt x="33" y="39"/>
                    <a:pt x="32" y="39"/>
                    <a:pt x="31" y="38"/>
                  </a:cubicBezTo>
                  <a:cubicBezTo>
                    <a:pt x="34" y="36"/>
                    <a:pt x="36" y="32"/>
                    <a:pt x="36" y="27"/>
                  </a:cubicBezTo>
                  <a:cubicBezTo>
                    <a:pt x="36" y="19"/>
                    <a:pt x="30" y="13"/>
                    <a:pt x="22" y="13"/>
                  </a:cubicBezTo>
                  <a:cubicBezTo>
                    <a:pt x="14" y="13"/>
                    <a:pt x="8" y="19"/>
                    <a:pt x="8" y="27"/>
                  </a:cubicBezTo>
                  <a:cubicBezTo>
                    <a:pt x="8" y="32"/>
                    <a:pt x="10" y="36"/>
                    <a:pt x="13" y="38"/>
                  </a:cubicBezTo>
                  <a:cubicBezTo>
                    <a:pt x="5" y="42"/>
                    <a:pt x="0" y="49"/>
                    <a:pt x="0" y="58"/>
                  </a:cubicBezTo>
                  <a:lnTo>
                    <a:pt x="5" y="58"/>
                  </a:lnTo>
                  <a:cubicBezTo>
                    <a:pt x="5" y="49"/>
                    <a:pt x="13" y="41"/>
                    <a:pt x="22" y="41"/>
                  </a:cubicBezTo>
                  <a:cubicBezTo>
                    <a:pt x="31" y="41"/>
                    <a:pt x="39" y="49"/>
                    <a:pt x="39" y="58"/>
                  </a:cubicBezTo>
                  <a:lnTo>
                    <a:pt x="44" y="58"/>
                  </a:lnTo>
                  <a:cubicBezTo>
                    <a:pt x="44" y="53"/>
                    <a:pt x="42" y="47"/>
                    <a:pt x="38" y="44"/>
                  </a:cubicBezTo>
                  <a:cubicBezTo>
                    <a:pt x="39" y="35"/>
                    <a:pt x="46" y="28"/>
                    <a:pt x="55" y="28"/>
                  </a:cubicBezTo>
                  <a:cubicBezTo>
                    <a:pt x="64" y="28"/>
                    <a:pt x="71" y="36"/>
                    <a:pt x="72" y="45"/>
                  </a:cubicBezTo>
                  <a:cubicBezTo>
                    <a:pt x="69" y="48"/>
                    <a:pt x="67" y="53"/>
                    <a:pt x="67" y="58"/>
                  </a:cubicBezTo>
                  <a:lnTo>
                    <a:pt x="72" y="58"/>
                  </a:lnTo>
                  <a:cubicBezTo>
                    <a:pt x="72" y="49"/>
                    <a:pt x="80" y="41"/>
                    <a:pt x="89" y="41"/>
                  </a:cubicBezTo>
                  <a:cubicBezTo>
                    <a:pt x="98" y="41"/>
                    <a:pt x="105" y="49"/>
                    <a:pt x="105" y="58"/>
                  </a:cubicBezTo>
                  <a:lnTo>
                    <a:pt x="111" y="58"/>
                  </a:lnTo>
                  <a:cubicBezTo>
                    <a:pt x="111" y="49"/>
                    <a:pt x="106" y="42"/>
                    <a:pt x="9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Oval 2566">
              <a:extLst>
                <a:ext uri="{FF2B5EF4-FFF2-40B4-BE49-F238E27FC236}">
                  <a16:creationId xmlns:a16="http://schemas.microsoft.com/office/drawing/2014/main" id="{E6959E14-F832-4257-AA8C-86C4D10BC605}"/>
                </a:ext>
              </a:extLst>
            </p:cNvPr>
            <p:cNvSpPr>
              <a:spLocks noChangeArrowheads="1"/>
            </p:cNvSpPr>
            <p:nvPr/>
          </p:nvSpPr>
          <p:spPr bwMode="auto">
            <a:xfrm>
              <a:off x="11300041" y="3996520"/>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Oval 2567">
              <a:extLst>
                <a:ext uri="{FF2B5EF4-FFF2-40B4-BE49-F238E27FC236}">
                  <a16:creationId xmlns:a16="http://schemas.microsoft.com/office/drawing/2014/main" id="{F211658B-6F5A-4D47-844B-E3304471F2C0}"/>
                </a:ext>
              </a:extLst>
            </p:cNvPr>
            <p:cNvSpPr>
              <a:spLocks noChangeArrowheads="1"/>
            </p:cNvSpPr>
            <p:nvPr/>
          </p:nvSpPr>
          <p:spPr bwMode="auto">
            <a:xfrm>
              <a:off x="11331791" y="4023508"/>
              <a:ext cx="19050" cy="190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568">
              <a:extLst>
                <a:ext uri="{FF2B5EF4-FFF2-40B4-BE49-F238E27FC236}">
                  <a16:creationId xmlns:a16="http://schemas.microsoft.com/office/drawing/2014/main" id="{ABA4147A-13E6-4021-8F71-729B7A9B5121}"/>
                </a:ext>
              </a:extLst>
            </p:cNvPr>
            <p:cNvSpPr>
              <a:spLocks/>
            </p:cNvSpPr>
            <p:nvPr/>
          </p:nvSpPr>
          <p:spPr bwMode="auto">
            <a:xfrm>
              <a:off x="11334966" y="4029858"/>
              <a:ext cx="11113" cy="7938"/>
            </a:xfrm>
            <a:custGeom>
              <a:avLst/>
              <a:gdLst>
                <a:gd name="T0" fmla="*/ 7 w 17"/>
                <a:gd name="T1" fmla="*/ 13 h 13"/>
                <a:gd name="T2" fmla="*/ 0 w 17"/>
                <a:gd name="T3" fmla="*/ 6 h 13"/>
                <a:gd name="T4" fmla="*/ 2 w 17"/>
                <a:gd name="T5" fmla="*/ 3 h 13"/>
                <a:gd name="T6" fmla="*/ 7 w 17"/>
                <a:gd name="T7" fmla="*/ 8 h 13"/>
                <a:gd name="T8" fmla="*/ 15 w 17"/>
                <a:gd name="T9" fmla="*/ 0 h 13"/>
                <a:gd name="T10" fmla="*/ 17 w 17"/>
                <a:gd name="T11" fmla="*/ 3 h 13"/>
                <a:gd name="T12" fmla="*/ 7 w 1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7" y="13"/>
                  </a:moveTo>
                  <a:lnTo>
                    <a:pt x="0" y="6"/>
                  </a:lnTo>
                  <a:lnTo>
                    <a:pt x="2" y="3"/>
                  </a:lnTo>
                  <a:lnTo>
                    <a:pt x="7" y="8"/>
                  </a:lnTo>
                  <a:lnTo>
                    <a:pt x="15" y="0"/>
                  </a:lnTo>
                  <a:lnTo>
                    <a:pt x="17" y="3"/>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569">
              <a:extLst>
                <a:ext uri="{FF2B5EF4-FFF2-40B4-BE49-F238E27FC236}">
                  <a16:creationId xmlns:a16="http://schemas.microsoft.com/office/drawing/2014/main" id="{AC83098C-DA9F-4F6B-99CA-4F0DCC49357B}"/>
                </a:ext>
              </a:extLst>
            </p:cNvPr>
            <p:cNvSpPr>
              <a:spLocks noEditPoints="1"/>
            </p:cNvSpPr>
            <p:nvPr/>
          </p:nvSpPr>
          <p:spPr bwMode="auto">
            <a:xfrm>
              <a:off x="11312741" y="4013983"/>
              <a:ext cx="9525" cy="11113"/>
            </a:xfrm>
            <a:custGeom>
              <a:avLst/>
              <a:gdLst>
                <a:gd name="T0" fmla="*/ 3 w 14"/>
                <a:gd name="T1" fmla="*/ 16 h 17"/>
                <a:gd name="T2" fmla="*/ 5 w 14"/>
                <a:gd name="T3" fmla="*/ 16 h 17"/>
                <a:gd name="T4" fmla="*/ 12 w 14"/>
                <a:gd name="T5" fmla="*/ 8 h 17"/>
                <a:gd name="T6" fmla="*/ 5 w 14"/>
                <a:gd name="T7" fmla="*/ 2 h 17"/>
                <a:gd name="T8" fmla="*/ 3 w 14"/>
                <a:gd name="T9" fmla="*/ 2 h 17"/>
                <a:gd name="T10" fmla="*/ 3 w 14"/>
                <a:gd name="T11" fmla="*/ 16 h 17"/>
                <a:gd name="T12" fmla="*/ 0 w 14"/>
                <a:gd name="T13" fmla="*/ 0 h 17"/>
                <a:gd name="T14" fmla="*/ 5 w 14"/>
                <a:gd name="T15" fmla="*/ 0 h 17"/>
                <a:gd name="T16" fmla="*/ 12 w 14"/>
                <a:gd name="T17" fmla="*/ 2 h 17"/>
                <a:gd name="T18" fmla="*/ 14 w 14"/>
                <a:gd name="T19" fmla="*/ 8 h 17"/>
                <a:gd name="T20" fmla="*/ 12 w 14"/>
                <a:gd name="T21" fmla="*/ 15 h 17"/>
                <a:gd name="T22" fmla="*/ 4 w 14"/>
                <a:gd name="T23" fmla="*/ 17 h 17"/>
                <a:gd name="T24" fmla="*/ 0 w 14"/>
                <a:gd name="T25" fmla="*/ 17 h 17"/>
                <a:gd name="T26" fmla="*/ 0 w 14"/>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7">
                  <a:moveTo>
                    <a:pt x="3" y="16"/>
                  </a:moveTo>
                  <a:cubicBezTo>
                    <a:pt x="3" y="16"/>
                    <a:pt x="4" y="16"/>
                    <a:pt x="5" y="16"/>
                  </a:cubicBezTo>
                  <a:cubicBezTo>
                    <a:pt x="10" y="16"/>
                    <a:pt x="12" y="13"/>
                    <a:pt x="12" y="8"/>
                  </a:cubicBezTo>
                  <a:cubicBezTo>
                    <a:pt x="12" y="4"/>
                    <a:pt x="10" y="2"/>
                    <a:pt x="5" y="2"/>
                  </a:cubicBezTo>
                  <a:cubicBezTo>
                    <a:pt x="4" y="2"/>
                    <a:pt x="3" y="2"/>
                    <a:pt x="3" y="2"/>
                  </a:cubicBezTo>
                  <a:lnTo>
                    <a:pt x="3" y="16"/>
                  </a:lnTo>
                  <a:close/>
                  <a:moveTo>
                    <a:pt x="0" y="0"/>
                  </a:moveTo>
                  <a:cubicBezTo>
                    <a:pt x="2" y="0"/>
                    <a:pt x="3" y="0"/>
                    <a:pt x="5" y="0"/>
                  </a:cubicBezTo>
                  <a:cubicBezTo>
                    <a:pt x="8" y="0"/>
                    <a:pt x="10" y="1"/>
                    <a:pt x="12" y="2"/>
                  </a:cubicBezTo>
                  <a:cubicBezTo>
                    <a:pt x="14" y="4"/>
                    <a:pt x="14" y="6"/>
                    <a:pt x="14" y="8"/>
                  </a:cubicBezTo>
                  <a:cubicBezTo>
                    <a:pt x="14" y="11"/>
                    <a:pt x="14" y="13"/>
                    <a:pt x="12" y="15"/>
                  </a:cubicBezTo>
                  <a:cubicBezTo>
                    <a:pt x="10" y="17"/>
                    <a:pt x="8" y="17"/>
                    <a:pt x="4" y="17"/>
                  </a:cubicBezTo>
                  <a:cubicBezTo>
                    <a:pt x="3" y="17"/>
                    <a:pt x="1" y="17"/>
                    <a:pt x="0" y="1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570">
              <a:extLst>
                <a:ext uri="{FF2B5EF4-FFF2-40B4-BE49-F238E27FC236}">
                  <a16:creationId xmlns:a16="http://schemas.microsoft.com/office/drawing/2014/main" id="{C8B2D530-5135-479D-BC50-86DB081824B5}"/>
                </a:ext>
              </a:extLst>
            </p:cNvPr>
            <p:cNvSpPr>
              <a:spLocks/>
            </p:cNvSpPr>
            <p:nvPr/>
          </p:nvSpPr>
          <p:spPr bwMode="auto">
            <a:xfrm>
              <a:off x="11323853" y="4013983"/>
              <a:ext cx="6350" cy="11113"/>
            </a:xfrm>
            <a:custGeom>
              <a:avLst/>
              <a:gdLst>
                <a:gd name="T0" fmla="*/ 1 w 11"/>
                <a:gd name="T1" fmla="*/ 15 h 18"/>
                <a:gd name="T2" fmla="*/ 5 w 11"/>
                <a:gd name="T3" fmla="*/ 16 h 18"/>
                <a:gd name="T4" fmla="*/ 9 w 11"/>
                <a:gd name="T5" fmla="*/ 13 h 18"/>
                <a:gd name="T6" fmla="*/ 5 w 11"/>
                <a:gd name="T7" fmla="*/ 9 h 18"/>
                <a:gd name="T8" fmla="*/ 1 w 11"/>
                <a:gd name="T9" fmla="*/ 4 h 18"/>
                <a:gd name="T10" fmla="*/ 6 w 11"/>
                <a:gd name="T11" fmla="*/ 0 h 18"/>
                <a:gd name="T12" fmla="*/ 10 w 11"/>
                <a:gd name="T13" fmla="*/ 1 h 18"/>
                <a:gd name="T14" fmla="*/ 10 w 11"/>
                <a:gd name="T15" fmla="*/ 2 h 18"/>
                <a:gd name="T16" fmla="*/ 6 w 11"/>
                <a:gd name="T17" fmla="*/ 2 h 18"/>
                <a:gd name="T18" fmla="*/ 3 w 11"/>
                <a:gd name="T19" fmla="*/ 4 h 18"/>
                <a:gd name="T20" fmla="*/ 6 w 11"/>
                <a:gd name="T21" fmla="*/ 8 h 18"/>
                <a:gd name="T22" fmla="*/ 11 w 11"/>
                <a:gd name="T23" fmla="*/ 13 h 18"/>
                <a:gd name="T24" fmla="*/ 5 w 11"/>
                <a:gd name="T25" fmla="*/ 18 h 18"/>
                <a:gd name="T26" fmla="*/ 0 w 11"/>
                <a:gd name="T27" fmla="*/ 16 h 18"/>
                <a:gd name="T28" fmla="*/ 1 w 11"/>
                <a:gd name="T29"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8">
                  <a:moveTo>
                    <a:pt x="1" y="15"/>
                  </a:moveTo>
                  <a:cubicBezTo>
                    <a:pt x="2" y="15"/>
                    <a:pt x="3" y="16"/>
                    <a:pt x="5" y="16"/>
                  </a:cubicBezTo>
                  <a:cubicBezTo>
                    <a:pt x="7" y="16"/>
                    <a:pt x="9" y="15"/>
                    <a:pt x="9" y="13"/>
                  </a:cubicBezTo>
                  <a:cubicBezTo>
                    <a:pt x="9" y="11"/>
                    <a:pt x="8" y="10"/>
                    <a:pt x="5" y="9"/>
                  </a:cubicBezTo>
                  <a:cubicBezTo>
                    <a:pt x="3" y="8"/>
                    <a:pt x="1" y="7"/>
                    <a:pt x="1" y="4"/>
                  </a:cubicBezTo>
                  <a:cubicBezTo>
                    <a:pt x="1" y="2"/>
                    <a:pt x="3" y="0"/>
                    <a:pt x="6" y="0"/>
                  </a:cubicBezTo>
                  <a:cubicBezTo>
                    <a:pt x="8" y="0"/>
                    <a:pt x="9" y="0"/>
                    <a:pt x="10" y="1"/>
                  </a:cubicBezTo>
                  <a:lnTo>
                    <a:pt x="10" y="2"/>
                  </a:lnTo>
                  <a:cubicBezTo>
                    <a:pt x="9" y="2"/>
                    <a:pt x="8" y="2"/>
                    <a:pt x="6" y="2"/>
                  </a:cubicBezTo>
                  <a:cubicBezTo>
                    <a:pt x="4" y="2"/>
                    <a:pt x="3" y="3"/>
                    <a:pt x="3" y="4"/>
                  </a:cubicBezTo>
                  <a:cubicBezTo>
                    <a:pt x="3" y="6"/>
                    <a:pt x="4" y="7"/>
                    <a:pt x="6" y="8"/>
                  </a:cubicBezTo>
                  <a:cubicBezTo>
                    <a:pt x="9" y="9"/>
                    <a:pt x="11" y="10"/>
                    <a:pt x="11" y="13"/>
                  </a:cubicBezTo>
                  <a:cubicBezTo>
                    <a:pt x="11" y="15"/>
                    <a:pt x="9" y="18"/>
                    <a:pt x="5" y="18"/>
                  </a:cubicBezTo>
                  <a:cubicBezTo>
                    <a:pt x="3" y="18"/>
                    <a:pt x="1" y="17"/>
                    <a:pt x="0" y="16"/>
                  </a:cubicBezTo>
                  <a:lnTo>
                    <a:pt x="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Oval 2571">
              <a:extLst>
                <a:ext uri="{FF2B5EF4-FFF2-40B4-BE49-F238E27FC236}">
                  <a16:creationId xmlns:a16="http://schemas.microsoft.com/office/drawing/2014/main" id="{2056831E-BCA1-403B-A311-4332D81EF132}"/>
                </a:ext>
              </a:extLst>
            </p:cNvPr>
            <p:cNvSpPr>
              <a:spLocks noChangeArrowheads="1"/>
            </p:cNvSpPr>
            <p:nvPr/>
          </p:nvSpPr>
          <p:spPr bwMode="auto">
            <a:xfrm>
              <a:off x="10939678" y="3652033"/>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572">
              <a:extLst>
                <a:ext uri="{FF2B5EF4-FFF2-40B4-BE49-F238E27FC236}">
                  <a16:creationId xmlns:a16="http://schemas.microsoft.com/office/drawing/2014/main" id="{1D1D0E97-CF17-4A7D-AEEE-F26C98D62AF7}"/>
                </a:ext>
              </a:extLst>
            </p:cNvPr>
            <p:cNvSpPr>
              <a:spLocks/>
            </p:cNvSpPr>
            <p:nvPr/>
          </p:nvSpPr>
          <p:spPr bwMode="auto">
            <a:xfrm>
              <a:off x="10950791" y="3669495"/>
              <a:ext cx="12700" cy="11113"/>
            </a:xfrm>
            <a:custGeom>
              <a:avLst/>
              <a:gdLst>
                <a:gd name="T0" fmla="*/ 15 w 18"/>
                <a:gd name="T1" fmla="*/ 9 h 17"/>
                <a:gd name="T2" fmla="*/ 15 w 18"/>
                <a:gd name="T3" fmla="*/ 2 h 17"/>
                <a:gd name="T4" fmla="*/ 15 w 18"/>
                <a:gd name="T5" fmla="*/ 2 h 17"/>
                <a:gd name="T6" fmla="*/ 12 w 18"/>
                <a:gd name="T7" fmla="*/ 8 h 17"/>
                <a:gd name="T8" fmla="*/ 9 w 18"/>
                <a:gd name="T9" fmla="*/ 17 h 17"/>
                <a:gd name="T10" fmla="*/ 8 w 18"/>
                <a:gd name="T11" fmla="*/ 17 h 17"/>
                <a:gd name="T12" fmla="*/ 5 w 18"/>
                <a:gd name="T13" fmla="*/ 9 h 17"/>
                <a:gd name="T14" fmla="*/ 3 w 18"/>
                <a:gd name="T15" fmla="*/ 2 h 17"/>
                <a:gd name="T16" fmla="*/ 3 w 18"/>
                <a:gd name="T17" fmla="*/ 2 h 17"/>
                <a:gd name="T18" fmla="*/ 2 w 18"/>
                <a:gd name="T19" fmla="*/ 9 h 17"/>
                <a:gd name="T20" fmla="*/ 2 w 18"/>
                <a:gd name="T21" fmla="*/ 17 h 17"/>
                <a:gd name="T22" fmla="*/ 0 w 18"/>
                <a:gd name="T23" fmla="*/ 17 h 17"/>
                <a:gd name="T24" fmla="*/ 1 w 18"/>
                <a:gd name="T25" fmla="*/ 0 h 17"/>
                <a:gd name="T26" fmla="*/ 4 w 18"/>
                <a:gd name="T27" fmla="*/ 0 h 17"/>
                <a:gd name="T28" fmla="*/ 7 w 18"/>
                <a:gd name="T29" fmla="*/ 8 h 17"/>
                <a:gd name="T30" fmla="*/ 9 w 18"/>
                <a:gd name="T31" fmla="*/ 14 h 17"/>
                <a:gd name="T32" fmla="*/ 9 w 18"/>
                <a:gd name="T33" fmla="*/ 14 h 17"/>
                <a:gd name="T34" fmla="*/ 11 w 18"/>
                <a:gd name="T35" fmla="*/ 8 h 17"/>
                <a:gd name="T36" fmla="*/ 14 w 18"/>
                <a:gd name="T37" fmla="*/ 0 h 17"/>
                <a:gd name="T38" fmla="*/ 16 w 18"/>
                <a:gd name="T39" fmla="*/ 0 h 17"/>
                <a:gd name="T40" fmla="*/ 18 w 18"/>
                <a:gd name="T41" fmla="*/ 17 h 17"/>
                <a:gd name="T42" fmla="*/ 15 w 18"/>
                <a:gd name="T43" fmla="*/ 17 h 17"/>
                <a:gd name="T44" fmla="*/ 15 w 18"/>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7">
                  <a:moveTo>
                    <a:pt x="15" y="9"/>
                  </a:moveTo>
                  <a:cubicBezTo>
                    <a:pt x="15" y="7"/>
                    <a:pt x="15" y="4"/>
                    <a:pt x="15" y="2"/>
                  </a:cubicBezTo>
                  <a:lnTo>
                    <a:pt x="15" y="2"/>
                  </a:lnTo>
                  <a:cubicBezTo>
                    <a:pt x="14" y="4"/>
                    <a:pt x="13" y="6"/>
                    <a:pt x="12" y="8"/>
                  </a:cubicBezTo>
                  <a:lnTo>
                    <a:pt x="9" y="17"/>
                  </a:lnTo>
                  <a:lnTo>
                    <a:pt x="8" y="17"/>
                  </a:lnTo>
                  <a:lnTo>
                    <a:pt x="5" y="9"/>
                  </a:lnTo>
                  <a:cubicBezTo>
                    <a:pt x="4" y="6"/>
                    <a:pt x="3" y="4"/>
                    <a:pt x="3" y="2"/>
                  </a:cubicBezTo>
                  <a:lnTo>
                    <a:pt x="3" y="2"/>
                  </a:lnTo>
                  <a:cubicBezTo>
                    <a:pt x="3" y="4"/>
                    <a:pt x="3" y="7"/>
                    <a:pt x="2" y="9"/>
                  </a:cubicBezTo>
                  <a:lnTo>
                    <a:pt x="2" y="17"/>
                  </a:lnTo>
                  <a:lnTo>
                    <a:pt x="0" y="17"/>
                  </a:lnTo>
                  <a:lnTo>
                    <a:pt x="1" y="0"/>
                  </a:lnTo>
                  <a:lnTo>
                    <a:pt x="4" y="0"/>
                  </a:lnTo>
                  <a:lnTo>
                    <a:pt x="7" y="8"/>
                  </a:lnTo>
                  <a:cubicBezTo>
                    <a:pt x="8" y="10"/>
                    <a:pt x="8" y="12"/>
                    <a:pt x="9" y="14"/>
                  </a:cubicBezTo>
                  <a:lnTo>
                    <a:pt x="9" y="14"/>
                  </a:lnTo>
                  <a:cubicBezTo>
                    <a:pt x="9" y="12"/>
                    <a:pt x="10" y="10"/>
                    <a:pt x="11" y="8"/>
                  </a:cubicBezTo>
                  <a:lnTo>
                    <a:pt x="14" y="0"/>
                  </a:lnTo>
                  <a:lnTo>
                    <a:pt x="16" y="0"/>
                  </a:lnTo>
                  <a:lnTo>
                    <a:pt x="18" y="17"/>
                  </a:lnTo>
                  <a:lnTo>
                    <a:pt x="15" y="17"/>
                  </a:lnTo>
                  <a:lnTo>
                    <a:pt x="1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2573">
              <a:extLst>
                <a:ext uri="{FF2B5EF4-FFF2-40B4-BE49-F238E27FC236}">
                  <a16:creationId xmlns:a16="http://schemas.microsoft.com/office/drawing/2014/main" id="{DEA38EBE-E910-4552-BC24-A2D628C17C5D}"/>
                </a:ext>
              </a:extLst>
            </p:cNvPr>
            <p:cNvSpPr>
              <a:spLocks/>
            </p:cNvSpPr>
            <p:nvPr/>
          </p:nvSpPr>
          <p:spPr bwMode="auto">
            <a:xfrm>
              <a:off x="10963491" y="3669495"/>
              <a:ext cx="9525" cy="11113"/>
            </a:xfrm>
            <a:custGeom>
              <a:avLst/>
              <a:gdLst>
                <a:gd name="T0" fmla="*/ 14 w 14"/>
                <a:gd name="T1" fmla="*/ 17 h 18"/>
                <a:gd name="T2" fmla="*/ 9 w 14"/>
                <a:gd name="T3" fmla="*/ 18 h 18"/>
                <a:gd name="T4" fmla="*/ 2 w 14"/>
                <a:gd name="T5" fmla="*/ 16 h 18"/>
                <a:gd name="T6" fmla="*/ 0 w 14"/>
                <a:gd name="T7" fmla="*/ 9 h 18"/>
                <a:gd name="T8" fmla="*/ 9 w 14"/>
                <a:gd name="T9" fmla="*/ 0 h 18"/>
                <a:gd name="T10" fmla="*/ 14 w 14"/>
                <a:gd name="T11" fmla="*/ 1 h 18"/>
                <a:gd name="T12" fmla="*/ 13 w 14"/>
                <a:gd name="T13" fmla="*/ 3 h 18"/>
                <a:gd name="T14" fmla="*/ 9 w 14"/>
                <a:gd name="T15" fmla="*/ 2 h 18"/>
                <a:gd name="T16" fmla="*/ 2 w 14"/>
                <a:gd name="T17" fmla="*/ 9 h 18"/>
                <a:gd name="T18" fmla="*/ 9 w 14"/>
                <a:gd name="T19" fmla="*/ 16 h 18"/>
                <a:gd name="T20" fmla="*/ 12 w 14"/>
                <a:gd name="T21" fmla="*/ 16 h 18"/>
                <a:gd name="T22" fmla="*/ 12 w 14"/>
                <a:gd name="T23" fmla="*/ 11 h 18"/>
                <a:gd name="T24" fmla="*/ 8 w 14"/>
                <a:gd name="T25" fmla="*/ 11 h 18"/>
                <a:gd name="T26" fmla="*/ 8 w 14"/>
                <a:gd name="T27" fmla="*/ 9 h 18"/>
                <a:gd name="T28" fmla="*/ 14 w 14"/>
                <a:gd name="T29" fmla="*/ 9 h 18"/>
                <a:gd name="T30" fmla="*/ 14 w 14"/>
                <a:gd name="T3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14" y="17"/>
                  </a:moveTo>
                  <a:cubicBezTo>
                    <a:pt x="13" y="17"/>
                    <a:pt x="11" y="18"/>
                    <a:pt x="9" y="18"/>
                  </a:cubicBezTo>
                  <a:cubicBezTo>
                    <a:pt x="6" y="18"/>
                    <a:pt x="4" y="17"/>
                    <a:pt x="2" y="16"/>
                  </a:cubicBezTo>
                  <a:cubicBezTo>
                    <a:pt x="1" y="14"/>
                    <a:pt x="0" y="12"/>
                    <a:pt x="0" y="9"/>
                  </a:cubicBezTo>
                  <a:cubicBezTo>
                    <a:pt x="0" y="4"/>
                    <a:pt x="3" y="0"/>
                    <a:pt x="9" y="0"/>
                  </a:cubicBezTo>
                  <a:cubicBezTo>
                    <a:pt x="11" y="0"/>
                    <a:pt x="13" y="1"/>
                    <a:pt x="14" y="1"/>
                  </a:cubicBezTo>
                  <a:lnTo>
                    <a:pt x="13" y="3"/>
                  </a:lnTo>
                  <a:cubicBezTo>
                    <a:pt x="12" y="3"/>
                    <a:pt x="11" y="2"/>
                    <a:pt x="9" y="2"/>
                  </a:cubicBezTo>
                  <a:cubicBezTo>
                    <a:pt x="5" y="2"/>
                    <a:pt x="2" y="5"/>
                    <a:pt x="2" y="9"/>
                  </a:cubicBezTo>
                  <a:cubicBezTo>
                    <a:pt x="2" y="14"/>
                    <a:pt x="5" y="16"/>
                    <a:pt x="9" y="16"/>
                  </a:cubicBezTo>
                  <a:cubicBezTo>
                    <a:pt x="10" y="16"/>
                    <a:pt x="11" y="16"/>
                    <a:pt x="12" y="16"/>
                  </a:cubicBezTo>
                  <a:lnTo>
                    <a:pt x="12" y="11"/>
                  </a:lnTo>
                  <a:lnTo>
                    <a:pt x="8" y="11"/>
                  </a:lnTo>
                  <a:lnTo>
                    <a:pt x="8" y="9"/>
                  </a:lnTo>
                  <a:lnTo>
                    <a:pt x="14" y="9"/>
                  </a:lnTo>
                  <a:lnTo>
                    <a:pt x="1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2574">
              <a:extLst>
                <a:ext uri="{FF2B5EF4-FFF2-40B4-BE49-F238E27FC236}">
                  <a16:creationId xmlns:a16="http://schemas.microsoft.com/office/drawing/2014/main" id="{9E303C62-0823-4805-8F62-05825BEEC145}"/>
                </a:ext>
              </a:extLst>
            </p:cNvPr>
            <p:cNvSpPr>
              <a:spLocks noChangeArrowheads="1"/>
            </p:cNvSpPr>
            <p:nvPr/>
          </p:nvSpPr>
          <p:spPr bwMode="auto">
            <a:xfrm>
              <a:off x="10846016" y="3877458"/>
              <a:ext cx="5715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2575">
              <a:extLst>
                <a:ext uri="{FF2B5EF4-FFF2-40B4-BE49-F238E27FC236}">
                  <a16:creationId xmlns:a16="http://schemas.microsoft.com/office/drawing/2014/main" id="{0FB21D03-C59B-4710-9199-ACB49C47C753}"/>
                </a:ext>
              </a:extLst>
            </p:cNvPr>
            <p:cNvSpPr>
              <a:spLocks noChangeArrowheads="1"/>
            </p:cNvSpPr>
            <p:nvPr/>
          </p:nvSpPr>
          <p:spPr bwMode="auto">
            <a:xfrm>
              <a:off x="10852366"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2576">
              <a:extLst>
                <a:ext uri="{FF2B5EF4-FFF2-40B4-BE49-F238E27FC236}">
                  <a16:creationId xmlns:a16="http://schemas.microsoft.com/office/drawing/2014/main" id="{11C8AF4B-F4B7-4132-BDFB-657B9C40E587}"/>
                </a:ext>
              </a:extLst>
            </p:cNvPr>
            <p:cNvSpPr>
              <a:spLocks noChangeArrowheads="1"/>
            </p:cNvSpPr>
            <p:nvPr/>
          </p:nvSpPr>
          <p:spPr bwMode="auto">
            <a:xfrm>
              <a:off x="10860303"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2577">
              <a:extLst>
                <a:ext uri="{FF2B5EF4-FFF2-40B4-BE49-F238E27FC236}">
                  <a16:creationId xmlns:a16="http://schemas.microsoft.com/office/drawing/2014/main" id="{0F82D6F1-9069-4232-B234-B435CDCD2A2D}"/>
                </a:ext>
              </a:extLst>
            </p:cNvPr>
            <p:cNvSpPr>
              <a:spLocks noChangeArrowheads="1"/>
            </p:cNvSpPr>
            <p:nvPr/>
          </p:nvSpPr>
          <p:spPr bwMode="auto">
            <a:xfrm>
              <a:off x="10868241"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2578">
              <a:extLst>
                <a:ext uri="{FF2B5EF4-FFF2-40B4-BE49-F238E27FC236}">
                  <a16:creationId xmlns:a16="http://schemas.microsoft.com/office/drawing/2014/main" id="{25FF067A-A1AC-43B4-A43A-066BD7F72ECA}"/>
                </a:ext>
              </a:extLst>
            </p:cNvPr>
            <p:cNvSpPr>
              <a:spLocks noChangeArrowheads="1"/>
            </p:cNvSpPr>
            <p:nvPr/>
          </p:nvSpPr>
          <p:spPr bwMode="auto">
            <a:xfrm>
              <a:off x="10876178"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579">
              <a:extLst>
                <a:ext uri="{FF2B5EF4-FFF2-40B4-BE49-F238E27FC236}">
                  <a16:creationId xmlns:a16="http://schemas.microsoft.com/office/drawing/2014/main" id="{CE6DDC62-896F-4694-A57C-988DB87E73E8}"/>
                </a:ext>
              </a:extLst>
            </p:cNvPr>
            <p:cNvSpPr>
              <a:spLocks noChangeArrowheads="1"/>
            </p:cNvSpPr>
            <p:nvPr/>
          </p:nvSpPr>
          <p:spPr bwMode="auto">
            <a:xfrm>
              <a:off x="10884116" y="3872695"/>
              <a:ext cx="3175"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Rectangle 2580">
              <a:extLst>
                <a:ext uri="{FF2B5EF4-FFF2-40B4-BE49-F238E27FC236}">
                  <a16:creationId xmlns:a16="http://schemas.microsoft.com/office/drawing/2014/main" id="{2A066835-0BAD-4B1E-9968-C30515198931}"/>
                </a:ext>
              </a:extLst>
            </p:cNvPr>
            <p:cNvSpPr>
              <a:spLocks noChangeArrowheads="1"/>
            </p:cNvSpPr>
            <p:nvPr/>
          </p:nvSpPr>
          <p:spPr bwMode="auto">
            <a:xfrm>
              <a:off x="10892053" y="3872695"/>
              <a:ext cx="4763"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2581">
              <a:extLst>
                <a:ext uri="{FF2B5EF4-FFF2-40B4-BE49-F238E27FC236}">
                  <a16:creationId xmlns:a16="http://schemas.microsoft.com/office/drawing/2014/main" id="{497D701F-19F2-422A-94B8-002FC2625BE8}"/>
                </a:ext>
              </a:extLst>
            </p:cNvPr>
            <p:cNvSpPr>
              <a:spLocks noChangeArrowheads="1"/>
            </p:cNvSpPr>
            <p:nvPr/>
          </p:nvSpPr>
          <p:spPr bwMode="auto">
            <a:xfrm>
              <a:off x="10853953" y="3891745"/>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2582">
              <a:extLst>
                <a:ext uri="{FF2B5EF4-FFF2-40B4-BE49-F238E27FC236}">
                  <a16:creationId xmlns:a16="http://schemas.microsoft.com/office/drawing/2014/main" id="{E9790581-7611-4AD5-9857-071CFF2F8780}"/>
                </a:ext>
              </a:extLst>
            </p:cNvPr>
            <p:cNvSpPr>
              <a:spLocks noChangeArrowheads="1"/>
            </p:cNvSpPr>
            <p:nvPr/>
          </p:nvSpPr>
          <p:spPr bwMode="auto">
            <a:xfrm>
              <a:off x="10869828" y="3891745"/>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2583">
              <a:extLst>
                <a:ext uri="{FF2B5EF4-FFF2-40B4-BE49-F238E27FC236}">
                  <a16:creationId xmlns:a16="http://schemas.microsoft.com/office/drawing/2014/main" id="{44ACE2F9-EB1C-43E1-B5DA-B508D2E9F7C7}"/>
                </a:ext>
              </a:extLst>
            </p:cNvPr>
            <p:cNvSpPr>
              <a:spLocks noChangeArrowheads="1"/>
            </p:cNvSpPr>
            <p:nvPr/>
          </p:nvSpPr>
          <p:spPr bwMode="auto">
            <a:xfrm>
              <a:off x="10885703" y="3891745"/>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2584">
              <a:extLst>
                <a:ext uri="{FF2B5EF4-FFF2-40B4-BE49-F238E27FC236}">
                  <a16:creationId xmlns:a16="http://schemas.microsoft.com/office/drawing/2014/main" id="{ED68E656-710C-4C64-B81D-E26DCF53578B}"/>
                </a:ext>
              </a:extLst>
            </p:cNvPr>
            <p:cNvSpPr>
              <a:spLocks noChangeArrowheads="1"/>
            </p:cNvSpPr>
            <p:nvPr/>
          </p:nvSpPr>
          <p:spPr bwMode="auto">
            <a:xfrm>
              <a:off x="10853953" y="3906033"/>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2585">
              <a:extLst>
                <a:ext uri="{FF2B5EF4-FFF2-40B4-BE49-F238E27FC236}">
                  <a16:creationId xmlns:a16="http://schemas.microsoft.com/office/drawing/2014/main" id="{55298990-2C18-455B-9834-113E2A6F1D31}"/>
                </a:ext>
              </a:extLst>
            </p:cNvPr>
            <p:cNvSpPr>
              <a:spLocks noChangeArrowheads="1"/>
            </p:cNvSpPr>
            <p:nvPr/>
          </p:nvSpPr>
          <p:spPr bwMode="auto">
            <a:xfrm>
              <a:off x="10869828" y="3906033"/>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2586">
              <a:extLst>
                <a:ext uri="{FF2B5EF4-FFF2-40B4-BE49-F238E27FC236}">
                  <a16:creationId xmlns:a16="http://schemas.microsoft.com/office/drawing/2014/main" id="{937E88FE-FFB6-430B-A024-D0EEA5DBF368}"/>
                </a:ext>
              </a:extLst>
            </p:cNvPr>
            <p:cNvSpPr>
              <a:spLocks noChangeArrowheads="1"/>
            </p:cNvSpPr>
            <p:nvPr/>
          </p:nvSpPr>
          <p:spPr bwMode="auto">
            <a:xfrm>
              <a:off x="10885703" y="3906033"/>
              <a:ext cx="793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587">
              <a:extLst>
                <a:ext uri="{FF2B5EF4-FFF2-40B4-BE49-F238E27FC236}">
                  <a16:creationId xmlns:a16="http://schemas.microsoft.com/office/drawing/2014/main" id="{ED7E3F4D-5979-4A63-A2C5-5FF5A331EA3B}"/>
                </a:ext>
              </a:extLst>
            </p:cNvPr>
            <p:cNvSpPr>
              <a:spLocks/>
            </p:cNvSpPr>
            <p:nvPr/>
          </p:nvSpPr>
          <p:spPr bwMode="auto">
            <a:xfrm>
              <a:off x="11366716" y="3753633"/>
              <a:ext cx="96838" cy="96838"/>
            </a:xfrm>
            <a:custGeom>
              <a:avLst/>
              <a:gdLst>
                <a:gd name="T0" fmla="*/ 0 w 153"/>
                <a:gd name="T1" fmla="*/ 0 h 154"/>
                <a:gd name="T2" fmla="*/ 0 w 153"/>
                <a:gd name="T3" fmla="*/ 154 h 154"/>
                <a:gd name="T4" fmla="*/ 153 w 153"/>
                <a:gd name="T5" fmla="*/ 154 h 154"/>
                <a:gd name="T6" fmla="*/ 0 w 153"/>
                <a:gd name="T7" fmla="*/ 0 h 154"/>
              </a:gdLst>
              <a:ahLst/>
              <a:cxnLst>
                <a:cxn ang="0">
                  <a:pos x="T0" y="T1"/>
                </a:cxn>
                <a:cxn ang="0">
                  <a:pos x="T2" y="T3"/>
                </a:cxn>
                <a:cxn ang="0">
                  <a:pos x="T4" y="T5"/>
                </a:cxn>
                <a:cxn ang="0">
                  <a:pos x="T6" y="T7"/>
                </a:cxn>
              </a:cxnLst>
              <a:rect l="0" t="0" r="r" b="b"/>
              <a:pathLst>
                <a:path w="153" h="154">
                  <a:moveTo>
                    <a:pt x="0" y="0"/>
                  </a:moveTo>
                  <a:lnTo>
                    <a:pt x="0" y="154"/>
                  </a:lnTo>
                  <a:lnTo>
                    <a:pt x="153" y="154"/>
                  </a:lnTo>
                  <a:cubicBezTo>
                    <a:pt x="153" y="69"/>
                    <a:pt x="85"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2588">
              <a:extLst>
                <a:ext uri="{FF2B5EF4-FFF2-40B4-BE49-F238E27FC236}">
                  <a16:creationId xmlns:a16="http://schemas.microsoft.com/office/drawing/2014/main" id="{A5557B4C-73E8-40C9-BCD1-2324EDE700FB}"/>
                </a:ext>
              </a:extLst>
            </p:cNvPr>
            <p:cNvSpPr>
              <a:spLocks/>
            </p:cNvSpPr>
            <p:nvPr/>
          </p:nvSpPr>
          <p:spPr bwMode="auto">
            <a:xfrm>
              <a:off x="11284166" y="3780620"/>
              <a:ext cx="136525" cy="152400"/>
            </a:xfrm>
            <a:custGeom>
              <a:avLst/>
              <a:gdLst>
                <a:gd name="T0" fmla="*/ 120 w 214"/>
                <a:gd name="T1" fmla="*/ 119 h 239"/>
                <a:gd name="T2" fmla="*/ 120 w 214"/>
                <a:gd name="T3" fmla="*/ 0 h 239"/>
                <a:gd name="T4" fmla="*/ 120 w 214"/>
                <a:gd name="T5" fmla="*/ 0 h 239"/>
                <a:gd name="T6" fmla="*/ 0 w 214"/>
                <a:gd name="T7" fmla="*/ 119 h 239"/>
                <a:gd name="T8" fmla="*/ 120 w 214"/>
                <a:gd name="T9" fmla="*/ 239 h 239"/>
                <a:gd name="T10" fmla="*/ 182 w 214"/>
                <a:gd name="T11" fmla="*/ 221 h 239"/>
                <a:gd name="T12" fmla="*/ 211 w 214"/>
                <a:gd name="T13" fmla="*/ 127 h 239"/>
                <a:gd name="T14" fmla="*/ 120 w 214"/>
                <a:gd name="T15" fmla="*/ 11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239">
                  <a:moveTo>
                    <a:pt x="120" y="119"/>
                  </a:moveTo>
                  <a:lnTo>
                    <a:pt x="120" y="0"/>
                  </a:lnTo>
                  <a:lnTo>
                    <a:pt x="120" y="0"/>
                  </a:lnTo>
                  <a:cubicBezTo>
                    <a:pt x="54" y="0"/>
                    <a:pt x="0" y="53"/>
                    <a:pt x="0" y="119"/>
                  </a:cubicBezTo>
                  <a:cubicBezTo>
                    <a:pt x="0" y="185"/>
                    <a:pt x="54" y="239"/>
                    <a:pt x="120" y="239"/>
                  </a:cubicBezTo>
                  <a:cubicBezTo>
                    <a:pt x="142" y="239"/>
                    <a:pt x="164" y="232"/>
                    <a:pt x="182" y="221"/>
                  </a:cubicBezTo>
                  <a:cubicBezTo>
                    <a:pt x="214" y="201"/>
                    <a:pt x="211" y="127"/>
                    <a:pt x="211" y="127"/>
                  </a:cubicBezTo>
                  <a:lnTo>
                    <a:pt x="12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2589">
              <a:extLst>
                <a:ext uri="{FF2B5EF4-FFF2-40B4-BE49-F238E27FC236}">
                  <a16:creationId xmlns:a16="http://schemas.microsoft.com/office/drawing/2014/main" id="{72D5EC4A-019A-4C1B-B006-B3522EBCC7A9}"/>
                </a:ext>
              </a:extLst>
            </p:cNvPr>
            <p:cNvSpPr>
              <a:spLocks/>
            </p:cNvSpPr>
            <p:nvPr/>
          </p:nvSpPr>
          <p:spPr bwMode="auto">
            <a:xfrm>
              <a:off x="11360366" y="3856820"/>
              <a:ext cx="76200" cy="53975"/>
            </a:xfrm>
            <a:custGeom>
              <a:avLst/>
              <a:gdLst>
                <a:gd name="T0" fmla="*/ 84 w 119"/>
                <a:gd name="T1" fmla="*/ 85 h 85"/>
                <a:gd name="T2" fmla="*/ 119 w 119"/>
                <a:gd name="T3" fmla="*/ 0 h 85"/>
                <a:gd name="T4" fmla="*/ 0 w 119"/>
                <a:gd name="T5" fmla="*/ 0 h 85"/>
                <a:gd name="T6" fmla="*/ 84 w 119"/>
                <a:gd name="T7" fmla="*/ 85 h 85"/>
              </a:gdLst>
              <a:ahLst/>
              <a:cxnLst>
                <a:cxn ang="0">
                  <a:pos x="T0" y="T1"/>
                </a:cxn>
                <a:cxn ang="0">
                  <a:pos x="T2" y="T3"/>
                </a:cxn>
                <a:cxn ang="0">
                  <a:pos x="T4" y="T5"/>
                </a:cxn>
                <a:cxn ang="0">
                  <a:pos x="T6" y="T7"/>
                </a:cxn>
              </a:cxnLst>
              <a:rect l="0" t="0" r="r" b="b"/>
              <a:pathLst>
                <a:path w="119" h="85">
                  <a:moveTo>
                    <a:pt x="84" y="85"/>
                  </a:moveTo>
                  <a:cubicBezTo>
                    <a:pt x="106" y="63"/>
                    <a:pt x="119" y="33"/>
                    <a:pt x="119" y="0"/>
                  </a:cubicBezTo>
                  <a:lnTo>
                    <a:pt x="0" y="0"/>
                  </a:lnTo>
                  <a:lnTo>
                    <a:pt x="84"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590">
              <a:extLst>
                <a:ext uri="{FF2B5EF4-FFF2-40B4-BE49-F238E27FC236}">
                  <a16:creationId xmlns:a16="http://schemas.microsoft.com/office/drawing/2014/main" id="{6D198625-E4A3-4728-B3C1-AA3C14263F63}"/>
                </a:ext>
              </a:extLst>
            </p:cNvPr>
            <p:cNvSpPr>
              <a:spLocks noEditPoints="1"/>
            </p:cNvSpPr>
            <p:nvPr/>
          </p:nvSpPr>
          <p:spPr bwMode="auto">
            <a:xfrm>
              <a:off x="11249241" y="3850470"/>
              <a:ext cx="20638" cy="33338"/>
            </a:xfrm>
            <a:custGeom>
              <a:avLst/>
              <a:gdLst>
                <a:gd name="T0" fmla="*/ 16 w 33"/>
                <a:gd name="T1" fmla="*/ 26 h 51"/>
                <a:gd name="T2" fmla="*/ 8 w 33"/>
                <a:gd name="T3" fmla="*/ 17 h 51"/>
                <a:gd name="T4" fmla="*/ 16 w 33"/>
                <a:gd name="T5" fmla="*/ 8 h 51"/>
                <a:gd name="T6" fmla="*/ 25 w 33"/>
                <a:gd name="T7" fmla="*/ 17 h 51"/>
                <a:gd name="T8" fmla="*/ 16 w 33"/>
                <a:gd name="T9" fmla="*/ 26 h 51"/>
                <a:gd name="T10" fmla="*/ 16 w 33"/>
                <a:gd name="T11" fmla="*/ 0 h 51"/>
                <a:gd name="T12" fmla="*/ 0 w 33"/>
                <a:gd name="T13" fmla="*/ 17 h 51"/>
                <a:gd name="T14" fmla="*/ 16 w 33"/>
                <a:gd name="T15" fmla="*/ 51 h 51"/>
                <a:gd name="T16" fmla="*/ 33 w 33"/>
                <a:gd name="T17" fmla="*/ 17 h 51"/>
                <a:gd name="T18" fmla="*/ 16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6" y="26"/>
                  </a:moveTo>
                  <a:cubicBezTo>
                    <a:pt x="11" y="26"/>
                    <a:pt x="8" y="22"/>
                    <a:pt x="8" y="17"/>
                  </a:cubicBezTo>
                  <a:cubicBezTo>
                    <a:pt x="8" y="12"/>
                    <a:pt x="11" y="8"/>
                    <a:pt x="16" y="8"/>
                  </a:cubicBezTo>
                  <a:cubicBezTo>
                    <a:pt x="21" y="8"/>
                    <a:pt x="25" y="12"/>
                    <a:pt x="25" y="17"/>
                  </a:cubicBezTo>
                  <a:cubicBezTo>
                    <a:pt x="25" y="22"/>
                    <a:pt x="21" y="26"/>
                    <a:pt x="16" y="26"/>
                  </a:cubicBezTo>
                  <a:close/>
                  <a:moveTo>
                    <a:pt x="16" y="0"/>
                  </a:moveTo>
                  <a:cubicBezTo>
                    <a:pt x="7" y="0"/>
                    <a:pt x="0" y="8"/>
                    <a:pt x="0" y="17"/>
                  </a:cubicBezTo>
                  <a:cubicBezTo>
                    <a:pt x="0" y="34"/>
                    <a:pt x="16" y="51"/>
                    <a:pt x="16" y="51"/>
                  </a:cubicBezTo>
                  <a:cubicBezTo>
                    <a:pt x="16" y="51"/>
                    <a:pt x="33" y="33"/>
                    <a:pt x="33" y="17"/>
                  </a:cubicBezTo>
                  <a:cubicBezTo>
                    <a:pt x="33" y="8"/>
                    <a:pt x="25"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2591">
              <a:extLst>
                <a:ext uri="{FF2B5EF4-FFF2-40B4-BE49-F238E27FC236}">
                  <a16:creationId xmlns:a16="http://schemas.microsoft.com/office/drawing/2014/main" id="{1866E2B1-6A1D-4250-BE8E-5A751688349E}"/>
                </a:ext>
              </a:extLst>
            </p:cNvPr>
            <p:cNvSpPr>
              <a:spLocks noEditPoints="1"/>
            </p:cNvSpPr>
            <p:nvPr/>
          </p:nvSpPr>
          <p:spPr bwMode="auto">
            <a:xfrm>
              <a:off x="11196853" y="3798083"/>
              <a:ext cx="20638" cy="31750"/>
            </a:xfrm>
            <a:custGeom>
              <a:avLst/>
              <a:gdLst>
                <a:gd name="T0" fmla="*/ 17 w 34"/>
                <a:gd name="T1" fmla="*/ 26 h 51"/>
                <a:gd name="T2" fmla="*/ 8 w 34"/>
                <a:gd name="T3" fmla="*/ 17 h 51"/>
                <a:gd name="T4" fmla="*/ 17 w 34"/>
                <a:gd name="T5" fmla="*/ 8 h 51"/>
                <a:gd name="T6" fmla="*/ 26 w 34"/>
                <a:gd name="T7" fmla="*/ 17 h 51"/>
                <a:gd name="T8" fmla="*/ 17 w 34"/>
                <a:gd name="T9" fmla="*/ 26 h 51"/>
                <a:gd name="T10" fmla="*/ 17 w 34"/>
                <a:gd name="T11" fmla="*/ 0 h 51"/>
                <a:gd name="T12" fmla="*/ 0 w 34"/>
                <a:gd name="T13" fmla="*/ 17 h 51"/>
                <a:gd name="T14" fmla="*/ 17 w 34"/>
                <a:gd name="T15" fmla="*/ 51 h 51"/>
                <a:gd name="T16" fmla="*/ 34 w 34"/>
                <a:gd name="T17" fmla="*/ 17 h 51"/>
                <a:gd name="T18" fmla="*/ 17 w 3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17" y="26"/>
                  </a:moveTo>
                  <a:cubicBezTo>
                    <a:pt x="12" y="26"/>
                    <a:pt x="8" y="22"/>
                    <a:pt x="8" y="17"/>
                  </a:cubicBezTo>
                  <a:cubicBezTo>
                    <a:pt x="8" y="12"/>
                    <a:pt x="12" y="8"/>
                    <a:pt x="17" y="8"/>
                  </a:cubicBezTo>
                  <a:cubicBezTo>
                    <a:pt x="22" y="8"/>
                    <a:pt x="26" y="12"/>
                    <a:pt x="26" y="17"/>
                  </a:cubicBezTo>
                  <a:cubicBezTo>
                    <a:pt x="26" y="22"/>
                    <a:pt x="22" y="26"/>
                    <a:pt x="17" y="26"/>
                  </a:cubicBezTo>
                  <a:close/>
                  <a:moveTo>
                    <a:pt x="17" y="0"/>
                  </a:moveTo>
                  <a:cubicBezTo>
                    <a:pt x="8" y="0"/>
                    <a:pt x="0" y="8"/>
                    <a:pt x="0" y="17"/>
                  </a:cubicBezTo>
                  <a:cubicBezTo>
                    <a:pt x="0" y="34"/>
                    <a:pt x="17" y="51"/>
                    <a:pt x="17" y="51"/>
                  </a:cubicBezTo>
                  <a:cubicBezTo>
                    <a:pt x="17" y="51"/>
                    <a:pt x="34" y="33"/>
                    <a:pt x="34" y="17"/>
                  </a:cubicBezTo>
                  <a:cubicBezTo>
                    <a:pt x="34" y="8"/>
                    <a:pt x="26"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2592">
              <a:extLst>
                <a:ext uri="{FF2B5EF4-FFF2-40B4-BE49-F238E27FC236}">
                  <a16:creationId xmlns:a16="http://schemas.microsoft.com/office/drawing/2014/main" id="{345D195B-F32B-4DF8-A129-57973DC98A4A}"/>
                </a:ext>
              </a:extLst>
            </p:cNvPr>
            <p:cNvSpPr>
              <a:spLocks noEditPoints="1"/>
            </p:cNvSpPr>
            <p:nvPr/>
          </p:nvSpPr>
          <p:spPr bwMode="auto">
            <a:xfrm>
              <a:off x="11060328" y="3898095"/>
              <a:ext cx="20638" cy="33338"/>
            </a:xfrm>
            <a:custGeom>
              <a:avLst/>
              <a:gdLst>
                <a:gd name="T0" fmla="*/ 16 w 33"/>
                <a:gd name="T1" fmla="*/ 26 h 51"/>
                <a:gd name="T2" fmla="*/ 8 w 33"/>
                <a:gd name="T3" fmla="*/ 17 h 51"/>
                <a:gd name="T4" fmla="*/ 16 w 33"/>
                <a:gd name="T5" fmla="*/ 8 h 51"/>
                <a:gd name="T6" fmla="*/ 25 w 33"/>
                <a:gd name="T7" fmla="*/ 17 h 51"/>
                <a:gd name="T8" fmla="*/ 16 w 33"/>
                <a:gd name="T9" fmla="*/ 26 h 51"/>
                <a:gd name="T10" fmla="*/ 16 w 33"/>
                <a:gd name="T11" fmla="*/ 0 h 51"/>
                <a:gd name="T12" fmla="*/ 0 w 33"/>
                <a:gd name="T13" fmla="*/ 17 h 51"/>
                <a:gd name="T14" fmla="*/ 16 w 33"/>
                <a:gd name="T15" fmla="*/ 51 h 51"/>
                <a:gd name="T16" fmla="*/ 33 w 33"/>
                <a:gd name="T17" fmla="*/ 17 h 51"/>
                <a:gd name="T18" fmla="*/ 16 w 3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1">
                  <a:moveTo>
                    <a:pt x="16" y="26"/>
                  </a:moveTo>
                  <a:cubicBezTo>
                    <a:pt x="12" y="26"/>
                    <a:pt x="8" y="22"/>
                    <a:pt x="8" y="17"/>
                  </a:cubicBezTo>
                  <a:cubicBezTo>
                    <a:pt x="8" y="12"/>
                    <a:pt x="12" y="8"/>
                    <a:pt x="16" y="8"/>
                  </a:cubicBezTo>
                  <a:cubicBezTo>
                    <a:pt x="21" y="8"/>
                    <a:pt x="25" y="12"/>
                    <a:pt x="25" y="17"/>
                  </a:cubicBezTo>
                  <a:cubicBezTo>
                    <a:pt x="25" y="22"/>
                    <a:pt x="21" y="26"/>
                    <a:pt x="16" y="26"/>
                  </a:cubicBezTo>
                  <a:close/>
                  <a:moveTo>
                    <a:pt x="16" y="0"/>
                  </a:moveTo>
                  <a:cubicBezTo>
                    <a:pt x="7" y="0"/>
                    <a:pt x="0" y="7"/>
                    <a:pt x="0" y="17"/>
                  </a:cubicBezTo>
                  <a:cubicBezTo>
                    <a:pt x="0" y="33"/>
                    <a:pt x="16" y="51"/>
                    <a:pt x="16" y="51"/>
                  </a:cubicBezTo>
                  <a:cubicBezTo>
                    <a:pt x="16" y="51"/>
                    <a:pt x="33" y="32"/>
                    <a:pt x="33" y="17"/>
                  </a:cubicBezTo>
                  <a:cubicBezTo>
                    <a:pt x="33" y="7"/>
                    <a:pt x="2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2593">
              <a:extLst>
                <a:ext uri="{FF2B5EF4-FFF2-40B4-BE49-F238E27FC236}">
                  <a16:creationId xmlns:a16="http://schemas.microsoft.com/office/drawing/2014/main" id="{04717572-9889-483A-9700-30F61D1B65E4}"/>
                </a:ext>
              </a:extLst>
            </p:cNvPr>
            <p:cNvSpPr>
              <a:spLocks noEditPoints="1"/>
            </p:cNvSpPr>
            <p:nvPr/>
          </p:nvSpPr>
          <p:spPr bwMode="auto">
            <a:xfrm>
              <a:off x="11058741" y="3767920"/>
              <a:ext cx="22225" cy="31750"/>
            </a:xfrm>
            <a:custGeom>
              <a:avLst/>
              <a:gdLst>
                <a:gd name="T0" fmla="*/ 17 w 34"/>
                <a:gd name="T1" fmla="*/ 25 h 51"/>
                <a:gd name="T2" fmla="*/ 8 w 34"/>
                <a:gd name="T3" fmla="*/ 17 h 51"/>
                <a:gd name="T4" fmla="*/ 17 w 34"/>
                <a:gd name="T5" fmla="*/ 8 h 51"/>
                <a:gd name="T6" fmla="*/ 26 w 34"/>
                <a:gd name="T7" fmla="*/ 17 h 51"/>
                <a:gd name="T8" fmla="*/ 17 w 34"/>
                <a:gd name="T9" fmla="*/ 25 h 51"/>
                <a:gd name="T10" fmla="*/ 17 w 34"/>
                <a:gd name="T11" fmla="*/ 0 h 51"/>
                <a:gd name="T12" fmla="*/ 0 w 34"/>
                <a:gd name="T13" fmla="*/ 16 h 51"/>
                <a:gd name="T14" fmla="*/ 17 w 34"/>
                <a:gd name="T15" fmla="*/ 51 h 51"/>
                <a:gd name="T16" fmla="*/ 34 w 34"/>
                <a:gd name="T17" fmla="*/ 16 h 51"/>
                <a:gd name="T18" fmla="*/ 17 w 3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17" y="25"/>
                  </a:moveTo>
                  <a:cubicBezTo>
                    <a:pt x="12" y="25"/>
                    <a:pt x="8" y="22"/>
                    <a:pt x="8" y="17"/>
                  </a:cubicBezTo>
                  <a:cubicBezTo>
                    <a:pt x="8" y="12"/>
                    <a:pt x="12" y="8"/>
                    <a:pt x="17" y="8"/>
                  </a:cubicBezTo>
                  <a:cubicBezTo>
                    <a:pt x="22" y="8"/>
                    <a:pt x="26" y="12"/>
                    <a:pt x="26" y="17"/>
                  </a:cubicBezTo>
                  <a:cubicBezTo>
                    <a:pt x="26" y="22"/>
                    <a:pt x="22" y="25"/>
                    <a:pt x="17" y="25"/>
                  </a:cubicBezTo>
                  <a:close/>
                  <a:moveTo>
                    <a:pt x="17" y="0"/>
                  </a:moveTo>
                  <a:cubicBezTo>
                    <a:pt x="8" y="0"/>
                    <a:pt x="0" y="7"/>
                    <a:pt x="0" y="16"/>
                  </a:cubicBezTo>
                  <a:cubicBezTo>
                    <a:pt x="0" y="33"/>
                    <a:pt x="17" y="51"/>
                    <a:pt x="17" y="51"/>
                  </a:cubicBezTo>
                  <a:cubicBezTo>
                    <a:pt x="17" y="51"/>
                    <a:pt x="34" y="32"/>
                    <a:pt x="34" y="16"/>
                  </a:cubicBezTo>
                  <a:cubicBezTo>
                    <a:pt x="34" y="7"/>
                    <a:pt x="26"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2594">
              <a:extLst>
                <a:ext uri="{FF2B5EF4-FFF2-40B4-BE49-F238E27FC236}">
                  <a16:creationId xmlns:a16="http://schemas.microsoft.com/office/drawing/2014/main" id="{643187C3-8709-4CEB-9F09-3941729A67CF}"/>
                </a:ext>
              </a:extLst>
            </p:cNvPr>
            <p:cNvSpPr>
              <a:spLocks noEditPoints="1"/>
            </p:cNvSpPr>
            <p:nvPr/>
          </p:nvSpPr>
          <p:spPr bwMode="auto">
            <a:xfrm>
              <a:off x="11015878" y="3761570"/>
              <a:ext cx="22225" cy="33338"/>
            </a:xfrm>
            <a:custGeom>
              <a:avLst/>
              <a:gdLst>
                <a:gd name="T0" fmla="*/ 17 w 34"/>
                <a:gd name="T1" fmla="*/ 26 h 51"/>
                <a:gd name="T2" fmla="*/ 8 w 34"/>
                <a:gd name="T3" fmla="*/ 17 h 51"/>
                <a:gd name="T4" fmla="*/ 17 w 34"/>
                <a:gd name="T5" fmla="*/ 9 h 51"/>
                <a:gd name="T6" fmla="*/ 26 w 34"/>
                <a:gd name="T7" fmla="*/ 17 h 51"/>
                <a:gd name="T8" fmla="*/ 17 w 34"/>
                <a:gd name="T9" fmla="*/ 26 h 51"/>
                <a:gd name="T10" fmla="*/ 17 w 34"/>
                <a:gd name="T11" fmla="*/ 0 h 51"/>
                <a:gd name="T12" fmla="*/ 0 w 34"/>
                <a:gd name="T13" fmla="*/ 17 h 51"/>
                <a:gd name="T14" fmla="*/ 17 w 34"/>
                <a:gd name="T15" fmla="*/ 51 h 51"/>
                <a:gd name="T16" fmla="*/ 34 w 34"/>
                <a:gd name="T17" fmla="*/ 17 h 51"/>
                <a:gd name="T18" fmla="*/ 17 w 34"/>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1">
                  <a:moveTo>
                    <a:pt x="17" y="26"/>
                  </a:moveTo>
                  <a:cubicBezTo>
                    <a:pt x="12" y="26"/>
                    <a:pt x="8" y="22"/>
                    <a:pt x="8" y="17"/>
                  </a:cubicBezTo>
                  <a:cubicBezTo>
                    <a:pt x="8" y="13"/>
                    <a:pt x="12" y="9"/>
                    <a:pt x="17" y="9"/>
                  </a:cubicBezTo>
                  <a:cubicBezTo>
                    <a:pt x="22" y="9"/>
                    <a:pt x="26" y="13"/>
                    <a:pt x="26" y="17"/>
                  </a:cubicBezTo>
                  <a:cubicBezTo>
                    <a:pt x="26" y="22"/>
                    <a:pt x="22" y="26"/>
                    <a:pt x="17" y="26"/>
                  </a:cubicBezTo>
                  <a:close/>
                  <a:moveTo>
                    <a:pt x="17" y="0"/>
                  </a:moveTo>
                  <a:cubicBezTo>
                    <a:pt x="8" y="0"/>
                    <a:pt x="0" y="8"/>
                    <a:pt x="0" y="17"/>
                  </a:cubicBezTo>
                  <a:cubicBezTo>
                    <a:pt x="0" y="34"/>
                    <a:pt x="17" y="51"/>
                    <a:pt x="17" y="51"/>
                  </a:cubicBezTo>
                  <a:cubicBezTo>
                    <a:pt x="17" y="51"/>
                    <a:pt x="34" y="33"/>
                    <a:pt x="34" y="17"/>
                  </a:cubicBezTo>
                  <a:cubicBezTo>
                    <a:pt x="34" y="8"/>
                    <a:pt x="26"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2595">
              <a:extLst>
                <a:ext uri="{FF2B5EF4-FFF2-40B4-BE49-F238E27FC236}">
                  <a16:creationId xmlns:a16="http://schemas.microsoft.com/office/drawing/2014/main" id="{663FA6FA-170A-49BE-B3C9-D26E89500848}"/>
                </a:ext>
              </a:extLst>
            </p:cNvPr>
            <p:cNvSpPr>
              <a:spLocks noEditPoints="1"/>
            </p:cNvSpPr>
            <p:nvPr/>
          </p:nvSpPr>
          <p:spPr bwMode="auto">
            <a:xfrm>
              <a:off x="11382591" y="3790145"/>
              <a:ext cx="46038" cy="42863"/>
            </a:xfrm>
            <a:custGeom>
              <a:avLst/>
              <a:gdLst>
                <a:gd name="T0" fmla="*/ 55 w 71"/>
                <a:gd name="T1" fmla="*/ 41 h 69"/>
                <a:gd name="T2" fmla="*/ 49 w 71"/>
                <a:gd name="T3" fmla="*/ 44 h 69"/>
                <a:gd name="T4" fmla="*/ 47 w 71"/>
                <a:gd name="T5" fmla="*/ 52 h 69"/>
                <a:gd name="T6" fmla="*/ 49 w 71"/>
                <a:gd name="T7" fmla="*/ 60 h 69"/>
                <a:gd name="T8" fmla="*/ 55 w 71"/>
                <a:gd name="T9" fmla="*/ 63 h 69"/>
                <a:gd name="T10" fmla="*/ 61 w 71"/>
                <a:gd name="T11" fmla="*/ 60 h 69"/>
                <a:gd name="T12" fmla="*/ 63 w 71"/>
                <a:gd name="T13" fmla="*/ 52 h 69"/>
                <a:gd name="T14" fmla="*/ 61 w 71"/>
                <a:gd name="T15" fmla="*/ 44 h 69"/>
                <a:gd name="T16" fmla="*/ 55 w 71"/>
                <a:gd name="T17" fmla="*/ 41 h 69"/>
                <a:gd name="T18" fmla="*/ 55 w 71"/>
                <a:gd name="T19" fmla="*/ 69 h 69"/>
                <a:gd name="T20" fmla="*/ 43 w 71"/>
                <a:gd name="T21" fmla="*/ 65 h 69"/>
                <a:gd name="T22" fmla="*/ 39 w 71"/>
                <a:gd name="T23" fmla="*/ 53 h 69"/>
                <a:gd name="T24" fmla="*/ 43 w 71"/>
                <a:gd name="T25" fmla="*/ 39 h 69"/>
                <a:gd name="T26" fmla="*/ 56 w 71"/>
                <a:gd name="T27" fmla="*/ 35 h 69"/>
                <a:gd name="T28" fmla="*/ 67 w 71"/>
                <a:gd name="T29" fmla="*/ 39 h 69"/>
                <a:gd name="T30" fmla="*/ 71 w 71"/>
                <a:gd name="T31" fmla="*/ 52 h 69"/>
                <a:gd name="T32" fmla="*/ 66 w 71"/>
                <a:gd name="T33" fmla="*/ 65 h 69"/>
                <a:gd name="T34" fmla="*/ 55 w 71"/>
                <a:gd name="T35" fmla="*/ 69 h 69"/>
                <a:gd name="T36" fmla="*/ 61 w 71"/>
                <a:gd name="T37" fmla="*/ 1 h 69"/>
                <a:gd name="T38" fmla="*/ 17 w 71"/>
                <a:gd name="T39" fmla="*/ 69 h 69"/>
                <a:gd name="T40" fmla="*/ 11 w 71"/>
                <a:gd name="T41" fmla="*/ 69 h 69"/>
                <a:gd name="T42" fmla="*/ 54 w 71"/>
                <a:gd name="T43" fmla="*/ 1 h 69"/>
                <a:gd name="T44" fmla="*/ 61 w 71"/>
                <a:gd name="T45" fmla="*/ 1 h 69"/>
                <a:gd name="T46" fmla="*/ 16 w 71"/>
                <a:gd name="T47" fmla="*/ 7 h 69"/>
                <a:gd name="T48" fmla="*/ 10 w 71"/>
                <a:gd name="T49" fmla="*/ 10 h 69"/>
                <a:gd name="T50" fmla="*/ 7 w 71"/>
                <a:gd name="T51" fmla="*/ 18 h 69"/>
                <a:gd name="T52" fmla="*/ 10 w 71"/>
                <a:gd name="T53" fmla="*/ 26 h 69"/>
                <a:gd name="T54" fmla="*/ 16 w 71"/>
                <a:gd name="T55" fmla="*/ 28 h 69"/>
                <a:gd name="T56" fmla="*/ 22 w 71"/>
                <a:gd name="T57" fmla="*/ 26 h 69"/>
                <a:gd name="T58" fmla="*/ 24 w 71"/>
                <a:gd name="T59" fmla="*/ 17 h 69"/>
                <a:gd name="T60" fmla="*/ 22 w 71"/>
                <a:gd name="T61" fmla="*/ 10 h 69"/>
                <a:gd name="T62" fmla="*/ 16 w 71"/>
                <a:gd name="T63" fmla="*/ 7 h 69"/>
                <a:gd name="T64" fmla="*/ 15 w 71"/>
                <a:gd name="T65" fmla="*/ 35 h 69"/>
                <a:gd name="T66" fmla="*/ 4 w 71"/>
                <a:gd name="T67" fmla="*/ 30 h 69"/>
                <a:gd name="T68" fmla="*/ 0 w 71"/>
                <a:gd name="T69" fmla="*/ 18 h 69"/>
                <a:gd name="T70" fmla="*/ 4 w 71"/>
                <a:gd name="T71" fmla="*/ 5 h 69"/>
                <a:gd name="T72" fmla="*/ 16 w 71"/>
                <a:gd name="T73" fmla="*/ 0 h 69"/>
                <a:gd name="T74" fmla="*/ 28 w 71"/>
                <a:gd name="T75" fmla="*/ 5 h 69"/>
                <a:gd name="T76" fmla="*/ 32 w 71"/>
                <a:gd name="T77" fmla="*/ 17 h 69"/>
                <a:gd name="T78" fmla="*/ 27 w 71"/>
                <a:gd name="T79" fmla="*/ 30 h 69"/>
                <a:gd name="T80" fmla="*/ 15 w 71"/>
                <a:gd name="T81"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69">
                  <a:moveTo>
                    <a:pt x="55" y="41"/>
                  </a:moveTo>
                  <a:cubicBezTo>
                    <a:pt x="53" y="41"/>
                    <a:pt x="51" y="42"/>
                    <a:pt x="49" y="44"/>
                  </a:cubicBezTo>
                  <a:cubicBezTo>
                    <a:pt x="48" y="46"/>
                    <a:pt x="47" y="49"/>
                    <a:pt x="47" y="52"/>
                  </a:cubicBezTo>
                  <a:cubicBezTo>
                    <a:pt x="47" y="56"/>
                    <a:pt x="48" y="58"/>
                    <a:pt x="49" y="60"/>
                  </a:cubicBezTo>
                  <a:cubicBezTo>
                    <a:pt x="51" y="62"/>
                    <a:pt x="53" y="63"/>
                    <a:pt x="55" y="63"/>
                  </a:cubicBezTo>
                  <a:cubicBezTo>
                    <a:pt x="58" y="63"/>
                    <a:pt x="60" y="62"/>
                    <a:pt x="61" y="60"/>
                  </a:cubicBezTo>
                  <a:cubicBezTo>
                    <a:pt x="62" y="58"/>
                    <a:pt x="63" y="55"/>
                    <a:pt x="63" y="52"/>
                  </a:cubicBezTo>
                  <a:cubicBezTo>
                    <a:pt x="63" y="49"/>
                    <a:pt x="63" y="46"/>
                    <a:pt x="61" y="44"/>
                  </a:cubicBezTo>
                  <a:cubicBezTo>
                    <a:pt x="60" y="42"/>
                    <a:pt x="58" y="41"/>
                    <a:pt x="55" y="41"/>
                  </a:cubicBezTo>
                  <a:close/>
                  <a:moveTo>
                    <a:pt x="55" y="69"/>
                  </a:moveTo>
                  <a:cubicBezTo>
                    <a:pt x="50" y="69"/>
                    <a:pt x="46" y="68"/>
                    <a:pt x="43" y="65"/>
                  </a:cubicBezTo>
                  <a:cubicBezTo>
                    <a:pt x="40" y="62"/>
                    <a:pt x="39" y="58"/>
                    <a:pt x="39" y="53"/>
                  </a:cubicBezTo>
                  <a:cubicBezTo>
                    <a:pt x="39" y="47"/>
                    <a:pt x="41" y="43"/>
                    <a:pt x="43" y="39"/>
                  </a:cubicBezTo>
                  <a:cubicBezTo>
                    <a:pt x="46" y="36"/>
                    <a:pt x="51" y="35"/>
                    <a:pt x="56" y="35"/>
                  </a:cubicBezTo>
                  <a:cubicBezTo>
                    <a:pt x="60" y="35"/>
                    <a:pt x="64" y="36"/>
                    <a:pt x="67" y="39"/>
                  </a:cubicBezTo>
                  <a:cubicBezTo>
                    <a:pt x="70" y="42"/>
                    <a:pt x="71" y="46"/>
                    <a:pt x="71" y="52"/>
                  </a:cubicBezTo>
                  <a:cubicBezTo>
                    <a:pt x="71" y="57"/>
                    <a:pt x="70" y="61"/>
                    <a:pt x="66" y="65"/>
                  </a:cubicBezTo>
                  <a:cubicBezTo>
                    <a:pt x="63" y="68"/>
                    <a:pt x="59" y="69"/>
                    <a:pt x="55" y="69"/>
                  </a:cubicBezTo>
                  <a:close/>
                  <a:moveTo>
                    <a:pt x="61" y="1"/>
                  </a:moveTo>
                  <a:lnTo>
                    <a:pt x="17" y="69"/>
                  </a:lnTo>
                  <a:lnTo>
                    <a:pt x="11" y="69"/>
                  </a:lnTo>
                  <a:lnTo>
                    <a:pt x="54" y="1"/>
                  </a:lnTo>
                  <a:lnTo>
                    <a:pt x="61" y="1"/>
                  </a:lnTo>
                  <a:close/>
                  <a:moveTo>
                    <a:pt x="16" y="7"/>
                  </a:moveTo>
                  <a:cubicBezTo>
                    <a:pt x="13" y="7"/>
                    <a:pt x="11" y="8"/>
                    <a:pt x="10" y="10"/>
                  </a:cubicBezTo>
                  <a:cubicBezTo>
                    <a:pt x="8" y="12"/>
                    <a:pt x="7" y="14"/>
                    <a:pt x="7" y="18"/>
                  </a:cubicBezTo>
                  <a:cubicBezTo>
                    <a:pt x="7" y="21"/>
                    <a:pt x="8" y="24"/>
                    <a:pt x="10" y="26"/>
                  </a:cubicBezTo>
                  <a:cubicBezTo>
                    <a:pt x="11" y="28"/>
                    <a:pt x="13" y="28"/>
                    <a:pt x="16" y="28"/>
                  </a:cubicBezTo>
                  <a:cubicBezTo>
                    <a:pt x="18" y="28"/>
                    <a:pt x="20" y="27"/>
                    <a:pt x="22" y="26"/>
                  </a:cubicBezTo>
                  <a:cubicBezTo>
                    <a:pt x="23" y="24"/>
                    <a:pt x="24" y="21"/>
                    <a:pt x="24" y="17"/>
                  </a:cubicBezTo>
                  <a:cubicBezTo>
                    <a:pt x="24" y="14"/>
                    <a:pt x="23" y="11"/>
                    <a:pt x="22" y="10"/>
                  </a:cubicBezTo>
                  <a:cubicBezTo>
                    <a:pt x="20" y="8"/>
                    <a:pt x="18" y="7"/>
                    <a:pt x="16" y="7"/>
                  </a:cubicBezTo>
                  <a:close/>
                  <a:moveTo>
                    <a:pt x="15" y="35"/>
                  </a:moveTo>
                  <a:cubicBezTo>
                    <a:pt x="10" y="35"/>
                    <a:pt x="7" y="33"/>
                    <a:pt x="4" y="30"/>
                  </a:cubicBezTo>
                  <a:cubicBezTo>
                    <a:pt x="1" y="27"/>
                    <a:pt x="0" y="23"/>
                    <a:pt x="0" y="18"/>
                  </a:cubicBezTo>
                  <a:cubicBezTo>
                    <a:pt x="0" y="13"/>
                    <a:pt x="1" y="8"/>
                    <a:pt x="4" y="5"/>
                  </a:cubicBezTo>
                  <a:cubicBezTo>
                    <a:pt x="7" y="2"/>
                    <a:pt x="11" y="0"/>
                    <a:pt x="16" y="0"/>
                  </a:cubicBezTo>
                  <a:cubicBezTo>
                    <a:pt x="21" y="0"/>
                    <a:pt x="25" y="2"/>
                    <a:pt x="28" y="5"/>
                  </a:cubicBezTo>
                  <a:cubicBezTo>
                    <a:pt x="30" y="8"/>
                    <a:pt x="32" y="12"/>
                    <a:pt x="32" y="17"/>
                  </a:cubicBezTo>
                  <a:cubicBezTo>
                    <a:pt x="32" y="22"/>
                    <a:pt x="30" y="27"/>
                    <a:pt x="27" y="30"/>
                  </a:cubicBezTo>
                  <a:cubicBezTo>
                    <a:pt x="24" y="33"/>
                    <a:pt x="20" y="35"/>
                    <a:pt x="1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2596">
              <a:extLst>
                <a:ext uri="{FF2B5EF4-FFF2-40B4-BE49-F238E27FC236}">
                  <a16:creationId xmlns:a16="http://schemas.microsoft.com/office/drawing/2014/main" id="{651C56F4-EDC9-46BC-AEAD-8C43D267AB6C}"/>
                </a:ext>
              </a:extLst>
            </p:cNvPr>
            <p:cNvSpPr>
              <a:spLocks/>
            </p:cNvSpPr>
            <p:nvPr/>
          </p:nvSpPr>
          <p:spPr bwMode="auto">
            <a:xfrm>
              <a:off x="11360366" y="3856820"/>
              <a:ext cx="53975" cy="65088"/>
            </a:xfrm>
            <a:custGeom>
              <a:avLst/>
              <a:gdLst>
                <a:gd name="T0" fmla="*/ 84 w 84"/>
                <a:gd name="T1" fmla="*/ 85 h 102"/>
                <a:gd name="T2" fmla="*/ 0 w 84"/>
                <a:gd name="T3" fmla="*/ 0 h 102"/>
                <a:gd name="T4" fmla="*/ 62 w 84"/>
                <a:gd name="T5" fmla="*/ 102 h 102"/>
                <a:gd name="T6" fmla="*/ 84 w 84"/>
                <a:gd name="T7" fmla="*/ 85 h 102"/>
              </a:gdLst>
              <a:ahLst/>
              <a:cxnLst>
                <a:cxn ang="0">
                  <a:pos x="T0" y="T1"/>
                </a:cxn>
                <a:cxn ang="0">
                  <a:pos x="T2" y="T3"/>
                </a:cxn>
                <a:cxn ang="0">
                  <a:pos x="T4" y="T5"/>
                </a:cxn>
                <a:cxn ang="0">
                  <a:pos x="T6" y="T7"/>
                </a:cxn>
              </a:cxnLst>
              <a:rect l="0" t="0" r="r" b="b"/>
              <a:pathLst>
                <a:path w="84" h="102">
                  <a:moveTo>
                    <a:pt x="84" y="85"/>
                  </a:moveTo>
                  <a:lnTo>
                    <a:pt x="0" y="0"/>
                  </a:lnTo>
                  <a:lnTo>
                    <a:pt x="62" y="102"/>
                  </a:lnTo>
                  <a:cubicBezTo>
                    <a:pt x="70" y="97"/>
                    <a:pt x="77" y="91"/>
                    <a:pt x="8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a:extLst>
              <a:ext uri="{FF2B5EF4-FFF2-40B4-BE49-F238E27FC236}">
                <a16:creationId xmlns:a16="http://schemas.microsoft.com/office/drawing/2014/main" id="{F84BA6D8-7167-4588-A493-D02004086503}"/>
              </a:ext>
            </a:extLst>
          </p:cNvPr>
          <p:cNvSpPr/>
          <p:nvPr/>
        </p:nvSpPr>
        <p:spPr>
          <a:xfrm>
            <a:off x="557667" y="3100620"/>
            <a:ext cx="7169274" cy="2985433"/>
          </a:xfrm>
          <a:prstGeom prst="rect">
            <a:avLst/>
          </a:prstGeom>
        </p:spPr>
        <p:txBody>
          <a:bodyPr wrap="square">
            <a:spAutoFit/>
          </a:bodyPr>
          <a:lstStyle/>
          <a:p>
            <a:r>
              <a:rPr lang="en-US" sz="2400" dirty="0">
                <a:solidFill>
                  <a:srgbClr val="000000"/>
                </a:solidFill>
                <a:latin typeface="Segoe UI Semilight" panose="020B0402040204020203" pitchFamily="34" charset="0"/>
                <a:cs typeface="Segoe UI Semilight" panose="020B0402040204020203" pitchFamily="34" charset="0"/>
              </a:rPr>
              <a:t>Key tasks of SharePoint administrators:</a:t>
            </a:r>
          </a:p>
          <a:p>
            <a:endParaRPr lang="en-US" sz="2400" dirty="0">
              <a:solidFill>
                <a:srgbClr val="000000"/>
              </a:solidFill>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Create, delete, and restore SharePoint sites.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Register hub sites.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site storage limits.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site administrators.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sharing settings at the organization level.</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advanced SharePoint features.</a:t>
            </a:r>
          </a:p>
          <a:p>
            <a:pPr marL="342900" indent="-342900">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View reports to monitor file and user activity.</a:t>
            </a:r>
          </a:p>
        </p:txBody>
      </p:sp>
    </p:spTree>
    <p:extLst>
      <p:ext uri="{BB962C8B-B14F-4D97-AF65-F5344CB8AC3E}">
        <p14:creationId xmlns:p14="http://schemas.microsoft.com/office/powerpoint/2010/main" val="304234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SharePoint Admin Center </a:t>
            </a:r>
            <a:r>
              <a:rPr lang="en-US" sz="2400" dirty="0">
                <a:latin typeface="+mn-lt"/>
              </a:rPr>
              <a:t>(1/2)</a:t>
            </a:r>
            <a:endParaRPr lang="en-US" dirty="0"/>
          </a:p>
        </p:txBody>
      </p:sp>
      <p:pic>
        <p:nvPicPr>
          <p:cNvPr id="3" name="Picture 2" descr="New SharePoint admin center">
            <a:extLst>
              <a:ext uri="{FF2B5EF4-FFF2-40B4-BE49-F238E27FC236}">
                <a16:creationId xmlns:a16="http://schemas.microsoft.com/office/drawing/2014/main" id="{DEC92747-3E2B-48AC-AF8F-6762F8F7F234}"/>
              </a:ext>
            </a:extLst>
          </p:cNvPr>
          <p:cNvPicPr>
            <a:picLocks noChangeAspect="1"/>
          </p:cNvPicPr>
          <p:nvPr/>
        </p:nvPicPr>
        <p:blipFill>
          <a:blip r:embed="rId3"/>
          <a:stretch>
            <a:fillRect/>
          </a:stretch>
        </p:blipFill>
        <p:spPr>
          <a:xfrm>
            <a:off x="1525701" y="2245344"/>
            <a:ext cx="9140598" cy="4320556"/>
          </a:xfrm>
          <a:prstGeom prst="rect">
            <a:avLst/>
          </a:prstGeom>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550788CA-6E5D-4371-9223-7BE177502820}"/>
              </a:ext>
            </a:extLst>
          </p:cNvPr>
          <p:cNvSpPr txBox="1"/>
          <p:nvPr/>
        </p:nvSpPr>
        <p:spPr>
          <a:xfrm>
            <a:off x="470689" y="1191778"/>
            <a:ext cx="11138699" cy="830997"/>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The new SharePoint admin center provides a consistent admin experience across services in Microsoft 365 with modern principles.</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6291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New SharePoint Admin Center </a:t>
            </a:r>
            <a:r>
              <a:rPr lang="en-US" sz="2400" dirty="0">
                <a:latin typeface="+mn-lt"/>
              </a:rPr>
              <a:t>(2/2)</a:t>
            </a:r>
            <a:endParaRPr lang="en-US" dirty="0"/>
          </a:p>
        </p:txBody>
      </p:sp>
      <p:sp>
        <p:nvSpPr>
          <p:cNvPr id="6" name="TextBox 5">
            <a:extLst>
              <a:ext uri="{FF2B5EF4-FFF2-40B4-BE49-F238E27FC236}">
                <a16:creationId xmlns:a16="http://schemas.microsoft.com/office/drawing/2014/main" id="{5548A840-A70E-4D4B-BB48-AE75C595B830}"/>
              </a:ext>
            </a:extLst>
          </p:cNvPr>
          <p:cNvSpPr txBox="1"/>
          <p:nvPr/>
        </p:nvSpPr>
        <p:spPr>
          <a:xfrm>
            <a:off x="175375" y="1195144"/>
            <a:ext cx="11841250" cy="5205656"/>
          </a:xfrm>
          <a:prstGeom prst="rect">
            <a:avLst/>
          </a:prstGeom>
          <a:noFill/>
        </p:spPr>
        <p:txBody>
          <a:bodyPr wrap="square">
            <a:spAutoFit/>
          </a:bodyPr>
          <a:lstStyle/>
          <a:p>
            <a:pPr algn="l">
              <a:lnSpc>
                <a:spcPct val="150000"/>
              </a:lnSpc>
            </a:pPr>
            <a:r>
              <a:rPr lang="en-US" sz="2400" b="1" i="0" dirty="0">
                <a:effectLst/>
                <a:latin typeface="Segoe UI Semilight" panose="020B0402040204020203" pitchFamily="34" charset="0"/>
                <a:cs typeface="Segoe UI Semilight" panose="020B0402040204020203" pitchFamily="34" charset="0"/>
              </a:rPr>
              <a:t>You can use the new SharePoint admin center to:</a:t>
            </a:r>
          </a:p>
          <a:p>
            <a:pPr marL="342900" indent="-342900" algn="l">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Monitor the environment at Home page and left pane, including</a:t>
            </a:r>
          </a:p>
          <a:p>
            <a:pPr marL="342900" indent="-342900" algn="l">
              <a:lnSpc>
                <a:spcPct val="150000"/>
              </a:lnSpc>
              <a:buFont typeface="Arial" panose="020B0604020202020204" pitchFamily="34" charset="0"/>
              <a:buChar char="•"/>
            </a:pPr>
            <a:r>
              <a:rPr lang="en-US" sz="2000" i="0" dirty="0">
                <a:solidFill>
                  <a:srgbClr val="000000"/>
                </a:solidFill>
                <a:effectLst/>
                <a:latin typeface="Segoe UI Semilight" panose="020B0402040204020203" pitchFamily="34" charset="0"/>
                <a:cs typeface="Segoe UI Semilight" panose="020B0402040204020203" pitchFamily="34" charset="0"/>
              </a:rPr>
              <a:t>Create, delete, restore, and manage sites that belong to Microsoft 365 Groups and communication sites.</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Link to the OneDrive admin center, SharePoint Migration Tool, and classic SharePoint admin center</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A geo location selector for organizations that have set up Multi-Geo in OneDrive and SharePoint</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Control Access by creating policies that restrict access from unmanaged devices, sign out users from inactive browser sessions, allow access from only specific IP addresses, and block access from apps that don't use modern authentication.</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Manage settings for list and library experience, sync, notifications, site storage limits, default admin experience, and site creation.</a:t>
            </a:r>
          </a:p>
          <a:p>
            <a:pPr marL="342900"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Review pending and approved web API permissions and approve or reject access requests.</a:t>
            </a:r>
            <a:endParaRPr lang="en-US" sz="2000" i="0" dirty="0">
              <a:solidFill>
                <a:srgbClr val="000000"/>
              </a:solidFill>
              <a:effectLst/>
              <a:latin typeface="Segoe UI Semilight" panose="020B0402040204020203" pitchFamily="34" charset="0"/>
              <a:cs typeface="Segoe UI Semilight" panose="020B0402040204020203" pitchFamily="34" charset="0"/>
            </a:endParaRPr>
          </a:p>
        </p:txBody>
      </p:sp>
      <p:pic>
        <p:nvPicPr>
          <p:cNvPr id="3" name="Graphic 2">
            <a:extLst>
              <a:ext uri="{FF2B5EF4-FFF2-40B4-BE49-F238E27FC236}">
                <a16:creationId xmlns:a16="http://schemas.microsoft.com/office/drawing/2014/main" id="{CEE477F0-E75E-4831-AC0F-B3F83718558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448674" y="2998678"/>
            <a:ext cx="3640837" cy="3640837"/>
          </a:xfrm>
          <a:prstGeom prst="rect">
            <a:avLst/>
          </a:prstGeom>
        </p:spPr>
      </p:pic>
    </p:spTree>
    <p:extLst>
      <p:ext uri="{BB962C8B-B14F-4D97-AF65-F5344CB8AC3E}">
        <p14:creationId xmlns:p14="http://schemas.microsoft.com/office/powerpoint/2010/main" val="11904888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Classic SharePoint Admin Center </a:t>
            </a:r>
            <a:r>
              <a:rPr lang="en-US" sz="2400" dirty="0">
                <a:latin typeface="+mn-lt"/>
              </a:rPr>
              <a:t>(1/2)</a:t>
            </a:r>
            <a:endParaRPr lang="en-US" dirty="0"/>
          </a:p>
        </p:txBody>
      </p:sp>
      <p:pic>
        <p:nvPicPr>
          <p:cNvPr id="51" name="Picture 50" descr="Classic SharePoint admin center">
            <a:extLst>
              <a:ext uri="{FF2B5EF4-FFF2-40B4-BE49-F238E27FC236}">
                <a16:creationId xmlns:a16="http://schemas.microsoft.com/office/drawing/2014/main" id="{5CFE2588-F1D0-4180-BDF2-47B15FFBD87B}"/>
              </a:ext>
            </a:extLst>
          </p:cNvPr>
          <p:cNvPicPr>
            <a:picLocks noChangeAspect="1"/>
          </p:cNvPicPr>
          <p:nvPr/>
        </p:nvPicPr>
        <p:blipFill>
          <a:blip r:embed="rId3"/>
          <a:stretch>
            <a:fillRect/>
          </a:stretch>
        </p:blipFill>
        <p:spPr>
          <a:xfrm>
            <a:off x="2903932" y="2346950"/>
            <a:ext cx="6384135" cy="4217363"/>
          </a:xfrm>
          <a:prstGeom prst="rect">
            <a:avLst/>
          </a:prstGeom>
          <a:effectLst>
            <a:outerShdw blurRad="50800" dist="38100" dir="2700000" algn="tl" rotWithShape="0">
              <a:prstClr val="black">
                <a:alpha val="40000"/>
              </a:prstClr>
            </a:outerShdw>
          </a:effectLst>
        </p:spPr>
      </p:pic>
      <p:sp>
        <p:nvSpPr>
          <p:cNvPr id="53" name="TextBox 52">
            <a:extLst>
              <a:ext uri="{FF2B5EF4-FFF2-40B4-BE49-F238E27FC236}">
                <a16:creationId xmlns:a16="http://schemas.microsoft.com/office/drawing/2014/main" id="{88B62FD7-56FC-4EF7-BC20-F1F8961D392E}"/>
              </a:ext>
            </a:extLst>
          </p:cNvPr>
          <p:cNvSpPr txBox="1"/>
          <p:nvPr/>
        </p:nvSpPr>
        <p:spPr>
          <a:xfrm>
            <a:off x="588263" y="1260915"/>
            <a:ext cx="11310050" cy="830997"/>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While you can perform most SharePoint admin tasks from the new SharePoint admin center, you can still access the classic SharePoint admin center.</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1984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Classic SharePoint Admin Center </a:t>
            </a:r>
            <a:r>
              <a:rPr lang="en-US" sz="2400" dirty="0">
                <a:latin typeface="+mn-lt"/>
              </a:rPr>
              <a:t>(2/2)</a:t>
            </a:r>
            <a:endParaRPr lang="en-US" dirty="0"/>
          </a:p>
        </p:txBody>
      </p:sp>
      <p:sp>
        <p:nvSpPr>
          <p:cNvPr id="53" name="TextBox 52">
            <a:extLst>
              <a:ext uri="{FF2B5EF4-FFF2-40B4-BE49-F238E27FC236}">
                <a16:creationId xmlns:a16="http://schemas.microsoft.com/office/drawing/2014/main" id="{88B62FD7-56FC-4EF7-BC20-F1F8961D392E}"/>
              </a:ext>
            </a:extLst>
          </p:cNvPr>
          <p:cNvSpPr txBox="1"/>
          <p:nvPr/>
        </p:nvSpPr>
        <p:spPr>
          <a:xfrm>
            <a:off x="588263" y="1260915"/>
            <a:ext cx="11310050" cy="4154984"/>
          </a:xfrm>
          <a:prstGeom prst="rect">
            <a:avLst/>
          </a:prstGeom>
          <a:noFill/>
        </p:spPr>
        <p:txBody>
          <a:bodyPr wrap="square">
            <a:spAutoFit/>
          </a:bodyPr>
          <a:lstStyle/>
          <a:p>
            <a:r>
              <a:rPr lang="en-US" sz="2400" b="1" i="0" dirty="0">
                <a:solidFill>
                  <a:srgbClr val="000000"/>
                </a:solidFill>
                <a:effectLst/>
                <a:latin typeface="Segoe UI Semilight" panose="020B0402040204020203" pitchFamily="34" charset="0"/>
                <a:cs typeface="Segoe UI Semilight" panose="020B0402040204020203" pitchFamily="34" charset="0"/>
              </a:rPr>
              <a:t>You can use the classic SharePoint admin center to:</a:t>
            </a:r>
          </a:p>
          <a:p>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Create and manage classic site collections including allocating and monitoring site collection storage</a:t>
            </a:r>
          </a:p>
          <a:p>
            <a:pPr marL="342900" indent="-342900">
              <a:buFont typeface="Arial" panose="020B0604020202020204" pitchFamily="34" charset="0"/>
              <a:buChar char="•"/>
            </a:pPr>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Manage permissions and users and help secure content on sites</a:t>
            </a:r>
          </a:p>
          <a:p>
            <a:pPr marL="342900" indent="-342900">
              <a:buFont typeface="Arial" panose="020B0604020202020204" pitchFamily="34" charset="0"/>
              <a:buChar char="•"/>
            </a:pPr>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Manage user profiles and configure OneDrive settings (called “My Sites” settings in the admin center)</a:t>
            </a:r>
          </a:p>
          <a:p>
            <a:pPr marL="342900" indent="-342900">
              <a:buFont typeface="Arial" panose="020B0604020202020204" pitchFamily="34" charset="0"/>
              <a:buChar char="•"/>
            </a:pPr>
            <a:endParaRPr lang="en-US" sz="2400" b="0" i="0" dirty="0">
              <a:solidFill>
                <a:srgbClr val="000000"/>
              </a:solidFill>
              <a:effectLst/>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b="0" i="0" dirty="0">
                <a:solidFill>
                  <a:srgbClr val="000000"/>
                </a:solidFill>
                <a:effectLst/>
                <a:latin typeface="Segoe UI Semilight" panose="020B0402040204020203" pitchFamily="34" charset="0"/>
                <a:cs typeface="Segoe UI Semilight" panose="020B0402040204020203" pitchFamily="34" charset="0"/>
              </a:rPr>
              <a:t>Enable and configure specific SharePoint Online features or global settings</a:t>
            </a:r>
            <a:endParaRPr lang="en-US" sz="2400" dirty="0">
              <a:latin typeface="Segoe UI Semilight" panose="020B0402040204020203" pitchFamily="34" charset="0"/>
              <a:cs typeface="Segoe UI Semilight" panose="020B0402040204020203" pitchFamily="34" charset="0"/>
            </a:endParaRPr>
          </a:p>
        </p:txBody>
      </p:sp>
      <p:pic>
        <p:nvPicPr>
          <p:cNvPr id="3" name="Graphic 2">
            <a:extLst>
              <a:ext uri="{FF2B5EF4-FFF2-40B4-BE49-F238E27FC236}">
                <a16:creationId xmlns:a16="http://schemas.microsoft.com/office/drawing/2014/main" id="{1DFE3658-69D9-4EBC-8C42-87E8EC89BDA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7975" y="1390651"/>
            <a:ext cx="5467349" cy="5467349"/>
          </a:xfrm>
          <a:prstGeom prst="rect">
            <a:avLst/>
          </a:prstGeom>
        </p:spPr>
      </p:pic>
    </p:spTree>
    <p:extLst>
      <p:ext uri="{BB962C8B-B14F-4D97-AF65-F5344CB8AC3E}">
        <p14:creationId xmlns:p14="http://schemas.microsoft.com/office/powerpoint/2010/main" val="367504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SharePoint Online Management Shell</a:t>
            </a:r>
          </a:p>
        </p:txBody>
      </p:sp>
      <p:sp>
        <p:nvSpPr>
          <p:cNvPr id="6" name="Text Placeholder 5"/>
          <p:cNvSpPr>
            <a:spLocks noGrp="1"/>
          </p:cNvSpPr>
          <p:nvPr>
            <p:ph type="body" sz="quarter" idx="10"/>
          </p:nvPr>
        </p:nvSpPr>
        <p:spPr>
          <a:xfrm>
            <a:off x="418143" y="1257200"/>
            <a:ext cx="11480170" cy="4901791"/>
          </a:xfrm>
        </p:spPr>
        <p:txBody>
          <a:bodyPr/>
          <a:lstStyle/>
          <a:p>
            <a:pPr marL="0" indent="0">
              <a:lnSpc>
                <a:spcPct val="150000"/>
              </a:lnSpc>
              <a:spcBef>
                <a:spcPts val="600"/>
              </a:spcBef>
              <a:spcAft>
                <a:spcPts val="600"/>
              </a:spcAft>
              <a:buNone/>
            </a:pPr>
            <a:r>
              <a:rPr lang="en-US" sz="2400" dirty="0"/>
              <a:t>The SharePoint Management Shell is a Windows PowerShell module that lets you run command-line operations. SharePoint Admin can use it to manage SharePoint Online users, sites, and site collections. </a:t>
            </a:r>
          </a:p>
          <a:p>
            <a:pPr marL="457200" indent="-457200">
              <a:lnSpc>
                <a:spcPct val="150000"/>
              </a:lnSpc>
              <a:spcBef>
                <a:spcPts val="600"/>
              </a:spcBef>
              <a:spcAft>
                <a:spcPts val="600"/>
              </a:spcAft>
              <a:buFont typeface="+mj-lt"/>
              <a:buAutoNum type="arabicPeriod"/>
            </a:pPr>
            <a:r>
              <a:rPr lang="en-US" sz="2400" dirty="0"/>
              <a:t>SharePoint Admin role</a:t>
            </a:r>
          </a:p>
          <a:p>
            <a:pPr marL="457200" indent="-457200">
              <a:lnSpc>
                <a:spcPct val="150000"/>
              </a:lnSpc>
              <a:spcBef>
                <a:spcPts val="600"/>
              </a:spcBef>
              <a:spcAft>
                <a:spcPts val="600"/>
              </a:spcAft>
              <a:buFont typeface="+mj-lt"/>
              <a:buAutoNum type="arabicPeriod"/>
            </a:pPr>
            <a:r>
              <a:rPr lang="en-US" sz="2400" dirty="0"/>
              <a:t>Install SharePoint Online Management Shell</a:t>
            </a:r>
          </a:p>
          <a:p>
            <a:pPr marL="457200" indent="-457200">
              <a:lnSpc>
                <a:spcPct val="150000"/>
              </a:lnSpc>
              <a:spcBef>
                <a:spcPts val="600"/>
              </a:spcBef>
              <a:spcAft>
                <a:spcPts val="600"/>
              </a:spcAft>
              <a:buFont typeface="+mj-lt"/>
              <a:buAutoNum type="arabicPeriod"/>
            </a:pPr>
            <a:endParaRPr lang="en-US" sz="800" dirty="0"/>
          </a:p>
          <a:p>
            <a:pPr marL="457200" indent="-457200">
              <a:lnSpc>
                <a:spcPct val="150000"/>
              </a:lnSpc>
              <a:spcBef>
                <a:spcPts val="600"/>
              </a:spcBef>
              <a:spcAft>
                <a:spcPts val="600"/>
              </a:spcAft>
              <a:buFont typeface="+mj-lt"/>
              <a:buAutoNum type="arabicPeriod"/>
            </a:pPr>
            <a:r>
              <a:rPr lang="en-US" sz="2400" dirty="0"/>
              <a:t>Connect SharePoint Online service</a:t>
            </a:r>
          </a:p>
          <a:p>
            <a:pPr marL="0" indent="0">
              <a:lnSpc>
                <a:spcPct val="150000"/>
              </a:lnSpc>
              <a:spcBef>
                <a:spcPts val="600"/>
              </a:spcBef>
              <a:spcAft>
                <a:spcPts val="600"/>
              </a:spcAft>
              <a:buNone/>
            </a:pPr>
            <a:endParaRPr lang="en-US" sz="2400" dirty="0">
              <a:latin typeface="Segoe UI Semilight" panose="020B0402040204020203" pitchFamily="34" charset="0"/>
              <a:cs typeface="Segoe UI Semilight" panose="020B0402040204020203" pitchFamily="34" charset="0"/>
            </a:endParaRPr>
          </a:p>
        </p:txBody>
      </p:sp>
      <p:grpSp>
        <p:nvGrpSpPr>
          <p:cNvPr id="2" name="Group 1">
            <a:extLst>
              <a:ext uri="{FF2B5EF4-FFF2-40B4-BE49-F238E27FC236}">
                <a16:creationId xmlns:a16="http://schemas.microsoft.com/office/drawing/2014/main" id="{D827D47F-A8D8-45DE-8E60-A8193BB0CE20}"/>
              </a:ext>
              <a:ext uri="{C183D7F6-B498-43B3-948B-1728B52AA6E4}">
                <adec:decorative xmlns:adec="http://schemas.microsoft.com/office/drawing/2017/decorative" val="1"/>
              </a:ext>
            </a:extLst>
          </p:cNvPr>
          <p:cNvGrpSpPr/>
          <p:nvPr/>
        </p:nvGrpSpPr>
        <p:grpSpPr>
          <a:xfrm>
            <a:off x="8881630" y="2786930"/>
            <a:ext cx="3016683" cy="3482108"/>
            <a:chOff x="5629276" y="2436019"/>
            <a:chExt cx="277813" cy="320675"/>
          </a:xfrm>
        </p:grpSpPr>
        <p:sp>
          <p:nvSpPr>
            <p:cNvPr id="5" name="Freeform 1208">
              <a:extLst>
                <a:ext uri="{FF2B5EF4-FFF2-40B4-BE49-F238E27FC236}">
                  <a16:creationId xmlns:a16="http://schemas.microsoft.com/office/drawing/2014/main" id="{56B3B383-49E8-484D-A59D-7E212FD6C4E4}"/>
                </a:ext>
              </a:extLst>
            </p:cNvPr>
            <p:cNvSpPr>
              <a:spLocks/>
            </p:cNvSpPr>
            <p:nvPr/>
          </p:nvSpPr>
          <p:spPr bwMode="auto">
            <a:xfrm>
              <a:off x="5629276" y="2743993"/>
              <a:ext cx="277813" cy="12700"/>
            </a:xfrm>
            <a:custGeom>
              <a:avLst/>
              <a:gdLst>
                <a:gd name="T0" fmla="*/ 426 w 436"/>
                <a:gd name="T1" fmla="*/ 20 h 20"/>
                <a:gd name="T2" fmla="*/ 10 w 436"/>
                <a:gd name="T3" fmla="*/ 20 h 20"/>
                <a:gd name="T4" fmla="*/ 0 w 436"/>
                <a:gd name="T5" fmla="*/ 10 h 20"/>
                <a:gd name="T6" fmla="*/ 10 w 436"/>
                <a:gd name="T7" fmla="*/ 0 h 20"/>
                <a:gd name="T8" fmla="*/ 426 w 436"/>
                <a:gd name="T9" fmla="*/ 0 h 20"/>
                <a:gd name="T10" fmla="*/ 436 w 436"/>
                <a:gd name="T11" fmla="*/ 10 h 20"/>
                <a:gd name="T12" fmla="*/ 426 w 436"/>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436" h="20">
                  <a:moveTo>
                    <a:pt x="426" y="20"/>
                  </a:moveTo>
                  <a:lnTo>
                    <a:pt x="10" y="20"/>
                  </a:lnTo>
                  <a:cubicBezTo>
                    <a:pt x="5" y="20"/>
                    <a:pt x="0" y="16"/>
                    <a:pt x="0" y="10"/>
                  </a:cubicBezTo>
                  <a:cubicBezTo>
                    <a:pt x="0" y="5"/>
                    <a:pt x="5" y="0"/>
                    <a:pt x="10" y="0"/>
                  </a:cubicBezTo>
                  <a:lnTo>
                    <a:pt x="426" y="0"/>
                  </a:lnTo>
                  <a:cubicBezTo>
                    <a:pt x="432" y="0"/>
                    <a:pt x="436" y="5"/>
                    <a:pt x="436" y="10"/>
                  </a:cubicBezTo>
                  <a:cubicBezTo>
                    <a:pt x="436" y="16"/>
                    <a:pt x="432" y="20"/>
                    <a:pt x="426" y="2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09">
              <a:extLst>
                <a:ext uri="{FF2B5EF4-FFF2-40B4-BE49-F238E27FC236}">
                  <a16:creationId xmlns:a16="http://schemas.microsoft.com/office/drawing/2014/main" id="{6E7118B7-09E7-4DEF-9F4F-46AE4B2386AD}"/>
                </a:ext>
              </a:extLst>
            </p:cNvPr>
            <p:cNvSpPr>
              <a:spLocks/>
            </p:cNvSpPr>
            <p:nvPr/>
          </p:nvSpPr>
          <p:spPr bwMode="auto">
            <a:xfrm>
              <a:off x="5795963" y="2648743"/>
              <a:ext cx="38100" cy="90488"/>
            </a:xfrm>
            <a:custGeom>
              <a:avLst/>
              <a:gdLst>
                <a:gd name="T0" fmla="*/ 53 w 59"/>
                <a:gd name="T1" fmla="*/ 52 h 142"/>
                <a:gd name="T2" fmla="*/ 53 w 59"/>
                <a:gd name="T3" fmla="*/ 48 h 142"/>
                <a:gd name="T4" fmla="*/ 37 w 59"/>
                <a:gd name="T5" fmla="*/ 32 h 142"/>
                <a:gd name="T6" fmla="*/ 24 w 59"/>
                <a:gd name="T7" fmla="*/ 32 h 142"/>
                <a:gd name="T8" fmla="*/ 24 w 59"/>
                <a:gd name="T9" fmla="*/ 0 h 142"/>
                <a:gd name="T10" fmla="*/ 7 w 59"/>
                <a:gd name="T11" fmla="*/ 0 h 142"/>
                <a:gd name="T12" fmla="*/ 7 w 59"/>
                <a:gd name="T13" fmla="*/ 60 h 142"/>
                <a:gd name="T14" fmla="*/ 5 w 59"/>
                <a:gd name="T15" fmla="*/ 60 h 142"/>
                <a:gd name="T16" fmla="*/ 5 w 59"/>
                <a:gd name="T17" fmla="*/ 69 h 142"/>
                <a:gd name="T18" fmla="*/ 3 w 59"/>
                <a:gd name="T19" fmla="*/ 69 h 142"/>
                <a:gd name="T20" fmla="*/ 0 w 59"/>
                <a:gd name="T21" fmla="*/ 116 h 142"/>
                <a:gd name="T22" fmla="*/ 5 w 59"/>
                <a:gd name="T23" fmla="*/ 116 h 142"/>
                <a:gd name="T24" fmla="*/ 5 w 59"/>
                <a:gd name="T25" fmla="*/ 142 h 142"/>
                <a:gd name="T26" fmla="*/ 26 w 59"/>
                <a:gd name="T27" fmla="*/ 142 h 142"/>
                <a:gd name="T28" fmla="*/ 26 w 59"/>
                <a:gd name="T29" fmla="*/ 116 h 142"/>
                <a:gd name="T30" fmla="*/ 31 w 59"/>
                <a:gd name="T31" fmla="*/ 116 h 142"/>
                <a:gd name="T32" fmla="*/ 29 w 59"/>
                <a:gd name="T33" fmla="*/ 69 h 142"/>
                <a:gd name="T34" fmla="*/ 26 w 59"/>
                <a:gd name="T35" fmla="*/ 69 h 142"/>
                <a:gd name="T36" fmla="*/ 26 w 59"/>
                <a:gd name="T37" fmla="*/ 60 h 142"/>
                <a:gd name="T38" fmla="*/ 24 w 59"/>
                <a:gd name="T39" fmla="*/ 60 h 142"/>
                <a:gd name="T40" fmla="*/ 24 w 59"/>
                <a:gd name="T41" fmla="*/ 37 h 142"/>
                <a:gd name="T42" fmla="*/ 37 w 59"/>
                <a:gd name="T43" fmla="*/ 37 h 142"/>
                <a:gd name="T44" fmla="*/ 48 w 59"/>
                <a:gd name="T45" fmla="*/ 48 h 142"/>
                <a:gd name="T46" fmla="*/ 48 w 59"/>
                <a:gd name="T47" fmla="*/ 52 h 142"/>
                <a:gd name="T48" fmla="*/ 42 w 59"/>
                <a:gd name="T49" fmla="*/ 68 h 142"/>
                <a:gd name="T50" fmla="*/ 43 w 59"/>
                <a:gd name="T51" fmla="*/ 70 h 142"/>
                <a:gd name="T52" fmla="*/ 57 w 59"/>
                <a:gd name="T53" fmla="*/ 70 h 142"/>
                <a:gd name="T54" fmla="*/ 59 w 59"/>
                <a:gd name="T55" fmla="*/ 68 h 142"/>
                <a:gd name="T56" fmla="*/ 53 w 59"/>
                <a:gd name="T57" fmla="*/ 5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42">
                  <a:moveTo>
                    <a:pt x="53" y="52"/>
                  </a:moveTo>
                  <a:lnTo>
                    <a:pt x="53" y="48"/>
                  </a:lnTo>
                  <a:cubicBezTo>
                    <a:pt x="53" y="39"/>
                    <a:pt x="46" y="32"/>
                    <a:pt x="37" y="32"/>
                  </a:cubicBezTo>
                  <a:lnTo>
                    <a:pt x="24" y="32"/>
                  </a:lnTo>
                  <a:lnTo>
                    <a:pt x="24" y="0"/>
                  </a:lnTo>
                  <a:lnTo>
                    <a:pt x="7" y="0"/>
                  </a:lnTo>
                  <a:lnTo>
                    <a:pt x="7" y="60"/>
                  </a:lnTo>
                  <a:lnTo>
                    <a:pt x="5" y="60"/>
                  </a:lnTo>
                  <a:lnTo>
                    <a:pt x="5" y="69"/>
                  </a:lnTo>
                  <a:lnTo>
                    <a:pt x="3" y="69"/>
                  </a:lnTo>
                  <a:lnTo>
                    <a:pt x="0" y="116"/>
                  </a:lnTo>
                  <a:lnTo>
                    <a:pt x="5" y="116"/>
                  </a:lnTo>
                  <a:lnTo>
                    <a:pt x="5" y="142"/>
                  </a:lnTo>
                  <a:lnTo>
                    <a:pt x="26" y="142"/>
                  </a:lnTo>
                  <a:lnTo>
                    <a:pt x="26" y="116"/>
                  </a:lnTo>
                  <a:lnTo>
                    <a:pt x="31" y="116"/>
                  </a:lnTo>
                  <a:lnTo>
                    <a:pt x="29" y="69"/>
                  </a:lnTo>
                  <a:lnTo>
                    <a:pt x="26" y="69"/>
                  </a:lnTo>
                  <a:lnTo>
                    <a:pt x="26" y="60"/>
                  </a:lnTo>
                  <a:lnTo>
                    <a:pt x="24" y="60"/>
                  </a:lnTo>
                  <a:lnTo>
                    <a:pt x="24" y="37"/>
                  </a:lnTo>
                  <a:lnTo>
                    <a:pt x="37" y="37"/>
                  </a:lnTo>
                  <a:cubicBezTo>
                    <a:pt x="43" y="37"/>
                    <a:pt x="48" y="42"/>
                    <a:pt x="48" y="48"/>
                  </a:cubicBezTo>
                  <a:lnTo>
                    <a:pt x="48" y="52"/>
                  </a:lnTo>
                  <a:cubicBezTo>
                    <a:pt x="45" y="57"/>
                    <a:pt x="42" y="62"/>
                    <a:pt x="42" y="68"/>
                  </a:cubicBezTo>
                  <a:cubicBezTo>
                    <a:pt x="41" y="69"/>
                    <a:pt x="42" y="70"/>
                    <a:pt x="43" y="70"/>
                  </a:cubicBezTo>
                  <a:lnTo>
                    <a:pt x="57" y="70"/>
                  </a:lnTo>
                  <a:cubicBezTo>
                    <a:pt x="58" y="70"/>
                    <a:pt x="59" y="69"/>
                    <a:pt x="59" y="68"/>
                  </a:cubicBezTo>
                  <a:cubicBezTo>
                    <a:pt x="58" y="62"/>
                    <a:pt x="56" y="57"/>
                    <a:pt x="53" y="52"/>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211">
              <a:extLst>
                <a:ext uri="{FF2B5EF4-FFF2-40B4-BE49-F238E27FC236}">
                  <a16:creationId xmlns:a16="http://schemas.microsoft.com/office/drawing/2014/main" id="{552DCE7B-688D-4A78-A7FD-92BC3947A74F}"/>
                </a:ext>
              </a:extLst>
            </p:cNvPr>
            <p:cNvSpPr>
              <a:spLocks/>
            </p:cNvSpPr>
            <p:nvPr/>
          </p:nvSpPr>
          <p:spPr bwMode="auto">
            <a:xfrm>
              <a:off x="5675314" y="2718594"/>
              <a:ext cx="22225" cy="26988"/>
            </a:xfrm>
            <a:custGeom>
              <a:avLst/>
              <a:gdLst>
                <a:gd name="T0" fmla="*/ 33 w 35"/>
                <a:gd name="T1" fmla="*/ 30 h 42"/>
                <a:gd name="T2" fmla="*/ 35 w 35"/>
                <a:gd name="T3" fmla="*/ 3 h 42"/>
                <a:gd name="T4" fmla="*/ 2 w 35"/>
                <a:gd name="T5" fmla="*/ 0 h 42"/>
                <a:gd name="T6" fmla="*/ 0 w 35"/>
                <a:gd name="T7" fmla="*/ 38 h 42"/>
                <a:gd name="T8" fmla="*/ 28 w 35"/>
                <a:gd name="T9" fmla="*/ 42 h 42"/>
                <a:gd name="T10" fmla="*/ 33 w 35"/>
                <a:gd name="T11" fmla="*/ 30 h 42"/>
              </a:gdLst>
              <a:ahLst/>
              <a:cxnLst>
                <a:cxn ang="0">
                  <a:pos x="T0" y="T1"/>
                </a:cxn>
                <a:cxn ang="0">
                  <a:pos x="T2" y="T3"/>
                </a:cxn>
                <a:cxn ang="0">
                  <a:pos x="T4" y="T5"/>
                </a:cxn>
                <a:cxn ang="0">
                  <a:pos x="T6" y="T7"/>
                </a:cxn>
                <a:cxn ang="0">
                  <a:pos x="T8" y="T9"/>
                </a:cxn>
                <a:cxn ang="0">
                  <a:pos x="T10" y="T11"/>
                </a:cxn>
              </a:cxnLst>
              <a:rect l="0" t="0" r="r" b="b"/>
              <a:pathLst>
                <a:path w="35" h="42">
                  <a:moveTo>
                    <a:pt x="33" y="30"/>
                  </a:moveTo>
                  <a:lnTo>
                    <a:pt x="35" y="3"/>
                  </a:lnTo>
                  <a:lnTo>
                    <a:pt x="2" y="0"/>
                  </a:lnTo>
                  <a:lnTo>
                    <a:pt x="0" y="38"/>
                  </a:lnTo>
                  <a:lnTo>
                    <a:pt x="28" y="42"/>
                  </a:lnTo>
                  <a:lnTo>
                    <a:pt x="33" y="3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212">
              <a:extLst>
                <a:ext uri="{FF2B5EF4-FFF2-40B4-BE49-F238E27FC236}">
                  <a16:creationId xmlns:a16="http://schemas.microsoft.com/office/drawing/2014/main" id="{C1BEF4DB-C31E-4D9C-A39C-960BE8F64572}"/>
                </a:ext>
              </a:extLst>
            </p:cNvPr>
            <p:cNvSpPr>
              <a:spLocks/>
            </p:cNvSpPr>
            <p:nvPr/>
          </p:nvSpPr>
          <p:spPr bwMode="auto">
            <a:xfrm>
              <a:off x="5722939" y="2542381"/>
              <a:ext cx="44450" cy="76200"/>
            </a:xfrm>
            <a:custGeom>
              <a:avLst/>
              <a:gdLst>
                <a:gd name="T0" fmla="*/ 61 w 69"/>
                <a:gd name="T1" fmla="*/ 0 h 120"/>
                <a:gd name="T2" fmla="*/ 41 w 69"/>
                <a:gd name="T3" fmla="*/ 76 h 120"/>
                <a:gd name="T4" fmla="*/ 0 w 69"/>
                <a:gd name="T5" fmla="*/ 104 h 120"/>
                <a:gd name="T6" fmla="*/ 8 w 69"/>
                <a:gd name="T7" fmla="*/ 120 h 120"/>
                <a:gd name="T8" fmla="*/ 66 w 69"/>
                <a:gd name="T9" fmla="*/ 96 h 120"/>
                <a:gd name="T10" fmla="*/ 69 w 69"/>
                <a:gd name="T11" fmla="*/ 8 h 120"/>
                <a:gd name="T12" fmla="*/ 61 w 69"/>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69" h="120">
                  <a:moveTo>
                    <a:pt x="61" y="0"/>
                  </a:moveTo>
                  <a:lnTo>
                    <a:pt x="41" y="76"/>
                  </a:lnTo>
                  <a:lnTo>
                    <a:pt x="0" y="104"/>
                  </a:lnTo>
                  <a:lnTo>
                    <a:pt x="8" y="120"/>
                  </a:lnTo>
                  <a:lnTo>
                    <a:pt x="66" y="96"/>
                  </a:lnTo>
                  <a:lnTo>
                    <a:pt x="69" y="8"/>
                  </a:lnTo>
                  <a:lnTo>
                    <a:pt x="61" y="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213">
              <a:extLst>
                <a:ext uri="{FF2B5EF4-FFF2-40B4-BE49-F238E27FC236}">
                  <a16:creationId xmlns:a16="http://schemas.microsoft.com/office/drawing/2014/main" id="{0F5360DC-D09F-47CB-B52D-C106B09ECCD1}"/>
                </a:ext>
              </a:extLst>
            </p:cNvPr>
            <p:cNvSpPr>
              <a:spLocks/>
            </p:cNvSpPr>
            <p:nvPr/>
          </p:nvSpPr>
          <p:spPr bwMode="auto">
            <a:xfrm>
              <a:off x="5805489" y="2721769"/>
              <a:ext cx="69850" cy="17463"/>
            </a:xfrm>
            <a:custGeom>
              <a:avLst/>
              <a:gdLst>
                <a:gd name="T0" fmla="*/ 0 w 108"/>
                <a:gd name="T1" fmla="*/ 0 h 29"/>
                <a:gd name="T2" fmla="*/ 104 w 108"/>
                <a:gd name="T3" fmla="*/ 16 h 29"/>
                <a:gd name="T4" fmla="*/ 107 w 108"/>
                <a:gd name="T5" fmla="*/ 23 h 29"/>
                <a:gd name="T6" fmla="*/ 105 w 108"/>
                <a:gd name="T7" fmla="*/ 29 h 29"/>
                <a:gd name="T8" fmla="*/ 0 w 108"/>
                <a:gd name="T9" fmla="*/ 18 h 29"/>
                <a:gd name="T10" fmla="*/ 0 w 108"/>
                <a:gd name="T11" fmla="*/ 0 h 29"/>
              </a:gdLst>
              <a:ahLst/>
              <a:cxnLst>
                <a:cxn ang="0">
                  <a:pos x="T0" y="T1"/>
                </a:cxn>
                <a:cxn ang="0">
                  <a:pos x="T2" y="T3"/>
                </a:cxn>
                <a:cxn ang="0">
                  <a:pos x="T4" y="T5"/>
                </a:cxn>
                <a:cxn ang="0">
                  <a:pos x="T6" y="T7"/>
                </a:cxn>
                <a:cxn ang="0">
                  <a:pos x="T8" y="T9"/>
                </a:cxn>
                <a:cxn ang="0">
                  <a:pos x="T10" y="T11"/>
                </a:cxn>
              </a:cxnLst>
              <a:rect l="0" t="0" r="r" b="b"/>
              <a:pathLst>
                <a:path w="108" h="29">
                  <a:moveTo>
                    <a:pt x="0" y="0"/>
                  </a:moveTo>
                  <a:cubicBezTo>
                    <a:pt x="0" y="0"/>
                    <a:pt x="65" y="2"/>
                    <a:pt x="104" y="16"/>
                  </a:cubicBezTo>
                  <a:cubicBezTo>
                    <a:pt x="106" y="17"/>
                    <a:pt x="108" y="20"/>
                    <a:pt x="107" y="23"/>
                  </a:cubicBezTo>
                  <a:lnTo>
                    <a:pt x="105" y="29"/>
                  </a:lnTo>
                  <a:cubicBezTo>
                    <a:pt x="105" y="29"/>
                    <a:pt x="60" y="18"/>
                    <a:pt x="0" y="18"/>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14">
              <a:extLst>
                <a:ext uri="{FF2B5EF4-FFF2-40B4-BE49-F238E27FC236}">
                  <a16:creationId xmlns:a16="http://schemas.microsoft.com/office/drawing/2014/main" id="{F93911C4-6978-4696-862B-27EF52FF91BE}"/>
                </a:ext>
              </a:extLst>
            </p:cNvPr>
            <p:cNvSpPr>
              <a:spLocks/>
            </p:cNvSpPr>
            <p:nvPr/>
          </p:nvSpPr>
          <p:spPr bwMode="auto">
            <a:xfrm>
              <a:off x="5862639" y="2732881"/>
              <a:ext cx="9525" cy="6350"/>
            </a:xfrm>
            <a:custGeom>
              <a:avLst/>
              <a:gdLst>
                <a:gd name="T0" fmla="*/ 17 w 17"/>
                <a:gd name="T1" fmla="*/ 11 h 11"/>
                <a:gd name="T2" fmla="*/ 0 w 17"/>
                <a:gd name="T3" fmla="*/ 11 h 11"/>
                <a:gd name="T4" fmla="*/ 0 w 17"/>
                <a:gd name="T5" fmla="*/ 0 h 11"/>
                <a:gd name="T6" fmla="*/ 15 w 17"/>
                <a:gd name="T7" fmla="*/ 6 h 11"/>
                <a:gd name="T8" fmla="*/ 17 w 17"/>
                <a:gd name="T9" fmla="*/ 11 h 11"/>
              </a:gdLst>
              <a:ahLst/>
              <a:cxnLst>
                <a:cxn ang="0">
                  <a:pos x="T0" y="T1"/>
                </a:cxn>
                <a:cxn ang="0">
                  <a:pos x="T2" y="T3"/>
                </a:cxn>
                <a:cxn ang="0">
                  <a:pos x="T4" y="T5"/>
                </a:cxn>
                <a:cxn ang="0">
                  <a:pos x="T6" y="T7"/>
                </a:cxn>
                <a:cxn ang="0">
                  <a:pos x="T8" y="T9"/>
                </a:cxn>
              </a:cxnLst>
              <a:rect l="0" t="0" r="r" b="b"/>
              <a:pathLst>
                <a:path w="17" h="11">
                  <a:moveTo>
                    <a:pt x="17" y="11"/>
                  </a:moveTo>
                  <a:lnTo>
                    <a:pt x="0" y="11"/>
                  </a:lnTo>
                  <a:lnTo>
                    <a:pt x="0" y="0"/>
                  </a:lnTo>
                  <a:lnTo>
                    <a:pt x="15" y="6"/>
                  </a:lnTo>
                  <a:lnTo>
                    <a:pt x="17" y="11"/>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15">
              <a:extLst>
                <a:ext uri="{FF2B5EF4-FFF2-40B4-BE49-F238E27FC236}">
                  <a16:creationId xmlns:a16="http://schemas.microsoft.com/office/drawing/2014/main" id="{668F9FDF-AC9F-49D8-B0FE-E8631E2B08FE}"/>
                </a:ext>
              </a:extLst>
            </p:cNvPr>
            <p:cNvSpPr>
              <a:spLocks/>
            </p:cNvSpPr>
            <p:nvPr/>
          </p:nvSpPr>
          <p:spPr bwMode="auto">
            <a:xfrm>
              <a:off x="5854701" y="2739231"/>
              <a:ext cx="17463" cy="17463"/>
            </a:xfrm>
            <a:custGeom>
              <a:avLst/>
              <a:gdLst>
                <a:gd name="T0" fmla="*/ 29 w 29"/>
                <a:gd name="T1" fmla="*/ 0 h 27"/>
                <a:gd name="T2" fmla="*/ 12 w 29"/>
                <a:gd name="T3" fmla="*/ 0 h 27"/>
                <a:gd name="T4" fmla="*/ 12 w 29"/>
                <a:gd name="T5" fmla="*/ 3 h 27"/>
                <a:gd name="T6" fmla="*/ 0 w 29"/>
                <a:gd name="T7" fmla="*/ 15 h 27"/>
                <a:gd name="T8" fmla="*/ 12 w 29"/>
                <a:gd name="T9" fmla="*/ 27 h 27"/>
                <a:gd name="T10" fmla="*/ 23 w 29"/>
                <a:gd name="T11" fmla="*/ 18 h 27"/>
                <a:gd name="T12" fmla="*/ 29 w 29"/>
                <a:gd name="T13" fmla="*/ 18 h 27"/>
                <a:gd name="T14" fmla="*/ 29 w 29"/>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7">
                  <a:moveTo>
                    <a:pt x="29" y="0"/>
                  </a:moveTo>
                  <a:lnTo>
                    <a:pt x="12" y="0"/>
                  </a:lnTo>
                  <a:lnTo>
                    <a:pt x="12" y="3"/>
                  </a:lnTo>
                  <a:cubicBezTo>
                    <a:pt x="5" y="3"/>
                    <a:pt x="0" y="9"/>
                    <a:pt x="0" y="15"/>
                  </a:cubicBezTo>
                  <a:cubicBezTo>
                    <a:pt x="0" y="22"/>
                    <a:pt x="5" y="27"/>
                    <a:pt x="12" y="27"/>
                  </a:cubicBezTo>
                  <a:cubicBezTo>
                    <a:pt x="17" y="27"/>
                    <a:pt x="22" y="23"/>
                    <a:pt x="23" y="18"/>
                  </a:cubicBezTo>
                  <a:lnTo>
                    <a:pt x="29" y="18"/>
                  </a:lnTo>
                  <a:lnTo>
                    <a:pt x="29"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16">
              <a:extLst>
                <a:ext uri="{FF2B5EF4-FFF2-40B4-BE49-F238E27FC236}">
                  <a16:creationId xmlns:a16="http://schemas.microsoft.com/office/drawing/2014/main" id="{2055A381-1C9E-4242-8A62-C8B95055AE02}"/>
                </a:ext>
              </a:extLst>
            </p:cNvPr>
            <p:cNvSpPr>
              <a:spLocks/>
            </p:cNvSpPr>
            <p:nvPr/>
          </p:nvSpPr>
          <p:spPr bwMode="auto">
            <a:xfrm>
              <a:off x="5738814" y="2732881"/>
              <a:ext cx="11113" cy="6350"/>
            </a:xfrm>
            <a:custGeom>
              <a:avLst/>
              <a:gdLst>
                <a:gd name="T0" fmla="*/ 0 w 18"/>
                <a:gd name="T1" fmla="*/ 11 h 11"/>
                <a:gd name="T2" fmla="*/ 18 w 18"/>
                <a:gd name="T3" fmla="*/ 11 h 11"/>
                <a:gd name="T4" fmla="*/ 18 w 18"/>
                <a:gd name="T5" fmla="*/ 0 h 11"/>
                <a:gd name="T6" fmla="*/ 3 w 18"/>
                <a:gd name="T7" fmla="*/ 6 h 11"/>
                <a:gd name="T8" fmla="*/ 0 w 18"/>
                <a:gd name="T9" fmla="*/ 11 h 11"/>
              </a:gdLst>
              <a:ahLst/>
              <a:cxnLst>
                <a:cxn ang="0">
                  <a:pos x="T0" y="T1"/>
                </a:cxn>
                <a:cxn ang="0">
                  <a:pos x="T2" y="T3"/>
                </a:cxn>
                <a:cxn ang="0">
                  <a:pos x="T4" y="T5"/>
                </a:cxn>
                <a:cxn ang="0">
                  <a:pos x="T6" y="T7"/>
                </a:cxn>
                <a:cxn ang="0">
                  <a:pos x="T8" y="T9"/>
                </a:cxn>
              </a:cxnLst>
              <a:rect l="0" t="0" r="r" b="b"/>
              <a:pathLst>
                <a:path w="18" h="11">
                  <a:moveTo>
                    <a:pt x="0" y="11"/>
                  </a:moveTo>
                  <a:lnTo>
                    <a:pt x="18" y="11"/>
                  </a:lnTo>
                  <a:lnTo>
                    <a:pt x="18" y="0"/>
                  </a:lnTo>
                  <a:lnTo>
                    <a:pt x="3" y="6"/>
                  </a:lnTo>
                  <a:lnTo>
                    <a:pt x="0"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17">
              <a:extLst>
                <a:ext uri="{FF2B5EF4-FFF2-40B4-BE49-F238E27FC236}">
                  <a16:creationId xmlns:a16="http://schemas.microsoft.com/office/drawing/2014/main" id="{E754928A-BBEC-4D27-8FAD-F8310615F640}"/>
                </a:ext>
              </a:extLst>
            </p:cNvPr>
            <p:cNvSpPr>
              <a:spLocks/>
            </p:cNvSpPr>
            <p:nvPr/>
          </p:nvSpPr>
          <p:spPr bwMode="auto">
            <a:xfrm>
              <a:off x="5730876" y="2739231"/>
              <a:ext cx="19050" cy="17463"/>
            </a:xfrm>
            <a:custGeom>
              <a:avLst/>
              <a:gdLst>
                <a:gd name="T0" fmla="*/ 30 w 30"/>
                <a:gd name="T1" fmla="*/ 0 h 27"/>
                <a:gd name="T2" fmla="*/ 12 w 30"/>
                <a:gd name="T3" fmla="*/ 0 h 27"/>
                <a:gd name="T4" fmla="*/ 12 w 30"/>
                <a:gd name="T5" fmla="*/ 3 h 27"/>
                <a:gd name="T6" fmla="*/ 0 w 30"/>
                <a:gd name="T7" fmla="*/ 15 h 27"/>
                <a:gd name="T8" fmla="*/ 12 w 30"/>
                <a:gd name="T9" fmla="*/ 27 h 27"/>
                <a:gd name="T10" fmla="*/ 24 w 30"/>
                <a:gd name="T11" fmla="*/ 18 h 27"/>
                <a:gd name="T12" fmla="*/ 30 w 30"/>
                <a:gd name="T13" fmla="*/ 18 h 27"/>
                <a:gd name="T14" fmla="*/ 30 w 30"/>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7">
                  <a:moveTo>
                    <a:pt x="30" y="0"/>
                  </a:moveTo>
                  <a:lnTo>
                    <a:pt x="12" y="0"/>
                  </a:lnTo>
                  <a:lnTo>
                    <a:pt x="12" y="3"/>
                  </a:lnTo>
                  <a:cubicBezTo>
                    <a:pt x="6" y="3"/>
                    <a:pt x="0" y="9"/>
                    <a:pt x="0" y="15"/>
                  </a:cubicBezTo>
                  <a:cubicBezTo>
                    <a:pt x="0" y="22"/>
                    <a:pt x="6" y="27"/>
                    <a:pt x="12" y="27"/>
                  </a:cubicBezTo>
                  <a:cubicBezTo>
                    <a:pt x="18" y="27"/>
                    <a:pt x="23" y="23"/>
                    <a:pt x="24" y="18"/>
                  </a:cubicBezTo>
                  <a:lnTo>
                    <a:pt x="30" y="18"/>
                  </a:ln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18">
              <a:extLst>
                <a:ext uri="{FF2B5EF4-FFF2-40B4-BE49-F238E27FC236}">
                  <a16:creationId xmlns:a16="http://schemas.microsoft.com/office/drawing/2014/main" id="{6267361B-DBEC-4BE0-98E1-9B66C52A3975}"/>
                </a:ext>
              </a:extLst>
            </p:cNvPr>
            <p:cNvSpPr>
              <a:spLocks/>
            </p:cNvSpPr>
            <p:nvPr/>
          </p:nvSpPr>
          <p:spPr bwMode="auto">
            <a:xfrm>
              <a:off x="5641976" y="2729706"/>
              <a:ext cx="58738" cy="26988"/>
            </a:xfrm>
            <a:custGeom>
              <a:avLst/>
              <a:gdLst>
                <a:gd name="T0" fmla="*/ 86 w 92"/>
                <a:gd name="T1" fmla="*/ 14 h 43"/>
                <a:gd name="T2" fmla="*/ 92 w 92"/>
                <a:gd name="T3" fmla="*/ 43 h 43"/>
                <a:gd name="T4" fmla="*/ 0 w 92"/>
                <a:gd name="T5" fmla="*/ 43 h 43"/>
                <a:gd name="T6" fmla="*/ 25 w 92"/>
                <a:gd name="T7" fmla="*/ 22 h 43"/>
                <a:gd name="T8" fmla="*/ 52 w 92"/>
                <a:gd name="T9" fmla="*/ 0 h 43"/>
                <a:gd name="T10" fmla="*/ 63 w 92"/>
                <a:gd name="T11" fmla="*/ 12 h 43"/>
                <a:gd name="T12" fmla="*/ 63 w 92"/>
                <a:gd name="T13" fmla="*/ 14 h 43"/>
                <a:gd name="T14" fmla="*/ 86 w 92"/>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43">
                  <a:moveTo>
                    <a:pt x="86" y="14"/>
                  </a:moveTo>
                  <a:cubicBezTo>
                    <a:pt x="86" y="14"/>
                    <a:pt x="91" y="27"/>
                    <a:pt x="92" y="43"/>
                  </a:cubicBezTo>
                  <a:lnTo>
                    <a:pt x="0" y="43"/>
                  </a:lnTo>
                  <a:cubicBezTo>
                    <a:pt x="0" y="43"/>
                    <a:pt x="3" y="22"/>
                    <a:pt x="25" y="22"/>
                  </a:cubicBezTo>
                  <a:cubicBezTo>
                    <a:pt x="48" y="22"/>
                    <a:pt x="52" y="0"/>
                    <a:pt x="52" y="0"/>
                  </a:cubicBezTo>
                  <a:cubicBezTo>
                    <a:pt x="57" y="3"/>
                    <a:pt x="61" y="7"/>
                    <a:pt x="63" y="12"/>
                  </a:cubicBezTo>
                  <a:lnTo>
                    <a:pt x="63" y="14"/>
                  </a:lnTo>
                  <a:lnTo>
                    <a:pt x="86" y="1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19">
              <a:extLst>
                <a:ext uri="{FF2B5EF4-FFF2-40B4-BE49-F238E27FC236}">
                  <a16:creationId xmlns:a16="http://schemas.microsoft.com/office/drawing/2014/main" id="{83D67547-50A8-4A51-A9CC-CB97E9CEEF0A}"/>
                </a:ext>
              </a:extLst>
            </p:cNvPr>
            <p:cNvSpPr>
              <a:spLocks/>
            </p:cNvSpPr>
            <p:nvPr/>
          </p:nvSpPr>
          <p:spPr bwMode="auto">
            <a:xfrm>
              <a:off x="5754689" y="2512219"/>
              <a:ext cx="111125" cy="144463"/>
            </a:xfrm>
            <a:custGeom>
              <a:avLst/>
              <a:gdLst>
                <a:gd name="T0" fmla="*/ 158 w 176"/>
                <a:gd name="T1" fmla="*/ 172 h 228"/>
                <a:gd name="T2" fmla="*/ 173 w 176"/>
                <a:gd name="T3" fmla="*/ 23 h 228"/>
                <a:gd name="T4" fmla="*/ 161 w 176"/>
                <a:gd name="T5" fmla="*/ 1 h 228"/>
                <a:gd name="T6" fmla="*/ 43 w 176"/>
                <a:gd name="T7" fmla="*/ 1 h 228"/>
                <a:gd name="T8" fmla="*/ 35 w 176"/>
                <a:gd name="T9" fmla="*/ 7 h 228"/>
                <a:gd name="T10" fmla="*/ 0 w 176"/>
                <a:gd name="T11" fmla="*/ 228 h 228"/>
                <a:gd name="T12" fmla="*/ 148 w 176"/>
                <a:gd name="T13" fmla="*/ 228 h 228"/>
                <a:gd name="T14" fmla="*/ 169 w 176"/>
                <a:gd name="T15" fmla="*/ 196 h 228"/>
                <a:gd name="T16" fmla="*/ 158 w 176"/>
                <a:gd name="T17" fmla="*/ 17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228">
                  <a:moveTo>
                    <a:pt x="158" y="172"/>
                  </a:moveTo>
                  <a:lnTo>
                    <a:pt x="173" y="23"/>
                  </a:lnTo>
                  <a:cubicBezTo>
                    <a:pt x="174" y="21"/>
                    <a:pt x="173" y="0"/>
                    <a:pt x="161" y="1"/>
                  </a:cubicBezTo>
                  <a:cubicBezTo>
                    <a:pt x="122" y="6"/>
                    <a:pt x="82" y="6"/>
                    <a:pt x="43" y="1"/>
                  </a:cubicBezTo>
                  <a:cubicBezTo>
                    <a:pt x="42" y="11"/>
                    <a:pt x="35" y="7"/>
                    <a:pt x="35" y="7"/>
                  </a:cubicBezTo>
                  <a:lnTo>
                    <a:pt x="0" y="228"/>
                  </a:lnTo>
                  <a:lnTo>
                    <a:pt x="148" y="228"/>
                  </a:lnTo>
                  <a:cubicBezTo>
                    <a:pt x="165" y="228"/>
                    <a:pt x="176" y="211"/>
                    <a:pt x="169" y="196"/>
                  </a:cubicBezTo>
                  <a:lnTo>
                    <a:pt x="158" y="17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20">
              <a:extLst>
                <a:ext uri="{FF2B5EF4-FFF2-40B4-BE49-F238E27FC236}">
                  <a16:creationId xmlns:a16="http://schemas.microsoft.com/office/drawing/2014/main" id="{439E6308-795A-49BF-9CED-701E0AA30051}"/>
                </a:ext>
              </a:extLst>
            </p:cNvPr>
            <p:cNvSpPr>
              <a:spLocks/>
            </p:cNvSpPr>
            <p:nvPr/>
          </p:nvSpPr>
          <p:spPr bwMode="auto">
            <a:xfrm>
              <a:off x="5773739" y="2528094"/>
              <a:ext cx="85725" cy="4763"/>
            </a:xfrm>
            <a:custGeom>
              <a:avLst/>
              <a:gdLst>
                <a:gd name="T0" fmla="*/ 58 w 133"/>
                <a:gd name="T1" fmla="*/ 8 h 8"/>
                <a:gd name="T2" fmla="*/ 0 w 133"/>
                <a:gd name="T3" fmla="*/ 4 h 8"/>
                <a:gd name="T4" fmla="*/ 0 w 133"/>
                <a:gd name="T5" fmla="*/ 0 h 8"/>
                <a:gd name="T6" fmla="*/ 133 w 133"/>
                <a:gd name="T7" fmla="*/ 0 h 8"/>
                <a:gd name="T8" fmla="*/ 133 w 133"/>
                <a:gd name="T9" fmla="*/ 4 h 8"/>
                <a:gd name="T10" fmla="*/ 58 w 133"/>
                <a:gd name="T11" fmla="*/ 8 h 8"/>
              </a:gdLst>
              <a:ahLst/>
              <a:cxnLst>
                <a:cxn ang="0">
                  <a:pos x="T0" y="T1"/>
                </a:cxn>
                <a:cxn ang="0">
                  <a:pos x="T2" y="T3"/>
                </a:cxn>
                <a:cxn ang="0">
                  <a:pos x="T4" y="T5"/>
                </a:cxn>
                <a:cxn ang="0">
                  <a:pos x="T6" y="T7"/>
                </a:cxn>
                <a:cxn ang="0">
                  <a:pos x="T8" y="T9"/>
                </a:cxn>
                <a:cxn ang="0">
                  <a:pos x="T10" y="T11"/>
                </a:cxn>
              </a:cxnLst>
              <a:rect l="0" t="0" r="r" b="b"/>
              <a:pathLst>
                <a:path w="133" h="8">
                  <a:moveTo>
                    <a:pt x="58" y="8"/>
                  </a:moveTo>
                  <a:cubicBezTo>
                    <a:pt x="38" y="8"/>
                    <a:pt x="17" y="7"/>
                    <a:pt x="0" y="4"/>
                  </a:cubicBezTo>
                  <a:lnTo>
                    <a:pt x="0" y="0"/>
                  </a:lnTo>
                  <a:cubicBezTo>
                    <a:pt x="53" y="8"/>
                    <a:pt x="132" y="0"/>
                    <a:pt x="133" y="0"/>
                  </a:cubicBezTo>
                  <a:lnTo>
                    <a:pt x="133" y="4"/>
                  </a:lnTo>
                  <a:cubicBezTo>
                    <a:pt x="133" y="4"/>
                    <a:pt x="97" y="8"/>
                    <a:pt x="58"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21">
              <a:extLst>
                <a:ext uri="{FF2B5EF4-FFF2-40B4-BE49-F238E27FC236}">
                  <a16:creationId xmlns:a16="http://schemas.microsoft.com/office/drawing/2014/main" id="{75DF0EB8-B3D8-4B4A-B13C-E4AB39C9F793}"/>
                </a:ext>
              </a:extLst>
            </p:cNvPr>
            <p:cNvSpPr>
              <a:spLocks/>
            </p:cNvSpPr>
            <p:nvPr/>
          </p:nvSpPr>
          <p:spPr bwMode="auto">
            <a:xfrm>
              <a:off x="5767389" y="2548731"/>
              <a:ext cx="88900" cy="4763"/>
            </a:xfrm>
            <a:custGeom>
              <a:avLst/>
              <a:gdLst>
                <a:gd name="T0" fmla="*/ 60 w 138"/>
                <a:gd name="T1" fmla="*/ 8 h 8"/>
                <a:gd name="T2" fmla="*/ 0 w 138"/>
                <a:gd name="T3" fmla="*/ 4 h 8"/>
                <a:gd name="T4" fmla="*/ 1 w 138"/>
                <a:gd name="T5" fmla="*/ 0 h 8"/>
                <a:gd name="T6" fmla="*/ 138 w 138"/>
                <a:gd name="T7" fmla="*/ 0 h 8"/>
                <a:gd name="T8" fmla="*/ 138 w 138"/>
                <a:gd name="T9" fmla="*/ 4 h 8"/>
                <a:gd name="T10" fmla="*/ 60 w 138"/>
                <a:gd name="T11" fmla="*/ 8 h 8"/>
              </a:gdLst>
              <a:ahLst/>
              <a:cxnLst>
                <a:cxn ang="0">
                  <a:pos x="T0" y="T1"/>
                </a:cxn>
                <a:cxn ang="0">
                  <a:pos x="T2" y="T3"/>
                </a:cxn>
                <a:cxn ang="0">
                  <a:pos x="T4" y="T5"/>
                </a:cxn>
                <a:cxn ang="0">
                  <a:pos x="T6" y="T7"/>
                </a:cxn>
                <a:cxn ang="0">
                  <a:pos x="T8" y="T9"/>
                </a:cxn>
                <a:cxn ang="0">
                  <a:pos x="T10" y="T11"/>
                </a:cxn>
              </a:cxnLst>
              <a:rect l="0" t="0" r="r" b="b"/>
              <a:pathLst>
                <a:path w="138" h="8">
                  <a:moveTo>
                    <a:pt x="60" y="8"/>
                  </a:moveTo>
                  <a:cubicBezTo>
                    <a:pt x="39" y="8"/>
                    <a:pt x="18" y="7"/>
                    <a:pt x="0" y="4"/>
                  </a:cubicBezTo>
                  <a:lnTo>
                    <a:pt x="1" y="0"/>
                  </a:lnTo>
                  <a:cubicBezTo>
                    <a:pt x="54" y="8"/>
                    <a:pt x="137" y="0"/>
                    <a:pt x="138" y="0"/>
                  </a:cubicBezTo>
                  <a:lnTo>
                    <a:pt x="138" y="4"/>
                  </a:lnTo>
                  <a:cubicBezTo>
                    <a:pt x="138" y="4"/>
                    <a:pt x="100" y="8"/>
                    <a:pt x="60"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22">
              <a:extLst>
                <a:ext uri="{FF2B5EF4-FFF2-40B4-BE49-F238E27FC236}">
                  <a16:creationId xmlns:a16="http://schemas.microsoft.com/office/drawing/2014/main" id="{7C28086E-5FBA-4EAB-82A3-72ECA8F20BC9}"/>
                </a:ext>
              </a:extLst>
            </p:cNvPr>
            <p:cNvSpPr>
              <a:spLocks/>
            </p:cNvSpPr>
            <p:nvPr/>
          </p:nvSpPr>
          <p:spPr bwMode="auto">
            <a:xfrm>
              <a:off x="5765801" y="2569369"/>
              <a:ext cx="88900" cy="4763"/>
            </a:xfrm>
            <a:custGeom>
              <a:avLst/>
              <a:gdLst>
                <a:gd name="T0" fmla="*/ 60 w 139"/>
                <a:gd name="T1" fmla="*/ 8 h 8"/>
                <a:gd name="T2" fmla="*/ 0 w 139"/>
                <a:gd name="T3" fmla="*/ 4 h 8"/>
                <a:gd name="T4" fmla="*/ 1 w 139"/>
                <a:gd name="T5" fmla="*/ 0 h 8"/>
                <a:gd name="T6" fmla="*/ 139 w 139"/>
                <a:gd name="T7" fmla="*/ 0 h 8"/>
                <a:gd name="T8" fmla="*/ 139 w 139"/>
                <a:gd name="T9" fmla="*/ 4 h 8"/>
                <a:gd name="T10" fmla="*/ 60 w 139"/>
                <a:gd name="T11" fmla="*/ 8 h 8"/>
              </a:gdLst>
              <a:ahLst/>
              <a:cxnLst>
                <a:cxn ang="0">
                  <a:pos x="T0" y="T1"/>
                </a:cxn>
                <a:cxn ang="0">
                  <a:pos x="T2" y="T3"/>
                </a:cxn>
                <a:cxn ang="0">
                  <a:pos x="T4" y="T5"/>
                </a:cxn>
                <a:cxn ang="0">
                  <a:pos x="T6" y="T7"/>
                </a:cxn>
                <a:cxn ang="0">
                  <a:pos x="T8" y="T9"/>
                </a:cxn>
                <a:cxn ang="0">
                  <a:pos x="T10" y="T11"/>
                </a:cxn>
              </a:cxnLst>
              <a:rect l="0" t="0" r="r" b="b"/>
              <a:pathLst>
                <a:path w="139" h="8">
                  <a:moveTo>
                    <a:pt x="60" y="8"/>
                  </a:moveTo>
                  <a:cubicBezTo>
                    <a:pt x="39" y="8"/>
                    <a:pt x="18" y="7"/>
                    <a:pt x="0" y="4"/>
                  </a:cubicBezTo>
                  <a:lnTo>
                    <a:pt x="1" y="0"/>
                  </a:lnTo>
                  <a:cubicBezTo>
                    <a:pt x="54" y="8"/>
                    <a:pt x="138" y="0"/>
                    <a:pt x="139" y="0"/>
                  </a:cubicBezTo>
                  <a:lnTo>
                    <a:pt x="139" y="4"/>
                  </a:lnTo>
                  <a:cubicBezTo>
                    <a:pt x="139" y="4"/>
                    <a:pt x="101" y="8"/>
                    <a:pt x="60" y="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23">
              <a:extLst>
                <a:ext uri="{FF2B5EF4-FFF2-40B4-BE49-F238E27FC236}">
                  <a16:creationId xmlns:a16="http://schemas.microsoft.com/office/drawing/2014/main" id="{85485101-7239-4A36-ADFE-8B38D539C33B}"/>
                </a:ext>
              </a:extLst>
            </p:cNvPr>
            <p:cNvSpPr>
              <a:spLocks/>
            </p:cNvSpPr>
            <p:nvPr/>
          </p:nvSpPr>
          <p:spPr bwMode="auto">
            <a:xfrm>
              <a:off x="5764214" y="2593181"/>
              <a:ext cx="88900" cy="3175"/>
            </a:xfrm>
            <a:custGeom>
              <a:avLst/>
              <a:gdLst>
                <a:gd name="T0" fmla="*/ 65 w 139"/>
                <a:gd name="T1" fmla="*/ 5 h 5"/>
                <a:gd name="T2" fmla="*/ 0 w 139"/>
                <a:gd name="T3" fmla="*/ 4 h 5"/>
                <a:gd name="T4" fmla="*/ 1 w 139"/>
                <a:gd name="T5" fmla="*/ 0 h 5"/>
                <a:gd name="T6" fmla="*/ 139 w 139"/>
                <a:gd name="T7" fmla="*/ 0 h 5"/>
                <a:gd name="T8" fmla="*/ 139 w 139"/>
                <a:gd name="T9" fmla="*/ 4 h 5"/>
                <a:gd name="T10" fmla="*/ 65 w 139"/>
                <a:gd name="T11" fmla="*/ 5 h 5"/>
              </a:gdLst>
              <a:ahLst/>
              <a:cxnLst>
                <a:cxn ang="0">
                  <a:pos x="T0" y="T1"/>
                </a:cxn>
                <a:cxn ang="0">
                  <a:pos x="T2" y="T3"/>
                </a:cxn>
                <a:cxn ang="0">
                  <a:pos x="T4" y="T5"/>
                </a:cxn>
                <a:cxn ang="0">
                  <a:pos x="T6" y="T7"/>
                </a:cxn>
                <a:cxn ang="0">
                  <a:pos x="T8" y="T9"/>
                </a:cxn>
                <a:cxn ang="0">
                  <a:pos x="T10" y="T11"/>
                </a:cxn>
              </a:cxnLst>
              <a:rect l="0" t="0" r="r" b="b"/>
              <a:pathLst>
                <a:path w="139" h="5">
                  <a:moveTo>
                    <a:pt x="65" y="5"/>
                  </a:moveTo>
                  <a:cubicBezTo>
                    <a:pt x="44" y="5"/>
                    <a:pt x="22" y="5"/>
                    <a:pt x="0" y="4"/>
                  </a:cubicBezTo>
                  <a:lnTo>
                    <a:pt x="1" y="0"/>
                  </a:lnTo>
                  <a:cubicBezTo>
                    <a:pt x="64" y="2"/>
                    <a:pt x="138" y="0"/>
                    <a:pt x="139" y="0"/>
                  </a:cubicBezTo>
                  <a:lnTo>
                    <a:pt x="139" y="4"/>
                  </a:lnTo>
                  <a:cubicBezTo>
                    <a:pt x="138" y="4"/>
                    <a:pt x="106" y="5"/>
                    <a:pt x="65" y="5"/>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224">
              <a:extLst>
                <a:ext uri="{FF2B5EF4-FFF2-40B4-BE49-F238E27FC236}">
                  <a16:creationId xmlns:a16="http://schemas.microsoft.com/office/drawing/2014/main" id="{AEBB50D1-5185-4890-BABF-BBC8834E46A3}"/>
                </a:ext>
              </a:extLst>
            </p:cNvPr>
            <p:cNvSpPr>
              <a:spLocks noChangeArrowheads="1"/>
            </p:cNvSpPr>
            <p:nvPr/>
          </p:nvSpPr>
          <p:spPr bwMode="auto">
            <a:xfrm>
              <a:off x="5762626" y="2615406"/>
              <a:ext cx="87313"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25">
              <a:extLst>
                <a:ext uri="{FF2B5EF4-FFF2-40B4-BE49-F238E27FC236}">
                  <a16:creationId xmlns:a16="http://schemas.microsoft.com/office/drawing/2014/main" id="{5DE541D2-A289-4CA9-B265-D5435AB7F1A1}"/>
                </a:ext>
              </a:extLst>
            </p:cNvPr>
            <p:cNvSpPr>
              <a:spLocks noChangeArrowheads="1"/>
            </p:cNvSpPr>
            <p:nvPr/>
          </p:nvSpPr>
          <p:spPr bwMode="auto">
            <a:xfrm>
              <a:off x="5767389" y="2637631"/>
              <a:ext cx="87313"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26">
              <a:extLst>
                <a:ext uri="{FF2B5EF4-FFF2-40B4-BE49-F238E27FC236}">
                  <a16:creationId xmlns:a16="http://schemas.microsoft.com/office/drawing/2014/main" id="{F023D2C6-11F4-4AEA-A88B-54F97A043FBF}"/>
                </a:ext>
              </a:extLst>
            </p:cNvPr>
            <p:cNvSpPr>
              <a:spLocks/>
            </p:cNvSpPr>
            <p:nvPr/>
          </p:nvSpPr>
          <p:spPr bwMode="auto">
            <a:xfrm>
              <a:off x="5776914" y="2513806"/>
              <a:ext cx="88900" cy="152400"/>
            </a:xfrm>
            <a:custGeom>
              <a:avLst/>
              <a:gdLst>
                <a:gd name="T0" fmla="*/ 140 w 140"/>
                <a:gd name="T1" fmla="*/ 12 h 242"/>
                <a:gd name="T2" fmla="*/ 138 w 140"/>
                <a:gd name="T3" fmla="*/ 5 h 242"/>
                <a:gd name="T4" fmla="*/ 128 w 140"/>
                <a:gd name="T5" fmla="*/ 0 h 242"/>
                <a:gd name="T6" fmla="*/ 114 w 140"/>
                <a:gd name="T7" fmla="*/ 126 h 242"/>
                <a:gd name="T8" fmla="*/ 118 w 140"/>
                <a:gd name="T9" fmla="*/ 199 h 242"/>
                <a:gd name="T10" fmla="*/ 121 w 140"/>
                <a:gd name="T11" fmla="*/ 209 h 242"/>
                <a:gd name="T12" fmla="*/ 112 w 140"/>
                <a:gd name="T13" fmla="*/ 220 h 242"/>
                <a:gd name="T14" fmla="*/ 45 w 140"/>
                <a:gd name="T15" fmla="*/ 219 h 242"/>
                <a:gd name="T16" fmla="*/ 3 w 140"/>
                <a:gd name="T17" fmla="*/ 225 h 242"/>
                <a:gd name="T18" fmla="*/ 4 w 140"/>
                <a:gd name="T19" fmla="*/ 239 h 242"/>
                <a:gd name="T20" fmla="*/ 12 w 140"/>
                <a:gd name="T21" fmla="*/ 241 h 242"/>
                <a:gd name="T22" fmla="*/ 15 w 140"/>
                <a:gd name="T23" fmla="*/ 239 h 242"/>
                <a:gd name="T24" fmla="*/ 39 w 140"/>
                <a:gd name="T25" fmla="*/ 233 h 242"/>
                <a:gd name="T26" fmla="*/ 45 w 140"/>
                <a:gd name="T27" fmla="*/ 233 h 242"/>
                <a:gd name="T28" fmla="*/ 80 w 140"/>
                <a:gd name="T29" fmla="*/ 233 h 242"/>
                <a:gd name="T30" fmla="*/ 116 w 140"/>
                <a:gd name="T31" fmla="*/ 233 h 242"/>
                <a:gd name="T32" fmla="*/ 137 w 140"/>
                <a:gd name="T33" fmla="*/ 207 h 242"/>
                <a:gd name="T34" fmla="*/ 133 w 140"/>
                <a:gd name="T35" fmla="*/ 188 h 242"/>
                <a:gd name="T36" fmla="*/ 129 w 140"/>
                <a:gd name="T37" fmla="*/ 135 h 242"/>
                <a:gd name="T38" fmla="*/ 140 w 140"/>
                <a:gd name="T39" fmla="*/ 1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 h="242">
                  <a:moveTo>
                    <a:pt x="140" y="12"/>
                  </a:moveTo>
                  <a:cubicBezTo>
                    <a:pt x="140" y="9"/>
                    <a:pt x="139" y="7"/>
                    <a:pt x="138" y="5"/>
                  </a:cubicBezTo>
                  <a:cubicBezTo>
                    <a:pt x="135" y="2"/>
                    <a:pt x="132" y="0"/>
                    <a:pt x="128" y="0"/>
                  </a:cubicBezTo>
                  <a:lnTo>
                    <a:pt x="114" y="126"/>
                  </a:lnTo>
                  <a:cubicBezTo>
                    <a:pt x="111" y="151"/>
                    <a:pt x="113" y="175"/>
                    <a:pt x="118" y="199"/>
                  </a:cubicBezTo>
                  <a:lnTo>
                    <a:pt x="121" y="209"/>
                  </a:lnTo>
                  <a:cubicBezTo>
                    <a:pt x="122" y="215"/>
                    <a:pt x="118" y="220"/>
                    <a:pt x="112" y="220"/>
                  </a:cubicBezTo>
                  <a:lnTo>
                    <a:pt x="45" y="219"/>
                  </a:lnTo>
                  <a:cubicBezTo>
                    <a:pt x="45" y="219"/>
                    <a:pt x="14" y="218"/>
                    <a:pt x="3" y="225"/>
                  </a:cubicBezTo>
                  <a:cubicBezTo>
                    <a:pt x="0" y="227"/>
                    <a:pt x="1" y="237"/>
                    <a:pt x="4" y="239"/>
                  </a:cubicBezTo>
                  <a:cubicBezTo>
                    <a:pt x="6" y="242"/>
                    <a:pt x="9" y="242"/>
                    <a:pt x="12" y="241"/>
                  </a:cubicBezTo>
                  <a:lnTo>
                    <a:pt x="15" y="239"/>
                  </a:lnTo>
                  <a:cubicBezTo>
                    <a:pt x="23" y="235"/>
                    <a:pt x="30" y="233"/>
                    <a:pt x="39" y="233"/>
                  </a:cubicBezTo>
                  <a:lnTo>
                    <a:pt x="45" y="233"/>
                  </a:lnTo>
                  <a:lnTo>
                    <a:pt x="80" y="233"/>
                  </a:lnTo>
                  <a:lnTo>
                    <a:pt x="116" y="233"/>
                  </a:lnTo>
                  <a:cubicBezTo>
                    <a:pt x="130" y="233"/>
                    <a:pt x="140" y="221"/>
                    <a:pt x="137" y="207"/>
                  </a:cubicBezTo>
                  <a:lnTo>
                    <a:pt x="133" y="188"/>
                  </a:lnTo>
                  <a:cubicBezTo>
                    <a:pt x="129" y="171"/>
                    <a:pt x="128" y="153"/>
                    <a:pt x="129" y="135"/>
                  </a:cubicBezTo>
                  <a:lnTo>
                    <a:pt x="140" y="12"/>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27">
              <a:extLst>
                <a:ext uri="{FF2B5EF4-FFF2-40B4-BE49-F238E27FC236}">
                  <a16:creationId xmlns:a16="http://schemas.microsoft.com/office/drawing/2014/main" id="{4C502763-083E-4B01-ABE7-83DC465C46FE}"/>
                </a:ext>
              </a:extLst>
            </p:cNvPr>
            <p:cNvSpPr>
              <a:spLocks/>
            </p:cNvSpPr>
            <p:nvPr/>
          </p:nvSpPr>
          <p:spPr bwMode="auto">
            <a:xfrm>
              <a:off x="5737226" y="2721769"/>
              <a:ext cx="88900" cy="17463"/>
            </a:xfrm>
            <a:custGeom>
              <a:avLst/>
              <a:gdLst>
                <a:gd name="T0" fmla="*/ 134 w 140"/>
                <a:gd name="T1" fmla="*/ 12 h 29"/>
                <a:gd name="T2" fmla="*/ 108 w 140"/>
                <a:gd name="T3" fmla="*/ 0 h 29"/>
                <a:gd name="T4" fmla="*/ 4 w 140"/>
                <a:gd name="T5" fmla="*/ 16 h 29"/>
                <a:gd name="T6" fmla="*/ 1 w 140"/>
                <a:gd name="T7" fmla="*/ 23 h 29"/>
                <a:gd name="T8" fmla="*/ 2 w 140"/>
                <a:gd name="T9" fmla="*/ 29 h 29"/>
                <a:gd name="T10" fmla="*/ 108 w 140"/>
                <a:gd name="T11" fmla="*/ 18 h 29"/>
                <a:gd name="T12" fmla="*/ 121 w 140"/>
                <a:gd name="T13" fmla="*/ 23 h 29"/>
                <a:gd name="T14" fmla="*/ 121 w 140"/>
                <a:gd name="T15" fmla="*/ 27 h 29"/>
                <a:gd name="T16" fmla="*/ 138 w 140"/>
                <a:gd name="T17" fmla="*/ 27 h 29"/>
                <a:gd name="T18" fmla="*/ 139 w 140"/>
                <a:gd name="T19" fmla="*/ 21 h 29"/>
                <a:gd name="T20" fmla="*/ 134 w 140"/>
                <a:gd name="T21"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29">
                  <a:moveTo>
                    <a:pt x="134" y="12"/>
                  </a:moveTo>
                  <a:lnTo>
                    <a:pt x="108" y="0"/>
                  </a:lnTo>
                  <a:cubicBezTo>
                    <a:pt x="108" y="0"/>
                    <a:pt x="43" y="2"/>
                    <a:pt x="4" y="16"/>
                  </a:cubicBezTo>
                  <a:cubicBezTo>
                    <a:pt x="1" y="17"/>
                    <a:pt x="0" y="20"/>
                    <a:pt x="1" y="23"/>
                  </a:cubicBezTo>
                  <a:lnTo>
                    <a:pt x="2" y="29"/>
                  </a:lnTo>
                  <a:cubicBezTo>
                    <a:pt x="2" y="29"/>
                    <a:pt x="47" y="18"/>
                    <a:pt x="108" y="18"/>
                  </a:cubicBezTo>
                  <a:lnTo>
                    <a:pt x="121" y="23"/>
                  </a:lnTo>
                  <a:lnTo>
                    <a:pt x="121" y="27"/>
                  </a:lnTo>
                  <a:lnTo>
                    <a:pt x="138" y="27"/>
                  </a:lnTo>
                  <a:lnTo>
                    <a:pt x="139" y="21"/>
                  </a:lnTo>
                  <a:cubicBezTo>
                    <a:pt x="140" y="17"/>
                    <a:pt x="138" y="13"/>
                    <a:pt x="134" y="1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28">
              <a:extLst>
                <a:ext uri="{FF2B5EF4-FFF2-40B4-BE49-F238E27FC236}">
                  <a16:creationId xmlns:a16="http://schemas.microsoft.com/office/drawing/2014/main" id="{533CA069-AADC-40A4-886A-838ADB22632F}"/>
                </a:ext>
              </a:extLst>
            </p:cNvPr>
            <p:cNvSpPr>
              <a:spLocks/>
            </p:cNvSpPr>
            <p:nvPr/>
          </p:nvSpPr>
          <p:spPr bwMode="auto">
            <a:xfrm>
              <a:off x="5811839" y="2737644"/>
              <a:ext cx="15875" cy="19050"/>
            </a:xfrm>
            <a:custGeom>
              <a:avLst/>
              <a:gdLst>
                <a:gd name="T0" fmla="*/ 21 w 25"/>
                <a:gd name="T1" fmla="*/ 5 h 29"/>
                <a:gd name="T2" fmla="*/ 21 w 25"/>
                <a:gd name="T3" fmla="*/ 0 h 29"/>
                <a:gd name="T4" fmla="*/ 4 w 25"/>
                <a:gd name="T5" fmla="*/ 0 h 29"/>
                <a:gd name="T6" fmla="*/ 4 w 25"/>
                <a:gd name="T7" fmla="*/ 5 h 29"/>
                <a:gd name="T8" fmla="*/ 0 w 25"/>
                <a:gd name="T9" fmla="*/ 5 h 29"/>
                <a:gd name="T10" fmla="*/ 0 w 25"/>
                <a:gd name="T11" fmla="*/ 29 h 29"/>
                <a:gd name="T12" fmla="*/ 25 w 25"/>
                <a:gd name="T13" fmla="*/ 29 h 29"/>
                <a:gd name="T14" fmla="*/ 25 w 25"/>
                <a:gd name="T15" fmla="*/ 5 h 29"/>
                <a:gd name="T16" fmla="*/ 21 w 25"/>
                <a:gd name="T17"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9">
                  <a:moveTo>
                    <a:pt x="21" y="5"/>
                  </a:moveTo>
                  <a:lnTo>
                    <a:pt x="21" y="0"/>
                  </a:lnTo>
                  <a:lnTo>
                    <a:pt x="4" y="0"/>
                  </a:lnTo>
                  <a:lnTo>
                    <a:pt x="4" y="5"/>
                  </a:lnTo>
                  <a:lnTo>
                    <a:pt x="0" y="5"/>
                  </a:lnTo>
                  <a:lnTo>
                    <a:pt x="0" y="29"/>
                  </a:lnTo>
                  <a:lnTo>
                    <a:pt x="25" y="29"/>
                  </a:lnTo>
                  <a:lnTo>
                    <a:pt x="25" y="5"/>
                  </a:lnTo>
                  <a:lnTo>
                    <a:pt x="21" y="5"/>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29">
              <a:extLst>
                <a:ext uri="{FF2B5EF4-FFF2-40B4-BE49-F238E27FC236}">
                  <a16:creationId xmlns:a16="http://schemas.microsoft.com/office/drawing/2014/main" id="{189B9D6A-A50D-4662-ABCE-482941C4B0BC}"/>
                </a:ext>
              </a:extLst>
            </p:cNvPr>
            <p:cNvSpPr>
              <a:spLocks/>
            </p:cNvSpPr>
            <p:nvPr/>
          </p:nvSpPr>
          <p:spPr bwMode="auto">
            <a:xfrm>
              <a:off x="5675314" y="2605881"/>
              <a:ext cx="120650" cy="120650"/>
            </a:xfrm>
            <a:custGeom>
              <a:avLst/>
              <a:gdLst>
                <a:gd name="T0" fmla="*/ 0 w 191"/>
                <a:gd name="T1" fmla="*/ 184 h 189"/>
                <a:gd name="T2" fmla="*/ 6 w 191"/>
                <a:gd name="T3" fmla="*/ 70 h 189"/>
                <a:gd name="T4" fmla="*/ 24 w 191"/>
                <a:gd name="T5" fmla="*/ 47 h 189"/>
                <a:gd name="T6" fmla="*/ 109 w 191"/>
                <a:gd name="T7" fmla="*/ 23 h 189"/>
                <a:gd name="T8" fmla="*/ 119 w 191"/>
                <a:gd name="T9" fmla="*/ 1 h 189"/>
                <a:gd name="T10" fmla="*/ 191 w 191"/>
                <a:gd name="T11" fmla="*/ 0 h 189"/>
                <a:gd name="T12" fmla="*/ 169 w 191"/>
                <a:gd name="T13" fmla="*/ 49 h 189"/>
                <a:gd name="T14" fmla="*/ 130 w 191"/>
                <a:gd name="T15" fmla="*/ 80 h 189"/>
                <a:gd name="T16" fmla="*/ 51 w 191"/>
                <a:gd name="T17" fmla="*/ 95 h 189"/>
                <a:gd name="T18" fmla="*/ 38 w 191"/>
                <a:gd name="T19" fmla="*/ 189 h 189"/>
                <a:gd name="T20" fmla="*/ 0 w 191"/>
                <a:gd name="T21" fmla="*/ 18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89">
                  <a:moveTo>
                    <a:pt x="0" y="184"/>
                  </a:moveTo>
                  <a:lnTo>
                    <a:pt x="6" y="70"/>
                  </a:lnTo>
                  <a:cubicBezTo>
                    <a:pt x="6" y="59"/>
                    <a:pt x="14" y="50"/>
                    <a:pt x="24" y="47"/>
                  </a:cubicBezTo>
                  <a:lnTo>
                    <a:pt x="109" y="23"/>
                  </a:lnTo>
                  <a:lnTo>
                    <a:pt x="119" y="1"/>
                  </a:lnTo>
                  <a:lnTo>
                    <a:pt x="191" y="0"/>
                  </a:lnTo>
                  <a:lnTo>
                    <a:pt x="169" y="49"/>
                  </a:lnTo>
                  <a:cubicBezTo>
                    <a:pt x="162" y="65"/>
                    <a:pt x="147" y="77"/>
                    <a:pt x="130" y="80"/>
                  </a:cubicBezTo>
                  <a:lnTo>
                    <a:pt x="51" y="95"/>
                  </a:lnTo>
                  <a:lnTo>
                    <a:pt x="38" y="189"/>
                  </a:lnTo>
                  <a:lnTo>
                    <a:pt x="0" y="184"/>
                  </a:lnTo>
                  <a:close/>
                </a:path>
              </a:pathLst>
            </a:custGeom>
            <a:solidFill>
              <a:srgbClr val="011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30">
              <a:extLst>
                <a:ext uri="{FF2B5EF4-FFF2-40B4-BE49-F238E27FC236}">
                  <a16:creationId xmlns:a16="http://schemas.microsoft.com/office/drawing/2014/main" id="{658FA4D9-2CE2-4A44-9E11-9F0E17DB1049}"/>
                </a:ext>
              </a:extLst>
            </p:cNvPr>
            <p:cNvSpPr>
              <a:spLocks/>
            </p:cNvSpPr>
            <p:nvPr/>
          </p:nvSpPr>
          <p:spPr bwMode="auto">
            <a:xfrm>
              <a:off x="5743576" y="2590006"/>
              <a:ext cx="77788" cy="138113"/>
            </a:xfrm>
            <a:custGeom>
              <a:avLst/>
              <a:gdLst>
                <a:gd name="T0" fmla="*/ 49 w 122"/>
                <a:gd name="T1" fmla="*/ 60 h 217"/>
                <a:gd name="T2" fmla="*/ 21 w 122"/>
                <a:gd name="T3" fmla="*/ 73 h 217"/>
                <a:gd name="T4" fmla="*/ 4 w 122"/>
                <a:gd name="T5" fmla="*/ 110 h 217"/>
                <a:gd name="T6" fmla="*/ 35 w 122"/>
                <a:gd name="T7" fmla="*/ 217 h 217"/>
                <a:gd name="T8" fmla="*/ 75 w 122"/>
                <a:gd name="T9" fmla="*/ 210 h 217"/>
                <a:gd name="T10" fmla="*/ 60 w 122"/>
                <a:gd name="T11" fmla="*/ 104 h 217"/>
                <a:gd name="T12" fmla="*/ 98 w 122"/>
                <a:gd name="T13" fmla="*/ 100 h 217"/>
                <a:gd name="T14" fmla="*/ 121 w 122"/>
                <a:gd name="T15" fmla="*/ 75 h 217"/>
                <a:gd name="T16" fmla="*/ 122 w 122"/>
                <a:gd name="T17" fmla="*/ 64 h 217"/>
                <a:gd name="T18" fmla="*/ 83 w 122"/>
                <a:gd name="T19" fmla="*/ 0 h 217"/>
                <a:gd name="T20" fmla="*/ 49 w 122"/>
                <a:gd name="T21" fmla="*/ 6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217">
                  <a:moveTo>
                    <a:pt x="49" y="60"/>
                  </a:moveTo>
                  <a:lnTo>
                    <a:pt x="21" y="73"/>
                  </a:lnTo>
                  <a:cubicBezTo>
                    <a:pt x="7" y="79"/>
                    <a:pt x="0" y="95"/>
                    <a:pt x="4" y="110"/>
                  </a:cubicBezTo>
                  <a:lnTo>
                    <a:pt x="35" y="217"/>
                  </a:lnTo>
                  <a:lnTo>
                    <a:pt x="75" y="210"/>
                  </a:lnTo>
                  <a:lnTo>
                    <a:pt x="60" y="104"/>
                  </a:lnTo>
                  <a:lnTo>
                    <a:pt x="98" y="100"/>
                  </a:lnTo>
                  <a:cubicBezTo>
                    <a:pt x="111" y="98"/>
                    <a:pt x="121" y="88"/>
                    <a:pt x="121" y="75"/>
                  </a:cubicBezTo>
                  <a:lnTo>
                    <a:pt x="122" y="64"/>
                  </a:lnTo>
                  <a:lnTo>
                    <a:pt x="83" y="0"/>
                  </a:lnTo>
                  <a:lnTo>
                    <a:pt x="49" y="6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231">
              <a:extLst>
                <a:ext uri="{FF2B5EF4-FFF2-40B4-BE49-F238E27FC236}">
                  <a16:creationId xmlns:a16="http://schemas.microsoft.com/office/drawing/2014/main" id="{251B1AD3-09F4-486C-93D3-30C3013DFDEB}"/>
                </a:ext>
              </a:extLst>
            </p:cNvPr>
            <p:cNvSpPr>
              <a:spLocks/>
            </p:cNvSpPr>
            <p:nvPr/>
          </p:nvSpPr>
          <p:spPr bwMode="auto">
            <a:xfrm>
              <a:off x="5740401" y="2512219"/>
              <a:ext cx="96838" cy="130175"/>
            </a:xfrm>
            <a:custGeom>
              <a:avLst/>
              <a:gdLst>
                <a:gd name="T0" fmla="*/ 49 w 153"/>
                <a:gd name="T1" fmla="*/ 10 h 206"/>
                <a:gd name="T2" fmla="*/ 80 w 153"/>
                <a:gd name="T3" fmla="*/ 4 h 206"/>
                <a:gd name="T4" fmla="*/ 98 w 153"/>
                <a:gd name="T5" fmla="*/ 1 h 206"/>
                <a:gd name="T6" fmla="*/ 148 w 153"/>
                <a:gd name="T7" fmla="*/ 64 h 206"/>
                <a:gd name="T8" fmla="*/ 128 w 153"/>
                <a:gd name="T9" fmla="*/ 206 h 206"/>
                <a:gd name="T10" fmla="*/ 125 w 153"/>
                <a:gd name="T11" fmla="*/ 204 h 206"/>
                <a:gd name="T12" fmla="*/ 16 w 153"/>
                <a:gd name="T13" fmla="*/ 167 h 206"/>
                <a:gd name="T14" fmla="*/ 0 w 153"/>
                <a:gd name="T15" fmla="*/ 168 h 206"/>
                <a:gd name="T16" fmla="*/ 25 w 153"/>
                <a:gd name="T17" fmla="*/ 118 h 206"/>
                <a:gd name="T18" fmla="*/ 49 w 153"/>
                <a:gd name="T19" fmla="*/ 1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206">
                  <a:moveTo>
                    <a:pt x="49" y="10"/>
                  </a:moveTo>
                  <a:cubicBezTo>
                    <a:pt x="63" y="0"/>
                    <a:pt x="80" y="4"/>
                    <a:pt x="80" y="4"/>
                  </a:cubicBezTo>
                  <a:lnTo>
                    <a:pt x="98" y="1"/>
                  </a:lnTo>
                  <a:cubicBezTo>
                    <a:pt x="130" y="4"/>
                    <a:pt x="153" y="35"/>
                    <a:pt x="148" y="64"/>
                  </a:cubicBezTo>
                  <a:lnTo>
                    <a:pt x="128" y="206"/>
                  </a:lnTo>
                  <a:lnTo>
                    <a:pt x="125" y="204"/>
                  </a:lnTo>
                  <a:cubicBezTo>
                    <a:pt x="94" y="179"/>
                    <a:pt x="56" y="166"/>
                    <a:pt x="16" y="167"/>
                  </a:cubicBezTo>
                  <a:lnTo>
                    <a:pt x="0" y="168"/>
                  </a:lnTo>
                  <a:lnTo>
                    <a:pt x="25" y="118"/>
                  </a:lnTo>
                  <a:cubicBezTo>
                    <a:pt x="35" y="92"/>
                    <a:pt x="18" y="31"/>
                    <a:pt x="49" y="1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232">
              <a:extLst>
                <a:ext uri="{FF2B5EF4-FFF2-40B4-BE49-F238E27FC236}">
                  <a16:creationId xmlns:a16="http://schemas.microsoft.com/office/drawing/2014/main" id="{CC535FA0-B5B1-4569-900B-F046BE471A79}"/>
                </a:ext>
              </a:extLst>
            </p:cNvPr>
            <p:cNvSpPr>
              <a:spLocks/>
            </p:cNvSpPr>
            <p:nvPr/>
          </p:nvSpPr>
          <p:spPr bwMode="auto">
            <a:xfrm>
              <a:off x="5761039" y="2437606"/>
              <a:ext cx="65088" cy="90488"/>
            </a:xfrm>
            <a:custGeom>
              <a:avLst/>
              <a:gdLst>
                <a:gd name="T0" fmla="*/ 95 w 102"/>
                <a:gd name="T1" fmla="*/ 66 h 143"/>
                <a:gd name="T2" fmla="*/ 91 w 102"/>
                <a:gd name="T3" fmla="*/ 66 h 143"/>
                <a:gd name="T4" fmla="*/ 94 w 102"/>
                <a:gd name="T5" fmla="*/ 57 h 143"/>
                <a:gd name="T6" fmla="*/ 66 w 102"/>
                <a:gd name="T7" fmla="*/ 7 h 143"/>
                <a:gd name="T8" fmla="*/ 16 w 102"/>
                <a:gd name="T9" fmla="*/ 34 h 143"/>
                <a:gd name="T10" fmla="*/ 4 w 102"/>
                <a:gd name="T11" fmla="*/ 74 h 143"/>
                <a:gd name="T12" fmla="*/ 24 w 102"/>
                <a:gd name="T13" fmla="*/ 112 h 143"/>
                <a:gd name="T14" fmla="*/ 27 w 102"/>
                <a:gd name="T15" fmla="*/ 120 h 143"/>
                <a:gd name="T16" fmla="*/ 29 w 102"/>
                <a:gd name="T17" fmla="*/ 133 h 143"/>
                <a:gd name="T18" fmla="*/ 41 w 102"/>
                <a:gd name="T19" fmla="*/ 142 h 143"/>
                <a:gd name="T20" fmla="*/ 60 w 102"/>
                <a:gd name="T21" fmla="*/ 136 h 143"/>
                <a:gd name="T22" fmla="*/ 66 w 102"/>
                <a:gd name="T23" fmla="*/ 117 h 143"/>
                <a:gd name="T24" fmla="*/ 66 w 102"/>
                <a:gd name="T25" fmla="*/ 112 h 143"/>
                <a:gd name="T26" fmla="*/ 83 w 102"/>
                <a:gd name="T27" fmla="*/ 92 h 143"/>
                <a:gd name="T28" fmla="*/ 97 w 102"/>
                <a:gd name="T29" fmla="*/ 84 h 143"/>
                <a:gd name="T30" fmla="*/ 100 w 102"/>
                <a:gd name="T31" fmla="*/ 76 h 143"/>
                <a:gd name="T32" fmla="*/ 95 w 102"/>
                <a:gd name="T33" fmla="*/ 6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43">
                  <a:moveTo>
                    <a:pt x="95" y="66"/>
                  </a:moveTo>
                  <a:cubicBezTo>
                    <a:pt x="94" y="66"/>
                    <a:pt x="93" y="66"/>
                    <a:pt x="91" y="66"/>
                  </a:cubicBezTo>
                  <a:lnTo>
                    <a:pt x="94" y="57"/>
                  </a:lnTo>
                  <a:cubicBezTo>
                    <a:pt x="100" y="36"/>
                    <a:pt x="88" y="13"/>
                    <a:pt x="66" y="7"/>
                  </a:cubicBezTo>
                  <a:cubicBezTo>
                    <a:pt x="45" y="0"/>
                    <a:pt x="22" y="13"/>
                    <a:pt x="16" y="34"/>
                  </a:cubicBezTo>
                  <a:lnTo>
                    <a:pt x="4" y="74"/>
                  </a:lnTo>
                  <a:cubicBezTo>
                    <a:pt x="0" y="90"/>
                    <a:pt x="8" y="106"/>
                    <a:pt x="24" y="112"/>
                  </a:cubicBezTo>
                  <a:cubicBezTo>
                    <a:pt x="26" y="114"/>
                    <a:pt x="27" y="117"/>
                    <a:pt x="27" y="120"/>
                  </a:cubicBezTo>
                  <a:lnTo>
                    <a:pt x="29" y="133"/>
                  </a:lnTo>
                  <a:cubicBezTo>
                    <a:pt x="29" y="137"/>
                    <a:pt x="34" y="141"/>
                    <a:pt x="41" y="142"/>
                  </a:cubicBezTo>
                  <a:cubicBezTo>
                    <a:pt x="49" y="143"/>
                    <a:pt x="55" y="141"/>
                    <a:pt x="60" y="136"/>
                  </a:cubicBezTo>
                  <a:cubicBezTo>
                    <a:pt x="65" y="131"/>
                    <a:pt x="68" y="124"/>
                    <a:pt x="66" y="117"/>
                  </a:cubicBezTo>
                  <a:lnTo>
                    <a:pt x="66" y="112"/>
                  </a:lnTo>
                  <a:cubicBezTo>
                    <a:pt x="73" y="107"/>
                    <a:pt x="80" y="100"/>
                    <a:pt x="83" y="92"/>
                  </a:cubicBezTo>
                  <a:cubicBezTo>
                    <a:pt x="89" y="93"/>
                    <a:pt x="95" y="90"/>
                    <a:pt x="97" y="84"/>
                  </a:cubicBezTo>
                  <a:lnTo>
                    <a:pt x="100" y="76"/>
                  </a:lnTo>
                  <a:cubicBezTo>
                    <a:pt x="102" y="72"/>
                    <a:pt x="100" y="67"/>
                    <a:pt x="95" y="6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33">
              <a:extLst>
                <a:ext uri="{FF2B5EF4-FFF2-40B4-BE49-F238E27FC236}">
                  <a16:creationId xmlns:a16="http://schemas.microsoft.com/office/drawing/2014/main" id="{D85D0829-C7C9-47CB-8A65-C6638A2F549C}"/>
                </a:ext>
              </a:extLst>
            </p:cNvPr>
            <p:cNvSpPr>
              <a:spLocks/>
            </p:cNvSpPr>
            <p:nvPr/>
          </p:nvSpPr>
          <p:spPr bwMode="auto">
            <a:xfrm>
              <a:off x="5761039" y="2463006"/>
              <a:ext cx="20638" cy="46038"/>
            </a:xfrm>
            <a:custGeom>
              <a:avLst/>
              <a:gdLst>
                <a:gd name="T0" fmla="*/ 33 w 33"/>
                <a:gd name="T1" fmla="*/ 41 h 73"/>
                <a:gd name="T2" fmla="*/ 25 w 33"/>
                <a:gd name="T3" fmla="*/ 39 h 73"/>
                <a:gd name="T4" fmla="*/ 23 w 33"/>
                <a:gd name="T5" fmla="*/ 33 h 73"/>
                <a:gd name="T6" fmla="*/ 29 w 33"/>
                <a:gd name="T7" fmla="*/ 18 h 73"/>
                <a:gd name="T8" fmla="*/ 23 w 33"/>
                <a:gd name="T9" fmla="*/ 3 h 73"/>
                <a:gd name="T10" fmla="*/ 15 w 33"/>
                <a:gd name="T11" fmla="*/ 0 h 73"/>
                <a:gd name="T12" fmla="*/ 5 w 33"/>
                <a:gd name="T13" fmla="*/ 34 h 73"/>
                <a:gd name="T14" fmla="*/ 27 w 33"/>
                <a:gd name="T15" fmla="*/ 73 h 73"/>
                <a:gd name="T16" fmla="*/ 33 w 33"/>
                <a:gd name="T17" fmla="*/ 4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73">
                  <a:moveTo>
                    <a:pt x="33" y="41"/>
                  </a:moveTo>
                  <a:lnTo>
                    <a:pt x="25" y="39"/>
                  </a:lnTo>
                  <a:cubicBezTo>
                    <a:pt x="23" y="38"/>
                    <a:pt x="22" y="35"/>
                    <a:pt x="23" y="33"/>
                  </a:cubicBezTo>
                  <a:lnTo>
                    <a:pt x="29" y="18"/>
                  </a:lnTo>
                  <a:cubicBezTo>
                    <a:pt x="32" y="12"/>
                    <a:pt x="29" y="5"/>
                    <a:pt x="23" y="3"/>
                  </a:cubicBezTo>
                  <a:lnTo>
                    <a:pt x="15" y="0"/>
                  </a:lnTo>
                  <a:lnTo>
                    <a:pt x="5" y="34"/>
                  </a:lnTo>
                  <a:cubicBezTo>
                    <a:pt x="0" y="50"/>
                    <a:pt x="10" y="68"/>
                    <a:pt x="27" y="73"/>
                  </a:cubicBezTo>
                  <a:cubicBezTo>
                    <a:pt x="20" y="57"/>
                    <a:pt x="33" y="41"/>
                    <a:pt x="33" y="41"/>
                  </a:cubicBez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34">
              <a:extLst>
                <a:ext uri="{FF2B5EF4-FFF2-40B4-BE49-F238E27FC236}">
                  <a16:creationId xmlns:a16="http://schemas.microsoft.com/office/drawing/2014/main" id="{3C34D075-A152-45CB-99EF-8A1AA3EBC645}"/>
                </a:ext>
              </a:extLst>
            </p:cNvPr>
            <p:cNvSpPr>
              <a:spLocks/>
            </p:cNvSpPr>
            <p:nvPr/>
          </p:nvSpPr>
          <p:spPr bwMode="auto">
            <a:xfrm>
              <a:off x="5797551" y="2475706"/>
              <a:ext cx="6350" cy="6350"/>
            </a:xfrm>
            <a:custGeom>
              <a:avLst/>
              <a:gdLst>
                <a:gd name="T0" fmla="*/ 0 w 9"/>
                <a:gd name="T1" fmla="*/ 4 h 10"/>
                <a:gd name="T2" fmla="*/ 3 w 9"/>
                <a:gd name="T3" fmla="*/ 9 h 10"/>
                <a:gd name="T4" fmla="*/ 9 w 9"/>
                <a:gd name="T5" fmla="*/ 6 h 10"/>
                <a:gd name="T6" fmla="*/ 6 w 9"/>
                <a:gd name="T7" fmla="*/ 1 h 10"/>
                <a:gd name="T8" fmla="*/ 0 w 9"/>
                <a:gd name="T9" fmla="*/ 4 h 10"/>
              </a:gdLst>
              <a:ahLst/>
              <a:cxnLst>
                <a:cxn ang="0">
                  <a:pos x="T0" y="T1"/>
                </a:cxn>
                <a:cxn ang="0">
                  <a:pos x="T2" y="T3"/>
                </a:cxn>
                <a:cxn ang="0">
                  <a:pos x="T4" y="T5"/>
                </a:cxn>
                <a:cxn ang="0">
                  <a:pos x="T6" y="T7"/>
                </a:cxn>
                <a:cxn ang="0">
                  <a:pos x="T8" y="T9"/>
                </a:cxn>
              </a:cxnLst>
              <a:rect l="0" t="0" r="r" b="b"/>
              <a:pathLst>
                <a:path w="9" h="10">
                  <a:moveTo>
                    <a:pt x="0" y="4"/>
                  </a:moveTo>
                  <a:cubicBezTo>
                    <a:pt x="0" y="6"/>
                    <a:pt x="1" y="8"/>
                    <a:pt x="3" y="9"/>
                  </a:cubicBezTo>
                  <a:cubicBezTo>
                    <a:pt x="6" y="10"/>
                    <a:pt x="8" y="9"/>
                    <a:pt x="9" y="6"/>
                  </a:cubicBezTo>
                  <a:cubicBezTo>
                    <a:pt x="9" y="4"/>
                    <a:pt x="8" y="1"/>
                    <a:pt x="6" y="1"/>
                  </a:cubicBezTo>
                  <a:cubicBezTo>
                    <a:pt x="3" y="0"/>
                    <a:pt x="1" y="1"/>
                    <a:pt x="0" y="4"/>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35">
              <a:extLst>
                <a:ext uri="{FF2B5EF4-FFF2-40B4-BE49-F238E27FC236}">
                  <a16:creationId xmlns:a16="http://schemas.microsoft.com/office/drawing/2014/main" id="{C92A81A1-EC4D-4F03-9012-A3CD8799A2EF}"/>
                </a:ext>
              </a:extLst>
            </p:cNvPr>
            <p:cNvSpPr>
              <a:spLocks/>
            </p:cNvSpPr>
            <p:nvPr/>
          </p:nvSpPr>
          <p:spPr bwMode="auto">
            <a:xfrm>
              <a:off x="5768976" y="2467769"/>
              <a:ext cx="4763" cy="6350"/>
            </a:xfrm>
            <a:custGeom>
              <a:avLst/>
              <a:gdLst>
                <a:gd name="T0" fmla="*/ 0 w 9"/>
                <a:gd name="T1" fmla="*/ 4 h 10"/>
                <a:gd name="T2" fmla="*/ 3 w 9"/>
                <a:gd name="T3" fmla="*/ 10 h 10"/>
                <a:gd name="T4" fmla="*/ 9 w 9"/>
                <a:gd name="T5" fmla="*/ 7 h 10"/>
                <a:gd name="T6" fmla="*/ 6 w 9"/>
                <a:gd name="T7" fmla="*/ 1 h 10"/>
                <a:gd name="T8" fmla="*/ 0 w 9"/>
                <a:gd name="T9" fmla="*/ 4 h 10"/>
              </a:gdLst>
              <a:ahLst/>
              <a:cxnLst>
                <a:cxn ang="0">
                  <a:pos x="T0" y="T1"/>
                </a:cxn>
                <a:cxn ang="0">
                  <a:pos x="T2" y="T3"/>
                </a:cxn>
                <a:cxn ang="0">
                  <a:pos x="T4" y="T5"/>
                </a:cxn>
                <a:cxn ang="0">
                  <a:pos x="T6" y="T7"/>
                </a:cxn>
                <a:cxn ang="0">
                  <a:pos x="T8" y="T9"/>
                </a:cxn>
              </a:cxnLst>
              <a:rect l="0" t="0" r="r" b="b"/>
              <a:pathLst>
                <a:path w="9" h="10">
                  <a:moveTo>
                    <a:pt x="0" y="4"/>
                  </a:moveTo>
                  <a:cubicBezTo>
                    <a:pt x="0" y="6"/>
                    <a:pt x="1" y="9"/>
                    <a:pt x="3" y="10"/>
                  </a:cubicBezTo>
                  <a:cubicBezTo>
                    <a:pt x="5" y="10"/>
                    <a:pt x="8" y="9"/>
                    <a:pt x="9" y="7"/>
                  </a:cubicBezTo>
                  <a:cubicBezTo>
                    <a:pt x="9" y="4"/>
                    <a:pt x="8" y="2"/>
                    <a:pt x="6" y="1"/>
                  </a:cubicBezTo>
                  <a:cubicBezTo>
                    <a:pt x="3" y="0"/>
                    <a:pt x="1" y="2"/>
                    <a:pt x="0" y="4"/>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36">
              <a:extLst>
                <a:ext uri="{FF2B5EF4-FFF2-40B4-BE49-F238E27FC236}">
                  <a16:creationId xmlns:a16="http://schemas.microsoft.com/office/drawing/2014/main" id="{6068FD4F-2B57-4111-8054-F31D905D4062}"/>
                </a:ext>
              </a:extLst>
            </p:cNvPr>
            <p:cNvSpPr>
              <a:spLocks/>
            </p:cNvSpPr>
            <p:nvPr/>
          </p:nvSpPr>
          <p:spPr bwMode="auto">
            <a:xfrm>
              <a:off x="5772151" y="2491581"/>
              <a:ext cx="15875" cy="6350"/>
            </a:xfrm>
            <a:custGeom>
              <a:avLst/>
              <a:gdLst>
                <a:gd name="T0" fmla="*/ 26 w 26"/>
                <a:gd name="T1" fmla="*/ 8 h 10"/>
                <a:gd name="T2" fmla="*/ 0 w 26"/>
                <a:gd name="T3" fmla="*/ 0 h 10"/>
                <a:gd name="T4" fmla="*/ 5 w 26"/>
                <a:gd name="T5" fmla="*/ 4 h 10"/>
                <a:gd name="T6" fmla="*/ 20 w 26"/>
                <a:gd name="T7" fmla="*/ 9 h 10"/>
                <a:gd name="T8" fmla="*/ 26 w 26"/>
                <a:gd name="T9" fmla="*/ 8 h 10"/>
              </a:gdLst>
              <a:ahLst/>
              <a:cxnLst>
                <a:cxn ang="0">
                  <a:pos x="T0" y="T1"/>
                </a:cxn>
                <a:cxn ang="0">
                  <a:pos x="T2" y="T3"/>
                </a:cxn>
                <a:cxn ang="0">
                  <a:pos x="T4" y="T5"/>
                </a:cxn>
                <a:cxn ang="0">
                  <a:pos x="T6" y="T7"/>
                </a:cxn>
                <a:cxn ang="0">
                  <a:pos x="T8" y="T9"/>
                </a:cxn>
              </a:cxnLst>
              <a:rect l="0" t="0" r="r" b="b"/>
              <a:pathLst>
                <a:path w="26" h="10">
                  <a:moveTo>
                    <a:pt x="26" y="8"/>
                  </a:moveTo>
                  <a:lnTo>
                    <a:pt x="0" y="0"/>
                  </a:lnTo>
                  <a:lnTo>
                    <a:pt x="5" y="4"/>
                  </a:lnTo>
                  <a:cubicBezTo>
                    <a:pt x="9" y="8"/>
                    <a:pt x="14" y="10"/>
                    <a:pt x="20" y="9"/>
                  </a:cubicBezTo>
                  <a:lnTo>
                    <a:pt x="26"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37">
              <a:extLst>
                <a:ext uri="{FF2B5EF4-FFF2-40B4-BE49-F238E27FC236}">
                  <a16:creationId xmlns:a16="http://schemas.microsoft.com/office/drawing/2014/main" id="{62B1C71E-B331-4CCD-B430-2FD1C8E9C03F}"/>
                </a:ext>
              </a:extLst>
            </p:cNvPr>
            <p:cNvSpPr>
              <a:spLocks/>
            </p:cNvSpPr>
            <p:nvPr/>
          </p:nvSpPr>
          <p:spPr bwMode="auto">
            <a:xfrm>
              <a:off x="5776914" y="2436019"/>
              <a:ext cx="50800" cy="52388"/>
            </a:xfrm>
            <a:custGeom>
              <a:avLst/>
              <a:gdLst>
                <a:gd name="T0" fmla="*/ 53 w 82"/>
                <a:gd name="T1" fmla="*/ 79 h 81"/>
                <a:gd name="T2" fmla="*/ 59 w 82"/>
                <a:gd name="T3" fmla="*/ 81 h 81"/>
                <a:gd name="T4" fmla="*/ 62 w 82"/>
                <a:gd name="T5" fmla="*/ 72 h 81"/>
                <a:gd name="T6" fmla="*/ 70 w 82"/>
                <a:gd name="T7" fmla="*/ 67 h 81"/>
                <a:gd name="T8" fmla="*/ 74 w 82"/>
                <a:gd name="T9" fmla="*/ 54 h 81"/>
                <a:gd name="T10" fmla="*/ 49 w 82"/>
                <a:gd name="T11" fmla="*/ 8 h 81"/>
                <a:gd name="T12" fmla="*/ 33 w 82"/>
                <a:gd name="T13" fmla="*/ 6 h 81"/>
                <a:gd name="T14" fmla="*/ 20 w 82"/>
                <a:gd name="T15" fmla="*/ 3 h 81"/>
                <a:gd name="T16" fmla="*/ 12 w 82"/>
                <a:gd name="T17" fmla="*/ 0 h 81"/>
                <a:gd name="T18" fmla="*/ 12 w 82"/>
                <a:gd name="T19" fmla="*/ 8 h 81"/>
                <a:gd name="T20" fmla="*/ 11 w 82"/>
                <a:gd name="T21" fmla="*/ 8 h 81"/>
                <a:gd name="T22" fmla="*/ 0 w 82"/>
                <a:gd name="T23" fmla="*/ 5 h 81"/>
                <a:gd name="T24" fmla="*/ 5 w 82"/>
                <a:gd name="T25" fmla="*/ 19 h 81"/>
                <a:gd name="T26" fmla="*/ 19 w 82"/>
                <a:gd name="T27" fmla="*/ 33 h 81"/>
                <a:gd name="T28" fmla="*/ 25 w 82"/>
                <a:gd name="T29" fmla="*/ 34 h 81"/>
                <a:gd name="T30" fmla="*/ 29 w 82"/>
                <a:gd name="T31" fmla="*/ 35 h 81"/>
                <a:gd name="T32" fmla="*/ 41 w 82"/>
                <a:gd name="T33" fmla="*/ 33 h 81"/>
                <a:gd name="T34" fmla="*/ 59 w 82"/>
                <a:gd name="T35" fmla="*/ 42 h 81"/>
                <a:gd name="T36" fmla="*/ 62 w 82"/>
                <a:gd name="T37" fmla="*/ 48 h 81"/>
                <a:gd name="T38" fmla="*/ 63 w 82"/>
                <a:gd name="T39" fmla="*/ 56 h 81"/>
                <a:gd name="T40" fmla="*/ 53 w 82"/>
                <a:gd name="T41" fmla="*/ 7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1">
                  <a:moveTo>
                    <a:pt x="53" y="79"/>
                  </a:moveTo>
                  <a:lnTo>
                    <a:pt x="59" y="81"/>
                  </a:lnTo>
                  <a:lnTo>
                    <a:pt x="62" y="72"/>
                  </a:lnTo>
                  <a:cubicBezTo>
                    <a:pt x="63" y="69"/>
                    <a:pt x="67" y="66"/>
                    <a:pt x="70" y="67"/>
                  </a:cubicBezTo>
                  <a:cubicBezTo>
                    <a:pt x="72" y="62"/>
                    <a:pt x="73" y="57"/>
                    <a:pt x="74" y="54"/>
                  </a:cubicBezTo>
                  <a:cubicBezTo>
                    <a:pt x="82" y="27"/>
                    <a:pt x="63" y="12"/>
                    <a:pt x="49" y="8"/>
                  </a:cubicBezTo>
                  <a:cubicBezTo>
                    <a:pt x="42" y="6"/>
                    <a:pt x="37" y="6"/>
                    <a:pt x="33" y="6"/>
                  </a:cubicBezTo>
                  <a:cubicBezTo>
                    <a:pt x="29" y="6"/>
                    <a:pt x="24" y="5"/>
                    <a:pt x="20" y="3"/>
                  </a:cubicBezTo>
                  <a:lnTo>
                    <a:pt x="12" y="0"/>
                  </a:lnTo>
                  <a:lnTo>
                    <a:pt x="12" y="8"/>
                  </a:lnTo>
                  <a:lnTo>
                    <a:pt x="11" y="8"/>
                  </a:lnTo>
                  <a:cubicBezTo>
                    <a:pt x="7" y="8"/>
                    <a:pt x="3" y="7"/>
                    <a:pt x="0" y="5"/>
                  </a:cubicBezTo>
                  <a:lnTo>
                    <a:pt x="5" y="19"/>
                  </a:lnTo>
                  <a:cubicBezTo>
                    <a:pt x="7" y="25"/>
                    <a:pt x="13" y="31"/>
                    <a:pt x="19" y="33"/>
                  </a:cubicBezTo>
                  <a:lnTo>
                    <a:pt x="25" y="34"/>
                  </a:lnTo>
                  <a:cubicBezTo>
                    <a:pt x="26" y="35"/>
                    <a:pt x="28" y="35"/>
                    <a:pt x="29" y="35"/>
                  </a:cubicBezTo>
                  <a:lnTo>
                    <a:pt x="41" y="33"/>
                  </a:lnTo>
                  <a:cubicBezTo>
                    <a:pt x="48" y="32"/>
                    <a:pt x="55" y="35"/>
                    <a:pt x="59" y="42"/>
                  </a:cubicBezTo>
                  <a:lnTo>
                    <a:pt x="62" y="48"/>
                  </a:lnTo>
                  <a:cubicBezTo>
                    <a:pt x="64" y="50"/>
                    <a:pt x="64" y="53"/>
                    <a:pt x="63" y="56"/>
                  </a:cubicBezTo>
                  <a:lnTo>
                    <a:pt x="53"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38">
              <a:extLst>
                <a:ext uri="{FF2B5EF4-FFF2-40B4-BE49-F238E27FC236}">
                  <a16:creationId xmlns:a16="http://schemas.microsoft.com/office/drawing/2014/main" id="{646389CD-E2B1-4D46-8509-994FA4F61A89}"/>
                </a:ext>
              </a:extLst>
            </p:cNvPr>
            <p:cNvSpPr>
              <a:spLocks/>
            </p:cNvSpPr>
            <p:nvPr/>
          </p:nvSpPr>
          <p:spPr bwMode="auto">
            <a:xfrm>
              <a:off x="5799139" y="2470944"/>
              <a:ext cx="9525" cy="7938"/>
            </a:xfrm>
            <a:custGeom>
              <a:avLst/>
              <a:gdLst>
                <a:gd name="T0" fmla="*/ 14 w 15"/>
                <a:gd name="T1" fmla="*/ 11 h 11"/>
                <a:gd name="T2" fmla="*/ 12 w 15"/>
                <a:gd name="T3" fmla="*/ 10 h 11"/>
                <a:gd name="T4" fmla="*/ 1 w 15"/>
                <a:gd name="T5" fmla="*/ 3 h 11"/>
                <a:gd name="T6" fmla="*/ 1 w 15"/>
                <a:gd name="T7" fmla="*/ 3 h 11"/>
                <a:gd name="T8" fmla="*/ 0 w 15"/>
                <a:gd name="T9" fmla="*/ 2 h 11"/>
                <a:gd name="T10" fmla="*/ 1 w 15"/>
                <a:gd name="T11" fmla="*/ 0 h 11"/>
                <a:gd name="T12" fmla="*/ 1 w 15"/>
                <a:gd name="T13" fmla="*/ 0 h 11"/>
                <a:gd name="T14" fmla="*/ 15 w 15"/>
                <a:gd name="T15" fmla="*/ 8 h 11"/>
                <a:gd name="T16" fmla="*/ 14 w 15"/>
                <a:gd name="T17" fmla="*/ 10 h 11"/>
                <a:gd name="T18" fmla="*/ 14 w 15"/>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1">
                  <a:moveTo>
                    <a:pt x="14" y="11"/>
                  </a:moveTo>
                  <a:cubicBezTo>
                    <a:pt x="13" y="11"/>
                    <a:pt x="13" y="10"/>
                    <a:pt x="12" y="10"/>
                  </a:cubicBezTo>
                  <a:cubicBezTo>
                    <a:pt x="12" y="10"/>
                    <a:pt x="8" y="3"/>
                    <a:pt x="1" y="3"/>
                  </a:cubicBezTo>
                  <a:lnTo>
                    <a:pt x="1" y="3"/>
                  </a:lnTo>
                  <a:cubicBezTo>
                    <a:pt x="0" y="3"/>
                    <a:pt x="0" y="2"/>
                    <a:pt x="0" y="2"/>
                  </a:cubicBezTo>
                  <a:cubicBezTo>
                    <a:pt x="0" y="1"/>
                    <a:pt x="0" y="0"/>
                    <a:pt x="1" y="0"/>
                  </a:cubicBezTo>
                  <a:lnTo>
                    <a:pt x="1" y="0"/>
                  </a:lnTo>
                  <a:cubicBezTo>
                    <a:pt x="10" y="0"/>
                    <a:pt x="15" y="8"/>
                    <a:pt x="15" y="8"/>
                  </a:cubicBezTo>
                  <a:cubicBezTo>
                    <a:pt x="15" y="9"/>
                    <a:pt x="15" y="10"/>
                    <a:pt x="14" y="10"/>
                  </a:cubicBezTo>
                  <a:cubicBezTo>
                    <a:pt x="14" y="10"/>
                    <a:pt x="14" y="11"/>
                    <a:pt x="14"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39">
              <a:extLst>
                <a:ext uri="{FF2B5EF4-FFF2-40B4-BE49-F238E27FC236}">
                  <a16:creationId xmlns:a16="http://schemas.microsoft.com/office/drawing/2014/main" id="{F2391075-5B7E-43D9-BDA5-8D952574BAEC}"/>
                </a:ext>
              </a:extLst>
            </p:cNvPr>
            <p:cNvSpPr>
              <a:spLocks/>
            </p:cNvSpPr>
            <p:nvPr/>
          </p:nvSpPr>
          <p:spPr bwMode="auto">
            <a:xfrm>
              <a:off x="5767389" y="2461419"/>
              <a:ext cx="11113" cy="4763"/>
            </a:xfrm>
            <a:custGeom>
              <a:avLst/>
              <a:gdLst>
                <a:gd name="T0" fmla="*/ 16 w 17"/>
                <a:gd name="T1" fmla="*/ 8 h 8"/>
                <a:gd name="T2" fmla="*/ 15 w 17"/>
                <a:gd name="T3" fmla="*/ 8 h 8"/>
                <a:gd name="T4" fmla="*/ 2 w 17"/>
                <a:gd name="T5" fmla="*/ 5 h 8"/>
                <a:gd name="T6" fmla="*/ 0 w 17"/>
                <a:gd name="T7" fmla="*/ 4 h 8"/>
                <a:gd name="T8" fmla="*/ 1 w 17"/>
                <a:gd name="T9" fmla="*/ 2 h 8"/>
                <a:gd name="T10" fmla="*/ 17 w 17"/>
                <a:gd name="T11" fmla="*/ 6 h 8"/>
                <a:gd name="T12" fmla="*/ 17 w 17"/>
                <a:gd name="T13" fmla="*/ 8 h 8"/>
                <a:gd name="T14" fmla="*/ 16 w 1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8">
                  <a:moveTo>
                    <a:pt x="16" y="8"/>
                  </a:moveTo>
                  <a:cubicBezTo>
                    <a:pt x="15" y="8"/>
                    <a:pt x="15" y="8"/>
                    <a:pt x="15" y="8"/>
                  </a:cubicBezTo>
                  <a:cubicBezTo>
                    <a:pt x="9" y="3"/>
                    <a:pt x="2" y="5"/>
                    <a:pt x="2" y="5"/>
                  </a:cubicBezTo>
                  <a:cubicBezTo>
                    <a:pt x="1" y="5"/>
                    <a:pt x="0" y="5"/>
                    <a:pt x="0" y="4"/>
                  </a:cubicBezTo>
                  <a:cubicBezTo>
                    <a:pt x="0" y="3"/>
                    <a:pt x="0" y="3"/>
                    <a:pt x="1" y="2"/>
                  </a:cubicBezTo>
                  <a:cubicBezTo>
                    <a:pt x="1" y="2"/>
                    <a:pt x="10" y="0"/>
                    <a:pt x="17" y="6"/>
                  </a:cubicBezTo>
                  <a:cubicBezTo>
                    <a:pt x="17" y="6"/>
                    <a:pt x="17" y="7"/>
                    <a:pt x="17" y="8"/>
                  </a:cubicBezTo>
                  <a:cubicBezTo>
                    <a:pt x="16" y="8"/>
                    <a:pt x="16" y="8"/>
                    <a:pt x="16"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40">
              <a:extLst>
                <a:ext uri="{FF2B5EF4-FFF2-40B4-BE49-F238E27FC236}">
                  <a16:creationId xmlns:a16="http://schemas.microsoft.com/office/drawing/2014/main" id="{28B09BF0-BA4D-44B9-9F70-178562ADD8FC}"/>
                </a:ext>
              </a:extLst>
            </p:cNvPr>
            <p:cNvSpPr>
              <a:spLocks/>
            </p:cNvSpPr>
            <p:nvPr/>
          </p:nvSpPr>
          <p:spPr bwMode="auto">
            <a:xfrm>
              <a:off x="5767389" y="2721769"/>
              <a:ext cx="22225" cy="19050"/>
            </a:xfrm>
            <a:custGeom>
              <a:avLst/>
              <a:gdLst>
                <a:gd name="T0" fmla="*/ 0 w 36"/>
                <a:gd name="T1" fmla="*/ 8 h 30"/>
                <a:gd name="T2" fmla="*/ 5 w 36"/>
                <a:gd name="T3" fmla="*/ 30 h 30"/>
                <a:gd name="T4" fmla="*/ 36 w 36"/>
                <a:gd name="T5" fmla="*/ 27 h 30"/>
                <a:gd name="T6" fmla="*/ 32 w 36"/>
                <a:gd name="T7" fmla="*/ 0 h 30"/>
                <a:gd name="T8" fmla="*/ 0 w 36"/>
                <a:gd name="T9" fmla="*/ 8 h 30"/>
              </a:gdLst>
              <a:ahLst/>
              <a:cxnLst>
                <a:cxn ang="0">
                  <a:pos x="T0" y="T1"/>
                </a:cxn>
                <a:cxn ang="0">
                  <a:pos x="T2" y="T3"/>
                </a:cxn>
                <a:cxn ang="0">
                  <a:pos x="T4" y="T5"/>
                </a:cxn>
                <a:cxn ang="0">
                  <a:pos x="T6" y="T7"/>
                </a:cxn>
                <a:cxn ang="0">
                  <a:pos x="T8" y="T9"/>
                </a:cxn>
              </a:cxnLst>
              <a:rect l="0" t="0" r="r" b="b"/>
              <a:pathLst>
                <a:path w="36" h="30">
                  <a:moveTo>
                    <a:pt x="0" y="8"/>
                  </a:moveTo>
                  <a:lnTo>
                    <a:pt x="5" y="30"/>
                  </a:lnTo>
                  <a:lnTo>
                    <a:pt x="36" y="27"/>
                  </a:lnTo>
                  <a:lnTo>
                    <a:pt x="32" y="0"/>
                  </a:lnTo>
                  <a:lnTo>
                    <a:pt x="0" y="8"/>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41">
              <a:extLst>
                <a:ext uri="{FF2B5EF4-FFF2-40B4-BE49-F238E27FC236}">
                  <a16:creationId xmlns:a16="http://schemas.microsoft.com/office/drawing/2014/main" id="{285D73F6-5BB5-41C3-959B-072C34974D5B}"/>
                </a:ext>
              </a:extLst>
            </p:cNvPr>
            <p:cNvSpPr>
              <a:spLocks/>
            </p:cNvSpPr>
            <p:nvPr/>
          </p:nvSpPr>
          <p:spPr bwMode="auto">
            <a:xfrm>
              <a:off x="5764214" y="2731294"/>
              <a:ext cx="34925" cy="25400"/>
            </a:xfrm>
            <a:custGeom>
              <a:avLst/>
              <a:gdLst>
                <a:gd name="T0" fmla="*/ 53 w 53"/>
                <a:gd name="T1" fmla="*/ 36 h 41"/>
                <a:gd name="T2" fmla="*/ 48 w 53"/>
                <a:gd name="T3" fmla="*/ 19 h 41"/>
                <a:gd name="T4" fmla="*/ 39 w 53"/>
                <a:gd name="T5" fmla="*/ 5 h 41"/>
                <a:gd name="T6" fmla="*/ 29 w 53"/>
                <a:gd name="T7" fmla="*/ 0 h 41"/>
                <a:gd name="T8" fmla="*/ 17 w 53"/>
                <a:gd name="T9" fmla="*/ 0 h 41"/>
                <a:gd name="T10" fmla="*/ 8 w 53"/>
                <a:gd name="T11" fmla="*/ 8 h 41"/>
                <a:gd name="T12" fmla="*/ 6 w 53"/>
                <a:gd name="T13" fmla="*/ 25 h 41"/>
                <a:gd name="T14" fmla="*/ 0 w 53"/>
                <a:gd name="T15" fmla="*/ 34 h 41"/>
                <a:gd name="T16" fmla="*/ 0 w 53"/>
                <a:gd name="T17" fmla="*/ 36 h 41"/>
                <a:gd name="T18" fmla="*/ 0 w 53"/>
                <a:gd name="T19" fmla="*/ 41 h 41"/>
                <a:gd name="T20" fmla="*/ 4 w 53"/>
                <a:gd name="T21" fmla="*/ 41 h 41"/>
                <a:gd name="T22" fmla="*/ 53 w 53"/>
                <a:gd name="T23" fmla="*/ 41 h 41"/>
                <a:gd name="T24" fmla="*/ 53 w 53"/>
                <a:gd name="T25"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41">
                  <a:moveTo>
                    <a:pt x="53" y="36"/>
                  </a:moveTo>
                  <a:cubicBezTo>
                    <a:pt x="52" y="30"/>
                    <a:pt x="51" y="24"/>
                    <a:pt x="48" y="19"/>
                  </a:cubicBezTo>
                  <a:cubicBezTo>
                    <a:pt x="46" y="16"/>
                    <a:pt x="42" y="10"/>
                    <a:pt x="39" y="5"/>
                  </a:cubicBezTo>
                  <a:cubicBezTo>
                    <a:pt x="37" y="2"/>
                    <a:pt x="33" y="0"/>
                    <a:pt x="29" y="0"/>
                  </a:cubicBezTo>
                  <a:lnTo>
                    <a:pt x="17" y="0"/>
                  </a:lnTo>
                  <a:cubicBezTo>
                    <a:pt x="12" y="0"/>
                    <a:pt x="8" y="3"/>
                    <a:pt x="8" y="8"/>
                  </a:cubicBezTo>
                  <a:lnTo>
                    <a:pt x="6" y="25"/>
                  </a:lnTo>
                  <a:cubicBezTo>
                    <a:pt x="3" y="28"/>
                    <a:pt x="1" y="31"/>
                    <a:pt x="0" y="34"/>
                  </a:cubicBezTo>
                  <a:cubicBezTo>
                    <a:pt x="0" y="35"/>
                    <a:pt x="0" y="36"/>
                    <a:pt x="0" y="36"/>
                  </a:cubicBezTo>
                  <a:lnTo>
                    <a:pt x="0" y="41"/>
                  </a:lnTo>
                  <a:lnTo>
                    <a:pt x="4" y="41"/>
                  </a:lnTo>
                  <a:lnTo>
                    <a:pt x="53" y="41"/>
                  </a:lnTo>
                  <a:lnTo>
                    <a:pt x="53" y="3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42">
              <a:extLst>
                <a:ext uri="{FF2B5EF4-FFF2-40B4-BE49-F238E27FC236}">
                  <a16:creationId xmlns:a16="http://schemas.microsoft.com/office/drawing/2014/main" id="{E38327FB-CE97-44A3-9D12-8A270B80382A}"/>
                </a:ext>
              </a:extLst>
            </p:cNvPr>
            <p:cNvSpPr>
              <a:spLocks/>
            </p:cNvSpPr>
            <p:nvPr/>
          </p:nvSpPr>
          <p:spPr bwMode="auto">
            <a:xfrm>
              <a:off x="5762626" y="2715419"/>
              <a:ext cx="30163" cy="14288"/>
            </a:xfrm>
            <a:custGeom>
              <a:avLst/>
              <a:gdLst>
                <a:gd name="T0" fmla="*/ 45 w 47"/>
                <a:gd name="T1" fmla="*/ 3 h 23"/>
                <a:gd name="T2" fmla="*/ 0 w 47"/>
                <a:gd name="T3" fmla="*/ 6 h 23"/>
                <a:gd name="T4" fmla="*/ 4 w 47"/>
                <a:gd name="T5" fmla="*/ 23 h 23"/>
                <a:gd name="T6" fmla="*/ 47 w 47"/>
                <a:gd name="T7" fmla="*/ 22 h 23"/>
                <a:gd name="T8" fmla="*/ 45 w 47"/>
                <a:gd name="T9" fmla="*/ 3 h 23"/>
              </a:gdLst>
              <a:ahLst/>
              <a:cxnLst>
                <a:cxn ang="0">
                  <a:pos x="T0" y="T1"/>
                </a:cxn>
                <a:cxn ang="0">
                  <a:pos x="T2" y="T3"/>
                </a:cxn>
                <a:cxn ang="0">
                  <a:pos x="T4" y="T5"/>
                </a:cxn>
                <a:cxn ang="0">
                  <a:pos x="T6" y="T7"/>
                </a:cxn>
                <a:cxn ang="0">
                  <a:pos x="T8" y="T9"/>
                </a:cxn>
              </a:cxnLst>
              <a:rect l="0" t="0" r="r" b="b"/>
              <a:pathLst>
                <a:path w="47" h="23">
                  <a:moveTo>
                    <a:pt x="45" y="3"/>
                  </a:moveTo>
                  <a:cubicBezTo>
                    <a:pt x="45" y="3"/>
                    <a:pt x="25" y="0"/>
                    <a:pt x="0" y="6"/>
                  </a:cubicBezTo>
                  <a:cubicBezTo>
                    <a:pt x="1" y="13"/>
                    <a:pt x="4" y="23"/>
                    <a:pt x="4" y="23"/>
                  </a:cubicBezTo>
                  <a:cubicBezTo>
                    <a:pt x="4" y="23"/>
                    <a:pt x="38" y="20"/>
                    <a:pt x="47" y="22"/>
                  </a:cubicBezTo>
                  <a:lnTo>
                    <a:pt x="45" y="3"/>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43">
              <a:extLst>
                <a:ext uri="{FF2B5EF4-FFF2-40B4-BE49-F238E27FC236}">
                  <a16:creationId xmlns:a16="http://schemas.microsoft.com/office/drawing/2014/main" id="{78E90F88-FFAC-4451-9C8D-A63DA2ED1420}"/>
                </a:ext>
              </a:extLst>
            </p:cNvPr>
            <p:cNvSpPr>
              <a:spLocks/>
            </p:cNvSpPr>
            <p:nvPr/>
          </p:nvSpPr>
          <p:spPr bwMode="auto">
            <a:xfrm>
              <a:off x="5675314" y="2710656"/>
              <a:ext cx="26988" cy="17463"/>
            </a:xfrm>
            <a:custGeom>
              <a:avLst/>
              <a:gdLst>
                <a:gd name="T0" fmla="*/ 41 w 44"/>
                <a:gd name="T1" fmla="*/ 27 h 27"/>
                <a:gd name="T2" fmla="*/ 0 w 44"/>
                <a:gd name="T3" fmla="*/ 21 h 27"/>
                <a:gd name="T4" fmla="*/ 1 w 44"/>
                <a:gd name="T5" fmla="*/ 0 h 27"/>
                <a:gd name="T6" fmla="*/ 44 w 44"/>
                <a:gd name="T7" fmla="*/ 8 h 27"/>
                <a:gd name="T8" fmla="*/ 41 w 44"/>
                <a:gd name="T9" fmla="*/ 27 h 27"/>
              </a:gdLst>
              <a:ahLst/>
              <a:cxnLst>
                <a:cxn ang="0">
                  <a:pos x="T0" y="T1"/>
                </a:cxn>
                <a:cxn ang="0">
                  <a:pos x="T2" y="T3"/>
                </a:cxn>
                <a:cxn ang="0">
                  <a:pos x="T4" y="T5"/>
                </a:cxn>
                <a:cxn ang="0">
                  <a:pos x="T6" y="T7"/>
                </a:cxn>
                <a:cxn ang="0">
                  <a:pos x="T8" y="T9"/>
                </a:cxn>
              </a:cxnLst>
              <a:rect l="0" t="0" r="r" b="b"/>
              <a:pathLst>
                <a:path w="44" h="27">
                  <a:moveTo>
                    <a:pt x="41" y="27"/>
                  </a:moveTo>
                  <a:lnTo>
                    <a:pt x="0" y="21"/>
                  </a:lnTo>
                  <a:lnTo>
                    <a:pt x="1" y="0"/>
                  </a:lnTo>
                  <a:lnTo>
                    <a:pt x="44" y="8"/>
                  </a:lnTo>
                  <a:lnTo>
                    <a:pt x="41" y="27"/>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44">
              <a:extLst>
                <a:ext uri="{FF2B5EF4-FFF2-40B4-BE49-F238E27FC236}">
                  <a16:creationId xmlns:a16="http://schemas.microsoft.com/office/drawing/2014/main" id="{36033DB6-055B-45A4-8539-D43E8E330D40}"/>
                </a:ext>
              </a:extLst>
            </p:cNvPr>
            <p:cNvSpPr>
              <a:spLocks/>
            </p:cNvSpPr>
            <p:nvPr/>
          </p:nvSpPr>
          <p:spPr bwMode="auto">
            <a:xfrm>
              <a:off x="5746751" y="2553494"/>
              <a:ext cx="87313" cy="79375"/>
            </a:xfrm>
            <a:custGeom>
              <a:avLst/>
              <a:gdLst>
                <a:gd name="T0" fmla="*/ 132 w 137"/>
                <a:gd name="T1" fmla="*/ 0 h 125"/>
                <a:gd name="T2" fmla="*/ 89 w 137"/>
                <a:gd name="T3" fmla="*/ 0 h 125"/>
                <a:gd name="T4" fmla="*/ 102 w 137"/>
                <a:gd name="T5" fmla="*/ 74 h 125"/>
                <a:gd name="T6" fmla="*/ 41 w 137"/>
                <a:gd name="T7" fmla="*/ 102 h 125"/>
                <a:gd name="T8" fmla="*/ 17 w 137"/>
                <a:gd name="T9" fmla="*/ 95 h 125"/>
                <a:gd name="T10" fmla="*/ 4 w 137"/>
                <a:gd name="T11" fmla="*/ 100 h 125"/>
                <a:gd name="T12" fmla="*/ 0 w 137"/>
                <a:gd name="T13" fmla="*/ 109 h 125"/>
                <a:gd name="T14" fmla="*/ 11 w 137"/>
                <a:gd name="T15" fmla="*/ 125 h 125"/>
                <a:gd name="T16" fmla="*/ 50 w 137"/>
                <a:gd name="T17" fmla="*/ 122 h 125"/>
                <a:gd name="T18" fmla="*/ 51 w 137"/>
                <a:gd name="T19" fmla="*/ 119 h 125"/>
                <a:gd name="T20" fmla="*/ 128 w 137"/>
                <a:gd name="T21" fmla="*/ 100 h 125"/>
                <a:gd name="T22" fmla="*/ 136 w 137"/>
                <a:gd name="T23" fmla="*/ 89 h 125"/>
                <a:gd name="T24" fmla="*/ 132 w 137"/>
                <a:gd name="T2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125">
                  <a:moveTo>
                    <a:pt x="132" y="0"/>
                  </a:moveTo>
                  <a:cubicBezTo>
                    <a:pt x="120" y="8"/>
                    <a:pt x="89" y="0"/>
                    <a:pt x="89" y="0"/>
                  </a:cubicBezTo>
                  <a:lnTo>
                    <a:pt x="102" y="74"/>
                  </a:lnTo>
                  <a:lnTo>
                    <a:pt x="41" y="102"/>
                  </a:lnTo>
                  <a:lnTo>
                    <a:pt x="17" y="95"/>
                  </a:lnTo>
                  <a:cubicBezTo>
                    <a:pt x="12" y="94"/>
                    <a:pt x="7" y="96"/>
                    <a:pt x="4" y="100"/>
                  </a:cubicBezTo>
                  <a:lnTo>
                    <a:pt x="0" y="109"/>
                  </a:lnTo>
                  <a:lnTo>
                    <a:pt x="11" y="125"/>
                  </a:lnTo>
                  <a:lnTo>
                    <a:pt x="50" y="122"/>
                  </a:lnTo>
                  <a:lnTo>
                    <a:pt x="51" y="119"/>
                  </a:lnTo>
                  <a:lnTo>
                    <a:pt x="128" y="100"/>
                  </a:lnTo>
                  <a:cubicBezTo>
                    <a:pt x="133" y="98"/>
                    <a:pt x="137" y="94"/>
                    <a:pt x="136" y="89"/>
                  </a:cubicBezTo>
                  <a:cubicBezTo>
                    <a:pt x="135" y="68"/>
                    <a:pt x="133" y="18"/>
                    <a:pt x="132"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45">
              <a:extLst>
                <a:ext uri="{FF2B5EF4-FFF2-40B4-BE49-F238E27FC236}">
                  <a16:creationId xmlns:a16="http://schemas.microsoft.com/office/drawing/2014/main" id="{607AD8FC-7094-4F02-BAAE-C2F8F8615F13}"/>
                </a:ext>
              </a:extLst>
            </p:cNvPr>
            <p:cNvSpPr>
              <a:spLocks/>
            </p:cNvSpPr>
            <p:nvPr/>
          </p:nvSpPr>
          <p:spPr bwMode="auto">
            <a:xfrm>
              <a:off x="5659439" y="2591594"/>
              <a:ext cx="136525" cy="49213"/>
            </a:xfrm>
            <a:custGeom>
              <a:avLst/>
              <a:gdLst>
                <a:gd name="T0" fmla="*/ 2 w 215"/>
                <a:gd name="T1" fmla="*/ 11 h 79"/>
                <a:gd name="T2" fmla="*/ 7 w 215"/>
                <a:gd name="T3" fmla="*/ 9 h 79"/>
                <a:gd name="T4" fmla="*/ 113 w 215"/>
                <a:gd name="T5" fmla="*/ 0 h 79"/>
                <a:gd name="T6" fmla="*/ 123 w 215"/>
                <a:gd name="T7" fmla="*/ 6 h 79"/>
                <a:gd name="T8" fmla="*/ 150 w 215"/>
                <a:gd name="T9" fmla="*/ 61 h 79"/>
                <a:gd name="T10" fmla="*/ 153 w 215"/>
                <a:gd name="T11" fmla="*/ 63 h 79"/>
                <a:gd name="T12" fmla="*/ 214 w 215"/>
                <a:gd name="T13" fmla="*/ 58 h 79"/>
                <a:gd name="T14" fmla="*/ 215 w 215"/>
                <a:gd name="T15" fmla="*/ 64 h 79"/>
                <a:gd name="T16" fmla="*/ 147 w 215"/>
                <a:gd name="T17" fmla="*/ 70 h 79"/>
                <a:gd name="T18" fmla="*/ 36 w 215"/>
                <a:gd name="T19" fmla="*/ 79 h 79"/>
                <a:gd name="T20" fmla="*/ 0 w 215"/>
                <a:gd name="T21" fmla="*/ 12 h 79"/>
                <a:gd name="T22" fmla="*/ 2 w 215"/>
                <a:gd name="T23"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79">
                  <a:moveTo>
                    <a:pt x="2" y="11"/>
                  </a:moveTo>
                  <a:cubicBezTo>
                    <a:pt x="3" y="9"/>
                    <a:pt x="5" y="9"/>
                    <a:pt x="7" y="9"/>
                  </a:cubicBezTo>
                  <a:lnTo>
                    <a:pt x="113" y="0"/>
                  </a:lnTo>
                  <a:cubicBezTo>
                    <a:pt x="117" y="0"/>
                    <a:pt x="121" y="2"/>
                    <a:pt x="123" y="6"/>
                  </a:cubicBezTo>
                  <a:lnTo>
                    <a:pt x="150" y="61"/>
                  </a:lnTo>
                  <a:cubicBezTo>
                    <a:pt x="151" y="62"/>
                    <a:pt x="152" y="63"/>
                    <a:pt x="153" y="63"/>
                  </a:cubicBezTo>
                  <a:lnTo>
                    <a:pt x="214" y="58"/>
                  </a:lnTo>
                  <a:lnTo>
                    <a:pt x="215" y="64"/>
                  </a:lnTo>
                  <a:lnTo>
                    <a:pt x="147" y="70"/>
                  </a:lnTo>
                  <a:lnTo>
                    <a:pt x="36" y="79"/>
                  </a:lnTo>
                  <a:lnTo>
                    <a:pt x="0" y="12"/>
                  </a:lnTo>
                  <a:lnTo>
                    <a:pt x="2" y="1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46">
              <a:extLst>
                <a:ext uri="{FF2B5EF4-FFF2-40B4-BE49-F238E27FC236}">
                  <a16:creationId xmlns:a16="http://schemas.microsoft.com/office/drawing/2014/main" id="{3F367C88-8720-4C0F-BA68-3961BAC4C8AC}"/>
                </a:ext>
              </a:extLst>
            </p:cNvPr>
            <p:cNvSpPr>
              <a:spLocks/>
            </p:cNvSpPr>
            <p:nvPr/>
          </p:nvSpPr>
          <p:spPr bwMode="auto">
            <a:xfrm>
              <a:off x="5657851" y="2593181"/>
              <a:ext cx="103188" cy="47625"/>
            </a:xfrm>
            <a:custGeom>
              <a:avLst/>
              <a:gdLst>
                <a:gd name="T0" fmla="*/ 4 w 163"/>
                <a:gd name="T1" fmla="*/ 8 h 76"/>
                <a:gd name="T2" fmla="*/ 111 w 163"/>
                <a:gd name="T3" fmla="*/ 0 h 76"/>
                <a:gd name="T4" fmla="*/ 119 w 163"/>
                <a:gd name="T5" fmla="*/ 5 h 76"/>
                <a:gd name="T6" fmla="*/ 146 w 163"/>
                <a:gd name="T7" fmla="*/ 61 h 76"/>
                <a:gd name="T8" fmla="*/ 155 w 163"/>
                <a:gd name="T9" fmla="*/ 66 h 76"/>
                <a:gd name="T10" fmla="*/ 163 w 163"/>
                <a:gd name="T11" fmla="*/ 66 h 76"/>
                <a:gd name="T12" fmla="*/ 32 w 163"/>
                <a:gd name="T13" fmla="*/ 76 h 76"/>
                <a:gd name="T14" fmla="*/ 1 w 163"/>
                <a:gd name="T15" fmla="*/ 13 h 76"/>
                <a:gd name="T16" fmla="*/ 4 w 163"/>
                <a:gd name="T1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76">
                  <a:moveTo>
                    <a:pt x="4" y="8"/>
                  </a:moveTo>
                  <a:lnTo>
                    <a:pt x="111" y="0"/>
                  </a:lnTo>
                  <a:cubicBezTo>
                    <a:pt x="114" y="0"/>
                    <a:pt x="117" y="1"/>
                    <a:pt x="119" y="5"/>
                  </a:cubicBezTo>
                  <a:lnTo>
                    <a:pt x="146" y="61"/>
                  </a:lnTo>
                  <a:cubicBezTo>
                    <a:pt x="148" y="65"/>
                    <a:pt x="151" y="67"/>
                    <a:pt x="155" y="66"/>
                  </a:cubicBezTo>
                  <a:lnTo>
                    <a:pt x="163" y="66"/>
                  </a:lnTo>
                  <a:lnTo>
                    <a:pt x="32" y="76"/>
                  </a:lnTo>
                  <a:lnTo>
                    <a:pt x="1" y="13"/>
                  </a:lnTo>
                  <a:cubicBezTo>
                    <a:pt x="0" y="11"/>
                    <a:pt x="1" y="9"/>
                    <a:pt x="4" y="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47">
              <a:extLst>
                <a:ext uri="{FF2B5EF4-FFF2-40B4-BE49-F238E27FC236}">
                  <a16:creationId xmlns:a16="http://schemas.microsoft.com/office/drawing/2014/main" id="{E7D8E43B-8A39-44B4-861B-9AB3F688608B}"/>
                </a:ext>
              </a:extLst>
            </p:cNvPr>
            <p:cNvSpPr>
              <a:spLocks/>
            </p:cNvSpPr>
            <p:nvPr/>
          </p:nvSpPr>
          <p:spPr bwMode="auto">
            <a:xfrm>
              <a:off x="5675314" y="2629694"/>
              <a:ext cx="76200" cy="6350"/>
            </a:xfrm>
            <a:custGeom>
              <a:avLst/>
              <a:gdLst>
                <a:gd name="T0" fmla="*/ 0 w 119"/>
                <a:gd name="T1" fmla="*/ 10 h 12"/>
                <a:gd name="T2" fmla="*/ 117 w 119"/>
                <a:gd name="T3" fmla="*/ 0 h 12"/>
                <a:gd name="T4" fmla="*/ 119 w 119"/>
                <a:gd name="T5" fmla="*/ 3 h 12"/>
                <a:gd name="T6" fmla="*/ 1 w 119"/>
                <a:gd name="T7" fmla="*/ 12 h 12"/>
                <a:gd name="T8" fmla="*/ 0 w 119"/>
                <a:gd name="T9" fmla="*/ 10 h 12"/>
              </a:gdLst>
              <a:ahLst/>
              <a:cxnLst>
                <a:cxn ang="0">
                  <a:pos x="T0" y="T1"/>
                </a:cxn>
                <a:cxn ang="0">
                  <a:pos x="T2" y="T3"/>
                </a:cxn>
                <a:cxn ang="0">
                  <a:pos x="T4" y="T5"/>
                </a:cxn>
                <a:cxn ang="0">
                  <a:pos x="T6" y="T7"/>
                </a:cxn>
                <a:cxn ang="0">
                  <a:pos x="T8" y="T9"/>
                </a:cxn>
              </a:cxnLst>
              <a:rect l="0" t="0" r="r" b="b"/>
              <a:pathLst>
                <a:path w="119" h="12">
                  <a:moveTo>
                    <a:pt x="0" y="10"/>
                  </a:moveTo>
                  <a:lnTo>
                    <a:pt x="117" y="0"/>
                  </a:lnTo>
                  <a:lnTo>
                    <a:pt x="119" y="3"/>
                  </a:lnTo>
                  <a:lnTo>
                    <a:pt x="1" y="12"/>
                  </a:lnTo>
                  <a:lnTo>
                    <a:pt x="0" y="1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48">
              <a:extLst>
                <a:ext uri="{FF2B5EF4-FFF2-40B4-BE49-F238E27FC236}">
                  <a16:creationId xmlns:a16="http://schemas.microsoft.com/office/drawing/2014/main" id="{3054AD3F-4280-4322-B026-A5A9F4B9305E}"/>
                </a:ext>
              </a:extLst>
            </p:cNvPr>
            <p:cNvSpPr>
              <a:spLocks/>
            </p:cNvSpPr>
            <p:nvPr/>
          </p:nvSpPr>
          <p:spPr bwMode="auto">
            <a:xfrm>
              <a:off x="5702301" y="2612231"/>
              <a:ext cx="4763" cy="3175"/>
            </a:xfrm>
            <a:custGeom>
              <a:avLst/>
              <a:gdLst>
                <a:gd name="T0" fmla="*/ 2 w 9"/>
                <a:gd name="T1" fmla="*/ 4 h 4"/>
                <a:gd name="T2" fmla="*/ 0 w 9"/>
                <a:gd name="T3" fmla="*/ 0 h 4"/>
                <a:gd name="T4" fmla="*/ 7 w 9"/>
                <a:gd name="T5" fmla="*/ 0 h 4"/>
                <a:gd name="T6" fmla="*/ 9 w 9"/>
                <a:gd name="T7" fmla="*/ 4 h 4"/>
                <a:gd name="T8" fmla="*/ 2 w 9"/>
                <a:gd name="T9" fmla="*/ 4 h 4"/>
              </a:gdLst>
              <a:ahLst/>
              <a:cxnLst>
                <a:cxn ang="0">
                  <a:pos x="T0" y="T1"/>
                </a:cxn>
                <a:cxn ang="0">
                  <a:pos x="T2" y="T3"/>
                </a:cxn>
                <a:cxn ang="0">
                  <a:pos x="T4" y="T5"/>
                </a:cxn>
                <a:cxn ang="0">
                  <a:pos x="T6" y="T7"/>
                </a:cxn>
                <a:cxn ang="0">
                  <a:pos x="T8" y="T9"/>
                </a:cxn>
              </a:cxnLst>
              <a:rect l="0" t="0" r="r" b="b"/>
              <a:pathLst>
                <a:path w="9" h="4">
                  <a:moveTo>
                    <a:pt x="2" y="4"/>
                  </a:moveTo>
                  <a:lnTo>
                    <a:pt x="0" y="0"/>
                  </a:lnTo>
                  <a:lnTo>
                    <a:pt x="7" y="0"/>
                  </a:lnTo>
                  <a:lnTo>
                    <a:pt x="9" y="4"/>
                  </a:ln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49">
              <a:extLst>
                <a:ext uri="{FF2B5EF4-FFF2-40B4-BE49-F238E27FC236}">
                  <a16:creationId xmlns:a16="http://schemas.microsoft.com/office/drawing/2014/main" id="{0CA9E40E-391D-4D80-BE93-1DD724DC47A3}"/>
                </a:ext>
              </a:extLst>
            </p:cNvPr>
            <p:cNvSpPr>
              <a:spLocks/>
            </p:cNvSpPr>
            <p:nvPr/>
          </p:nvSpPr>
          <p:spPr bwMode="auto">
            <a:xfrm>
              <a:off x="5695951" y="2612231"/>
              <a:ext cx="6350" cy="3175"/>
            </a:xfrm>
            <a:custGeom>
              <a:avLst/>
              <a:gdLst>
                <a:gd name="T0" fmla="*/ 8 w 8"/>
                <a:gd name="T1" fmla="*/ 5 h 5"/>
                <a:gd name="T2" fmla="*/ 2 w 8"/>
                <a:gd name="T3" fmla="*/ 5 h 5"/>
                <a:gd name="T4" fmla="*/ 0 w 8"/>
                <a:gd name="T5" fmla="*/ 1 h 5"/>
                <a:gd name="T6" fmla="*/ 6 w 8"/>
                <a:gd name="T7" fmla="*/ 0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lnTo>
                    <a:pt x="2" y="5"/>
                  </a:lnTo>
                  <a:lnTo>
                    <a:pt x="0" y="1"/>
                  </a:lnTo>
                  <a:lnTo>
                    <a:pt x="6" y="0"/>
                  </a:lnTo>
                  <a:lnTo>
                    <a:pt x="8"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50">
              <a:extLst>
                <a:ext uri="{FF2B5EF4-FFF2-40B4-BE49-F238E27FC236}">
                  <a16:creationId xmlns:a16="http://schemas.microsoft.com/office/drawing/2014/main" id="{D2DC4752-E5C0-40EE-8F07-71ED95130C49}"/>
                </a:ext>
              </a:extLst>
            </p:cNvPr>
            <p:cNvSpPr>
              <a:spLocks/>
            </p:cNvSpPr>
            <p:nvPr/>
          </p:nvSpPr>
          <p:spPr bwMode="auto">
            <a:xfrm>
              <a:off x="5703889" y="2615406"/>
              <a:ext cx="4763" cy="3175"/>
            </a:xfrm>
            <a:custGeom>
              <a:avLst/>
              <a:gdLst>
                <a:gd name="T0" fmla="*/ 0 w 9"/>
                <a:gd name="T1" fmla="*/ 1 h 5"/>
                <a:gd name="T2" fmla="*/ 7 w 9"/>
                <a:gd name="T3" fmla="*/ 0 h 5"/>
                <a:gd name="T4" fmla="*/ 9 w 9"/>
                <a:gd name="T5" fmla="*/ 5 h 5"/>
                <a:gd name="T6" fmla="*/ 2 w 9"/>
                <a:gd name="T7" fmla="*/ 5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lnTo>
                    <a:pt x="7" y="0"/>
                  </a:lnTo>
                  <a:lnTo>
                    <a:pt x="9" y="5"/>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51">
              <a:extLst>
                <a:ext uri="{FF2B5EF4-FFF2-40B4-BE49-F238E27FC236}">
                  <a16:creationId xmlns:a16="http://schemas.microsoft.com/office/drawing/2014/main" id="{84A9522F-5E9E-4AD8-99FF-E981A4841EBF}"/>
                </a:ext>
              </a:extLst>
            </p:cNvPr>
            <p:cNvSpPr>
              <a:spLocks/>
            </p:cNvSpPr>
            <p:nvPr/>
          </p:nvSpPr>
          <p:spPr bwMode="auto">
            <a:xfrm>
              <a:off x="5699126" y="2616994"/>
              <a:ext cx="4763" cy="3175"/>
            </a:xfrm>
            <a:custGeom>
              <a:avLst/>
              <a:gdLst>
                <a:gd name="T0" fmla="*/ 6 w 8"/>
                <a:gd name="T1" fmla="*/ 0 h 5"/>
                <a:gd name="T2" fmla="*/ 8 w 8"/>
                <a:gd name="T3" fmla="*/ 5 h 5"/>
                <a:gd name="T4" fmla="*/ 2 w 8"/>
                <a:gd name="T5" fmla="*/ 5 h 5"/>
                <a:gd name="T6" fmla="*/ 0 w 8"/>
                <a:gd name="T7" fmla="*/ 1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5"/>
                  </a:lnTo>
                  <a:lnTo>
                    <a:pt x="2" y="5"/>
                  </a:lnTo>
                  <a:lnTo>
                    <a:pt x="0" y="1"/>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F93012C8-8060-4057-83D2-C0595F130CAD}"/>
              </a:ext>
            </a:extLst>
          </p:cNvPr>
          <p:cNvSpPr/>
          <p:nvPr/>
        </p:nvSpPr>
        <p:spPr>
          <a:xfrm>
            <a:off x="781051" y="4413285"/>
            <a:ext cx="8755629" cy="338554"/>
          </a:xfrm>
          <a:prstGeom prst="rect">
            <a:avLst/>
          </a:prstGeom>
        </p:spPr>
        <p:txBody>
          <a:bodyPr wrap="square">
            <a:spAutoFit/>
          </a:bodyPr>
          <a:lstStyle/>
          <a:p>
            <a:r>
              <a:rPr lang="en-US" sz="1600" dirty="0">
                <a:solidFill>
                  <a:srgbClr val="0000FF"/>
                </a:solidFill>
                <a:latin typeface="Lucida Console" panose="020B0609040504020204" pitchFamily="49" charset="0"/>
              </a:rPr>
              <a:t>Install-Module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–Name </a:t>
            </a:r>
            <a:r>
              <a:rPr lang="en-US" sz="1600" dirty="0" err="1">
                <a:solidFill>
                  <a:srgbClr val="8A2BE2"/>
                </a:solidFill>
                <a:latin typeface="Lucida Console" panose="020B0609040504020204" pitchFamily="49" charset="0"/>
              </a:rPr>
              <a:t>Microsoft.Online.SharePoint.PowerShell</a:t>
            </a:r>
            <a:r>
              <a:rPr lang="en-US" sz="1600" dirty="0">
                <a:solidFill>
                  <a:srgbClr val="8A2BE2"/>
                </a:solidFill>
                <a:latin typeface="Lucida Console" panose="020B0609040504020204" pitchFamily="49" charset="0"/>
              </a:rPr>
              <a:t> </a:t>
            </a:r>
          </a:p>
        </p:txBody>
      </p:sp>
      <p:sp>
        <p:nvSpPr>
          <p:cNvPr id="51" name="Rectangle 50">
            <a:extLst>
              <a:ext uri="{FF2B5EF4-FFF2-40B4-BE49-F238E27FC236}">
                <a16:creationId xmlns:a16="http://schemas.microsoft.com/office/drawing/2014/main" id="{BDBA7CCB-E960-4570-AA91-FD39935A9932}"/>
              </a:ext>
            </a:extLst>
          </p:cNvPr>
          <p:cNvSpPr/>
          <p:nvPr/>
        </p:nvSpPr>
        <p:spPr>
          <a:xfrm>
            <a:off x="693841" y="5426659"/>
            <a:ext cx="9135883" cy="338554"/>
          </a:xfrm>
          <a:prstGeom prst="rect">
            <a:avLst/>
          </a:prstGeom>
        </p:spPr>
        <p:txBody>
          <a:bodyPr wrap="square">
            <a:spAutoFit/>
          </a:bodyPr>
          <a:lstStyle/>
          <a:p>
            <a:r>
              <a:rPr lang="en-US" sz="1600" dirty="0"/>
              <a:t> </a:t>
            </a:r>
            <a:r>
              <a:rPr lang="en-US" sz="1600" dirty="0">
                <a:solidFill>
                  <a:srgbClr val="0000FF"/>
                </a:solidFill>
                <a:latin typeface="Lucida Console" panose="020B0609040504020204" pitchFamily="49" charset="0"/>
              </a:rPr>
              <a:t>Connect-</a:t>
            </a:r>
            <a:r>
              <a:rPr lang="en-US" sz="1600" dirty="0" err="1">
                <a:solidFill>
                  <a:srgbClr val="0000FF"/>
                </a:solidFill>
                <a:latin typeface="Lucida Console" panose="020B0609040504020204" pitchFamily="49" charset="0"/>
              </a:rPr>
              <a:t>SPOService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Url</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a:t>
            </a:r>
            <a:r>
              <a:rPr lang="en-US" sz="1600" dirty="0">
                <a:solidFill>
                  <a:srgbClr val="A82D00"/>
                </a:solidFill>
                <a:latin typeface="Lucida Console" panose="020B0609040504020204" pitchFamily="49" charset="0"/>
              </a:rPr>
              <a:t>OrgName</a:t>
            </a:r>
            <a:r>
              <a:rPr lang="en-US" sz="1600" dirty="0">
                <a:solidFill>
                  <a:srgbClr val="8A2BE2"/>
                </a:solidFill>
                <a:latin typeface="Lucida Console" panose="020B0609040504020204" pitchFamily="49" charset="0"/>
              </a:rPr>
              <a:t>-admin.sharepoint.com </a:t>
            </a:r>
          </a:p>
        </p:txBody>
      </p:sp>
    </p:spTree>
    <p:extLst>
      <p:ext uri="{BB962C8B-B14F-4D97-AF65-F5344CB8AC3E}">
        <p14:creationId xmlns:p14="http://schemas.microsoft.com/office/powerpoint/2010/main" val="175887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474200" cy="498598"/>
          </a:xfrm>
        </p:spPr>
        <p:txBody>
          <a:bodyPr/>
          <a:lstStyle/>
          <a:p>
            <a:pPr>
              <a:defRPr/>
            </a:pPr>
            <a:r>
              <a:rPr lang="bs-Latn-BA" dirty="0"/>
              <a:t>Lesson 2: </a:t>
            </a:r>
            <a:r>
              <a:rPr lang="en-US" dirty="0"/>
              <a:t>Configure SharePoint sites</a:t>
            </a:r>
            <a:endParaRPr lang="en-US" sz="3600" dirty="0">
              <a:effectLst/>
            </a:endParaRPr>
          </a:p>
        </p:txBody>
      </p:sp>
    </p:spTree>
    <p:extLst>
      <p:ext uri="{BB962C8B-B14F-4D97-AF65-F5344CB8AC3E}">
        <p14:creationId xmlns:p14="http://schemas.microsoft.com/office/powerpoint/2010/main" val="171159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2" y="1444289"/>
            <a:ext cx="6528874" cy="3533275"/>
          </a:xfrm>
        </p:spPr>
        <p:txBody>
          <a:bodyPr/>
          <a:lstStyle/>
          <a:p>
            <a:r>
              <a:rPr lang="en-US" dirty="0"/>
              <a:t>Overview of SharePoint sites</a:t>
            </a:r>
          </a:p>
          <a:p>
            <a:r>
              <a:rPr lang="en-US" dirty="0"/>
              <a:t>Overview of navigation in SharePoint</a:t>
            </a:r>
          </a:p>
          <a:p>
            <a:r>
              <a:rPr lang="en-US" dirty="0"/>
              <a:t>Overview of SharePoint hub sites</a:t>
            </a:r>
          </a:p>
          <a:p>
            <a:r>
              <a:rPr lang="en-US" dirty="0"/>
              <a:t>Create SharePoint sites</a:t>
            </a:r>
          </a:p>
          <a:p>
            <a:r>
              <a:rPr lang="bs-Latn-BA" dirty="0"/>
              <a:t>Delete SharePoint sites</a:t>
            </a:r>
            <a:endParaRPr lang="en-US" dirty="0"/>
          </a:p>
          <a:p>
            <a:r>
              <a:rPr lang="bs-Latn-BA" dirty="0"/>
              <a:t>Restore SharePoint sites</a:t>
            </a:r>
            <a:endParaRPr lang="en-US" dirty="0"/>
          </a:p>
          <a:p>
            <a:r>
              <a:rPr lang="bs-Latn-BA" dirty="0"/>
              <a:t>Configure SharePoint hub sites</a:t>
            </a:r>
          </a:p>
        </p:txBody>
      </p:sp>
      <p:grpSp>
        <p:nvGrpSpPr>
          <p:cNvPr id="99" name="Group 98">
            <a:extLst>
              <a:ext uri="{FF2B5EF4-FFF2-40B4-BE49-F238E27FC236}">
                <a16:creationId xmlns:a16="http://schemas.microsoft.com/office/drawing/2014/main" id="{1D8C04EC-46E8-4655-8198-CEACBF0D7710}"/>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D345A493-3C7D-4148-88A5-63E4D076DBC7}"/>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2D48E898-0BEB-41D1-946E-9FBCF744AD0B}"/>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B44C8320-6ED5-489F-937B-67047DBAD3FB}"/>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4110B446-D822-48AC-99E8-4B9E6DC816AE}"/>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0FEC486B-8F69-40DB-A8DE-BDF348F5292C}"/>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0A37D830-757D-478E-9D30-2C9A21297DBF}"/>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01BB3518-C1EA-4BFA-86D2-D00F6AF78100}"/>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CE32E517-B507-42FA-88AE-EB7BB9C895DD}"/>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57969731-9D59-4757-813D-7E5A2401BF50}"/>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796A5143-B0E1-400D-8AFA-B19F064C632B}"/>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09E240B8-86F0-4546-B3C0-B0D8BB778BAA}"/>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09B9228B-99E1-4B53-85BA-6D83618C7D09}"/>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9D8EF781-BF63-4478-8062-9A8AEB16713C}"/>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4BE1DD9F-8E9A-4986-940C-CC2C374C0DE2}"/>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395D4256-5A1A-4BD8-93BF-418082734D3D}"/>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97698DA3-6DEB-4D3B-AC6F-C743EAFF5E94}"/>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47489752-72B7-4D8F-93E3-420C90498F6D}"/>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4F1A6A0E-8588-4363-B877-EB690CAB4B4B}"/>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0DB88560-79A1-4CA5-A17A-13E7F4BAB62E}"/>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AC1B0343-E0F7-4053-8DA7-0C34927D365C}"/>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FE2A9EF4-735B-4871-AF63-B23B9280058F}"/>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CB38A222-9A0A-4205-A790-55E773F2ECC0}"/>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84B16401-5DB2-43A4-8EF1-69FFEFF625BA}"/>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7AE448FD-175E-450C-AEC7-B4A339765D96}"/>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DDC5AD88-87F3-4583-8D62-B96973CEE3FD}"/>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41D304CD-EE72-44CF-890C-D8F8B1301894}"/>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F48B8270-D420-4D5E-96BD-AE4F1C964F9C}"/>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EDF4BD55-1A1A-4AA4-97A4-9C01603F45E7}"/>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3EEE2314-2926-428D-82D5-9F035A14F4EC}"/>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C25F2E71-922D-4AF6-B21A-DA1A51C5F761}"/>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79DEEF86-4758-4E69-A23F-126334FEC1F4}"/>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376E9F57-B590-4C3A-AFDA-8225551D21B1}"/>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07C2DC66-DD77-4B50-91A6-4B0AAD67F541}"/>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FFC11069-690E-4BA1-9397-F217BD342759}"/>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58409688-D032-4EA1-BF4A-0DEC9C51729B}"/>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BC193E9A-9CEC-4846-A2BC-8E997A593760}"/>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2572FD87-1E99-4AB4-9CD7-7550D36ABA23}"/>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5F603A6A-EE57-4D84-BDCA-D3A4B721DECA}"/>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E7FDE838-D9FA-4988-8C10-DB888F474E30}"/>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C1626E80-2965-466E-9CDC-6994D788F11A}"/>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47759045-CDC2-4A4E-A41D-FCF36AA5C76C}"/>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975550EE-F60B-41CE-879A-948A611FE946}"/>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BCDB41C1-FD2D-47D1-9AA7-E7A36432FA4E}"/>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5A7F0D7C-0C4C-4625-9DDD-DED7FE101F21}"/>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30D179A6-5C33-4227-9935-DE759A4A2D4A}"/>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93098635-C24C-47E9-85D1-1B8B4B6FB822}"/>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F1423F5C-23E3-4982-B0DC-A0E08FE0494F}"/>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D06B8922-5DB2-4738-B267-54A2E1DD7467}"/>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05288BE3-58E6-4FC9-A9D0-19C99C538826}"/>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70D816E7-5772-47EF-ACAA-84D4FBB061E4}"/>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5F5BCFC1-A354-4A40-A501-786CB9112805}"/>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F676599D-68BD-4B88-9004-91E5FF6661FC}"/>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DCE86BAD-BD61-4640-B4B4-6925643A8CB9}"/>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CED51415-209A-40C9-8BD6-7354ADF0D72C}"/>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D5F5CF20-D40B-4A2D-BE60-BB804F504B40}"/>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BA3497AB-11EF-4E51-A354-EB2DCE4DEEF7}"/>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E0D43777-9450-4685-993B-245FA2A629DB}"/>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23E6CF2A-1827-4E9F-8517-2A03774F4BD3}"/>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36C73C51-DC98-4552-A33B-47909A833AB2}"/>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AE7B2A55-4580-4AF2-B4B3-7599D57CF2B0}"/>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5D6B828E-CA76-467F-BB50-0D889E1B9029}"/>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3E9402AF-FB17-4371-BF30-C78808D5D750}"/>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FDA8E0B9-0888-4FAF-BC25-6EEA9006139F}"/>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0FF8911F-F904-40AF-8544-5607872C4F00}"/>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F8F6068A-397D-43FD-A988-3C4734E96885}"/>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AF573286-A48C-41F5-9BFC-71129090828D}"/>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BD11DCE2-51DC-4728-90C1-47C2C458D96A}"/>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1331A8AE-D6DE-4476-9723-AE00A6A8E12E}"/>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825F6256-BDDB-49D2-AAC1-D16168F8F1FB}"/>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F6AFB860-3FF7-4236-A0BD-872898E2896D}"/>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82172299-5729-42A9-8A58-9DE40F9239BE}"/>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F934FCB2-4F63-4554-B2D9-6CD795210083}"/>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1315EB0C-A8E1-4F44-A51E-01FAD7A80ABB}"/>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2A1E88EC-65C7-450A-B756-4E1B42D26954}"/>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8F3DC6C4-B84B-4A9C-90C0-71DB4E22E361}"/>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196570E4-4EEB-4BD5-870D-039560873235}"/>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A7E524FC-9D9F-43A2-8BD6-84446201BF39}"/>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61A31F2D-F33A-40B7-98D2-7646AC9400A4}"/>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E3F952AB-20A0-418A-A28B-229A2BE50364}"/>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FBEC35F9-08CD-45BD-9181-DA587E6FC885}"/>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3443B219-96A4-46F8-B731-2A119A090D67}"/>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C8E74D1F-68D8-4293-9464-7DCBE0A559E3}"/>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A5EF7154-D116-4927-B6EE-86008A1B7C0F}"/>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D162DE78-2030-4B77-A269-FE5D20C1826F}"/>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11F88989-3CC6-46EA-8AFB-A87BAAC0EA46}"/>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2EF5FEA1-12AB-43D9-9A2D-4517AF712FE0}"/>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4880E14C-D920-4700-92F2-6D646C836830}"/>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07D625A1-EE79-4949-AF43-2125513A8BD3}"/>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8B5B2944-5A83-4B44-A884-3FB133361C44}"/>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55B52A6E-1541-445F-A02D-953061FACFFD}"/>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A8AB3227-449F-4519-AA8E-B4874FBCC075}"/>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54A0D256-04CC-4F09-9FD3-5DA46D0D5BEC}"/>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(1/4) </a:t>
            </a:r>
            <a:endParaRPr lang="en-US" dirty="0">
              <a:latin typeface="+mn-lt"/>
              <a:cs typeface="Segoe UI Semilight" panose="020B0402040204020203" pitchFamily="34" charset="0"/>
            </a:endParaRPr>
          </a:p>
        </p:txBody>
      </p:sp>
      <p:sp>
        <p:nvSpPr>
          <p:cNvPr id="108" name="TextBox 107">
            <a:extLst>
              <a:ext uri="{FF2B5EF4-FFF2-40B4-BE49-F238E27FC236}">
                <a16:creationId xmlns:a16="http://schemas.microsoft.com/office/drawing/2014/main" id="{D415CC50-E333-4716-A21B-3882BDAEDE9E}"/>
              </a:ext>
            </a:extLst>
          </p:cNvPr>
          <p:cNvSpPr txBox="1"/>
          <p:nvPr/>
        </p:nvSpPr>
        <p:spPr>
          <a:xfrm>
            <a:off x="593235" y="1447898"/>
            <a:ext cx="11016153" cy="1015663"/>
          </a:xfrm>
          <a:prstGeom prst="rect">
            <a:avLst/>
          </a:prstGeom>
          <a:noFill/>
        </p:spPr>
        <p:txBody>
          <a:bodyPr wrap="square">
            <a:spAutoFit/>
          </a:bodyPr>
          <a:lstStyle/>
          <a:p>
            <a:r>
              <a:rPr lang="en-US" sz="2000" i="0" dirty="0">
                <a:solidFill>
                  <a:srgbClr val="000000"/>
                </a:solidFill>
                <a:effectLst/>
                <a:latin typeface="Segoe UI Semilight" panose="020B0402040204020203" pitchFamily="34" charset="0"/>
                <a:cs typeface="Segoe UI Semilight" panose="020B0402040204020203" pitchFamily="34" charset="0"/>
              </a:rPr>
              <a:t>Microsoft SharePoint offers a wide variety of options and tools to create intranet sites for your organization. The modern experience in Microsoft SharePoint is designed to be compelling, flexible, and more performant. </a:t>
            </a:r>
            <a:endParaRPr lang="en-US" sz="2000" dirty="0">
              <a:latin typeface="Segoe UI Semilight" panose="020B0402040204020203" pitchFamily="34" charset="0"/>
              <a:cs typeface="Segoe UI Semilight" panose="020B0402040204020203" pitchFamily="34" charset="0"/>
            </a:endParaRPr>
          </a:p>
        </p:txBody>
      </p:sp>
      <p:pic>
        <p:nvPicPr>
          <p:cNvPr id="110" name="Picture 109" descr="A modern SharePoint team site">
            <a:extLst>
              <a:ext uri="{FF2B5EF4-FFF2-40B4-BE49-F238E27FC236}">
                <a16:creationId xmlns:a16="http://schemas.microsoft.com/office/drawing/2014/main" id="{6B97BE65-B0F8-4354-BEC6-2FF94AFDEA81}"/>
              </a:ext>
            </a:extLst>
          </p:cNvPr>
          <p:cNvPicPr>
            <a:picLocks noChangeAspect="1"/>
          </p:cNvPicPr>
          <p:nvPr/>
        </p:nvPicPr>
        <p:blipFill>
          <a:blip r:embed="rId3"/>
          <a:stretch>
            <a:fillRect/>
          </a:stretch>
        </p:blipFill>
        <p:spPr>
          <a:xfrm>
            <a:off x="7652498" y="2458567"/>
            <a:ext cx="3946267" cy="4126668"/>
          </a:xfrm>
          <a:prstGeom prst="rect">
            <a:avLst/>
          </a:prstGeom>
          <a:effectLst>
            <a:outerShdw blurRad="50800" dist="38100" dir="2700000" algn="tl" rotWithShape="0">
              <a:prstClr val="black">
                <a:alpha val="40000"/>
              </a:prstClr>
            </a:outerShdw>
          </a:effectLst>
        </p:spPr>
      </p:pic>
      <p:sp>
        <p:nvSpPr>
          <p:cNvPr id="112" name="TextBox 111">
            <a:extLst>
              <a:ext uri="{FF2B5EF4-FFF2-40B4-BE49-F238E27FC236}">
                <a16:creationId xmlns:a16="http://schemas.microsoft.com/office/drawing/2014/main" id="{1D268673-9C46-4FAD-A42E-BD86C6D12C00}"/>
              </a:ext>
            </a:extLst>
          </p:cNvPr>
          <p:cNvSpPr txBox="1"/>
          <p:nvPr/>
        </p:nvSpPr>
        <p:spPr>
          <a:xfrm>
            <a:off x="588263" y="2900261"/>
            <a:ext cx="1574800"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Team sites</a:t>
            </a:r>
          </a:p>
        </p:txBody>
      </p:sp>
      <p:sp>
        <p:nvSpPr>
          <p:cNvPr id="114" name="TextBox 113">
            <a:extLst>
              <a:ext uri="{FF2B5EF4-FFF2-40B4-BE49-F238E27FC236}">
                <a16:creationId xmlns:a16="http://schemas.microsoft.com/office/drawing/2014/main" id="{C5A7D2D9-9F73-4657-93F1-1610A25973FC}"/>
              </a:ext>
            </a:extLst>
          </p:cNvPr>
          <p:cNvSpPr txBox="1"/>
          <p:nvPr/>
        </p:nvSpPr>
        <p:spPr>
          <a:xfrm>
            <a:off x="593866" y="3706293"/>
            <a:ext cx="7058632" cy="1938992"/>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Team sites are collaboration sites for each project team, department, and division in your organization. </a:t>
            </a:r>
            <a:br>
              <a:rPr lang="en-US" dirty="0"/>
            </a:br>
            <a:r>
              <a:rPr lang="en-US" dirty="0"/>
              <a:t>Team sites provide document storage and sharing, and support for custom lists, workflow integration with Power Automate, file libraries, and direct integration with Microsoft Teams.</a:t>
            </a:r>
          </a:p>
        </p:txBody>
      </p:sp>
    </p:spTree>
    <p:extLst>
      <p:ext uri="{BB962C8B-B14F-4D97-AF65-F5344CB8AC3E}">
        <p14:creationId xmlns:p14="http://schemas.microsoft.com/office/powerpoint/2010/main" val="72365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(2/4) </a:t>
            </a:r>
            <a:endParaRPr lang="en-US" dirty="0"/>
          </a:p>
        </p:txBody>
      </p:sp>
      <p:sp>
        <p:nvSpPr>
          <p:cNvPr id="112" name="TextBox 111">
            <a:extLst>
              <a:ext uri="{FF2B5EF4-FFF2-40B4-BE49-F238E27FC236}">
                <a16:creationId xmlns:a16="http://schemas.microsoft.com/office/drawing/2014/main" id="{1D268673-9C46-4FAD-A42E-BD86C6D12C00}"/>
              </a:ext>
            </a:extLst>
          </p:cNvPr>
          <p:cNvSpPr txBox="1"/>
          <p:nvPr/>
        </p:nvSpPr>
        <p:spPr>
          <a:xfrm>
            <a:off x="584200" y="1330583"/>
            <a:ext cx="2980437"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Communication sites</a:t>
            </a:r>
          </a:p>
        </p:txBody>
      </p:sp>
      <p:sp>
        <p:nvSpPr>
          <p:cNvPr id="114" name="TextBox 113">
            <a:extLst>
              <a:ext uri="{FF2B5EF4-FFF2-40B4-BE49-F238E27FC236}">
                <a16:creationId xmlns:a16="http://schemas.microsoft.com/office/drawing/2014/main" id="{C5A7D2D9-9F73-4657-93F1-1610A25973FC}"/>
              </a:ext>
            </a:extLst>
          </p:cNvPr>
          <p:cNvSpPr txBox="1"/>
          <p:nvPr/>
        </p:nvSpPr>
        <p:spPr>
          <a:xfrm>
            <a:off x="584201" y="2019300"/>
            <a:ext cx="7353300" cy="1323439"/>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Communication sites are designed to broadcast information to a large audience. Much like a team site, a communication site is a SharePoint site that anyone in the organization can create from the SharePoint start page.</a:t>
            </a:r>
          </a:p>
        </p:txBody>
      </p:sp>
      <p:pic>
        <p:nvPicPr>
          <p:cNvPr id="3" name="Picture 2" descr="A modern SharePoint Communication site">
            <a:extLst>
              <a:ext uri="{FF2B5EF4-FFF2-40B4-BE49-F238E27FC236}">
                <a16:creationId xmlns:a16="http://schemas.microsoft.com/office/drawing/2014/main" id="{A3DF4C6D-B53B-4C83-A8E3-BFDCDD85009F}"/>
              </a:ext>
            </a:extLst>
          </p:cNvPr>
          <p:cNvPicPr>
            <a:picLocks noChangeAspect="1"/>
          </p:cNvPicPr>
          <p:nvPr/>
        </p:nvPicPr>
        <p:blipFill>
          <a:blip r:embed="rId3"/>
          <a:stretch>
            <a:fillRect/>
          </a:stretch>
        </p:blipFill>
        <p:spPr>
          <a:xfrm>
            <a:off x="8115300" y="1016519"/>
            <a:ext cx="3494088" cy="5547794"/>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8515ACE6-9E22-4620-8BB5-5091F10365A9}"/>
              </a:ext>
            </a:extLst>
          </p:cNvPr>
          <p:cNvSpPr txBox="1"/>
          <p:nvPr/>
        </p:nvSpPr>
        <p:spPr>
          <a:xfrm>
            <a:off x="584200" y="3662124"/>
            <a:ext cx="6604000" cy="1323439"/>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Any of the templates can be customized by adding SharePoint web parts—dynamic page elements that display text, images, files, video, and a variety of other content types.</a:t>
            </a:r>
          </a:p>
        </p:txBody>
      </p:sp>
    </p:spTree>
    <p:extLst>
      <p:ext uri="{BB962C8B-B14F-4D97-AF65-F5344CB8AC3E}">
        <p14:creationId xmlns:p14="http://schemas.microsoft.com/office/powerpoint/2010/main" val="27711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627240" y="1443847"/>
            <a:ext cx="7488036" cy="1895904"/>
          </a:xfrm>
        </p:spPr>
        <p:txBody>
          <a:bodyPr/>
          <a:lstStyle/>
          <a:p>
            <a:pPr lvl="1"/>
            <a:r>
              <a:rPr lang="en-US" sz="2800" dirty="0"/>
              <a:t>Overview of SharePoint in Microsoft 365</a:t>
            </a:r>
          </a:p>
          <a:p>
            <a:pPr lvl="1"/>
            <a:r>
              <a:rPr lang="en-US" sz="2800" dirty="0"/>
              <a:t>Configure SharePoint sites</a:t>
            </a:r>
          </a:p>
          <a:p>
            <a:pPr lvl="1"/>
            <a:r>
              <a:rPr lang="en-US" sz="2800" dirty="0"/>
              <a:t>Manage SharePoint sites</a:t>
            </a:r>
          </a:p>
        </p:txBody>
      </p:sp>
      <p:grpSp>
        <p:nvGrpSpPr>
          <p:cNvPr id="48" name="Group 47">
            <a:extLst>
              <a:ext uri="{FF2B5EF4-FFF2-40B4-BE49-F238E27FC236}">
                <a16:creationId xmlns:a16="http://schemas.microsoft.com/office/drawing/2014/main" id="{7D87A283-99EF-4C7D-B05A-BAC73D723BF5}"/>
              </a:ext>
              <a:ext uri="{C183D7F6-B498-43B3-948B-1728B52AA6E4}">
                <adec:decorative xmlns:adec="http://schemas.microsoft.com/office/drawing/2017/decorative" val="1"/>
              </a:ext>
            </a:extLst>
          </p:cNvPr>
          <p:cNvGrpSpPr/>
          <p:nvPr/>
        </p:nvGrpSpPr>
        <p:grpSpPr>
          <a:xfrm>
            <a:off x="8078680" y="3251106"/>
            <a:ext cx="3616880" cy="3250312"/>
            <a:chOff x="6746876" y="5080001"/>
            <a:chExt cx="642938" cy="573087"/>
          </a:xfrm>
        </p:grpSpPr>
        <p:sp>
          <p:nvSpPr>
            <p:cNvPr id="49" name="Freeform 2131">
              <a:extLst>
                <a:ext uri="{FF2B5EF4-FFF2-40B4-BE49-F238E27FC236}">
                  <a16:creationId xmlns:a16="http://schemas.microsoft.com/office/drawing/2014/main" id="{D21C272C-D7E0-4F6D-BC11-8A8D3BFAB3DA}"/>
                </a:ext>
              </a:extLst>
            </p:cNvPr>
            <p:cNvSpPr>
              <a:spLocks noEditPoints="1"/>
            </p:cNvSpPr>
            <p:nvPr/>
          </p:nvSpPr>
          <p:spPr bwMode="auto">
            <a:xfrm>
              <a:off x="6810376" y="5116513"/>
              <a:ext cx="547688" cy="503238"/>
            </a:xfrm>
            <a:custGeom>
              <a:avLst/>
              <a:gdLst>
                <a:gd name="T0" fmla="*/ 751 w 864"/>
                <a:gd name="T1" fmla="*/ 701 h 793"/>
                <a:gd name="T2" fmla="*/ 446 w 864"/>
                <a:gd name="T3" fmla="*/ 780 h 793"/>
                <a:gd name="T4" fmla="*/ 586 w 864"/>
                <a:gd name="T5" fmla="*/ 580 h 793"/>
                <a:gd name="T6" fmla="*/ 751 w 864"/>
                <a:gd name="T7" fmla="*/ 701 h 793"/>
                <a:gd name="T8" fmla="*/ 362 w 864"/>
                <a:gd name="T9" fmla="*/ 430 h 793"/>
                <a:gd name="T10" fmla="*/ 428 w 864"/>
                <a:gd name="T11" fmla="*/ 779 h 793"/>
                <a:gd name="T12" fmla="*/ 62 w 864"/>
                <a:gd name="T13" fmla="*/ 568 h 793"/>
                <a:gd name="T14" fmla="*/ 362 w 864"/>
                <a:gd name="T15" fmla="*/ 430 h 793"/>
                <a:gd name="T16" fmla="*/ 177 w 864"/>
                <a:gd name="T17" fmla="*/ 279 h 793"/>
                <a:gd name="T18" fmla="*/ 359 w 864"/>
                <a:gd name="T19" fmla="*/ 413 h 793"/>
                <a:gd name="T20" fmla="*/ 360 w 864"/>
                <a:gd name="T21" fmla="*/ 420 h 793"/>
                <a:gd name="T22" fmla="*/ 61 w 864"/>
                <a:gd name="T23" fmla="*/ 558 h 793"/>
                <a:gd name="T24" fmla="*/ 177 w 864"/>
                <a:gd name="T25" fmla="*/ 279 h 793"/>
                <a:gd name="T26" fmla="*/ 32 w 864"/>
                <a:gd name="T27" fmla="*/ 160 h 793"/>
                <a:gd name="T28" fmla="*/ 212 w 864"/>
                <a:gd name="T29" fmla="*/ 171 h 793"/>
                <a:gd name="T30" fmla="*/ 173 w 864"/>
                <a:gd name="T31" fmla="*/ 264 h 793"/>
                <a:gd name="T32" fmla="*/ 32 w 864"/>
                <a:gd name="T33" fmla="*/ 160 h 793"/>
                <a:gd name="T34" fmla="*/ 277 w 864"/>
                <a:gd name="T35" fmla="*/ 15 h 793"/>
                <a:gd name="T36" fmla="*/ 216 w 864"/>
                <a:gd name="T37" fmla="*/ 161 h 793"/>
                <a:gd name="T38" fmla="*/ 33 w 864"/>
                <a:gd name="T39" fmla="*/ 150 h 793"/>
                <a:gd name="T40" fmla="*/ 277 w 864"/>
                <a:gd name="T41" fmla="*/ 15 h 793"/>
                <a:gd name="T42" fmla="*/ 313 w 864"/>
                <a:gd name="T43" fmla="*/ 167 h 793"/>
                <a:gd name="T44" fmla="*/ 226 w 864"/>
                <a:gd name="T45" fmla="*/ 162 h 793"/>
                <a:gd name="T46" fmla="*/ 285 w 864"/>
                <a:gd name="T47" fmla="*/ 21 h 793"/>
                <a:gd name="T48" fmla="*/ 313 w 864"/>
                <a:gd name="T49" fmla="*/ 167 h 793"/>
                <a:gd name="T50" fmla="*/ 356 w 864"/>
                <a:gd name="T51" fmla="*/ 399 h 793"/>
                <a:gd name="T52" fmla="*/ 181 w 864"/>
                <a:gd name="T53" fmla="*/ 270 h 793"/>
                <a:gd name="T54" fmla="*/ 222 w 864"/>
                <a:gd name="T55" fmla="*/ 171 h 793"/>
                <a:gd name="T56" fmla="*/ 315 w 864"/>
                <a:gd name="T57" fmla="*/ 177 h 793"/>
                <a:gd name="T58" fmla="*/ 356 w 864"/>
                <a:gd name="T59" fmla="*/ 399 h 793"/>
                <a:gd name="T60" fmla="*/ 825 w 864"/>
                <a:gd name="T61" fmla="*/ 206 h 793"/>
                <a:gd name="T62" fmla="*/ 376 w 864"/>
                <a:gd name="T63" fmla="*/ 413 h 793"/>
                <a:gd name="T64" fmla="*/ 368 w 864"/>
                <a:gd name="T65" fmla="*/ 407 h 793"/>
                <a:gd name="T66" fmla="*/ 325 w 864"/>
                <a:gd name="T67" fmla="*/ 177 h 793"/>
                <a:gd name="T68" fmla="*/ 825 w 864"/>
                <a:gd name="T69" fmla="*/ 206 h 793"/>
                <a:gd name="T70" fmla="*/ 578 w 864"/>
                <a:gd name="T71" fmla="*/ 574 h 793"/>
                <a:gd name="T72" fmla="*/ 437 w 864"/>
                <a:gd name="T73" fmla="*/ 776 h 793"/>
                <a:gd name="T74" fmla="*/ 371 w 864"/>
                <a:gd name="T75" fmla="*/ 426 h 793"/>
                <a:gd name="T76" fmla="*/ 375 w 864"/>
                <a:gd name="T77" fmla="*/ 424 h 793"/>
                <a:gd name="T78" fmla="*/ 578 w 864"/>
                <a:gd name="T79" fmla="*/ 574 h 793"/>
                <a:gd name="T80" fmla="*/ 584 w 864"/>
                <a:gd name="T81" fmla="*/ 566 h 793"/>
                <a:gd name="T82" fmla="*/ 385 w 864"/>
                <a:gd name="T83" fmla="*/ 420 h 793"/>
                <a:gd name="T84" fmla="*/ 830 w 864"/>
                <a:gd name="T85" fmla="*/ 215 h 793"/>
                <a:gd name="T86" fmla="*/ 584 w 864"/>
                <a:gd name="T87" fmla="*/ 566 h 793"/>
                <a:gd name="T88" fmla="*/ 848 w 864"/>
                <a:gd name="T89" fmla="*/ 207 h 793"/>
                <a:gd name="T90" fmla="*/ 864 w 864"/>
                <a:gd name="T91" fmla="*/ 199 h 793"/>
                <a:gd name="T92" fmla="*/ 323 w 864"/>
                <a:gd name="T93" fmla="*/ 167 h 793"/>
                <a:gd name="T94" fmla="*/ 292 w 864"/>
                <a:gd name="T95" fmla="*/ 3 h 793"/>
                <a:gd name="T96" fmla="*/ 287 w 864"/>
                <a:gd name="T97" fmla="*/ 4 h 793"/>
                <a:gd name="T98" fmla="*/ 285 w 864"/>
                <a:gd name="T99" fmla="*/ 0 h 793"/>
                <a:gd name="T100" fmla="*/ 15 w 864"/>
                <a:gd name="T101" fmla="*/ 149 h 793"/>
                <a:gd name="T102" fmla="*/ 0 w 864"/>
                <a:gd name="T103" fmla="*/ 148 h 793"/>
                <a:gd name="T104" fmla="*/ 169 w 864"/>
                <a:gd name="T105" fmla="*/ 273 h 793"/>
                <a:gd name="T106" fmla="*/ 48 w 864"/>
                <a:gd name="T107" fmla="*/ 564 h 793"/>
                <a:gd name="T108" fmla="*/ 41 w 864"/>
                <a:gd name="T109" fmla="*/ 567 h 793"/>
                <a:gd name="T110" fmla="*/ 432 w 864"/>
                <a:gd name="T111" fmla="*/ 792 h 793"/>
                <a:gd name="T112" fmla="*/ 434 w 864"/>
                <a:gd name="T113" fmla="*/ 793 h 793"/>
                <a:gd name="T114" fmla="*/ 773 w 864"/>
                <a:gd name="T115" fmla="*/ 705 h 793"/>
                <a:gd name="T116" fmla="*/ 592 w 864"/>
                <a:gd name="T117" fmla="*/ 572 h 793"/>
                <a:gd name="T118" fmla="*/ 848 w 864"/>
                <a:gd name="T119" fmla="*/ 207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4" h="793">
                  <a:moveTo>
                    <a:pt x="751" y="701"/>
                  </a:moveTo>
                  <a:lnTo>
                    <a:pt x="446" y="780"/>
                  </a:lnTo>
                  <a:lnTo>
                    <a:pt x="586" y="580"/>
                  </a:lnTo>
                  <a:lnTo>
                    <a:pt x="751" y="701"/>
                  </a:lnTo>
                  <a:close/>
                  <a:moveTo>
                    <a:pt x="362" y="430"/>
                  </a:moveTo>
                  <a:lnTo>
                    <a:pt x="428" y="779"/>
                  </a:lnTo>
                  <a:lnTo>
                    <a:pt x="62" y="568"/>
                  </a:lnTo>
                  <a:lnTo>
                    <a:pt x="362" y="430"/>
                  </a:lnTo>
                  <a:close/>
                  <a:moveTo>
                    <a:pt x="177" y="279"/>
                  </a:moveTo>
                  <a:lnTo>
                    <a:pt x="359" y="413"/>
                  </a:lnTo>
                  <a:lnTo>
                    <a:pt x="360" y="420"/>
                  </a:lnTo>
                  <a:lnTo>
                    <a:pt x="61" y="558"/>
                  </a:lnTo>
                  <a:lnTo>
                    <a:pt x="177" y="279"/>
                  </a:lnTo>
                  <a:close/>
                  <a:moveTo>
                    <a:pt x="32" y="160"/>
                  </a:moveTo>
                  <a:lnTo>
                    <a:pt x="212" y="171"/>
                  </a:lnTo>
                  <a:lnTo>
                    <a:pt x="173" y="264"/>
                  </a:lnTo>
                  <a:lnTo>
                    <a:pt x="32" y="160"/>
                  </a:lnTo>
                  <a:close/>
                  <a:moveTo>
                    <a:pt x="277" y="15"/>
                  </a:moveTo>
                  <a:lnTo>
                    <a:pt x="216" y="161"/>
                  </a:lnTo>
                  <a:lnTo>
                    <a:pt x="33" y="150"/>
                  </a:lnTo>
                  <a:lnTo>
                    <a:pt x="277" y="15"/>
                  </a:lnTo>
                  <a:close/>
                  <a:moveTo>
                    <a:pt x="313" y="167"/>
                  </a:moveTo>
                  <a:lnTo>
                    <a:pt x="226" y="162"/>
                  </a:lnTo>
                  <a:lnTo>
                    <a:pt x="285" y="21"/>
                  </a:lnTo>
                  <a:lnTo>
                    <a:pt x="313" y="167"/>
                  </a:lnTo>
                  <a:close/>
                  <a:moveTo>
                    <a:pt x="356" y="399"/>
                  </a:moveTo>
                  <a:lnTo>
                    <a:pt x="181" y="270"/>
                  </a:lnTo>
                  <a:lnTo>
                    <a:pt x="222" y="171"/>
                  </a:lnTo>
                  <a:lnTo>
                    <a:pt x="315" y="177"/>
                  </a:lnTo>
                  <a:lnTo>
                    <a:pt x="356" y="399"/>
                  </a:lnTo>
                  <a:close/>
                  <a:moveTo>
                    <a:pt x="825" y="206"/>
                  </a:moveTo>
                  <a:lnTo>
                    <a:pt x="376" y="413"/>
                  </a:lnTo>
                  <a:lnTo>
                    <a:pt x="368" y="407"/>
                  </a:lnTo>
                  <a:lnTo>
                    <a:pt x="325" y="177"/>
                  </a:lnTo>
                  <a:lnTo>
                    <a:pt x="825" y="206"/>
                  </a:lnTo>
                  <a:close/>
                  <a:moveTo>
                    <a:pt x="578" y="574"/>
                  </a:moveTo>
                  <a:lnTo>
                    <a:pt x="437" y="776"/>
                  </a:lnTo>
                  <a:lnTo>
                    <a:pt x="371" y="426"/>
                  </a:lnTo>
                  <a:lnTo>
                    <a:pt x="375" y="424"/>
                  </a:lnTo>
                  <a:lnTo>
                    <a:pt x="578" y="574"/>
                  </a:lnTo>
                  <a:close/>
                  <a:moveTo>
                    <a:pt x="584" y="566"/>
                  </a:moveTo>
                  <a:lnTo>
                    <a:pt x="385" y="420"/>
                  </a:lnTo>
                  <a:lnTo>
                    <a:pt x="830" y="215"/>
                  </a:lnTo>
                  <a:lnTo>
                    <a:pt x="584" y="566"/>
                  </a:lnTo>
                  <a:close/>
                  <a:moveTo>
                    <a:pt x="848" y="207"/>
                  </a:moveTo>
                  <a:lnTo>
                    <a:pt x="864" y="199"/>
                  </a:lnTo>
                  <a:lnTo>
                    <a:pt x="323" y="167"/>
                  </a:lnTo>
                  <a:lnTo>
                    <a:pt x="292" y="3"/>
                  </a:lnTo>
                  <a:lnTo>
                    <a:pt x="287" y="4"/>
                  </a:lnTo>
                  <a:lnTo>
                    <a:pt x="285" y="0"/>
                  </a:lnTo>
                  <a:lnTo>
                    <a:pt x="15" y="149"/>
                  </a:lnTo>
                  <a:lnTo>
                    <a:pt x="0" y="148"/>
                  </a:lnTo>
                  <a:lnTo>
                    <a:pt x="169" y="273"/>
                  </a:lnTo>
                  <a:lnTo>
                    <a:pt x="48" y="564"/>
                  </a:lnTo>
                  <a:lnTo>
                    <a:pt x="41" y="567"/>
                  </a:lnTo>
                  <a:lnTo>
                    <a:pt x="432" y="792"/>
                  </a:lnTo>
                  <a:lnTo>
                    <a:pt x="434" y="793"/>
                  </a:lnTo>
                  <a:lnTo>
                    <a:pt x="773" y="705"/>
                  </a:lnTo>
                  <a:lnTo>
                    <a:pt x="592" y="572"/>
                  </a:lnTo>
                  <a:lnTo>
                    <a:pt x="848" y="20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2132">
              <a:extLst>
                <a:ext uri="{FF2B5EF4-FFF2-40B4-BE49-F238E27FC236}">
                  <a16:creationId xmlns:a16="http://schemas.microsoft.com/office/drawing/2014/main" id="{EF9318DE-23BD-41A1-999D-8F3ACEFD8E2A}"/>
                </a:ext>
              </a:extLst>
            </p:cNvPr>
            <p:cNvSpPr>
              <a:spLocks noChangeArrowheads="1"/>
            </p:cNvSpPr>
            <p:nvPr/>
          </p:nvSpPr>
          <p:spPr bwMode="auto">
            <a:xfrm>
              <a:off x="7302501" y="5202238"/>
              <a:ext cx="87313" cy="87313"/>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2133">
              <a:extLst>
                <a:ext uri="{FF2B5EF4-FFF2-40B4-BE49-F238E27FC236}">
                  <a16:creationId xmlns:a16="http://schemas.microsoft.com/office/drawing/2014/main" id="{07B0DCD4-1235-485B-BEA2-7A10314CB3A7}"/>
                </a:ext>
              </a:extLst>
            </p:cNvPr>
            <p:cNvSpPr>
              <a:spLocks noChangeArrowheads="1"/>
            </p:cNvSpPr>
            <p:nvPr/>
          </p:nvSpPr>
          <p:spPr bwMode="auto">
            <a:xfrm>
              <a:off x="7048501" y="5580063"/>
              <a:ext cx="74613" cy="7302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2134">
              <a:extLst>
                <a:ext uri="{FF2B5EF4-FFF2-40B4-BE49-F238E27FC236}">
                  <a16:creationId xmlns:a16="http://schemas.microsoft.com/office/drawing/2014/main" id="{46FFAC0C-1B7E-40BF-ABD5-DA29ED960AAA}"/>
                </a:ext>
              </a:extLst>
            </p:cNvPr>
            <p:cNvSpPr>
              <a:spLocks noChangeArrowheads="1"/>
            </p:cNvSpPr>
            <p:nvPr/>
          </p:nvSpPr>
          <p:spPr bwMode="auto">
            <a:xfrm>
              <a:off x="6794501" y="5427663"/>
              <a:ext cx="98425" cy="98425"/>
            </a:xfrm>
            <a:prstGeom prst="ellipse">
              <a:avLst/>
            </a:pr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2135">
              <a:extLst>
                <a:ext uri="{FF2B5EF4-FFF2-40B4-BE49-F238E27FC236}">
                  <a16:creationId xmlns:a16="http://schemas.microsoft.com/office/drawing/2014/main" id="{D429D1AF-37AE-4979-901D-BC2CF04DB625}"/>
                </a:ext>
              </a:extLst>
            </p:cNvPr>
            <p:cNvSpPr>
              <a:spLocks noChangeArrowheads="1"/>
            </p:cNvSpPr>
            <p:nvPr/>
          </p:nvSpPr>
          <p:spPr bwMode="auto">
            <a:xfrm>
              <a:off x="6953251" y="5080001"/>
              <a:ext cx="77788" cy="7937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136">
              <a:extLst>
                <a:ext uri="{FF2B5EF4-FFF2-40B4-BE49-F238E27FC236}">
                  <a16:creationId xmlns:a16="http://schemas.microsoft.com/office/drawing/2014/main" id="{B77A23D0-CD1B-4276-947B-1349C644E1BC}"/>
                </a:ext>
              </a:extLst>
            </p:cNvPr>
            <p:cNvSpPr>
              <a:spLocks/>
            </p:cNvSpPr>
            <p:nvPr/>
          </p:nvSpPr>
          <p:spPr bwMode="auto">
            <a:xfrm>
              <a:off x="7245351" y="5526088"/>
              <a:ext cx="101600" cy="87313"/>
            </a:xfrm>
            <a:custGeom>
              <a:avLst/>
              <a:gdLst>
                <a:gd name="T0" fmla="*/ 118 w 160"/>
                <a:gd name="T1" fmla="*/ 0 h 136"/>
                <a:gd name="T2" fmla="*/ 42 w 160"/>
                <a:gd name="T3" fmla="*/ 0 h 136"/>
                <a:gd name="T4" fmla="*/ 0 w 160"/>
                <a:gd name="T5" fmla="*/ 42 h 136"/>
                <a:gd name="T6" fmla="*/ 0 w 160"/>
                <a:gd name="T7" fmla="*/ 65 h 136"/>
                <a:gd name="T8" fmla="*/ 42 w 160"/>
                <a:gd name="T9" fmla="*/ 107 h 136"/>
                <a:gd name="T10" fmla="*/ 60 w 160"/>
                <a:gd name="T11" fmla="*/ 107 h 136"/>
                <a:gd name="T12" fmla="*/ 60 w 160"/>
                <a:gd name="T13" fmla="*/ 136 h 136"/>
                <a:gd name="T14" fmla="*/ 89 w 160"/>
                <a:gd name="T15" fmla="*/ 107 h 136"/>
                <a:gd name="T16" fmla="*/ 118 w 160"/>
                <a:gd name="T17" fmla="*/ 107 h 136"/>
                <a:gd name="T18" fmla="*/ 160 w 160"/>
                <a:gd name="T19" fmla="*/ 65 h 136"/>
                <a:gd name="T20" fmla="*/ 160 w 160"/>
                <a:gd name="T21" fmla="*/ 42 h 136"/>
                <a:gd name="T22" fmla="*/ 118 w 160"/>
                <a:gd name="T2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136">
                  <a:moveTo>
                    <a:pt x="118" y="0"/>
                  </a:moveTo>
                  <a:lnTo>
                    <a:pt x="42" y="0"/>
                  </a:lnTo>
                  <a:cubicBezTo>
                    <a:pt x="19" y="0"/>
                    <a:pt x="0" y="19"/>
                    <a:pt x="0" y="42"/>
                  </a:cubicBezTo>
                  <a:lnTo>
                    <a:pt x="0" y="65"/>
                  </a:lnTo>
                  <a:cubicBezTo>
                    <a:pt x="0" y="88"/>
                    <a:pt x="19" y="107"/>
                    <a:pt x="42" y="107"/>
                  </a:cubicBezTo>
                  <a:lnTo>
                    <a:pt x="60" y="107"/>
                  </a:lnTo>
                  <a:lnTo>
                    <a:pt x="60" y="136"/>
                  </a:lnTo>
                  <a:lnTo>
                    <a:pt x="89" y="107"/>
                  </a:lnTo>
                  <a:lnTo>
                    <a:pt x="118" y="107"/>
                  </a:lnTo>
                  <a:cubicBezTo>
                    <a:pt x="141" y="107"/>
                    <a:pt x="160" y="88"/>
                    <a:pt x="160" y="65"/>
                  </a:cubicBezTo>
                  <a:lnTo>
                    <a:pt x="160" y="42"/>
                  </a:lnTo>
                  <a:cubicBezTo>
                    <a:pt x="160" y="19"/>
                    <a:pt x="141" y="0"/>
                    <a:pt x="118"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2137">
              <a:extLst>
                <a:ext uri="{FF2B5EF4-FFF2-40B4-BE49-F238E27FC236}">
                  <a16:creationId xmlns:a16="http://schemas.microsoft.com/office/drawing/2014/main" id="{A6133FF9-D119-4883-AFA8-D386173837D2}"/>
                </a:ext>
              </a:extLst>
            </p:cNvPr>
            <p:cNvSpPr>
              <a:spLocks noChangeArrowheads="1"/>
            </p:cNvSpPr>
            <p:nvPr/>
          </p:nvSpPr>
          <p:spPr bwMode="auto">
            <a:xfrm>
              <a:off x="7288213" y="5553076"/>
              <a:ext cx="14288" cy="14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2138">
              <a:extLst>
                <a:ext uri="{FF2B5EF4-FFF2-40B4-BE49-F238E27FC236}">
                  <a16:creationId xmlns:a16="http://schemas.microsoft.com/office/drawing/2014/main" id="{59457605-4BD1-4606-AE04-859BA1B6243E}"/>
                </a:ext>
              </a:extLst>
            </p:cNvPr>
            <p:cNvSpPr>
              <a:spLocks noChangeArrowheads="1"/>
            </p:cNvSpPr>
            <p:nvPr/>
          </p:nvSpPr>
          <p:spPr bwMode="auto">
            <a:xfrm>
              <a:off x="7262813"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2139">
              <a:extLst>
                <a:ext uri="{FF2B5EF4-FFF2-40B4-BE49-F238E27FC236}">
                  <a16:creationId xmlns:a16="http://schemas.microsoft.com/office/drawing/2014/main" id="{BAB45366-2EAD-4E5A-B5AA-418B0EB09525}"/>
                </a:ext>
              </a:extLst>
            </p:cNvPr>
            <p:cNvSpPr>
              <a:spLocks noChangeArrowheads="1"/>
            </p:cNvSpPr>
            <p:nvPr/>
          </p:nvSpPr>
          <p:spPr bwMode="auto">
            <a:xfrm>
              <a:off x="7312026" y="5553076"/>
              <a:ext cx="15875" cy="14288"/>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40">
              <a:extLst>
                <a:ext uri="{FF2B5EF4-FFF2-40B4-BE49-F238E27FC236}">
                  <a16:creationId xmlns:a16="http://schemas.microsoft.com/office/drawing/2014/main" id="{B1D372EF-F20F-4082-BA2E-BE1E570680AB}"/>
                </a:ext>
              </a:extLst>
            </p:cNvPr>
            <p:cNvSpPr>
              <a:spLocks/>
            </p:cNvSpPr>
            <p:nvPr/>
          </p:nvSpPr>
          <p:spPr bwMode="auto">
            <a:xfrm>
              <a:off x="6746876" y="5143501"/>
              <a:ext cx="141288" cy="142875"/>
            </a:xfrm>
            <a:custGeom>
              <a:avLst/>
              <a:gdLst>
                <a:gd name="T0" fmla="*/ 111 w 223"/>
                <a:gd name="T1" fmla="*/ 0 h 223"/>
                <a:gd name="T2" fmla="*/ 0 w 223"/>
                <a:gd name="T3" fmla="*/ 111 h 223"/>
                <a:gd name="T4" fmla="*/ 111 w 223"/>
                <a:gd name="T5" fmla="*/ 223 h 223"/>
                <a:gd name="T6" fmla="*/ 223 w 223"/>
                <a:gd name="T7" fmla="*/ 223 h 223"/>
                <a:gd name="T8" fmla="*/ 223 w 223"/>
                <a:gd name="T9" fmla="*/ 111 h 223"/>
                <a:gd name="T10" fmla="*/ 111 w 223"/>
                <a:gd name="T11" fmla="*/ 0 h 223"/>
              </a:gdLst>
              <a:ahLst/>
              <a:cxnLst>
                <a:cxn ang="0">
                  <a:pos x="T0" y="T1"/>
                </a:cxn>
                <a:cxn ang="0">
                  <a:pos x="T2" y="T3"/>
                </a:cxn>
                <a:cxn ang="0">
                  <a:pos x="T4" y="T5"/>
                </a:cxn>
                <a:cxn ang="0">
                  <a:pos x="T6" y="T7"/>
                </a:cxn>
                <a:cxn ang="0">
                  <a:pos x="T8" y="T9"/>
                </a:cxn>
                <a:cxn ang="0">
                  <a:pos x="T10" y="T11"/>
                </a:cxn>
              </a:cxnLst>
              <a:rect l="0" t="0" r="r" b="b"/>
              <a:pathLst>
                <a:path w="223" h="223">
                  <a:moveTo>
                    <a:pt x="111" y="0"/>
                  </a:moveTo>
                  <a:cubicBezTo>
                    <a:pt x="50" y="0"/>
                    <a:pt x="0" y="50"/>
                    <a:pt x="0" y="111"/>
                  </a:cubicBezTo>
                  <a:cubicBezTo>
                    <a:pt x="0" y="173"/>
                    <a:pt x="50" y="223"/>
                    <a:pt x="111" y="223"/>
                  </a:cubicBezTo>
                  <a:lnTo>
                    <a:pt x="223" y="223"/>
                  </a:lnTo>
                  <a:lnTo>
                    <a:pt x="223" y="111"/>
                  </a:lnTo>
                  <a:cubicBezTo>
                    <a:pt x="223" y="50"/>
                    <a:pt x="173" y="0"/>
                    <a:pt x="111" y="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141">
              <a:extLst>
                <a:ext uri="{FF2B5EF4-FFF2-40B4-BE49-F238E27FC236}">
                  <a16:creationId xmlns:a16="http://schemas.microsoft.com/office/drawing/2014/main" id="{78752987-88D9-4931-A353-46DB3EABA6F7}"/>
                </a:ext>
                <a:ext uri="{C183D7F6-B498-43B3-948B-1728B52AA6E4}">
                  <adec:decorative xmlns:adec="http://schemas.microsoft.com/office/drawing/2017/decorative" val="1"/>
                </a:ext>
              </a:extLst>
            </p:cNvPr>
            <p:cNvSpPr>
              <a:spLocks/>
            </p:cNvSpPr>
            <p:nvPr/>
          </p:nvSpPr>
          <p:spPr bwMode="auto">
            <a:xfrm>
              <a:off x="6911976" y="5159376"/>
              <a:ext cx="344488" cy="387350"/>
            </a:xfrm>
            <a:custGeom>
              <a:avLst/>
              <a:gdLst>
                <a:gd name="T0" fmla="*/ 0 w 543"/>
                <a:gd name="T1" fmla="*/ 184 h 613"/>
                <a:gd name="T2" fmla="*/ 0 w 543"/>
                <a:gd name="T3" fmla="*/ 430 h 613"/>
                <a:gd name="T4" fmla="*/ 30 w 543"/>
                <a:gd name="T5" fmla="*/ 480 h 613"/>
                <a:gd name="T6" fmla="*/ 242 w 543"/>
                <a:gd name="T7" fmla="*/ 603 h 613"/>
                <a:gd name="T8" fmla="*/ 301 w 543"/>
                <a:gd name="T9" fmla="*/ 603 h 613"/>
                <a:gd name="T10" fmla="*/ 513 w 543"/>
                <a:gd name="T11" fmla="*/ 480 h 613"/>
                <a:gd name="T12" fmla="*/ 543 w 543"/>
                <a:gd name="T13" fmla="*/ 430 h 613"/>
                <a:gd name="T14" fmla="*/ 543 w 543"/>
                <a:gd name="T15" fmla="*/ 184 h 613"/>
                <a:gd name="T16" fmla="*/ 513 w 543"/>
                <a:gd name="T17" fmla="*/ 133 h 613"/>
                <a:gd name="T18" fmla="*/ 301 w 543"/>
                <a:gd name="T19" fmla="*/ 10 h 613"/>
                <a:gd name="T20" fmla="*/ 242 w 543"/>
                <a:gd name="T21" fmla="*/ 10 h 613"/>
                <a:gd name="T22" fmla="*/ 30 w 543"/>
                <a:gd name="T23" fmla="*/ 133 h 613"/>
                <a:gd name="T24" fmla="*/ 0 w 543"/>
                <a:gd name="T25" fmla="*/ 184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3" h="613">
                  <a:moveTo>
                    <a:pt x="0" y="184"/>
                  </a:moveTo>
                  <a:lnTo>
                    <a:pt x="0" y="430"/>
                  </a:lnTo>
                  <a:cubicBezTo>
                    <a:pt x="0" y="450"/>
                    <a:pt x="12" y="470"/>
                    <a:pt x="30" y="480"/>
                  </a:cubicBezTo>
                  <a:lnTo>
                    <a:pt x="242" y="603"/>
                  </a:lnTo>
                  <a:cubicBezTo>
                    <a:pt x="260" y="613"/>
                    <a:pt x="283" y="613"/>
                    <a:pt x="301" y="603"/>
                  </a:cubicBezTo>
                  <a:lnTo>
                    <a:pt x="513" y="480"/>
                  </a:lnTo>
                  <a:cubicBezTo>
                    <a:pt x="532" y="470"/>
                    <a:pt x="543" y="450"/>
                    <a:pt x="543" y="430"/>
                  </a:cubicBezTo>
                  <a:lnTo>
                    <a:pt x="543" y="184"/>
                  </a:lnTo>
                  <a:cubicBezTo>
                    <a:pt x="543" y="163"/>
                    <a:pt x="532" y="144"/>
                    <a:pt x="513" y="133"/>
                  </a:cubicBezTo>
                  <a:lnTo>
                    <a:pt x="301" y="10"/>
                  </a:lnTo>
                  <a:cubicBezTo>
                    <a:pt x="283" y="0"/>
                    <a:pt x="260" y="0"/>
                    <a:pt x="242" y="10"/>
                  </a:cubicBezTo>
                  <a:lnTo>
                    <a:pt x="30" y="133"/>
                  </a:lnTo>
                  <a:cubicBezTo>
                    <a:pt x="12" y="144"/>
                    <a:pt x="0" y="163"/>
                    <a:pt x="0" y="184"/>
                  </a:cubicBez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142">
              <a:extLst>
                <a:ext uri="{FF2B5EF4-FFF2-40B4-BE49-F238E27FC236}">
                  <a16:creationId xmlns:a16="http://schemas.microsoft.com/office/drawing/2014/main" id="{7CE2ED68-4D78-4AC7-B25C-70BED006F07C}"/>
                </a:ext>
              </a:extLst>
            </p:cNvPr>
            <p:cNvSpPr>
              <a:spLocks/>
            </p:cNvSpPr>
            <p:nvPr/>
          </p:nvSpPr>
          <p:spPr bwMode="auto">
            <a:xfrm>
              <a:off x="6945313" y="5187951"/>
              <a:ext cx="311150" cy="358775"/>
            </a:xfrm>
            <a:custGeom>
              <a:avLst/>
              <a:gdLst>
                <a:gd name="T0" fmla="*/ 242 w 491"/>
                <a:gd name="T1" fmla="*/ 11 h 568"/>
                <a:gd name="T2" fmla="*/ 29 w 491"/>
                <a:gd name="T3" fmla="*/ 134 h 568"/>
                <a:gd name="T4" fmla="*/ 0 w 491"/>
                <a:gd name="T5" fmla="*/ 184 h 568"/>
                <a:gd name="T6" fmla="*/ 0 w 491"/>
                <a:gd name="T7" fmla="*/ 430 h 568"/>
                <a:gd name="T8" fmla="*/ 4 w 491"/>
                <a:gd name="T9" fmla="*/ 450 h 568"/>
                <a:gd name="T10" fmla="*/ 190 w 491"/>
                <a:gd name="T11" fmla="*/ 558 h 568"/>
                <a:gd name="T12" fmla="*/ 249 w 491"/>
                <a:gd name="T13" fmla="*/ 558 h 568"/>
                <a:gd name="T14" fmla="*/ 461 w 491"/>
                <a:gd name="T15" fmla="*/ 435 h 568"/>
                <a:gd name="T16" fmla="*/ 491 w 491"/>
                <a:gd name="T17" fmla="*/ 385 h 568"/>
                <a:gd name="T18" fmla="*/ 491 w 491"/>
                <a:gd name="T19" fmla="*/ 139 h 568"/>
                <a:gd name="T20" fmla="*/ 487 w 491"/>
                <a:gd name="T21" fmla="*/ 118 h 568"/>
                <a:gd name="T22" fmla="*/ 300 w 491"/>
                <a:gd name="T23" fmla="*/ 11 h 568"/>
                <a:gd name="T24" fmla="*/ 242 w 491"/>
                <a:gd name="T25" fmla="*/ 1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1" h="568">
                  <a:moveTo>
                    <a:pt x="242" y="11"/>
                  </a:moveTo>
                  <a:lnTo>
                    <a:pt x="29" y="134"/>
                  </a:lnTo>
                  <a:cubicBezTo>
                    <a:pt x="11" y="144"/>
                    <a:pt x="0" y="163"/>
                    <a:pt x="0" y="184"/>
                  </a:cubicBezTo>
                  <a:lnTo>
                    <a:pt x="0" y="430"/>
                  </a:lnTo>
                  <a:cubicBezTo>
                    <a:pt x="0" y="437"/>
                    <a:pt x="1" y="444"/>
                    <a:pt x="4" y="450"/>
                  </a:cubicBezTo>
                  <a:lnTo>
                    <a:pt x="190" y="558"/>
                  </a:lnTo>
                  <a:cubicBezTo>
                    <a:pt x="208" y="568"/>
                    <a:pt x="231" y="568"/>
                    <a:pt x="249" y="558"/>
                  </a:cubicBezTo>
                  <a:lnTo>
                    <a:pt x="461" y="435"/>
                  </a:lnTo>
                  <a:cubicBezTo>
                    <a:pt x="480" y="425"/>
                    <a:pt x="491" y="405"/>
                    <a:pt x="491" y="385"/>
                  </a:cubicBezTo>
                  <a:lnTo>
                    <a:pt x="491" y="139"/>
                  </a:lnTo>
                  <a:cubicBezTo>
                    <a:pt x="491" y="132"/>
                    <a:pt x="489" y="125"/>
                    <a:pt x="487" y="118"/>
                  </a:cubicBezTo>
                  <a:lnTo>
                    <a:pt x="300" y="11"/>
                  </a:lnTo>
                  <a:cubicBezTo>
                    <a:pt x="282" y="0"/>
                    <a:pt x="260" y="0"/>
                    <a:pt x="242" y="11"/>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143">
              <a:extLst>
                <a:ext uri="{FF2B5EF4-FFF2-40B4-BE49-F238E27FC236}">
                  <a16:creationId xmlns:a16="http://schemas.microsoft.com/office/drawing/2014/main" id="{763DFB4D-8314-4C27-97E1-AB6C38F1BA67}"/>
                </a:ext>
              </a:extLst>
            </p:cNvPr>
            <p:cNvSpPr>
              <a:spLocks/>
            </p:cNvSpPr>
            <p:nvPr/>
          </p:nvSpPr>
          <p:spPr bwMode="auto">
            <a:xfrm>
              <a:off x="6991351" y="5253038"/>
              <a:ext cx="150813" cy="92075"/>
            </a:xfrm>
            <a:custGeom>
              <a:avLst/>
              <a:gdLst>
                <a:gd name="T0" fmla="*/ 40 w 238"/>
                <a:gd name="T1" fmla="*/ 0 h 146"/>
                <a:gd name="T2" fmla="*/ 31 w 238"/>
                <a:gd name="T3" fmla="*/ 101 h 146"/>
                <a:gd name="T4" fmla="*/ 0 w 238"/>
                <a:gd name="T5" fmla="*/ 77 h 146"/>
                <a:gd name="T6" fmla="*/ 61 w 238"/>
                <a:gd name="T7" fmla="*/ 132 h 146"/>
                <a:gd name="T8" fmla="*/ 61 w 238"/>
                <a:gd name="T9" fmla="*/ 123 h 146"/>
                <a:gd name="T10" fmla="*/ 62 w 238"/>
                <a:gd name="T11" fmla="*/ 124 h 146"/>
                <a:gd name="T12" fmla="*/ 236 w 238"/>
                <a:gd name="T13" fmla="*/ 146 h 146"/>
                <a:gd name="T14" fmla="*/ 238 w 238"/>
                <a:gd name="T15" fmla="*/ 6 h 146"/>
                <a:gd name="T16" fmla="*/ 40 w 23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46">
                  <a:moveTo>
                    <a:pt x="40" y="0"/>
                  </a:moveTo>
                  <a:cubicBezTo>
                    <a:pt x="10" y="26"/>
                    <a:pt x="6" y="73"/>
                    <a:pt x="31" y="101"/>
                  </a:cubicBezTo>
                  <a:cubicBezTo>
                    <a:pt x="11" y="96"/>
                    <a:pt x="0" y="77"/>
                    <a:pt x="0" y="77"/>
                  </a:cubicBezTo>
                  <a:cubicBezTo>
                    <a:pt x="5" y="143"/>
                    <a:pt x="61" y="132"/>
                    <a:pt x="61" y="132"/>
                  </a:cubicBezTo>
                  <a:cubicBezTo>
                    <a:pt x="61" y="132"/>
                    <a:pt x="61" y="129"/>
                    <a:pt x="61" y="123"/>
                  </a:cubicBezTo>
                  <a:lnTo>
                    <a:pt x="62" y="124"/>
                  </a:lnTo>
                  <a:lnTo>
                    <a:pt x="236" y="146"/>
                  </a:lnTo>
                  <a:lnTo>
                    <a:pt x="238" y="6"/>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144">
              <a:extLst>
                <a:ext uri="{FF2B5EF4-FFF2-40B4-BE49-F238E27FC236}">
                  <a16:creationId xmlns:a16="http://schemas.microsoft.com/office/drawing/2014/main" id="{36370507-4471-4422-BC8F-0A148FC265DE}"/>
                </a:ext>
              </a:extLst>
            </p:cNvPr>
            <p:cNvSpPr>
              <a:spLocks/>
            </p:cNvSpPr>
            <p:nvPr/>
          </p:nvSpPr>
          <p:spPr bwMode="auto">
            <a:xfrm>
              <a:off x="6965951" y="5316538"/>
              <a:ext cx="242888" cy="230188"/>
            </a:xfrm>
            <a:custGeom>
              <a:avLst/>
              <a:gdLst>
                <a:gd name="T0" fmla="*/ 383 w 383"/>
                <a:gd name="T1" fmla="*/ 259 h 365"/>
                <a:gd name="T2" fmla="*/ 364 w 383"/>
                <a:gd name="T3" fmla="*/ 95 h 365"/>
                <a:gd name="T4" fmla="*/ 251 w 383"/>
                <a:gd name="T5" fmla="*/ 1 h 365"/>
                <a:gd name="T6" fmla="*/ 90 w 383"/>
                <a:gd name="T7" fmla="*/ 22 h 365"/>
                <a:gd name="T8" fmla="*/ 25 w 383"/>
                <a:gd name="T9" fmla="*/ 98 h 365"/>
                <a:gd name="T10" fmla="*/ 0 w 383"/>
                <a:gd name="T11" fmla="*/ 263 h 365"/>
                <a:gd name="T12" fmla="*/ 158 w 383"/>
                <a:gd name="T13" fmla="*/ 355 h 365"/>
                <a:gd name="T14" fmla="*/ 217 w 383"/>
                <a:gd name="T15" fmla="*/ 355 h 365"/>
                <a:gd name="T16" fmla="*/ 383 w 383"/>
                <a:gd name="T17" fmla="*/ 259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65">
                  <a:moveTo>
                    <a:pt x="383" y="259"/>
                  </a:moveTo>
                  <a:cubicBezTo>
                    <a:pt x="379" y="213"/>
                    <a:pt x="373" y="144"/>
                    <a:pt x="364" y="95"/>
                  </a:cubicBezTo>
                  <a:cubicBezTo>
                    <a:pt x="352" y="30"/>
                    <a:pt x="286" y="2"/>
                    <a:pt x="251" y="1"/>
                  </a:cubicBezTo>
                  <a:cubicBezTo>
                    <a:pt x="217" y="0"/>
                    <a:pt x="130" y="10"/>
                    <a:pt x="90" y="22"/>
                  </a:cubicBezTo>
                  <a:cubicBezTo>
                    <a:pt x="56" y="33"/>
                    <a:pt x="31" y="63"/>
                    <a:pt x="25" y="98"/>
                  </a:cubicBezTo>
                  <a:lnTo>
                    <a:pt x="0" y="263"/>
                  </a:lnTo>
                  <a:lnTo>
                    <a:pt x="158" y="355"/>
                  </a:lnTo>
                  <a:cubicBezTo>
                    <a:pt x="176" y="365"/>
                    <a:pt x="199" y="365"/>
                    <a:pt x="217" y="355"/>
                  </a:cubicBezTo>
                  <a:lnTo>
                    <a:pt x="383" y="259"/>
                  </a:lnTo>
                  <a:close/>
                </a:path>
              </a:pathLst>
            </a:custGeom>
            <a:solidFill>
              <a:srgbClr val="522C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45">
              <a:extLst>
                <a:ext uri="{FF2B5EF4-FFF2-40B4-BE49-F238E27FC236}">
                  <a16:creationId xmlns:a16="http://schemas.microsoft.com/office/drawing/2014/main" id="{9B7E74A5-9D1B-43DF-9368-2CA0168DFF28}"/>
                </a:ext>
              </a:extLst>
            </p:cNvPr>
            <p:cNvSpPr>
              <a:spLocks/>
            </p:cNvSpPr>
            <p:nvPr/>
          </p:nvSpPr>
          <p:spPr bwMode="auto">
            <a:xfrm>
              <a:off x="6965951" y="5327651"/>
              <a:ext cx="71438" cy="180975"/>
            </a:xfrm>
            <a:custGeom>
              <a:avLst/>
              <a:gdLst>
                <a:gd name="T0" fmla="*/ 90 w 114"/>
                <a:gd name="T1" fmla="*/ 5 h 287"/>
                <a:gd name="T2" fmla="*/ 25 w 114"/>
                <a:gd name="T3" fmla="*/ 81 h 287"/>
                <a:gd name="T4" fmla="*/ 0 w 114"/>
                <a:gd name="T5" fmla="*/ 246 h 287"/>
                <a:gd name="T6" fmla="*/ 70 w 114"/>
                <a:gd name="T7" fmla="*/ 287 h 287"/>
                <a:gd name="T8" fmla="*/ 70 w 114"/>
                <a:gd name="T9" fmla="*/ 274 h 287"/>
                <a:gd name="T10" fmla="*/ 64 w 114"/>
                <a:gd name="T11" fmla="*/ 247 h 287"/>
                <a:gd name="T12" fmla="*/ 54 w 114"/>
                <a:gd name="T13" fmla="*/ 230 h 287"/>
                <a:gd name="T14" fmla="*/ 53 w 114"/>
                <a:gd name="T15" fmla="*/ 143 h 287"/>
                <a:gd name="T16" fmla="*/ 60 w 114"/>
                <a:gd name="T17" fmla="*/ 129 h 287"/>
                <a:gd name="T18" fmla="*/ 71 w 114"/>
                <a:gd name="T19" fmla="*/ 86 h 287"/>
                <a:gd name="T20" fmla="*/ 114 w 114"/>
                <a:gd name="T21" fmla="*/ 16 h 287"/>
                <a:gd name="T22" fmla="*/ 111 w 114"/>
                <a:gd name="T23" fmla="*/ 0 h 287"/>
                <a:gd name="T24" fmla="*/ 90 w 114"/>
                <a:gd name="T25" fmla="*/ 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287">
                  <a:moveTo>
                    <a:pt x="90" y="5"/>
                  </a:moveTo>
                  <a:cubicBezTo>
                    <a:pt x="56" y="16"/>
                    <a:pt x="31" y="46"/>
                    <a:pt x="25" y="81"/>
                  </a:cubicBezTo>
                  <a:lnTo>
                    <a:pt x="0" y="246"/>
                  </a:lnTo>
                  <a:lnTo>
                    <a:pt x="70" y="287"/>
                  </a:lnTo>
                  <a:lnTo>
                    <a:pt x="70" y="274"/>
                  </a:lnTo>
                  <a:cubicBezTo>
                    <a:pt x="71" y="265"/>
                    <a:pt x="68" y="255"/>
                    <a:pt x="64" y="247"/>
                  </a:cubicBezTo>
                  <a:lnTo>
                    <a:pt x="54" y="230"/>
                  </a:lnTo>
                  <a:cubicBezTo>
                    <a:pt x="40" y="203"/>
                    <a:pt x="39" y="170"/>
                    <a:pt x="53" y="143"/>
                  </a:cubicBezTo>
                  <a:lnTo>
                    <a:pt x="60" y="129"/>
                  </a:lnTo>
                  <a:cubicBezTo>
                    <a:pt x="67" y="116"/>
                    <a:pt x="71" y="101"/>
                    <a:pt x="71" y="86"/>
                  </a:cubicBezTo>
                  <a:cubicBezTo>
                    <a:pt x="71" y="56"/>
                    <a:pt x="87" y="29"/>
                    <a:pt x="114" y="16"/>
                  </a:cubicBezTo>
                  <a:lnTo>
                    <a:pt x="111" y="0"/>
                  </a:lnTo>
                  <a:cubicBezTo>
                    <a:pt x="103" y="2"/>
                    <a:pt x="96" y="3"/>
                    <a:pt x="90" y="5"/>
                  </a:cubicBez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146">
              <a:extLst>
                <a:ext uri="{FF2B5EF4-FFF2-40B4-BE49-F238E27FC236}">
                  <a16:creationId xmlns:a16="http://schemas.microsoft.com/office/drawing/2014/main" id="{696CBAF4-01BD-412C-BF7A-C00035C20579}"/>
                </a:ext>
              </a:extLst>
            </p:cNvPr>
            <p:cNvSpPr>
              <a:spLocks/>
            </p:cNvSpPr>
            <p:nvPr/>
          </p:nvSpPr>
          <p:spPr bwMode="auto">
            <a:xfrm>
              <a:off x="7010401" y="5146676"/>
              <a:ext cx="139700" cy="223838"/>
            </a:xfrm>
            <a:custGeom>
              <a:avLst/>
              <a:gdLst>
                <a:gd name="T0" fmla="*/ 127 w 221"/>
                <a:gd name="T1" fmla="*/ 7 h 351"/>
                <a:gd name="T2" fmla="*/ 127 w 221"/>
                <a:gd name="T3" fmla="*/ 7 h 351"/>
                <a:gd name="T4" fmla="*/ 14 w 221"/>
                <a:gd name="T5" fmla="*/ 94 h 351"/>
                <a:gd name="T6" fmla="*/ 6 w 221"/>
                <a:gd name="T7" fmla="*/ 150 h 351"/>
                <a:gd name="T8" fmla="*/ 70 w 221"/>
                <a:gd name="T9" fmla="*/ 249 h 351"/>
                <a:gd name="T10" fmla="*/ 104 w 221"/>
                <a:gd name="T11" fmla="*/ 272 h 351"/>
                <a:gd name="T12" fmla="*/ 37 w 221"/>
                <a:gd name="T13" fmla="*/ 283 h 351"/>
                <a:gd name="T14" fmla="*/ 43 w 221"/>
                <a:gd name="T15" fmla="*/ 299 h 351"/>
                <a:gd name="T16" fmla="*/ 116 w 221"/>
                <a:gd name="T17" fmla="*/ 351 h 351"/>
                <a:gd name="T18" fmla="*/ 190 w 221"/>
                <a:gd name="T19" fmla="*/ 287 h 351"/>
                <a:gd name="T20" fmla="*/ 194 w 221"/>
                <a:gd name="T21" fmla="*/ 268 h 351"/>
                <a:gd name="T22" fmla="*/ 180 w 221"/>
                <a:gd name="T23" fmla="*/ 267 h 351"/>
                <a:gd name="T24" fmla="*/ 172 w 221"/>
                <a:gd name="T25" fmla="*/ 267 h 351"/>
                <a:gd name="T26" fmla="*/ 160 w 221"/>
                <a:gd name="T27" fmla="*/ 240 h 351"/>
                <a:gd name="T28" fmla="*/ 221 w 221"/>
                <a:gd name="T29" fmla="*/ 170 h 351"/>
                <a:gd name="T30" fmla="*/ 214 w 221"/>
                <a:gd name="T31" fmla="*/ 120 h 351"/>
                <a:gd name="T32" fmla="*/ 127 w 221"/>
                <a:gd name="T33" fmla="*/ 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1" h="351">
                  <a:moveTo>
                    <a:pt x="127" y="7"/>
                  </a:moveTo>
                  <a:lnTo>
                    <a:pt x="127" y="7"/>
                  </a:lnTo>
                  <a:cubicBezTo>
                    <a:pt x="72" y="0"/>
                    <a:pt x="21" y="38"/>
                    <a:pt x="14" y="94"/>
                  </a:cubicBezTo>
                  <a:lnTo>
                    <a:pt x="6" y="150"/>
                  </a:lnTo>
                  <a:cubicBezTo>
                    <a:pt x="0" y="195"/>
                    <a:pt x="28" y="237"/>
                    <a:pt x="70" y="249"/>
                  </a:cubicBezTo>
                  <a:lnTo>
                    <a:pt x="104" y="272"/>
                  </a:lnTo>
                  <a:cubicBezTo>
                    <a:pt x="81" y="275"/>
                    <a:pt x="57" y="279"/>
                    <a:pt x="37" y="283"/>
                  </a:cubicBezTo>
                  <a:lnTo>
                    <a:pt x="43" y="299"/>
                  </a:lnTo>
                  <a:cubicBezTo>
                    <a:pt x="54" y="331"/>
                    <a:pt x="83" y="351"/>
                    <a:pt x="116" y="351"/>
                  </a:cubicBezTo>
                  <a:cubicBezTo>
                    <a:pt x="153" y="350"/>
                    <a:pt x="184" y="324"/>
                    <a:pt x="190" y="287"/>
                  </a:cubicBezTo>
                  <a:lnTo>
                    <a:pt x="194" y="268"/>
                  </a:lnTo>
                  <a:cubicBezTo>
                    <a:pt x="189" y="267"/>
                    <a:pt x="184" y="267"/>
                    <a:pt x="180" y="267"/>
                  </a:cubicBezTo>
                  <a:cubicBezTo>
                    <a:pt x="178" y="267"/>
                    <a:pt x="175" y="267"/>
                    <a:pt x="172" y="267"/>
                  </a:cubicBezTo>
                  <a:lnTo>
                    <a:pt x="160" y="240"/>
                  </a:lnTo>
                  <a:cubicBezTo>
                    <a:pt x="185" y="225"/>
                    <a:pt x="216" y="202"/>
                    <a:pt x="221" y="170"/>
                  </a:cubicBezTo>
                  <a:lnTo>
                    <a:pt x="214" y="120"/>
                  </a:lnTo>
                  <a:cubicBezTo>
                    <a:pt x="221" y="65"/>
                    <a:pt x="182" y="14"/>
                    <a:pt x="127" y="7"/>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147">
              <a:extLst>
                <a:ext uri="{FF2B5EF4-FFF2-40B4-BE49-F238E27FC236}">
                  <a16:creationId xmlns:a16="http://schemas.microsoft.com/office/drawing/2014/main" id="{81DDCE5E-8522-4A7D-A2B8-126A262277D0}"/>
                </a:ext>
              </a:extLst>
            </p:cNvPr>
            <p:cNvSpPr>
              <a:spLocks/>
            </p:cNvSpPr>
            <p:nvPr/>
          </p:nvSpPr>
          <p:spPr bwMode="auto">
            <a:xfrm>
              <a:off x="7010401" y="5208588"/>
              <a:ext cx="50800" cy="93663"/>
            </a:xfrm>
            <a:custGeom>
              <a:avLst/>
              <a:gdLst>
                <a:gd name="T0" fmla="*/ 47 w 80"/>
                <a:gd name="T1" fmla="*/ 48 h 146"/>
                <a:gd name="T2" fmla="*/ 59 w 80"/>
                <a:gd name="T3" fmla="*/ 34 h 146"/>
                <a:gd name="T4" fmla="*/ 48 w 80"/>
                <a:gd name="T5" fmla="*/ 5 h 146"/>
                <a:gd name="T6" fmla="*/ 12 w 80"/>
                <a:gd name="T7" fmla="*/ 0 h 146"/>
                <a:gd name="T8" fmla="*/ 5 w 80"/>
                <a:gd name="T9" fmla="*/ 53 h 146"/>
                <a:gd name="T10" fmla="*/ 54 w 80"/>
                <a:gd name="T11" fmla="*/ 146 h 146"/>
                <a:gd name="T12" fmla="*/ 80 w 80"/>
                <a:gd name="T13" fmla="*/ 67 h 146"/>
                <a:gd name="T14" fmla="*/ 53 w 80"/>
                <a:gd name="T15" fmla="*/ 63 h 146"/>
                <a:gd name="T16" fmla="*/ 47 w 80"/>
                <a:gd name="T17"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46">
                  <a:moveTo>
                    <a:pt x="47" y="48"/>
                  </a:moveTo>
                  <a:lnTo>
                    <a:pt x="59" y="34"/>
                  </a:lnTo>
                  <a:cubicBezTo>
                    <a:pt x="68" y="23"/>
                    <a:pt x="62" y="7"/>
                    <a:pt x="48" y="5"/>
                  </a:cubicBezTo>
                  <a:lnTo>
                    <a:pt x="12" y="0"/>
                  </a:lnTo>
                  <a:lnTo>
                    <a:pt x="5" y="53"/>
                  </a:lnTo>
                  <a:cubicBezTo>
                    <a:pt x="0" y="92"/>
                    <a:pt x="20" y="129"/>
                    <a:pt x="54" y="146"/>
                  </a:cubicBezTo>
                  <a:cubicBezTo>
                    <a:pt x="50" y="137"/>
                    <a:pt x="39" y="97"/>
                    <a:pt x="80" y="67"/>
                  </a:cubicBezTo>
                  <a:lnTo>
                    <a:pt x="53" y="63"/>
                  </a:lnTo>
                  <a:cubicBezTo>
                    <a:pt x="46" y="62"/>
                    <a:pt x="42" y="54"/>
                    <a:pt x="47" y="48"/>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48">
              <a:extLst>
                <a:ext uri="{FF2B5EF4-FFF2-40B4-BE49-F238E27FC236}">
                  <a16:creationId xmlns:a16="http://schemas.microsoft.com/office/drawing/2014/main" id="{CC4989C8-53A3-47D5-BC14-276D5F492C78}"/>
                </a:ext>
              </a:extLst>
            </p:cNvPr>
            <p:cNvSpPr>
              <a:spLocks/>
            </p:cNvSpPr>
            <p:nvPr/>
          </p:nvSpPr>
          <p:spPr bwMode="auto">
            <a:xfrm>
              <a:off x="7035801" y="5265738"/>
              <a:ext cx="39688" cy="15875"/>
            </a:xfrm>
            <a:custGeom>
              <a:avLst/>
              <a:gdLst>
                <a:gd name="T0" fmla="*/ 0 w 63"/>
                <a:gd name="T1" fmla="*/ 0 h 24"/>
                <a:gd name="T2" fmla="*/ 29 w 63"/>
                <a:gd name="T3" fmla="*/ 22 h 24"/>
                <a:gd name="T4" fmla="*/ 63 w 63"/>
                <a:gd name="T5" fmla="*/ 9 h 24"/>
                <a:gd name="T6" fmla="*/ 0 w 63"/>
                <a:gd name="T7" fmla="*/ 0 h 24"/>
              </a:gdLst>
              <a:ahLst/>
              <a:cxnLst>
                <a:cxn ang="0">
                  <a:pos x="T0" y="T1"/>
                </a:cxn>
                <a:cxn ang="0">
                  <a:pos x="T2" y="T3"/>
                </a:cxn>
                <a:cxn ang="0">
                  <a:pos x="T4" y="T5"/>
                </a:cxn>
                <a:cxn ang="0">
                  <a:pos x="T6" y="T7"/>
                </a:cxn>
              </a:cxnLst>
              <a:rect l="0" t="0" r="r" b="b"/>
              <a:pathLst>
                <a:path w="63" h="24">
                  <a:moveTo>
                    <a:pt x="0" y="0"/>
                  </a:moveTo>
                  <a:cubicBezTo>
                    <a:pt x="6" y="12"/>
                    <a:pt x="16" y="20"/>
                    <a:pt x="29" y="22"/>
                  </a:cubicBezTo>
                  <a:cubicBezTo>
                    <a:pt x="43" y="24"/>
                    <a:pt x="55" y="18"/>
                    <a:pt x="63" y="9"/>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149">
              <a:extLst>
                <a:ext uri="{FF2B5EF4-FFF2-40B4-BE49-F238E27FC236}">
                  <a16:creationId xmlns:a16="http://schemas.microsoft.com/office/drawing/2014/main" id="{42C1F0FA-920D-43CC-A022-B76037424683}"/>
                </a:ext>
              </a:extLst>
            </p:cNvPr>
            <p:cNvSpPr>
              <a:spLocks/>
            </p:cNvSpPr>
            <p:nvPr/>
          </p:nvSpPr>
          <p:spPr bwMode="auto">
            <a:xfrm>
              <a:off x="7073901" y="5262563"/>
              <a:ext cx="11113" cy="12700"/>
            </a:xfrm>
            <a:custGeom>
              <a:avLst/>
              <a:gdLst>
                <a:gd name="T0" fmla="*/ 15 w 17"/>
                <a:gd name="T1" fmla="*/ 20 h 20"/>
                <a:gd name="T2" fmla="*/ 13 w 17"/>
                <a:gd name="T3" fmla="*/ 6 h 20"/>
                <a:gd name="T4" fmla="*/ 0 w 17"/>
                <a:gd name="T5" fmla="*/ 1 h 20"/>
                <a:gd name="T6" fmla="*/ 15 w 17"/>
                <a:gd name="T7" fmla="*/ 20 h 20"/>
              </a:gdLst>
              <a:ahLst/>
              <a:cxnLst>
                <a:cxn ang="0">
                  <a:pos x="T0" y="T1"/>
                </a:cxn>
                <a:cxn ang="0">
                  <a:pos x="T2" y="T3"/>
                </a:cxn>
                <a:cxn ang="0">
                  <a:pos x="T4" y="T5"/>
                </a:cxn>
                <a:cxn ang="0">
                  <a:pos x="T6" y="T7"/>
                </a:cxn>
              </a:cxnLst>
              <a:rect l="0" t="0" r="r" b="b"/>
              <a:pathLst>
                <a:path w="17" h="20">
                  <a:moveTo>
                    <a:pt x="15" y="20"/>
                  </a:moveTo>
                  <a:cubicBezTo>
                    <a:pt x="17" y="16"/>
                    <a:pt x="16" y="10"/>
                    <a:pt x="13" y="6"/>
                  </a:cubicBezTo>
                  <a:cubicBezTo>
                    <a:pt x="10" y="2"/>
                    <a:pt x="5" y="0"/>
                    <a:pt x="0" y="1"/>
                  </a:cubicBezTo>
                  <a:lnTo>
                    <a:pt x="15" y="2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150">
              <a:extLst>
                <a:ext uri="{FF2B5EF4-FFF2-40B4-BE49-F238E27FC236}">
                  <a16:creationId xmlns:a16="http://schemas.microsoft.com/office/drawing/2014/main" id="{2AA5A3A7-2E82-485F-A171-E43971C17DDB}"/>
                </a:ext>
              </a:extLst>
            </p:cNvPr>
            <p:cNvSpPr>
              <a:spLocks/>
            </p:cNvSpPr>
            <p:nvPr/>
          </p:nvSpPr>
          <p:spPr bwMode="auto">
            <a:xfrm>
              <a:off x="7026276" y="5221288"/>
              <a:ext cx="9525" cy="7938"/>
            </a:xfrm>
            <a:custGeom>
              <a:avLst/>
              <a:gdLst>
                <a:gd name="T0" fmla="*/ 8 w 16"/>
                <a:gd name="T1" fmla="*/ 9 h 12"/>
                <a:gd name="T2" fmla="*/ 13 w 16"/>
                <a:gd name="T3" fmla="*/ 12 h 12"/>
                <a:gd name="T4" fmla="*/ 15 w 16"/>
                <a:gd name="T5" fmla="*/ 9 h 12"/>
                <a:gd name="T6" fmla="*/ 9 w 16"/>
                <a:gd name="T7" fmla="*/ 0 h 12"/>
                <a:gd name="T8" fmla="*/ 1 w 16"/>
                <a:gd name="T9" fmla="*/ 7 h 12"/>
                <a:gd name="T10" fmla="*/ 1 w 16"/>
                <a:gd name="T11" fmla="*/ 11 h 12"/>
                <a:gd name="T12" fmla="*/ 8 w 16"/>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16" h="12">
                  <a:moveTo>
                    <a:pt x="8" y="9"/>
                  </a:moveTo>
                  <a:cubicBezTo>
                    <a:pt x="10" y="9"/>
                    <a:pt x="12" y="11"/>
                    <a:pt x="13" y="12"/>
                  </a:cubicBezTo>
                  <a:cubicBezTo>
                    <a:pt x="14" y="11"/>
                    <a:pt x="15" y="10"/>
                    <a:pt x="15" y="9"/>
                  </a:cubicBezTo>
                  <a:cubicBezTo>
                    <a:pt x="16" y="5"/>
                    <a:pt x="13" y="1"/>
                    <a:pt x="9" y="0"/>
                  </a:cubicBezTo>
                  <a:cubicBezTo>
                    <a:pt x="5" y="0"/>
                    <a:pt x="1" y="3"/>
                    <a:pt x="1" y="7"/>
                  </a:cubicBezTo>
                  <a:cubicBezTo>
                    <a:pt x="0" y="8"/>
                    <a:pt x="1" y="10"/>
                    <a:pt x="1" y="11"/>
                  </a:cubicBezTo>
                  <a:cubicBezTo>
                    <a:pt x="3" y="10"/>
                    <a:pt x="5" y="9"/>
                    <a:pt x="8"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151">
              <a:extLst>
                <a:ext uri="{FF2B5EF4-FFF2-40B4-BE49-F238E27FC236}">
                  <a16:creationId xmlns:a16="http://schemas.microsoft.com/office/drawing/2014/main" id="{B53F2872-E73C-4CF2-9A6A-E5F3449C6E19}"/>
                </a:ext>
              </a:extLst>
            </p:cNvPr>
            <p:cNvSpPr>
              <a:spLocks/>
            </p:cNvSpPr>
            <p:nvPr/>
          </p:nvSpPr>
          <p:spPr bwMode="auto">
            <a:xfrm>
              <a:off x="7089776" y="5229226"/>
              <a:ext cx="11113" cy="9525"/>
            </a:xfrm>
            <a:custGeom>
              <a:avLst/>
              <a:gdLst>
                <a:gd name="T0" fmla="*/ 7 w 16"/>
                <a:gd name="T1" fmla="*/ 11 h 14"/>
                <a:gd name="T2" fmla="*/ 13 w 16"/>
                <a:gd name="T3" fmla="*/ 14 h 14"/>
                <a:gd name="T4" fmla="*/ 15 w 16"/>
                <a:gd name="T5" fmla="*/ 9 h 14"/>
                <a:gd name="T6" fmla="*/ 9 w 16"/>
                <a:gd name="T7" fmla="*/ 1 h 14"/>
                <a:gd name="T8" fmla="*/ 1 w 16"/>
                <a:gd name="T9" fmla="*/ 7 h 14"/>
                <a:gd name="T10" fmla="*/ 2 w 16"/>
                <a:gd name="T11" fmla="*/ 12 h 14"/>
                <a:gd name="T12" fmla="*/ 7 w 16"/>
                <a:gd name="T13" fmla="*/ 11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7" y="11"/>
                  </a:moveTo>
                  <a:cubicBezTo>
                    <a:pt x="10" y="11"/>
                    <a:pt x="11" y="12"/>
                    <a:pt x="13" y="14"/>
                  </a:cubicBezTo>
                  <a:cubicBezTo>
                    <a:pt x="14" y="12"/>
                    <a:pt x="15" y="11"/>
                    <a:pt x="15" y="9"/>
                  </a:cubicBezTo>
                  <a:cubicBezTo>
                    <a:pt x="16" y="5"/>
                    <a:pt x="13" y="1"/>
                    <a:pt x="9" y="1"/>
                  </a:cubicBezTo>
                  <a:cubicBezTo>
                    <a:pt x="5" y="0"/>
                    <a:pt x="1" y="3"/>
                    <a:pt x="1" y="7"/>
                  </a:cubicBezTo>
                  <a:cubicBezTo>
                    <a:pt x="0" y="9"/>
                    <a:pt x="1" y="11"/>
                    <a:pt x="2" y="12"/>
                  </a:cubicBezTo>
                  <a:cubicBezTo>
                    <a:pt x="3" y="11"/>
                    <a:pt x="5" y="10"/>
                    <a:pt x="7"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52">
              <a:extLst>
                <a:ext uri="{FF2B5EF4-FFF2-40B4-BE49-F238E27FC236}">
                  <a16:creationId xmlns:a16="http://schemas.microsoft.com/office/drawing/2014/main" id="{E06FB909-8C57-4A44-974B-0E63139BD0E7}"/>
                </a:ext>
              </a:extLst>
            </p:cNvPr>
            <p:cNvSpPr>
              <a:spLocks/>
            </p:cNvSpPr>
            <p:nvPr/>
          </p:nvSpPr>
          <p:spPr bwMode="auto">
            <a:xfrm>
              <a:off x="7050088" y="5305426"/>
              <a:ext cx="41275" cy="23813"/>
            </a:xfrm>
            <a:custGeom>
              <a:avLst/>
              <a:gdLst>
                <a:gd name="T0" fmla="*/ 32 w 65"/>
                <a:gd name="T1" fmla="*/ 5 h 37"/>
                <a:gd name="T2" fmla="*/ 23 w 65"/>
                <a:gd name="T3" fmla="*/ 4 h 37"/>
                <a:gd name="T4" fmla="*/ 8 w 65"/>
                <a:gd name="T5" fmla="*/ 0 h 37"/>
                <a:gd name="T6" fmla="*/ 0 w 65"/>
                <a:gd name="T7" fmla="*/ 37 h 37"/>
                <a:gd name="T8" fmla="*/ 65 w 65"/>
                <a:gd name="T9" fmla="*/ 4 h 37"/>
                <a:gd name="T10" fmla="*/ 32 w 65"/>
                <a:gd name="T11" fmla="*/ 5 h 37"/>
              </a:gdLst>
              <a:ahLst/>
              <a:cxnLst>
                <a:cxn ang="0">
                  <a:pos x="T0" y="T1"/>
                </a:cxn>
                <a:cxn ang="0">
                  <a:pos x="T2" y="T3"/>
                </a:cxn>
                <a:cxn ang="0">
                  <a:pos x="T4" y="T5"/>
                </a:cxn>
                <a:cxn ang="0">
                  <a:pos x="T6" y="T7"/>
                </a:cxn>
                <a:cxn ang="0">
                  <a:pos x="T8" y="T9"/>
                </a:cxn>
                <a:cxn ang="0">
                  <a:pos x="T10" y="T11"/>
                </a:cxn>
              </a:cxnLst>
              <a:rect l="0" t="0" r="r" b="b"/>
              <a:pathLst>
                <a:path w="65" h="37">
                  <a:moveTo>
                    <a:pt x="32" y="5"/>
                  </a:moveTo>
                  <a:lnTo>
                    <a:pt x="23" y="4"/>
                  </a:lnTo>
                  <a:cubicBezTo>
                    <a:pt x="18" y="3"/>
                    <a:pt x="13" y="2"/>
                    <a:pt x="8" y="0"/>
                  </a:cubicBezTo>
                  <a:cubicBezTo>
                    <a:pt x="6" y="21"/>
                    <a:pt x="0" y="37"/>
                    <a:pt x="0" y="37"/>
                  </a:cubicBezTo>
                  <a:cubicBezTo>
                    <a:pt x="33" y="34"/>
                    <a:pt x="54" y="17"/>
                    <a:pt x="65" y="4"/>
                  </a:cubicBezTo>
                  <a:cubicBezTo>
                    <a:pt x="54" y="6"/>
                    <a:pt x="43" y="6"/>
                    <a:pt x="32" y="5"/>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2153">
              <a:extLst>
                <a:ext uri="{FF2B5EF4-FFF2-40B4-BE49-F238E27FC236}">
                  <a16:creationId xmlns:a16="http://schemas.microsoft.com/office/drawing/2014/main" id="{CA33A70F-A7BA-4986-B09E-78DC8CDF8FD6}"/>
                </a:ext>
              </a:extLst>
            </p:cNvPr>
            <p:cNvSpPr>
              <a:spLocks/>
            </p:cNvSpPr>
            <p:nvPr/>
          </p:nvSpPr>
          <p:spPr bwMode="auto">
            <a:xfrm>
              <a:off x="7316788" y="5224463"/>
              <a:ext cx="58738" cy="30163"/>
            </a:xfrm>
            <a:custGeom>
              <a:avLst/>
              <a:gdLst>
                <a:gd name="T0" fmla="*/ 81 w 93"/>
                <a:gd name="T1" fmla="*/ 24 h 48"/>
                <a:gd name="T2" fmla="*/ 77 w 93"/>
                <a:gd name="T3" fmla="*/ 25 h 48"/>
                <a:gd name="T4" fmla="*/ 77 w 93"/>
                <a:gd name="T5" fmla="*/ 24 h 48"/>
                <a:gd name="T6" fmla="*/ 53 w 93"/>
                <a:gd name="T7" fmla="*/ 0 h 48"/>
                <a:gd name="T8" fmla="*/ 30 w 93"/>
                <a:gd name="T9" fmla="*/ 18 h 48"/>
                <a:gd name="T10" fmla="*/ 17 w 93"/>
                <a:gd name="T11" fmla="*/ 13 h 48"/>
                <a:gd name="T12" fmla="*/ 0 w 93"/>
                <a:gd name="T13" fmla="*/ 30 h 48"/>
                <a:gd name="T14" fmla="*/ 17 w 93"/>
                <a:gd name="T15" fmla="*/ 48 h 48"/>
                <a:gd name="T16" fmla="*/ 81 w 93"/>
                <a:gd name="T17" fmla="*/ 48 h 48"/>
                <a:gd name="T18" fmla="*/ 93 w 93"/>
                <a:gd name="T19" fmla="*/ 36 h 48"/>
                <a:gd name="T20" fmla="*/ 81 w 93"/>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81" y="24"/>
                  </a:moveTo>
                  <a:cubicBezTo>
                    <a:pt x="80" y="24"/>
                    <a:pt x="78" y="24"/>
                    <a:pt x="77" y="25"/>
                  </a:cubicBezTo>
                  <a:cubicBezTo>
                    <a:pt x="77" y="25"/>
                    <a:pt x="77" y="24"/>
                    <a:pt x="77" y="24"/>
                  </a:cubicBezTo>
                  <a:cubicBezTo>
                    <a:pt x="77" y="11"/>
                    <a:pt x="66" y="0"/>
                    <a:pt x="53" y="0"/>
                  </a:cubicBezTo>
                  <a:cubicBezTo>
                    <a:pt x="42" y="0"/>
                    <a:pt x="32" y="8"/>
                    <a:pt x="30" y="18"/>
                  </a:cubicBezTo>
                  <a:cubicBezTo>
                    <a:pt x="26" y="15"/>
                    <a:pt x="22" y="13"/>
                    <a:pt x="17" y="13"/>
                  </a:cubicBezTo>
                  <a:cubicBezTo>
                    <a:pt x="7" y="13"/>
                    <a:pt x="0" y="21"/>
                    <a:pt x="0" y="30"/>
                  </a:cubicBezTo>
                  <a:cubicBezTo>
                    <a:pt x="0" y="40"/>
                    <a:pt x="7" y="48"/>
                    <a:pt x="17" y="48"/>
                  </a:cubicBezTo>
                  <a:lnTo>
                    <a:pt x="81" y="48"/>
                  </a:lnTo>
                  <a:cubicBezTo>
                    <a:pt x="88" y="48"/>
                    <a:pt x="93" y="42"/>
                    <a:pt x="93" y="36"/>
                  </a:cubicBezTo>
                  <a:cubicBezTo>
                    <a:pt x="93" y="29"/>
                    <a:pt x="88" y="24"/>
                    <a:pt x="81" y="24"/>
                  </a:cubicBezTo>
                  <a:close/>
                </a:path>
              </a:pathLst>
            </a:custGeom>
            <a:solidFill>
              <a:srgbClr val="1285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54">
              <a:extLst>
                <a:ext uri="{FF2B5EF4-FFF2-40B4-BE49-F238E27FC236}">
                  <a16:creationId xmlns:a16="http://schemas.microsoft.com/office/drawing/2014/main" id="{85089E11-1E9A-4F24-B577-B3A4CCE2A54F}"/>
                </a:ext>
              </a:extLst>
            </p:cNvPr>
            <p:cNvSpPr>
              <a:spLocks/>
            </p:cNvSpPr>
            <p:nvPr/>
          </p:nvSpPr>
          <p:spPr bwMode="auto">
            <a:xfrm>
              <a:off x="7331076" y="5241926"/>
              <a:ext cx="28575" cy="33338"/>
            </a:xfrm>
            <a:custGeom>
              <a:avLst/>
              <a:gdLst>
                <a:gd name="T0" fmla="*/ 33 w 45"/>
                <a:gd name="T1" fmla="*/ 28 h 54"/>
                <a:gd name="T2" fmla="*/ 33 w 45"/>
                <a:gd name="T3" fmla="*/ 0 h 54"/>
                <a:gd name="T4" fmla="*/ 12 w 45"/>
                <a:gd name="T5" fmla="*/ 0 h 54"/>
                <a:gd name="T6" fmla="*/ 12 w 45"/>
                <a:gd name="T7" fmla="*/ 28 h 54"/>
                <a:gd name="T8" fmla="*/ 0 w 45"/>
                <a:gd name="T9" fmla="*/ 28 h 54"/>
                <a:gd name="T10" fmla="*/ 22 w 45"/>
                <a:gd name="T11" fmla="*/ 54 h 54"/>
                <a:gd name="T12" fmla="*/ 45 w 45"/>
                <a:gd name="T13" fmla="*/ 28 h 54"/>
                <a:gd name="T14" fmla="*/ 33 w 45"/>
                <a:gd name="T15" fmla="*/ 28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4">
                  <a:moveTo>
                    <a:pt x="33" y="28"/>
                  </a:moveTo>
                  <a:lnTo>
                    <a:pt x="33" y="0"/>
                  </a:lnTo>
                  <a:lnTo>
                    <a:pt x="12" y="0"/>
                  </a:lnTo>
                  <a:lnTo>
                    <a:pt x="12" y="28"/>
                  </a:lnTo>
                  <a:lnTo>
                    <a:pt x="0" y="28"/>
                  </a:lnTo>
                  <a:lnTo>
                    <a:pt x="22" y="54"/>
                  </a:lnTo>
                  <a:lnTo>
                    <a:pt x="45" y="28"/>
                  </a:lnTo>
                  <a:lnTo>
                    <a:pt x="33" y="28"/>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155">
              <a:extLst>
                <a:ext uri="{FF2B5EF4-FFF2-40B4-BE49-F238E27FC236}">
                  <a16:creationId xmlns:a16="http://schemas.microsoft.com/office/drawing/2014/main" id="{88498F1B-BF0E-4BB8-8AD7-C3FDEE58D0DB}"/>
                </a:ext>
              </a:extLst>
            </p:cNvPr>
            <p:cNvSpPr>
              <a:spLocks/>
            </p:cNvSpPr>
            <p:nvPr/>
          </p:nvSpPr>
          <p:spPr bwMode="auto">
            <a:xfrm>
              <a:off x="6972301" y="5103813"/>
              <a:ext cx="41275" cy="34925"/>
            </a:xfrm>
            <a:custGeom>
              <a:avLst/>
              <a:gdLst>
                <a:gd name="T0" fmla="*/ 59 w 65"/>
                <a:gd name="T1" fmla="*/ 30 h 54"/>
                <a:gd name="T2" fmla="*/ 59 w 65"/>
                <a:gd name="T3" fmla="*/ 30 h 54"/>
                <a:gd name="T4" fmla="*/ 59 w 65"/>
                <a:gd name="T5" fmla="*/ 31 h 54"/>
                <a:gd name="T6" fmla="*/ 59 w 65"/>
                <a:gd name="T7" fmla="*/ 31 h 54"/>
                <a:gd name="T8" fmla="*/ 32 w 65"/>
                <a:gd name="T9" fmla="*/ 54 h 54"/>
                <a:gd name="T10" fmla="*/ 6 w 65"/>
                <a:gd name="T11" fmla="*/ 30 h 54"/>
                <a:gd name="T12" fmla="*/ 6 w 65"/>
                <a:gd name="T13" fmla="*/ 30 h 54"/>
                <a:gd name="T14" fmla="*/ 0 w 65"/>
                <a:gd name="T15" fmla="*/ 17 h 54"/>
                <a:gd name="T16" fmla="*/ 18 w 65"/>
                <a:gd name="T17" fmla="*/ 0 h 54"/>
                <a:gd name="T18" fmla="*/ 33 w 65"/>
                <a:gd name="T19" fmla="*/ 8 h 54"/>
                <a:gd name="T20" fmla="*/ 48 w 65"/>
                <a:gd name="T21" fmla="*/ 0 h 54"/>
                <a:gd name="T22" fmla="*/ 65 w 65"/>
                <a:gd name="T23" fmla="*/ 17 h 54"/>
                <a:gd name="T24" fmla="*/ 59 w 65"/>
                <a:gd name="T25"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4">
                  <a:moveTo>
                    <a:pt x="59" y="30"/>
                  </a:moveTo>
                  <a:lnTo>
                    <a:pt x="59" y="30"/>
                  </a:lnTo>
                  <a:lnTo>
                    <a:pt x="59" y="31"/>
                  </a:lnTo>
                  <a:cubicBezTo>
                    <a:pt x="59" y="31"/>
                    <a:pt x="59" y="31"/>
                    <a:pt x="59" y="31"/>
                  </a:cubicBezTo>
                  <a:lnTo>
                    <a:pt x="32" y="54"/>
                  </a:lnTo>
                  <a:lnTo>
                    <a:pt x="6" y="30"/>
                  </a:lnTo>
                  <a:lnTo>
                    <a:pt x="6" y="30"/>
                  </a:lnTo>
                  <a:cubicBezTo>
                    <a:pt x="2" y="27"/>
                    <a:pt x="0" y="22"/>
                    <a:pt x="0" y="17"/>
                  </a:cubicBezTo>
                  <a:cubicBezTo>
                    <a:pt x="0" y="8"/>
                    <a:pt x="8" y="0"/>
                    <a:pt x="18" y="0"/>
                  </a:cubicBezTo>
                  <a:cubicBezTo>
                    <a:pt x="24" y="0"/>
                    <a:pt x="30" y="3"/>
                    <a:pt x="33" y="8"/>
                  </a:cubicBezTo>
                  <a:cubicBezTo>
                    <a:pt x="36" y="3"/>
                    <a:pt x="41" y="0"/>
                    <a:pt x="48" y="0"/>
                  </a:cubicBezTo>
                  <a:cubicBezTo>
                    <a:pt x="57" y="0"/>
                    <a:pt x="65" y="8"/>
                    <a:pt x="65" y="17"/>
                  </a:cubicBezTo>
                  <a:cubicBezTo>
                    <a:pt x="65" y="22"/>
                    <a:pt x="63" y="27"/>
                    <a:pt x="59" y="30"/>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56">
              <a:extLst>
                <a:ext uri="{FF2B5EF4-FFF2-40B4-BE49-F238E27FC236}">
                  <a16:creationId xmlns:a16="http://schemas.microsoft.com/office/drawing/2014/main" id="{5B4316FB-CC42-4A9E-9631-CE0AB3CF0249}"/>
                </a:ext>
              </a:extLst>
            </p:cNvPr>
            <p:cNvSpPr>
              <a:spLocks/>
            </p:cNvSpPr>
            <p:nvPr/>
          </p:nvSpPr>
          <p:spPr bwMode="auto">
            <a:xfrm>
              <a:off x="7035801" y="5454651"/>
              <a:ext cx="111125" cy="85725"/>
            </a:xfrm>
            <a:custGeom>
              <a:avLst/>
              <a:gdLst>
                <a:gd name="T0" fmla="*/ 109 w 176"/>
                <a:gd name="T1" fmla="*/ 135 h 135"/>
                <a:gd name="T2" fmla="*/ 176 w 176"/>
                <a:gd name="T3" fmla="*/ 96 h 135"/>
                <a:gd name="T4" fmla="*/ 0 w 176"/>
                <a:gd name="T5" fmla="*/ 0 h 135"/>
                <a:gd name="T6" fmla="*/ 109 w 176"/>
                <a:gd name="T7" fmla="*/ 135 h 135"/>
              </a:gdLst>
              <a:ahLst/>
              <a:cxnLst>
                <a:cxn ang="0">
                  <a:pos x="T0" y="T1"/>
                </a:cxn>
                <a:cxn ang="0">
                  <a:pos x="T2" y="T3"/>
                </a:cxn>
                <a:cxn ang="0">
                  <a:pos x="T4" y="T5"/>
                </a:cxn>
                <a:cxn ang="0">
                  <a:pos x="T6" y="T7"/>
                </a:cxn>
              </a:cxnLst>
              <a:rect l="0" t="0" r="r" b="b"/>
              <a:pathLst>
                <a:path w="176" h="135">
                  <a:moveTo>
                    <a:pt x="109" y="135"/>
                  </a:moveTo>
                  <a:lnTo>
                    <a:pt x="176" y="96"/>
                  </a:lnTo>
                  <a:lnTo>
                    <a:pt x="0" y="0"/>
                  </a:lnTo>
                  <a:lnTo>
                    <a:pt x="109" y="135"/>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157">
              <a:extLst>
                <a:ext uri="{FF2B5EF4-FFF2-40B4-BE49-F238E27FC236}">
                  <a16:creationId xmlns:a16="http://schemas.microsoft.com/office/drawing/2014/main" id="{327BC591-A1D4-42D0-9401-A9145F2ACFFE}"/>
                </a:ext>
              </a:extLst>
            </p:cNvPr>
            <p:cNvSpPr>
              <a:spLocks/>
            </p:cNvSpPr>
            <p:nvPr/>
          </p:nvSpPr>
          <p:spPr bwMode="auto">
            <a:xfrm>
              <a:off x="7127876" y="5434013"/>
              <a:ext cx="57150" cy="20638"/>
            </a:xfrm>
            <a:custGeom>
              <a:avLst/>
              <a:gdLst>
                <a:gd name="T0" fmla="*/ 0 w 91"/>
                <a:gd name="T1" fmla="*/ 17 h 33"/>
                <a:gd name="T2" fmla="*/ 66 w 91"/>
                <a:gd name="T3" fmla="*/ 33 h 33"/>
                <a:gd name="T4" fmla="*/ 91 w 91"/>
                <a:gd name="T5" fmla="*/ 13 h 33"/>
                <a:gd name="T6" fmla="*/ 10 w 91"/>
                <a:gd name="T7" fmla="*/ 13 h 33"/>
                <a:gd name="T8" fmla="*/ 0 w 91"/>
                <a:gd name="T9" fmla="*/ 17 h 33"/>
              </a:gdLst>
              <a:ahLst/>
              <a:cxnLst>
                <a:cxn ang="0">
                  <a:pos x="T0" y="T1"/>
                </a:cxn>
                <a:cxn ang="0">
                  <a:pos x="T2" y="T3"/>
                </a:cxn>
                <a:cxn ang="0">
                  <a:pos x="T4" y="T5"/>
                </a:cxn>
                <a:cxn ang="0">
                  <a:pos x="T6" y="T7"/>
                </a:cxn>
                <a:cxn ang="0">
                  <a:pos x="T8" y="T9"/>
                </a:cxn>
              </a:cxnLst>
              <a:rect l="0" t="0" r="r" b="b"/>
              <a:pathLst>
                <a:path w="91" h="33">
                  <a:moveTo>
                    <a:pt x="0" y="17"/>
                  </a:moveTo>
                  <a:lnTo>
                    <a:pt x="66" y="33"/>
                  </a:lnTo>
                  <a:lnTo>
                    <a:pt x="91" y="13"/>
                  </a:lnTo>
                  <a:cubicBezTo>
                    <a:pt x="65" y="1"/>
                    <a:pt x="35" y="0"/>
                    <a:pt x="10" y="13"/>
                  </a:cubicBezTo>
                  <a:lnTo>
                    <a:pt x="0" y="17"/>
                  </a:lnTo>
                  <a:close/>
                </a:path>
              </a:pathLst>
            </a:custGeom>
            <a:solidFill>
              <a:srgbClr val="401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158">
              <a:extLst>
                <a:ext uri="{FF2B5EF4-FFF2-40B4-BE49-F238E27FC236}">
                  <a16:creationId xmlns:a16="http://schemas.microsoft.com/office/drawing/2014/main" id="{12140AC9-73B6-498F-8477-3EC43D228FB4}"/>
                </a:ext>
              </a:extLst>
            </p:cNvPr>
            <p:cNvSpPr>
              <a:spLocks/>
            </p:cNvSpPr>
            <p:nvPr/>
          </p:nvSpPr>
          <p:spPr bwMode="auto">
            <a:xfrm>
              <a:off x="6929438" y="5316538"/>
              <a:ext cx="84138" cy="123825"/>
            </a:xfrm>
            <a:custGeom>
              <a:avLst/>
              <a:gdLst>
                <a:gd name="T0" fmla="*/ 97 w 131"/>
                <a:gd name="T1" fmla="*/ 1 h 195"/>
                <a:gd name="T2" fmla="*/ 12 w 131"/>
                <a:gd name="T3" fmla="*/ 14 h 195"/>
                <a:gd name="T4" fmla="*/ 6 w 131"/>
                <a:gd name="T5" fmla="*/ 17 h 195"/>
                <a:gd name="T6" fmla="*/ 6 w 131"/>
                <a:gd name="T7" fmla="*/ 17 h 195"/>
                <a:gd name="T8" fmla="*/ 6 w 131"/>
                <a:gd name="T9" fmla="*/ 17 h 195"/>
                <a:gd name="T10" fmla="*/ 6 w 131"/>
                <a:gd name="T11" fmla="*/ 17 h 195"/>
                <a:gd name="T12" fmla="*/ 0 w 131"/>
                <a:gd name="T13" fmla="*/ 25 h 195"/>
                <a:gd name="T14" fmla="*/ 4 w 131"/>
                <a:gd name="T15" fmla="*/ 24 h 195"/>
                <a:gd name="T16" fmla="*/ 28 w 131"/>
                <a:gd name="T17" fmla="*/ 187 h 195"/>
                <a:gd name="T18" fmla="*/ 38 w 131"/>
                <a:gd name="T19" fmla="*/ 194 h 195"/>
                <a:gd name="T20" fmla="*/ 122 w 131"/>
                <a:gd name="T21" fmla="*/ 182 h 195"/>
                <a:gd name="T22" fmla="*/ 123 w 131"/>
                <a:gd name="T23" fmla="*/ 186 h 195"/>
                <a:gd name="T24" fmla="*/ 129 w 131"/>
                <a:gd name="T25" fmla="*/ 178 h 195"/>
                <a:gd name="T26" fmla="*/ 129 w 131"/>
                <a:gd name="T27" fmla="*/ 178 h 195"/>
                <a:gd name="T28" fmla="*/ 131 w 131"/>
                <a:gd name="T29" fmla="*/ 172 h 195"/>
                <a:gd name="T30" fmla="*/ 106 w 131"/>
                <a:gd name="T31" fmla="*/ 8 h 195"/>
                <a:gd name="T32" fmla="*/ 97 w 131"/>
                <a:gd name="T33" fmla="*/ 1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95">
                  <a:moveTo>
                    <a:pt x="97" y="1"/>
                  </a:moveTo>
                  <a:lnTo>
                    <a:pt x="12" y="14"/>
                  </a:lnTo>
                  <a:cubicBezTo>
                    <a:pt x="9" y="14"/>
                    <a:pt x="8" y="15"/>
                    <a:pt x="6" y="17"/>
                  </a:cubicBezTo>
                  <a:lnTo>
                    <a:pt x="6" y="17"/>
                  </a:lnTo>
                  <a:lnTo>
                    <a:pt x="6" y="17"/>
                  </a:lnTo>
                  <a:cubicBezTo>
                    <a:pt x="6" y="17"/>
                    <a:pt x="6" y="17"/>
                    <a:pt x="6" y="17"/>
                  </a:cubicBezTo>
                  <a:lnTo>
                    <a:pt x="0" y="25"/>
                  </a:lnTo>
                  <a:lnTo>
                    <a:pt x="4" y="24"/>
                  </a:lnTo>
                  <a:lnTo>
                    <a:pt x="28" y="187"/>
                  </a:lnTo>
                  <a:cubicBezTo>
                    <a:pt x="29" y="191"/>
                    <a:pt x="34" y="195"/>
                    <a:pt x="38" y="194"/>
                  </a:cubicBezTo>
                  <a:lnTo>
                    <a:pt x="122" y="182"/>
                  </a:lnTo>
                  <a:lnTo>
                    <a:pt x="123" y="186"/>
                  </a:lnTo>
                  <a:lnTo>
                    <a:pt x="129" y="178"/>
                  </a:lnTo>
                  <a:lnTo>
                    <a:pt x="129" y="178"/>
                  </a:lnTo>
                  <a:cubicBezTo>
                    <a:pt x="130" y="176"/>
                    <a:pt x="131" y="174"/>
                    <a:pt x="131" y="172"/>
                  </a:cubicBezTo>
                  <a:lnTo>
                    <a:pt x="106" y="8"/>
                  </a:lnTo>
                  <a:cubicBezTo>
                    <a:pt x="106" y="4"/>
                    <a:pt x="101" y="0"/>
                    <a:pt x="97" y="1"/>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2159">
              <a:extLst>
                <a:ext uri="{FF2B5EF4-FFF2-40B4-BE49-F238E27FC236}">
                  <a16:creationId xmlns:a16="http://schemas.microsoft.com/office/drawing/2014/main" id="{94B24572-2281-40C5-B517-B494329099E3}"/>
                </a:ext>
              </a:extLst>
            </p:cNvPr>
            <p:cNvSpPr>
              <a:spLocks/>
            </p:cNvSpPr>
            <p:nvPr/>
          </p:nvSpPr>
          <p:spPr bwMode="auto">
            <a:xfrm>
              <a:off x="6927851" y="5321301"/>
              <a:ext cx="82550" cy="122238"/>
            </a:xfrm>
            <a:custGeom>
              <a:avLst/>
              <a:gdLst>
                <a:gd name="T0" fmla="*/ 120 w 128"/>
                <a:gd name="T1" fmla="*/ 182 h 195"/>
                <a:gd name="T2" fmla="*/ 35 w 128"/>
                <a:gd name="T3" fmla="*/ 194 h 195"/>
                <a:gd name="T4" fmla="*/ 25 w 128"/>
                <a:gd name="T5" fmla="*/ 187 h 195"/>
                <a:gd name="T6" fmla="*/ 1 w 128"/>
                <a:gd name="T7" fmla="*/ 23 h 195"/>
                <a:gd name="T8" fmla="*/ 8 w 128"/>
                <a:gd name="T9" fmla="*/ 14 h 195"/>
                <a:gd name="T10" fmla="*/ 93 w 128"/>
                <a:gd name="T11" fmla="*/ 1 h 195"/>
                <a:gd name="T12" fmla="*/ 103 w 128"/>
                <a:gd name="T13" fmla="*/ 8 h 195"/>
                <a:gd name="T14" fmla="*/ 127 w 128"/>
                <a:gd name="T15" fmla="*/ 172 h 195"/>
                <a:gd name="T16" fmla="*/ 120 w 128"/>
                <a:gd name="T17" fmla="*/ 18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95">
                  <a:moveTo>
                    <a:pt x="120" y="182"/>
                  </a:moveTo>
                  <a:lnTo>
                    <a:pt x="35" y="194"/>
                  </a:lnTo>
                  <a:cubicBezTo>
                    <a:pt x="30" y="195"/>
                    <a:pt x="26" y="191"/>
                    <a:pt x="25" y="187"/>
                  </a:cubicBezTo>
                  <a:lnTo>
                    <a:pt x="1" y="23"/>
                  </a:lnTo>
                  <a:cubicBezTo>
                    <a:pt x="0" y="19"/>
                    <a:pt x="4" y="14"/>
                    <a:pt x="8" y="14"/>
                  </a:cubicBezTo>
                  <a:lnTo>
                    <a:pt x="93" y="1"/>
                  </a:lnTo>
                  <a:cubicBezTo>
                    <a:pt x="98" y="0"/>
                    <a:pt x="102" y="4"/>
                    <a:pt x="103" y="8"/>
                  </a:cubicBezTo>
                  <a:lnTo>
                    <a:pt x="127" y="172"/>
                  </a:lnTo>
                  <a:cubicBezTo>
                    <a:pt x="128" y="176"/>
                    <a:pt x="125" y="181"/>
                    <a:pt x="120" y="18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160">
              <a:extLst>
                <a:ext uri="{FF2B5EF4-FFF2-40B4-BE49-F238E27FC236}">
                  <a16:creationId xmlns:a16="http://schemas.microsoft.com/office/drawing/2014/main" id="{A9AD54E2-FF73-48D5-808A-73FA6F4C64DB}"/>
                </a:ext>
              </a:extLst>
            </p:cNvPr>
            <p:cNvSpPr>
              <a:spLocks/>
            </p:cNvSpPr>
            <p:nvPr/>
          </p:nvSpPr>
          <p:spPr bwMode="auto">
            <a:xfrm>
              <a:off x="6937376" y="5332413"/>
              <a:ext cx="73025" cy="111125"/>
            </a:xfrm>
            <a:custGeom>
              <a:avLst/>
              <a:gdLst>
                <a:gd name="T0" fmla="*/ 0 w 113"/>
                <a:gd name="T1" fmla="*/ 96 h 176"/>
                <a:gd name="T2" fmla="*/ 10 w 113"/>
                <a:gd name="T3" fmla="*/ 168 h 176"/>
                <a:gd name="T4" fmla="*/ 20 w 113"/>
                <a:gd name="T5" fmla="*/ 175 h 176"/>
                <a:gd name="T6" fmla="*/ 105 w 113"/>
                <a:gd name="T7" fmla="*/ 163 h 176"/>
                <a:gd name="T8" fmla="*/ 112 w 113"/>
                <a:gd name="T9" fmla="*/ 153 h 176"/>
                <a:gd name="T10" fmla="*/ 90 w 113"/>
                <a:gd name="T11" fmla="*/ 0 h 176"/>
                <a:gd name="T12" fmla="*/ 0 w 113"/>
                <a:gd name="T13" fmla="*/ 96 h 176"/>
              </a:gdLst>
              <a:ahLst/>
              <a:cxnLst>
                <a:cxn ang="0">
                  <a:pos x="T0" y="T1"/>
                </a:cxn>
                <a:cxn ang="0">
                  <a:pos x="T2" y="T3"/>
                </a:cxn>
                <a:cxn ang="0">
                  <a:pos x="T4" y="T5"/>
                </a:cxn>
                <a:cxn ang="0">
                  <a:pos x="T6" y="T7"/>
                </a:cxn>
                <a:cxn ang="0">
                  <a:pos x="T8" y="T9"/>
                </a:cxn>
                <a:cxn ang="0">
                  <a:pos x="T10" y="T11"/>
                </a:cxn>
                <a:cxn ang="0">
                  <a:pos x="T12" y="T13"/>
                </a:cxn>
              </a:cxnLst>
              <a:rect l="0" t="0" r="r" b="b"/>
              <a:pathLst>
                <a:path w="113" h="176">
                  <a:moveTo>
                    <a:pt x="0" y="96"/>
                  </a:moveTo>
                  <a:lnTo>
                    <a:pt x="10" y="168"/>
                  </a:lnTo>
                  <a:cubicBezTo>
                    <a:pt x="11" y="172"/>
                    <a:pt x="15" y="176"/>
                    <a:pt x="20" y="175"/>
                  </a:cubicBezTo>
                  <a:lnTo>
                    <a:pt x="105" y="163"/>
                  </a:lnTo>
                  <a:cubicBezTo>
                    <a:pt x="110" y="162"/>
                    <a:pt x="113" y="157"/>
                    <a:pt x="112" y="153"/>
                  </a:cubicBezTo>
                  <a:lnTo>
                    <a:pt x="90" y="0"/>
                  </a:lnTo>
                  <a:lnTo>
                    <a:pt x="0" y="9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161">
              <a:extLst>
                <a:ext uri="{FF2B5EF4-FFF2-40B4-BE49-F238E27FC236}">
                  <a16:creationId xmlns:a16="http://schemas.microsoft.com/office/drawing/2014/main" id="{BE811D60-157C-452A-90A0-ACD471A4B740}"/>
                </a:ext>
              </a:extLst>
            </p:cNvPr>
            <p:cNvSpPr>
              <a:spLocks/>
            </p:cNvSpPr>
            <p:nvPr/>
          </p:nvSpPr>
          <p:spPr bwMode="auto">
            <a:xfrm>
              <a:off x="6958013" y="5334001"/>
              <a:ext cx="11113" cy="11113"/>
            </a:xfrm>
            <a:custGeom>
              <a:avLst/>
              <a:gdLst>
                <a:gd name="T0" fmla="*/ 16 w 16"/>
                <a:gd name="T1" fmla="*/ 7 h 17"/>
                <a:gd name="T2" fmla="*/ 9 w 16"/>
                <a:gd name="T3" fmla="*/ 16 h 17"/>
                <a:gd name="T4" fmla="*/ 0 w 16"/>
                <a:gd name="T5" fmla="*/ 9 h 17"/>
                <a:gd name="T6" fmla="*/ 7 w 16"/>
                <a:gd name="T7" fmla="*/ 0 h 17"/>
                <a:gd name="T8" fmla="*/ 16 w 16"/>
                <a:gd name="T9" fmla="*/ 7 h 17"/>
              </a:gdLst>
              <a:ahLst/>
              <a:cxnLst>
                <a:cxn ang="0">
                  <a:pos x="T0" y="T1"/>
                </a:cxn>
                <a:cxn ang="0">
                  <a:pos x="T2" y="T3"/>
                </a:cxn>
                <a:cxn ang="0">
                  <a:pos x="T4" y="T5"/>
                </a:cxn>
                <a:cxn ang="0">
                  <a:pos x="T6" y="T7"/>
                </a:cxn>
                <a:cxn ang="0">
                  <a:pos x="T8" y="T9"/>
                </a:cxn>
              </a:cxnLst>
              <a:rect l="0" t="0" r="r" b="b"/>
              <a:pathLst>
                <a:path w="16" h="17">
                  <a:moveTo>
                    <a:pt x="16" y="7"/>
                  </a:moveTo>
                  <a:cubicBezTo>
                    <a:pt x="16" y="11"/>
                    <a:pt x="13" y="15"/>
                    <a:pt x="9" y="16"/>
                  </a:cubicBezTo>
                  <a:cubicBezTo>
                    <a:pt x="5" y="17"/>
                    <a:pt x="1" y="14"/>
                    <a:pt x="0" y="9"/>
                  </a:cubicBezTo>
                  <a:cubicBezTo>
                    <a:pt x="0" y="5"/>
                    <a:pt x="3" y="1"/>
                    <a:pt x="7" y="0"/>
                  </a:cubicBezTo>
                  <a:cubicBezTo>
                    <a:pt x="11" y="0"/>
                    <a:pt x="15" y="3"/>
                    <a:pt x="16" y="7"/>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162">
              <a:extLst>
                <a:ext uri="{FF2B5EF4-FFF2-40B4-BE49-F238E27FC236}">
                  <a16:creationId xmlns:a16="http://schemas.microsoft.com/office/drawing/2014/main" id="{339BFC10-CAB9-4FDA-A7F6-A1D030253B41}"/>
                </a:ext>
              </a:extLst>
            </p:cNvPr>
            <p:cNvSpPr>
              <a:spLocks/>
            </p:cNvSpPr>
            <p:nvPr/>
          </p:nvSpPr>
          <p:spPr bwMode="auto">
            <a:xfrm>
              <a:off x="6988176" y="5103813"/>
              <a:ext cx="25400" cy="34925"/>
            </a:xfrm>
            <a:custGeom>
              <a:avLst/>
              <a:gdLst>
                <a:gd name="T0" fmla="*/ 21 w 39"/>
                <a:gd name="T1" fmla="*/ 0 h 54"/>
                <a:gd name="T2" fmla="*/ 11 w 39"/>
                <a:gd name="T3" fmla="*/ 4 h 54"/>
                <a:gd name="T4" fmla="*/ 15 w 39"/>
                <a:gd name="T5" fmla="*/ 10 h 54"/>
                <a:gd name="T6" fmla="*/ 13 w 39"/>
                <a:gd name="T7" fmla="*/ 34 h 54"/>
                <a:gd name="T8" fmla="*/ 0 w 39"/>
                <a:gd name="T9" fmla="*/ 48 h 54"/>
                <a:gd name="T10" fmla="*/ 6 w 39"/>
                <a:gd name="T11" fmla="*/ 54 h 54"/>
                <a:gd name="T12" fmla="*/ 33 w 39"/>
                <a:gd name="T13" fmla="*/ 31 h 54"/>
                <a:gd name="T14" fmla="*/ 33 w 39"/>
                <a:gd name="T15" fmla="*/ 31 h 54"/>
                <a:gd name="T16" fmla="*/ 33 w 39"/>
                <a:gd name="T17" fmla="*/ 30 h 54"/>
                <a:gd name="T18" fmla="*/ 33 w 39"/>
                <a:gd name="T19" fmla="*/ 30 h 54"/>
                <a:gd name="T20" fmla="*/ 39 w 39"/>
                <a:gd name="T21" fmla="*/ 17 h 54"/>
                <a:gd name="T22" fmla="*/ 21 w 39"/>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54">
                  <a:moveTo>
                    <a:pt x="21" y="0"/>
                  </a:moveTo>
                  <a:cubicBezTo>
                    <a:pt x="17" y="0"/>
                    <a:pt x="14" y="1"/>
                    <a:pt x="11" y="4"/>
                  </a:cubicBezTo>
                  <a:lnTo>
                    <a:pt x="15" y="10"/>
                  </a:lnTo>
                  <a:cubicBezTo>
                    <a:pt x="20" y="18"/>
                    <a:pt x="19" y="28"/>
                    <a:pt x="13" y="34"/>
                  </a:cubicBezTo>
                  <a:lnTo>
                    <a:pt x="0" y="48"/>
                  </a:lnTo>
                  <a:lnTo>
                    <a:pt x="6" y="54"/>
                  </a:lnTo>
                  <a:lnTo>
                    <a:pt x="33" y="31"/>
                  </a:lnTo>
                  <a:cubicBezTo>
                    <a:pt x="33" y="31"/>
                    <a:pt x="33" y="31"/>
                    <a:pt x="33" y="31"/>
                  </a:cubicBezTo>
                  <a:lnTo>
                    <a:pt x="33" y="30"/>
                  </a:lnTo>
                  <a:lnTo>
                    <a:pt x="33" y="30"/>
                  </a:lnTo>
                  <a:cubicBezTo>
                    <a:pt x="37" y="27"/>
                    <a:pt x="39" y="22"/>
                    <a:pt x="39" y="17"/>
                  </a:cubicBezTo>
                  <a:cubicBezTo>
                    <a:pt x="39" y="8"/>
                    <a:pt x="31" y="0"/>
                    <a:pt x="21" y="0"/>
                  </a:cubicBez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163">
              <a:extLst>
                <a:ext uri="{FF2B5EF4-FFF2-40B4-BE49-F238E27FC236}">
                  <a16:creationId xmlns:a16="http://schemas.microsoft.com/office/drawing/2014/main" id="{BABA3DAD-6834-4BB0-953C-66258106AB64}"/>
                </a:ext>
              </a:extLst>
            </p:cNvPr>
            <p:cNvSpPr>
              <a:spLocks/>
            </p:cNvSpPr>
            <p:nvPr/>
          </p:nvSpPr>
          <p:spPr bwMode="auto">
            <a:xfrm>
              <a:off x="6937376" y="5372101"/>
              <a:ext cx="150813" cy="88900"/>
            </a:xfrm>
            <a:custGeom>
              <a:avLst/>
              <a:gdLst>
                <a:gd name="T0" fmla="*/ 173 w 239"/>
                <a:gd name="T1" fmla="*/ 78 h 141"/>
                <a:gd name="T2" fmla="*/ 151 w 239"/>
                <a:gd name="T3" fmla="*/ 52 h 141"/>
                <a:gd name="T4" fmla="*/ 137 w 239"/>
                <a:gd name="T5" fmla="*/ 39 h 141"/>
                <a:gd name="T6" fmla="*/ 122 w 239"/>
                <a:gd name="T7" fmla="*/ 9 h 141"/>
                <a:gd name="T8" fmla="*/ 110 w 239"/>
                <a:gd name="T9" fmla="*/ 1 h 141"/>
                <a:gd name="T10" fmla="*/ 106 w 239"/>
                <a:gd name="T11" fmla="*/ 0 h 141"/>
                <a:gd name="T12" fmla="*/ 110 w 239"/>
                <a:gd name="T13" fmla="*/ 24 h 141"/>
                <a:gd name="T14" fmla="*/ 93 w 239"/>
                <a:gd name="T15" fmla="*/ 17 h 141"/>
                <a:gd name="T16" fmla="*/ 93 w 239"/>
                <a:gd name="T17" fmla="*/ 17 h 141"/>
                <a:gd name="T18" fmla="*/ 49 w 239"/>
                <a:gd name="T19" fmla="*/ 7 h 141"/>
                <a:gd name="T20" fmla="*/ 4 w 239"/>
                <a:gd name="T21" fmla="*/ 11 h 141"/>
                <a:gd name="T22" fmla="*/ 4 w 239"/>
                <a:gd name="T23" fmla="*/ 16 h 141"/>
                <a:gd name="T24" fmla="*/ 16 w 239"/>
                <a:gd name="T25" fmla="*/ 26 h 141"/>
                <a:gd name="T26" fmla="*/ 45 w 239"/>
                <a:gd name="T27" fmla="*/ 26 h 141"/>
                <a:gd name="T28" fmla="*/ 81 w 239"/>
                <a:gd name="T29" fmla="*/ 38 h 141"/>
                <a:gd name="T30" fmla="*/ 41 w 239"/>
                <a:gd name="T31" fmla="*/ 35 h 141"/>
                <a:gd name="T32" fmla="*/ 0 w 239"/>
                <a:gd name="T33" fmla="*/ 50 h 141"/>
                <a:gd name="T34" fmla="*/ 1 w 239"/>
                <a:gd name="T35" fmla="*/ 53 h 141"/>
                <a:gd name="T36" fmla="*/ 18 w 239"/>
                <a:gd name="T37" fmla="*/ 61 h 141"/>
                <a:gd name="T38" fmla="*/ 38 w 239"/>
                <a:gd name="T39" fmla="*/ 54 h 141"/>
                <a:gd name="T40" fmla="*/ 82 w 239"/>
                <a:gd name="T41" fmla="*/ 61 h 141"/>
                <a:gd name="T42" fmla="*/ 82 w 239"/>
                <a:gd name="T43" fmla="*/ 61 h 141"/>
                <a:gd name="T44" fmla="*/ 40 w 239"/>
                <a:gd name="T45" fmla="*/ 58 h 141"/>
                <a:gd name="T46" fmla="*/ 7 w 239"/>
                <a:gd name="T47" fmla="*/ 75 h 141"/>
                <a:gd name="T48" fmla="*/ 8 w 239"/>
                <a:gd name="T49" fmla="*/ 77 h 141"/>
                <a:gd name="T50" fmla="*/ 25 w 239"/>
                <a:gd name="T51" fmla="*/ 83 h 141"/>
                <a:gd name="T52" fmla="*/ 43 w 239"/>
                <a:gd name="T53" fmla="*/ 73 h 141"/>
                <a:gd name="T54" fmla="*/ 76 w 239"/>
                <a:gd name="T55" fmla="*/ 82 h 141"/>
                <a:gd name="T56" fmla="*/ 42 w 239"/>
                <a:gd name="T57" fmla="*/ 82 h 141"/>
                <a:gd name="T58" fmla="*/ 23 w 239"/>
                <a:gd name="T59" fmla="*/ 100 h 141"/>
                <a:gd name="T60" fmla="*/ 25 w 239"/>
                <a:gd name="T61" fmla="*/ 102 h 141"/>
                <a:gd name="T62" fmla="*/ 40 w 239"/>
                <a:gd name="T63" fmla="*/ 104 h 141"/>
                <a:gd name="T64" fmla="*/ 52 w 239"/>
                <a:gd name="T65" fmla="*/ 97 h 141"/>
                <a:gd name="T66" fmla="*/ 71 w 239"/>
                <a:gd name="T67" fmla="*/ 107 h 141"/>
                <a:gd name="T68" fmla="*/ 71 w 239"/>
                <a:gd name="T69" fmla="*/ 107 h 141"/>
                <a:gd name="T70" fmla="*/ 71 w 239"/>
                <a:gd name="T71" fmla="*/ 107 h 141"/>
                <a:gd name="T72" fmla="*/ 103 w 239"/>
                <a:gd name="T73" fmla="*/ 113 h 141"/>
                <a:gd name="T74" fmla="*/ 155 w 239"/>
                <a:gd name="T75" fmla="*/ 123 h 141"/>
                <a:gd name="T76" fmla="*/ 203 w 239"/>
                <a:gd name="T77" fmla="*/ 141 h 141"/>
                <a:gd name="T78" fmla="*/ 231 w 239"/>
                <a:gd name="T79" fmla="*/ 136 h 141"/>
                <a:gd name="T80" fmla="*/ 239 w 239"/>
                <a:gd name="T81" fmla="*/ 105 h 141"/>
                <a:gd name="T82" fmla="*/ 239 w 239"/>
                <a:gd name="T83" fmla="*/ 101 h 141"/>
                <a:gd name="T84" fmla="*/ 173 w 239"/>
                <a:gd name="T85" fmla="*/ 7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141">
                  <a:moveTo>
                    <a:pt x="173" y="78"/>
                  </a:moveTo>
                  <a:lnTo>
                    <a:pt x="151" y="52"/>
                  </a:lnTo>
                  <a:cubicBezTo>
                    <a:pt x="146" y="47"/>
                    <a:pt x="142" y="43"/>
                    <a:pt x="137" y="39"/>
                  </a:cubicBezTo>
                  <a:lnTo>
                    <a:pt x="122" y="9"/>
                  </a:lnTo>
                  <a:cubicBezTo>
                    <a:pt x="119" y="5"/>
                    <a:pt x="115" y="2"/>
                    <a:pt x="110" y="1"/>
                  </a:cubicBezTo>
                  <a:lnTo>
                    <a:pt x="106" y="0"/>
                  </a:lnTo>
                  <a:lnTo>
                    <a:pt x="110" y="24"/>
                  </a:lnTo>
                  <a:lnTo>
                    <a:pt x="93" y="17"/>
                  </a:lnTo>
                  <a:lnTo>
                    <a:pt x="93" y="17"/>
                  </a:lnTo>
                  <a:lnTo>
                    <a:pt x="49" y="7"/>
                  </a:lnTo>
                  <a:lnTo>
                    <a:pt x="4" y="11"/>
                  </a:lnTo>
                  <a:lnTo>
                    <a:pt x="4" y="16"/>
                  </a:lnTo>
                  <a:cubicBezTo>
                    <a:pt x="5" y="22"/>
                    <a:pt x="10" y="26"/>
                    <a:pt x="16" y="26"/>
                  </a:cubicBezTo>
                  <a:lnTo>
                    <a:pt x="45" y="26"/>
                  </a:lnTo>
                  <a:lnTo>
                    <a:pt x="81" y="38"/>
                  </a:lnTo>
                  <a:lnTo>
                    <a:pt x="41" y="35"/>
                  </a:lnTo>
                  <a:lnTo>
                    <a:pt x="0" y="50"/>
                  </a:lnTo>
                  <a:lnTo>
                    <a:pt x="1" y="53"/>
                  </a:lnTo>
                  <a:cubicBezTo>
                    <a:pt x="4" y="60"/>
                    <a:pt x="11" y="63"/>
                    <a:pt x="18" y="61"/>
                  </a:cubicBezTo>
                  <a:lnTo>
                    <a:pt x="38" y="54"/>
                  </a:lnTo>
                  <a:lnTo>
                    <a:pt x="82" y="61"/>
                  </a:lnTo>
                  <a:lnTo>
                    <a:pt x="82" y="61"/>
                  </a:lnTo>
                  <a:lnTo>
                    <a:pt x="40" y="58"/>
                  </a:lnTo>
                  <a:lnTo>
                    <a:pt x="7" y="75"/>
                  </a:lnTo>
                  <a:lnTo>
                    <a:pt x="8" y="77"/>
                  </a:lnTo>
                  <a:cubicBezTo>
                    <a:pt x="11" y="83"/>
                    <a:pt x="19" y="86"/>
                    <a:pt x="25" y="83"/>
                  </a:cubicBezTo>
                  <a:lnTo>
                    <a:pt x="43" y="73"/>
                  </a:lnTo>
                  <a:lnTo>
                    <a:pt x="76" y="82"/>
                  </a:lnTo>
                  <a:lnTo>
                    <a:pt x="42" y="82"/>
                  </a:lnTo>
                  <a:lnTo>
                    <a:pt x="23" y="100"/>
                  </a:lnTo>
                  <a:lnTo>
                    <a:pt x="25" y="102"/>
                  </a:lnTo>
                  <a:cubicBezTo>
                    <a:pt x="29" y="106"/>
                    <a:pt x="35" y="107"/>
                    <a:pt x="40" y="104"/>
                  </a:cubicBezTo>
                  <a:lnTo>
                    <a:pt x="52" y="97"/>
                  </a:lnTo>
                  <a:lnTo>
                    <a:pt x="71" y="107"/>
                  </a:lnTo>
                  <a:lnTo>
                    <a:pt x="71" y="107"/>
                  </a:lnTo>
                  <a:lnTo>
                    <a:pt x="71" y="107"/>
                  </a:lnTo>
                  <a:lnTo>
                    <a:pt x="103" y="113"/>
                  </a:lnTo>
                  <a:cubicBezTo>
                    <a:pt x="120" y="120"/>
                    <a:pt x="137" y="123"/>
                    <a:pt x="155" y="123"/>
                  </a:cubicBezTo>
                  <a:lnTo>
                    <a:pt x="203" y="141"/>
                  </a:lnTo>
                  <a:lnTo>
                    <a:pt x="231" y="136"/>
                  </a:lnTo>
                  <a:cubicBezTo>
                    <a:pt x="231" y="136"/>
                    <a:pt x="239" y="128"/>
                    <a:pt x="239" y="105"/>
                  </a:cubicBezTo>
                  <a:lnTo>
                    <a:pt x="239" y="101"/>
                  </a:lnTo>
                  <a:lnTo>
                    <a:pt x="173" y="78"/>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2164">
              <a:extLst>
                <a:ext uri="{FF2B5EF4-FFF2-40B4-BE49-F238E27FC236}">
                  <a16:creationId xmlns:a16="http://schemas.microsoft.com/office/drawing/2014/main" id="{E925D739-DE22-495F-B9F5-8352694C45BD}"/>
                </a:ext>
              </a:extLst>
            </p:cNvPr>
            <p:cNvSpPr>
              <a:spLocks/>
            </p:cNvSpPr>
            <p:nvPr/>
          </p:nvSpPr>
          <p:spPr bwMode="auto">
            <a:xfrm>
              <a:off x="6970713" y="5434013"/>
              <a:ext cx="112713" cy="38100"/>
            </a:xfrm>
            <a:custGeom>
              <a:avLst/>
              <a:gdLst>
                <a:gd name="T0" fmla="*/ 19 w 179"/>
                <a:gd name="T1" fmla="*/ 10 h 62"/>
                <a:gd name="T2" fmla="*/ 19 w 179"/>
                <a:gd name="T3" fmla="*/ 10 h 62"/>
                <a:gd name="T4" fmla="*/ 49 w 179"/>
                <a:gd name="T5" fmla="*/ 22 h 62"/>
                <a:gd name="T6" fmla="*/ 102 w 179"/>
                <a:gd name="T7" fmla="*/ 33 h 62"/>
                <a:gd name="T8" fmla="*/ 155 w 179"/>
                <a:gd name="T9" fmla="*/ 62 h 62"/>
                <a:gd name="T10" fmla="*/ 179 w 179"/>
                <a:gd name="T11" fmla="*/ 39 h 62"/>
                <a:gd name="T12" fmla="*/ 122 w 179"/>
                <a:gd name="T13" fmla="*/ 18 h 62"/>
                <a:gd name="T14" fmla="*/ 92 w 179"/>
                <a:gd name="T15" fmla="*/ 12 h 62"/>
                <a:gd name="T16" fmla="*/ 69 w 179"/>
                <a:gd name="T17" fmla="*/ 12 h 62"/>
                <a:gd name="T18" fmla="*/ 39 w 179"/>
                <a:gd name="T19" fmla="*/ 9 h 62"/>
                <a:gd name="T20" fmla="*/ 0 w 179"/>
                <a:gd name="T21" fmla="*/ 0 h 62"/>
                <a:gd name="T22" fmla="*/ 19 w 179"/>
                <a:gd name="T23" fmla="*/ 1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62">
                  <a:moveTo>
                    <a:pt x="19" y="10"/>
                  </a:moveTo>
                  <a:lnTo>
                    <a:pt x="19" y="10"/>
                  </a:lnTo>
                  <a:lnTo>
                    <a:pt x="49" y="22"/>
                  </a:lnTo>
                  <a:cubicBezTo>
                    <a:pt x="66" y="29"/>
                    <a:pt x="84" y="33"/>
                    <a:pt x="102" y="33"/>
                  </a:cubicBezTo>
                  <a:lnTo>
                    <a:pt x="155" y="62"/>
                  </a:lnTo>
                  <a:cubicBezTo>
                    <a:pt x="165" y="56"/>
                    <a:pt x="173" y="48"/>
                    <a:pt x="179" y="39"/>
                  </a:cubicBezTo>
                  <a:lnTo>
                    <a:pt x="122" y="18"/>
                  </a:lnTo>
                  <a:cubicBezTo>
                    <a:pt x="112" y="14"/>
                    <a:pt x="102" y="12"/>
                    <a:pt x="92" y="12"/>
                  </a:cubicBezTo>
                  <a:lnTo>
                    <a:pt x="69" y="12"/>
                  </a:lnTo>
                  <a:cubicBezTo>
                    <a:pt x="59" y="12"/>
                    <a:pt x="49" y="11"/>
                    <a:pt x="39" y="9"/>
                  </a:cubicBezTo>
                  <a:lnTo>
                    <a:pt x="0" y="0"/>
                  </a:lnTo>
                  <a:lnTo>
                    <a:pt x="19" y="1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165">
              <a:extLst>
                <a:ext uri="{FF2B5EF4-FFF2-40B4-BE49-F238E27FC236}">
                  <a16:creationId xmlns:a16="http://schemas.microsoft.com/office/drawing/2014/main" id="{863FC5B6-5AA2-4DFE-92F3-8607477422A0}"/>
                </a:ext>
              </a:extLst>
            </p:cNvPr>
            <p:cNvSpPr>
              <a:spLocks noEditPoints="1"/>
            </p:cNvSpPr>
            <p:nvPr/>
          </p:nvSpPr>
          <p:spPr bwMode="auto">
            <a:xfrm>
              <a:off x="6981826" y="5129213"/>
              <a:ext cx="184150" cy="219075"/>
            </a:xfrm>
            <a:custGeom>
              <a:avLst/>
              <a:gdLst>
                <a:gd name="T0" fmla="*/ 238 w 292"/>
                <a:gd name="T1" fmla="*/ 210 h 345"/>
                <a:gd name="T2" fmla="*/ 247 w 292"/>
                <a:gd name="T3" fmla="*/ 173 h 345"/>
                <a:gd name="T4" fmla="*/ 252 w 292"/>
                <a:gd name="T5" fmla="*/ 157 h 345"/>
                <a:gd name="T6" fmla="*/ 255 w 292"/>
                <a:gd name="T7" fmla="*/ 164 h 345"/>
                <a:gd name="T8" fmla="*/ 257 w 292"/>
                <a:gd name="T9" fmla="*/ 167 h 345"/>
                <a:gd name="T10" fmla="*/ 257 w 292"/>
                <a:gd name="T11" fmla="*/ 168 h 345"/>
                <a:gd name="T12" fmla="*/ 258 w 292"/>
                <a:gd name="T13" fmla="*/ 170 h 345"/>
                <a:gd name="T14" fmla="*/ 258 w 292"/>
                <a:gd name="T15" fmla="*/ 171 h 345"/>
                <a:gd name="T16" fmla="*/ 259 w 292"/>
                <a:gd name="T17" fmla="*/ 173 h 345"/>
                <a:gd name="T18" fmla="*/ 259 w 292"/>
                <a:gd name="T19" fmla="*/ 175 h 345"/>
                <a:gd name="T20" fmla="*/ 238 w 292"/>
                <a:gd name="T21" fmla="*/ 210 h 345"/>
                <a:gd name="T22" fmla="*/ 260 w 292"/>
                <a:gd name="T23" fmla="*/ 292 h 345"/>
                <a:gd name="T24" fmla="*/ 272 w 292"/>
                <a:gd name="T25" fmla="*/ 166 h 345"/>
                <a:gd name="T26" fmla="*/ 186 w 292"/>
                <a:gd name="T27" fmla="*/ 20 h 345"/>
                <a:gd name="T28" fmla="*/ 44 w 292"/>
                <a:gd name="T29" fmla="*/ 107 h 345"/>
                <a:gd name="T30" fmla="*/ 0 w 292"/>
                <a:gd name="T31" fmla="*/ 124 h 345"/>
                <a:gd name="T32" fmla="*/ 64 w 292"/>
                <a:gd name="T33" fmla="*/ 126 h 345"/>
                <a:gd name="T34" fmla="*/ 57 w 292"/>
                <a:gd name="T35" fmla="*/ 130 h 345"/>
                <a:gd name="T36" fmla="*/ 56 w 292"/>
                <a:gd name="T37" fmla="*/ 135 h 345"/>
                <a:gd name="T38" fmla="*/ 62 w 292"/>
                <a:gd name="T39" fmla="*/ 136 h 345"/>
                <a:gd name="T40" fmla="*/ 97 w 292"/>
                <a:gd name="T41" fmla="*/ 141 h 345"/>
                <a:gd name="T42" fmla="*/ 100 w 292"/>
                <a:gd name="T43" fmla="*/ 142 h 345"/>
                <a:gd name="T44" fmla="*/ 102 w 292"/>
                <a:gd name="T45" fmla="*/ 141 h 345"/>
                <a:gd name="T46" fmla="*/ 103 w 292"/>
                <a:gd name="T47" fmla="*/ 136 h 345"/>
                <a:gd name="T48" fmla="*/ 69 w 292"/>
                <a:gd name="T49" fmla="*/ 125 h 345"/>
                <a:gd name="T50" fmla="*/ 129 w 292"/>
                <a:gd name="T51" fmla="*/ 83 h 345"/>
                <a:gd name="T52" fmla="*/ 168 w 292"/>
                <a:gd name="T53" fmla="*/ 140 h 345"/>
                <a:gd name="T54" fmla="*/ 160 w 292"/>
                <a:gd name="T55" fmla="*/ 144 h 345"/>
                <a:gd name="T56" fmla="*/ 159 w 292"/>
                <a:gd name="T57" fmla="*/ 150 h 345"/>
                <a:gd name="T58" fmla="*/ 165 w 292"/>
                <a:gd name="T59" fmla="*/ 151 h 345"/>
                <a:gd name="T60" fmla="*/ 176 w 292"/>
                <a:gd name="T61" fmla="*/ 146 h 345"/>
                <a:gd name="T62" fmla="*/ 217 w 292"/>
                <a:gd name="T63" fmla="*/ 167 h 345"/>
                <a:gd name="T64" fmla="*/ 292 w 292"/>
                <a:gd name="T65" fmla="*/ 345 h 345"/>
                <a:gd name="T66" fmla="*/ 260 w 292"/>
                <a:gd name="T67" fmla="*/ 29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 h="345">
                  <a:moveTo>
                    <a:pt x="238" y="210"/>
                  </a:moveTo>
                  <a:lnTo>
                    <a:pt x="247" y="173"/>
                  </a:lnTo>
                  <a:lnTo>
                    <a:pt x="252" y="157"/>
                  </a:lnTo>
                  <a:lnTo>
                    <a:pt x="255" y="164"/>
                  </a:lnTo>
                  <a:cubicBezTo>
                    <a:pt x="256" y="165"/>
                    <a:pt x="256" y="166"/>
                    <a:pt x="257" y="167"/>
                  </a:cubicBezTo>
                  <a:cubicBezTo>
                    <a:pt x="257" y="167"/>
                    <a:pt x="257" y="168"/>
                    <a:pt x="257" y="168"/>
                  </a:cubicBezTo>
                  <a:cubicBezTo>
                    <a:pt x="258" y="169"/>
                    <a:pt x="258" y="169"/>
                    <a:pt x="258" y="170"/>
                  </a:cubicBezTo>
                  <a:cubicBezTo>
                    <a:pt x="258" y="170"/>
                    <a:pt x="258" y="171"/>
                    <a:pt x="258" y="171"/>
                  </a:cubicBezTo>
                  <a:cubicBezTo>
                    <a:pt x="259" y="172"/>
                    <a:pt x="259" y="172"/>
                    <a:pt x="259" y="173"/>
                  </a:cubicBezTo>
                  <a:cubicBezTo>
                    <a:pt x="259" y="173"/>
                    <a:pt x="259" y="174"/>
                    <a:pt x="259" y="175"/>
                  </a:cubicBezTo>
                  <a:cubicBezTo>
                    <a:pt x="261" y="190"/>
                    <a:pt x="253" y="205"/>
                    <a:pt x="238" y="210"/>
                  </a:cubicBezTo>
                  <a:close/>
                  <a:moveTo>
                    <a:pt x="260" y="292"/>
                  </a:moveTo>
                  <a:cubicBezTo>
                    <a:pt x="286" y="241"/>
                    <a:pt x="283" y="191"/>
                    <a:pt x="272" y="166"/>
                  </a:cubicBezTo>
                  <a:cubicBezTo>
                    <a:pt x="282" y="126"/>
                    <a:pt x="285" y="44"/>
                    <a:pt x="186" y="20"/>
                  </a:cubicBezTo>
                  <a:cubicBezTo>
                    <a:pt x="103" y="0"/>
                    <a:pt x="54" y="69"/>
                    <a:pt x="44" y="107"/>
                  </a:cubicBezTo>
                  <a:cubicBezTo>
                    <a:pt x="29" y="116"/>
                    <a:pt x="13" y="123"/>
                    <a:pt x="0" y="124"/>
                  </a:cubicBezTo>
                  <a:cubicBezTo>
                    <a:pt x="0" y="124"/>
                    <a:pt x="26" y="138"/>
                    <a:pt x="64" y="126"/>
                  </a:cubicBezTo>
                  <a:cubicBezTo>
                    <a:pt x="61" y="127"/>
                    <a:pt x="59" y="129"/>
                    <a:pt x="57" y="130"/>
                  </a:cubicBezTo>
                  <a:cubicBezTo>
                    <a:pt x="56" y="131"/>
                    <a:pt x="55" y="134"/>
                    <a:pt x="56" y="135"/>
                  </a:cubicBezTo>
                  <a:cubicBezTo>
                    <a:pt x="58" y="137"/>
                    <a:pt x="60" y="138"/>
                    <a:pt x="62" y="136"/>
                  </a:cubicBezTo>
                  <a:cubicBezTo>
                    <a:pt x="63" y="136"/>
                    <a:pt x="82" y="123"/>
                    <a:pt x="97" y="141"/>
                  </a:cubicBezTo>
                  <a:cubicBezTo>
                    <a:pt x="98" y="142"/>
                    <a:pt x="99" y="142"/>
                    <a:pt x="100" y="142"/>
                  </a:cubicBezTo>
                  <a:cubicBezTo>
                    <a:pt x="101" y="142"/>
                    <a:pt x="102" y="142"/>
                    <a:pt x="102" y="141"/>
                  </a:cubicBezTo>
                  <a:cubicBezTo>
                    <a:pt x="104" y="140"/>
                    <a:pt x="104" y="138"/>
                    <a:pt x="103" y="136"/>
                  </a:cubicBezTo>
                  <a:cubicBezTo>
                    <a:pt x="92" y="123"/>
                    <a:pt x="79" y="122"/>
                    <a:pt x="69" y="125"/>
                  </a:cubicBezTo>
                  <a:cubicBezTo>
                    <a:pt x="87" y="118"/>
                    <a:pt x="107" y="106"/>
                    <a:pt x="129" y="83"/>
                  </a:cubicBezTo>
                  <a:cubicBezTo>
                    <a:pt x="129" y="83"/>
                    <a:pt x="137" y="114"/>
                    <a:pt x="168" y="140"/>
                  </a:cubicBezTo>
                  <a:cubicBezTo>
                    <a:pt x="165" y="141"/>
                    <a:pt x="162" y="143"/>
                    <a:pt x="160" y="144"/>
                  </a:cubicBezTo>
                  <a:cubicBezTo>
                    <a:pt x="158" y="145"/>
                    <a:pt x="158" y="148"/>
                    <a:pt x="159" y="150"/>
                  </a:cubicBezTo>
                  <a:cubicBezTo>
                    <a:pt x="160" y="151"/>
                    <a:pt x="163" y="152"/>
                    <a:pt x="165" y="151"/>
                  </a:cubicBezTo>
                  <a:cubicBezTo>
                    <a:pt x="165" y="150"/>
                    <a:pt x="170" y="147"/>
                    <a:pt x="176" y="146"/>
                  </a:cubicBezTo>
                  <a:cubicBezTo>
                    <a:pt x="187" y="154"/>
                    <a:pt x="200" y="162"/>
                    <a:pt x="217" y="167"/>
                  </a:cubicBezTo>
                  <a:cubicBezTo>
                    <a:pt x="194" y="209"/>
                    <a:pt x="148" y="324"/>
                    <a:pt x="292" y="345"/>
                  </a:cubicBezTo>
                  <a:cubicBezTo>
                    <a:pt x="279" y="329"/>
                    <a:pt x="268" y="311"/>
                    <a:pt x="260" y="2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2166">
              <a:extLst>
                <a:ext uri="{FF2B5EF4-FFF2-40B4-BE49-F238E27FC236}">
                  <a16:creationId xmlns:a16="http://schemas.microsoft.com/office/drawing/2014/main" id="{6280B9B0-EF59-461C-8C49-C7D55C311485}"/>
                </a:ext>
              </a:extLst>
            </p:cNvPr>
            <p:cNvSpPr>
              <a:spLocks/>
            </p:cNvSpPr>
            <p:nvPr/>
          </p:nvSpPr>
          <p:spPr bwMode="auto">
            <a:xfrm>
              <a:off x="6821488" y="5461001"/>
              <a:ext cx="46038" cy="19050"/>
            </a:xfrm>
            <a:custGeom>
              <a:avLst/>
              <a:gdLst>
                <a:gd name="T0" fmla="*/ 33 w 73"/>
                <a:gd name="T1" fmla="*/ 27 h 29"/>
                <a:gd name="T2" fmla="*/ 40 w 73"/>
                <a:gd name="T3" fmla="*/ 27 h 29"/>
                <a:gd name="T4" fmla="*/ 73 w 73"/>
                <a:gd name="T5" fmla="*/ 0 h 29"/>
                <a:gd name="T6" fmla="*/ 0 w 73"/>
                <a:gd name="T7" fmla="*/ 0 h 29"/>
                <a:gd name="T8" fmla="*/ 33 w 73"/>
                <a:gd name="T9" fmla="*/ 27 h 29"/>
              </a:gdLst>
              <a:ahLst/>
              <a:cxnLst>
                <a:cxn ang="0">
                  <a:pos x="T0" y="T1"/>
                </a:cxn>
                <a:cxn ang="0">
                  <a:pos x="T2" y="T3"/>
                </a:cxn>
                <a:cxn ang="0">
                  <a:pos x="T4" y="T5"/>
                </a:cxn>
                <a:cxn ang="0">
                  <a:pos x="T6" y="T7"/>
                </a:cxn>
                <a:cxn ang="0">
                  <a:pos x="T8" y="T9"/>
                </a:cxn>
              </a:cxnLst>
              <a:rect l="0" t="0" r="r" b="b"/>
              <a:pathLst>
                <a:path w="73" h="29">
                  <a:moveTo>
                    <a:pt x="33" y="27"/>
                  </a:moveTo>
                  <a:cubicBezTo>
                    <a:pt x="35" y="29"/>
                    <a:pt x="38" y="29"/>
                    <a:pt x="40" y="27"/>
                  </a:cubicBezTo>
                  <a:lnTo>
                    <a:pt x="73" y="0"/>
                  </a:lnTo>
                  <a:lnTo>
                    <a:pt x="0" y="0"/>
                  </a:lnTo>
                  <a:lnTo>
                    <a:pt x="33"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167">
              <a:extLst>
                <a:ext uri="{FF2B5EF4-FFF2-40B4-BE49-F238E27FC236}">
                  <a16:creationId xmlns:a16="http://schemas.microsoft.com/office/drawing/2014/main" id="{4B41C313-70F2-44AB-A9E3-1D71D05C0E94}"/>
                </a:ext>
              </a:extLst>
            </p:cNvPr>
            <p:cNvSpPr>
              <a:spLocks/>
            </p:cNvSpPr>
            <p:nvPr/>
          </p:nvSpPr>
          <p:spPr bwMode="auto">
            <a:xfrm>
              <a:off x="6848476" y="5462588"/>
              <a:ext cx="20638" cy="28575"/>
            </a:xfrm>
            <a:custGeom>
              <a:avLst/>
              <a:gdLst>
                <a:gd name="T0" fmla="*/ 31 w 31"/>
                <a:gd name="T1" fmla="*/ 46 h 46"/>
                <a:gd name="T2" fmla="*/ 31 w 31"/>
                <a:gd name="T3" fmla="*/ 0 h 46"/>
                <a:gd name="T4" fmla="*/ 0 w 31"/>
                <a:gd name="T5" fmla="*/ 26 h 46"/>
                <a:gd name="T6" fmla="*/ 31 w 31"/>
                <a:gd name="T7" fmla="*/ 46 h 46"/>
              </a:gdLst>
              <a:ahLst/>
              <a:cxnLst>
                <a:cxn ang="0">
                  <a:pos x="T0" y="T1"/>
                </a:cxn>
                <a:cxn ang="0">
                  <a:pos x="T2" y="T3"/>
                </a:cxn>
                <a:cxn ang="0">
                  <a:pos x="T4" y="T5"/>
                </a:cxn>
                <a:cxn ang="0">
                  <a:pos x="T6" y="T7"/>
                </a:cxn>
              </a:cxnLst>
              <a:rect l="0" t="0" r="r" b="b"/>
              <a:pathLst>
                <a:path w="31" h="46">
                  <a:moveTo>
                    <a:pt x="31" y="46"/>
                  </a:moveTo>
                  <a:lnTo>
                    <a:pt x="31" y="0"/>
                  </a:lnTo>
                  <a:lnTo>
                    <a:pt x="0" y="26"/>
                  </a:lnTo>
                  <a:lnTo>
                    <a:pt x="3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168">
              <a:extLst>
                <a:ext uri="{FF2B5EF4-FFF2-40B4-BE49-F238E27FC236}">
                  <a16:creationId xmlns:a16="http://schemas.microsoft.com/office/drawing/2014/main" id="{111BDC5E-FE16-4987-9B80-423597C83ECC}"/>
                </a:ext>
              </a:extLst>
            </p:cNvPr>
            <p:cNvSpPr>
              <a:spLocks/>
            </p:cNvSpPr>
            <p:nvPr/>
          </p:nvSpPr>
          <p:spPr bwMode="auto">
            <a:xfrm>
              <a:off x="6819901" y="5462588"/>
              <a:ext cx="20638" cy="28575"/>
            </a:xfrm>
            <a:custGeom>
              <a:avLst/>
              <a:gdLst>
                <a:gd name="T0" fmla="*/ 32 w 32"/>
                <a:gd name="T1" fmla="*/ 26 h 46"/>
                <a:gd name="T2" fmla="*/ 0 w 32"/>
                <a:gd name="T3" fmla="*/ 0 h 46"/>
                <a:gd name="T4" fmla="*/ 0 w 32"/>
                <a:gd name="T5" fmla="*/ 46 h 46"/>
                <a:gd name="T6" fmla="*/ 32 w 32"/>
                <a:gd name="T7" fmla="*/ 26 h 46"/>
              </a:gdLst>
              <a:ahLst/>
              <a:cxnLst>
                <a:cxn ang="0">
                  <a:pos x="T0" y="T1"/>
                </a:cxn>
                <a:cxn ang="0">
                  <a:pos x="T2" y="T3"/>
                </a:cxn>
                <a:cxn ang="0">
                  <a:pos x="T4" y="T5"/>
                </a:cxn>
                <a:cxn ang="0">
                  <a:pos x="T6" y="T7"/>
                </a:cxn>
              </a:cxnLst>
              <a:rect l="0" t="0" r="r" b="b"/>
              <a:pathLst>
                <a:path w="32" h="46">
                  <a:moveTo>
                    <a:pt x="32" y="26"/>
                  </a:moveTo>
                  <a:lnTo>
                    <a:pt x="0" y="0"/>
                  </a:lnTo>
                  <a:lnTo>
                    <a:pt x="0" y="46"/>
                  </a:lnTo>
                  <a:lnTo>
                    <a:pt x="32"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169">
              <a:extLst>
                <a:ext uri="{FF2B5EF4-FFF2-40B4-BE49-F238E27FC236}">
                  <a16:creationId xmlns:a16="http://schemas.microsoft.com/office/drawing/2014/main" id="{D58C7F4F-A70F-4AA4-A5F5-FF9AD9441F20}"/>
                </a:ext>
              </a:extLst>
            </p:cNvPr>
            <p:cNvSpPr>
              <a:spLocks/>
            </p:cNvSpPr>
            <p:nvPr/>
          </p:nvSpPr>
          <p:spPr bwMode="auto">
            <a:xfrm>
              <a:off x="6821488" y="5480051"/>
              <a:ext cx="46038" cy="12700"/>
            </a:xfrm>
            <a:custGeom>
              <a:avLst/>
              <a:gdLst>
                <a:gd name="T0" fmla="*/ 41 w 72"/>
                <a:gd name="T1" fmla="*/ 0 h 20"/>
                <a:gd name="T2" fmla="*/ 36 w 72"/>
                <a:gd name="T3" fmla="*/ 2 h 20"/>
                <a:gd name="T4" fmla="*/ 32 w 72"/>
                <a:gd name="T5" fmla="*/ 0 h 20"/>
                <a:gd name="T6" fmla="*/ 0 w 72"/>
                <a:gd name="T7" fmla="*/ 20 h 20"/>
                <a:gd name="T8" fmla="*/ 72 w 72"/>
                <a:gd name="T9" fmla="*/ 20 h 20"/>
                <a:gd name="T10" fmla="*/ 41 w 72"/>
                <a:gd name="T11" fmla="*/ 0 h 20"/>
              </a:gdLst>
              <a:ahLst/>
              <a:cxnLst>
                <a:cxn ang="0">
                  <a:pos x="T0" y="T1"/>
                </a:cxn>
                <a:cxn ang="0">
                  <a:pos x="T2" y="T3"/>
                </a:cxn>
                <a:cxn ang="0">
                  <a:pos x="T4" y="T5"/>
                </a:cxn>
                <a:cxn ang="0">
                  <a:pos x="T6" y="T7"/>
                </a:cxn>
                <a:cxn ang="0">
                  <a:pos x="T8" y="T9"/>
                </a:cxn>
                <a:cxn ang="0">
                  <a:pos x="T10" y="T11"/>
                </a:cxn>
              </a:cxnLst>
              <a:rect l="0" t="0" r="r" b="b"/>
              <a:pathLst>
                <a:path w="72" h="20">
                  <a:moveTo>
                    <a:pt x="41" y="0"/>
                  </a:moveTo>
                  <a:cubicBezTo>
                    <a:pt x="40" y="1"/>
                    <a:pt x="38" y="2"/>
                    <a:pt x="36" y="2"/>
                  </a:cubicBezTo>
                  <a:cubicBezTo>
                    <a:pt x="35" y="2"/>
                    <a:pt x="33" y="1"/>
                    <a:pt x="32" y="0"/>
                  </a:cubicBezTo>
                  <a:lnTo>
                    <a:pt x="0" y="20"/>
                  </a:lnTo>
                  <a:lnTo>
                    <a:pt x="72" y="20"/>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2170">
              <a:extLst>
                <a:ext uri="{FF2B5EF4-FFF2-40B4-BE49-F238E27FC236}">
                  <a16:creationId xmlns:a16="http://schemas.microsoft.com/office/drawing/2014/main" id="{EEB860E0-0785-42E0-B804-90986517EBFF}"/>
                </a:ext>
              </a:extLst>
            </p:cNvPr>
            <p:cNvSpPr>
              <a:spLocks noChangeArrowheads="1"/>
            </p:cNvSpPr>
            <p:nvPr/>
          </p:nvSpPr>
          <p:spPr bwMode="auto">
            <a:xfrm>
              <a:off x="6783388" y="5230813"/>
              <a:ext cx="17463" cy="26988"/>
            </a:xfrm>
            <a:prstGeom prst="rect">
              <a:avLst/>
            </a:prstGeom>
            <a:solidFill>
              <a:srgbClr val="0D73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2171">
              <a:extLst>
                <a:ext uri="{FF2B5EF4-FFF2-40B4-BE49-F238E27FC236}">
                  <a16:creationId xmlns:a16="http://schemas.microsoft.com/office/drawing/2014/main" id="{771C8758-292B-4FF8-B003-8E80B087D56F}"/>
                </a:ext>
              </a:extLst>
            </p:cNvPr>
            <p:cNvSpPr>
              <a:spLocks noChangeArrowheads="1"/>
            </p:cNvSpPr>
            <p:nvPr/>
          </p:nvSpPr>
          <p:spPr bwMode="auto">
            <a:xfrm>
              <a:off x="6810376" y="5200651"/>
              <a:ext cx="17463" cy="57150"/>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2172">
              <a:extLst>
                <a:ext uri="{FF2B5EF4-FFF2-40B4-BE49-F238E27FC236}">
                  <a16:creationId xmlns:a16="http://schemas.microsoft.com/office/drawing/2014/main" id="{7AEEF831-8AFE-43F0-AD00-0593151DF8F5}"/>
                </a:ext>
              </a:extLst>
            </p:cNvPr>
            <p:cNvSpPr>
              <a:spLocks noChangeArrowheads="1"/>
            </p:cNvSpPr>
            <p:nvPr/>
          </p:nvSpPr>
          <p:spPr bwMode="auto">
            <a:xfrm>
              <a:off x="6837363" y="5176838"/>
              <a:ext cx="17463"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173">
              <a:extLst>
                <a:ext uri="{FF2B5EF4-FFF2-40B4-BE49-F238E27FC236}">
                  <a16:creationId xmlns:a16="http://schemas.microsoft.com/office/drawing/2014/main" id="{0922F3F3-2352-4017-80AB-8D121626132C}"/>
                </a:ext>
              </a:extLst>
            </p:cNvPr>
            <p:cNvSpPr>
              <a:spLocks noEditPoints="1"/>
            </p:cNvSpPr>
            <p:nvPr/>
          </p:nvSpPr>
          <p:spPr bwMode="auto">
            <a:xfrm>
              <a:off x="7069138" y="5595938"/>
              <a:ext cx="33338" cy="36513"/>
            </a:xfrm>
            <a:custGeom>
              <a:avLst/>
              <a:gdLst>
                <a:gd name="T0" fmla="*/ 16 w 51"/>
                <a:gd name="T1" fmla="*/ 15 h 58"/>
                <a:gd name="T2" fmla="*/ 25 w 51"/>
                <a:gd name="T3" fmla="*/ 6 h 58"/>
                <a:gd name="T4" fmla="*/ 25 w 51"/>
                <a:gd name="T5" fmla="*/ 6 h 58"/>
                <a:gd name="T6" fmla="*/ 34 w 51"/>
                <a:gd name="T7" fmla="*/ 15 h 58"/>
                <a:gd name="T8" fmla="*/ 34 w 51"/>
                <a:gd name="T9" fmla="*/ 25 h 58"/>
                <a:gd name="T10" fmla="*/ 16 w 51"/>
                <a:gd name="T11" fmla="*/ 25 h 58"/>
                <a:gd name="T12" fmla="*/ 16 w 51"/>
                <a:gd name="T13" fmla="*/ 15 h 58"/>
                <a:gd name="T14" fmla="*/ 51 w 51"/>
                <a:gd name="T15" fmla="*/ 25 h 58"/>
                <a:gd name="T16" fmla="*/ 40 w 51"/>
                <a:gd name="T17" fmla="*/ 25 h 58"/>
                <a:gd name="T18" fmla="*/ 40 w 51"/>
                <a:gd name="T19" fmla="*/ 15 h 58"/>
                <a:gd name="T20" fmla="*/ 25 w 51"/>
                <a:gd name="T21" fmla="*/ 0 h 58"/>
                <a:gd name="T22" fmla="*/ 25 w 51"/>
                <a:gd name="T23" fmla="*/ 0 h 58"/>
                <a:gd name="T24" fmla="*/ 10 w 51"/>
                <a:gd name="T25" fmla="*/ 15 h 58"/>
                <a:gd name="T26" fmla="*/ 10 w 51"/>
                <a:gd name="T27" fmla="*/ 25 h 58"/>
                <a:gd name="T28" fmla="*/ 0 w 51"/>
                <a:gd name="T29" fmla="*/ 25 h 58"/>
                <a:gd name="T30" fmla="*/ 0 w 51"/>
                <a:gd name="T31" fmla="*/ 58 h 58"/>
                <a:gd name="T32" fmla="*/ 51 w 51"/>
                <a:gd name="T33" fmla="*/ 58 h 58"/>
                <a:gd name="T34" fmla="*/ 51 w 51"/>
                <a:gd name="T35"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58">
                  <a:moveTo>
                    <a:pt x="16" y="15"/>
                  </a:moveTo>
                  <a:cubicBezTo>
                    <a:pt x="16" y="10"/>
                    <a:pt x="20" y="6"/>
                    <a:pt x="25" y="6"/>
                  </a:cubicBezTo>
                  <a:lnTo>
                    <a:pt x="25" y="6"/>
                  </a:lnTo>
                  <a:cubicBezTo>
                    <a:pt x="30" y="6"/>
                    <a:pt x="34" y="10"/>
                    <a:pt x="34" y="15"/>
                  </a:cubicBezTo>
                  <a:lnTo>
                    <a:pt x="34" y="25"/>
                  </a:lnTo>
                  <a:lnTo>
                    <a:pt x="16" y="25"/>
                  </a:lnTo>
                  <a:lnTo>
                    <a:pt x="16" y="15"/>
                  </a:lnTo>
                  <a:close/>
                  <a:moveTo>
                    <a:pt x="51" y="25"/>
                  </a:moveTo>
                  <a:lnTo>
                    <a:pt x="40" y="25"/>
                  </a:lnTo>
                  <a:lnTo>
                    <a:pt x="40" y="15"/>
                  </a:lnTo>
                  <a:cubicBezTo>
                    <a:pt x="40" y="7"/>
                    <a:pt x="33" y="0"/>
                    <a:pt x="25" y="0"/>
                  </a:cubicBezTo>
                  <a:lnTo>
                    <a:pt x="25" y="0"/>
                  </a:lnTo>
                  <a:cubicBezTo>
                    <a:pt x="17" y="0"/>
                    <a:pt x="10" y="7"/>
                    <a:pt x="10" y="15"/>
                  </a:cubicBezTo>
                  <a:lnTo>
                    <a:pt x="10" y="25"/>
                  </a:lnTo>
                  <a:lnTo>
                    <a:pt x="0" y="25"/>
                  </a:lnTo>
                  <a:lnTo>
                    <a:pt x="0" y="58"/>
                  </a:lnTo>
                  <a:lnTo>
                    <a:pt x="51" y="58"/>
                  </a:lnTo>
                  <a:lnTo>
                    <a:pt x="51"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791933-87CF-4E40-97B7-6E43205230C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10656" y="2848997"/>
            <a:ext cx="4297680" cy="4297680"/>
          </a:xfrm>
          <a:prstGeom prst="rect">
            <a:avLst/>
          </a:prstGeom>
        </p:spPr>
      </p:pic>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(3/4) </a:t>
            </a:r>
            <a:endParaRPr lang="en-US" dirty="0"/>
          </a:p>
        </p:txBody>
      </p:sp>
      <p:sp>
        <p:nvSpPr>
          <p:cNvPr id="112" name="TextBox 111">
            <a:extLst>
              <a:ext uri="{FF2B5EF4-FFF2-40B4-BE49-F238E27FC236}">
                <a16:creationId xmlns:a16="http://schemas.microsoft.com/office/drawing/2014/main" id="{1D268673-9C46-4FAD-A42E-BD86C6D12C00}"/>
              </a:ext>
            </a:extLst>
          </p:cNvPr>
          <p:cNvSpPr txBox="1"/>
          <p:nvPr/>
        </p:nvSpPr>
        <p:spPr>
          <a:xfrm>
            <a:off x="584200" y="1330583"/>
            <a:ext cx="2980437"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Hub sites</a:t>
            </a:r>
          </a:p>
        </p:txBody>
      </p:sp>
      <p:sp>
        <p:nvSpPr>
          <p:cNvPr id="114" name="TextBox 113">
            <a:extLst>
              <a:ext uri="{FF2B5EF4-FFF2-40B4-BE49-F238E27FC236}">
                <a16:creationId xmlns:a16="http://schemas.microsoft.com/office/drawing/2014/main" id="{C5A7D2D9-9F73-4657-93F1-1610A25973FC}"/>
              </a:ext>
            </a:extLst>
          </p:cNvPr>
          <p:cNvSpPr txBox="1"/>
          <p:nvPr/>
        </p:nvSpPr>
        <p:spPr>
          <a:xfrm>
            <a:off x="584201" y="2019300"/>
            <a:ext cx="11314112" cy="1015663"/>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SharePoint hub sites are used to organize families of team sites and communication sites together. Every SharePoint site can be associated to a hub site, which is a flat structure of sites that share navigation, branding, and other elements. </a:t>
            </a:r>
          </a:p>
        </p:txBody>
      </p:sp>
      <p:sp>
        <p:nvSpPr>
          <p:cNvPr id="8" name="TextBox 7">
            <a:extLst>
              <a:ext uri="{FF2B5EF4-FFF2-40B4-BE49-F238E27FC236}">
                <a16:creationId xmlns:a16="http://schemas.microsoft.com/office/drawing/2014/main" id="{6DEDCCAB-FB18-48E3-A2A7-AC42D98AA8AB}"/>
              </a:ext>
            </a:extLst>
          </p:cNvPr>
          <p:cNvSpPr txBox="1"/>
          <p:nvPr/>
        </p:nvSpPr>
        <p:spPr>
          <a:xfrm>
            <a:off x="584199" y="3354348"/>
            <a:ext cx="11018519" cy="707886"/>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r>
              <a:rPr lang="en-US" dirty="0"/>
              <a:t>SharePoint hub sites help you organize your intranet by connecting and organizing sites based on project, department, division, region, etc. making it easier to:</a:t>
            </a:r>
          </a:p>
        </p:txBody>
      </p:sp>
      <p:sp>
        <p:nvSpPr>
          <p:cNvPr id="11" name="TextBox 10">
            <a:extLst>
              <a:ext uri="{FF2B5EF4-FFF2-40B4-BE49-F238E27FC236}">
                <a16:creationId xmlns:a16="http://schemas.microsoft.com/office/drawing/2014/main" id="{CA7C61F5-EACB-49CB-9301-3F6210B36B6E}"/>
              </a:ext>
            </a:extLst>
          </p:cNvPr>
          <p:cNvSpPr txBox="1"/>
          <p:nvPr/>
        </p:nvSpPr>
        <p:spPr>
          <a:xfrm>
            <a:off x="584198" y="4381619"/>
            <a:ext cx="11018519" cy="1015663"/>
          </a:xfrm>
          <a:prstGeom prst="rect">
            <a:avLst/>
          </a:prstGeom>
          <a:noFill/>
        </p:spPr>
        <p:txBody>
          <a:bodyPr wrap="square">
            <a:spAutoFit/>
          </a:bodyPr>
          <a:lstStyle>
            <a:defPPr>
              <a:defRPr lang="en-US"/>
            </a:defPPr>
            <a:lvl1pPr>
              <a:defRPr sz="2000" i="0">
                <a:solidFill>
                  <a:srgbClr val="000000"/>
                </a:solidFill>
                <a:effectLst/>
                <a:latin typeface="Segoe UI Semilight" panose="020B0402040204020203" pitchFamily="34" charset="0"/>
                <a:cs typeface="Segoe UI Semilight" panose="020B0402040204020203" pitchFamily="34" charset="0"/>
              </a:defRPr>
            </a:lvl1pPr>
          </a:lstStyle>
          <a:p>
            <a:pPr marL="342900" indent="-342900">
              <a:buFont typeface="Arial" panose="020B0604020202020204" pitchFamily="34" charset="0"/>
              <a:buChar char="•"/>
            </a:pPr>
            <a:r>
              <a:rPr lang="en-US" dirty="0"/>
              <a:t>Discover related content such as news and other site activities.</a:t>
            </a:r>
          </a:p>
          <a:p>
            <a:pPr marL="342900" indent="-342900">
              <a:buFont typeface="Arial" panose="020B0604020202020204" pitchFamily="34" charset="0"/>
              <a:buChar char="•"/>
            </a:pPr>
            <a:r>
              <a:rPr lang="en-US" dirty="0"/>
              <a:t>Apply common navigation, branding, and site structure across associated sites.</a:t>
            </a:r>
          </a:p>
          <a:p>
            <a:pPr marL="342900" indent="-342900">
              <a:buFont typeface="Arial" panose="020B0604020202020204" pitchFamily="34" charset="0"/>
              <a:buChar char="•"/>
            </a:pPr>
            <a:r>
              <a:rPr lang="en-US" dirty="0"/>
              <a:t>Search across all associated sites.</a:t>
            </a:r>
          </a:p>
        </p:txBody>
      </p:sp>
    </p:spTree>
    <p:extLst>
      <p:ext uri="{BB962C8B-B14F-4D97-AF65-F5344CB8AC3E}">
        <p14:creationId xmlns:p14="http://schemas.microsoft.com/office/powerpoint/2010/main" val="280275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sites </a:t>
            </a:r>
            <a:r>
              <a:rPr lang="en-US" sz="2400" dirty="0">
                <a:latin typeface="+mn-lt"/>
                <a:cs typeface="Segoe UI Semilight" panose="020B0402040204020203" pitchFamily="34" charset="0"/>
              </a:rPr>
              <a:t>(4/4) </a:t>
            </a:r>
            <a:endParaRPr lang="en-US" dirty="0"/>
          </a:p>
        </p:txBody>
      </p:sp>
      <p:sp>
        <p:nvSpPr>
          <p:cNvPr id="112" name="TextBox 111">
            <a:extLst>
              <a:ext uri="{FF2B5EF4-FFF2-40B4-BE49-F238E27FC236}">
                <a16:creationId xmlns:a16="http://schemas.microsoft.com/office/drawing/2014/main" id="{1D268673-9C46-4FAD-A42E-BD86C6D12C00}"/>
              </a:ext>
            </a:extLst>
          </p:cNvPr>
          <p:cNvSpPr txBox="1"/>
          <p:nvPr/>
        </p:nvSpPr>
        <p:spPr>
          <a:xfrm>
            <a:off x="584200" y="1330583"/>
            <a:ext cx="3098800"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r>
              <a:rPr lang="en-US" sz="2400" dirty="0"/>
              <a:t>Other SharePoint sites</a:t>
            </a:r>
          </a:p>
        </p:txBody>
      </p:sp>
      <p:grpSp>
        <p:nvGrpSpPr>
          <p:cNvPr id="7" name="Group 6">
            <a:extLst>
              <a:ext uri="{FF2B5EF4-FFF2-40B4-BE49-F238E27FC236}">
                <a16:creationId xmlns:a16="http://schemas.microsoft.com/office/drawing/2014/main" id="{2FEF87E9-769A-4EE4-A990-9B1DFEC0FD21}"/>
              </a:ext>
              <a:ext uri="{C183D7F6-B498-43B3-948B-1728B52AA6E4}">
                <adec:decorative xmlns:adec="http://schemas.microsoft.com/office/drawing/2017/decorative" val="1"/>
              </a:ext>
            </a:extLst>
          </p:cNvPr>
          <p:cNvGrpSpPr/>
          <p:nvPr/>
        </p:nvGrpSpPr>
        <p:grpSpPr>
          <a:xfrm>
            <a:off x="6096000" y="2428124"/>
            <a:ext cx="5022850" cy="2467365"/>
            <a:chOff x="6583933" y="2195317"/>
            <a:chExt cx="5022850" cy="2467365"/>
          </a:xfrm>
        </p:grpSpPr>
        <p:sp>
          <p:nvSpPr>
            <p:cNvPr id="10" name="Freeform 1282">
              <a:extLst>
                <a:ext uri="{FF2B5EF4-FFF2-40B4-BE49-F238E27FC236}">
                  <a16:creationId xmlns:a16="http://schemas.microsoft.com/office/drawing/2014/main" id="{7910A122-8CE1-4880-B8BB-2CE15C02F1ED}"/>
                </a:ext>
              </a:extLst>
            </p:cNvPr>
            <p:cNvSpPr>
              <a:spLocks/>
            </p:cNvSpPr>
            <p:nvPr/>
          </p:nvSpPr>
          <p:spPr bwMode="auto">
            <a:xfrm>
              <a:off x="10910631" y="3781480"/>
              <a:ext cx="696152" cy="440601"/>
            </a:xfrm>
            <a:custGeom>
              <a:avLst/>
              <a:gdLst>
                <a:gd name="T0" fmla="*/ 194 w 197"/>
                <a:gd name="T1" fmla="*/ 126 h 126"/>
                <a:gd name="T2" fmla="*/ 3 w 197"/>
                <a:gd name="T3" fmla="*/ 126 h 126"/>
                <a:gd name="T4" fmla="*/ 0 w 197"/>
                <a:gd name="T5" fmla="*/ 122 h 126"/>
                <a:gd name="T6" fmla="*/ 0 w 197"/>
                <a:gd name="T7" fmla="*/ 4 h 126"/>
                <a:gd name="T8" fmla="*/ 3 w 197"/>
                <a:gd name="T9" fmla="*/ 0 h 126"/>
                <a:gd name="T10" fmla="*/ 194 w 197"/>
                <a:gd name="T11" fmla="*/ 0 h 126"/>
                <a:gd name="T12" fmla="*/ 197 w 197"/>
                <a:gd name="T13" fmla="*/ 4 h 126"/>
                <a:gd name="T14" fmla="*/ 197 w 197"/>
                <a:gd name="T15" fmla="*/ 122 h 126"/>
                <a:gd name="T16" fmla="*/ 194 w 197"/>
                <a:gd name="T1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26">
                  <a:moveTo>
                    <a:pt x="194" y="126"/>
                  </a:moveTo>
                  <a:lnTo>
                    <a:pt x="3" y="126"/>
                  </a:lnTo>
                  <a:cubicBezTo>
                    <a:pt x="1" y="126"/>
                    <a:pt x="0" y="124"/>
                    <a:pt x="0" y="122"/>
                  </a:cubicBezTo>
                  <a:lnTo>
                    <a:pt x="0" y="4"/>
                  </a:lnTo>
                  <a:cubicBezTo>
                    <a:pt x="0" y="2"/>
                    <a:pt x="1" y="0"/>
                    <a:pt x="3" y="0"/>
                  </a:cubicBezTo>
                  <a:lnTo>
                    <a:pt x="194" y="0"/>
                  </a:lnTo>
                  <a:cubicBezTo>
                    <a:pt x="196" y="0"/>
                    <a:pt x="197" y="2"/>
                    <a:pt x="197" y="4"/>
                  </a:cubicBezTo>
                  <a:lnTo>
                    <a:pt x="197" y="122"/>
                  </a:lnTo>
                  <a:cubicBezTo>
                    <a:pt x="197" y="124"/>
                    <a:pt x="196" y="126"/>
                    <a:pt x="194" y="12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83">
              <a:extLst>
                <a:ext uri="{FF2B5EF4-FFF2-40B4-BE49-F238E27FC236}">
                  <a16:creationId xmlns:a16="http://schemas.microsoft.com/office/drawing/2014/main" id="{F3E15FDE-77D5-487E-9EA1-D34833CE163D}"/>
                </a:ext>
              </a:extLst>
            </p:cNvPr>
            <p:cNvSpPr>
              <a:spLocks/>
            </p:cNvSpPr>
            <p:nvPr/>
          </p:nvSpPr>
          <p:spPr bwMode="auto">
            <a:xfrm>
              <a:off x="10910631" y="3781480"/>
              <a:ext cx="696152" cy="440601"/>
            </a:xfrm>
            <a:custGeom>
              <a:avLst/>
              <a:gdLst>
                <a:gd name="T0" fmla="*/ 196 w 197"/>
                <a:gd name="T1" fmla="*/ 120 h 126"/>
                <a:gd name="T2" fmla="*/ 117 w 197"/>
                <a:gd name="T3" fmla="*/ 72 h 126"/>
                <a:gd name="T4" fmla="*/ 196 w 197"/>
                <a:gd name="T5" fmla="*/ 6 h 126"/>
                <a:gd name="T6" fmla="*/ 197 w 197"/>
                <a:gd name="T7" fmla="*/ 4 h 126"/>
                <a:gd name="T8" fmla="*/ 197 w 197"/>
                <a:gd name="T9" fmla="*/ 3 h 126"/>
                <a:gd name="T10" fmla="*/ 194 w 197"/>
                <a:gd name="T11" fmla="*/ 0 h 126"/>
                <a:gd name="T12" fmla="*/ 192 w 197"/>
                <a:gd name="T13" fmla="*/ 0 h 126"/>
                <a:gd name="T14" fmla="*/ 190 w 197"/>
                <a:gd name="T15" fmla="*/ 1 h 126"/>
                <a:gd name="T16" fmla="*/ 108 w 197"/>
                <a:gd name="T17" fmla="*/ 69 h 126"/>
                <a:gd name="T18" fmla="*/ 89 w 197"/>
                <a:gd name="T19" fmla="*/ 69 h 126"/>
                <a:gd name="T20" fmla="*/ 7 w 197"/>
                <a:gd name="T21" fmla="*/ 1 h 126"/>
                <a:gd name="T22" fmla="*/ 5 w 197"/>
                <a:gd name="T23" fmla="*/ 0 h 126"/>
                <a:gd name="T24" fmla="*/ 3 w 197"/>
                <a:gd name="T25" fmla="*/ 0 h 126"/>
                <a:gd name="T26" fmla="*/ 0 w 197"/>
                <a:gd name="T27" fmla="*/ 3 h 126"/>
                <a:gd name="T28" fmla="*/ 0 w 197"/>
                <a:gd name="T29" fmla="*/ 4 h 126"/>
                <a:gd name="T30" fmla="*/ 1 w 197"/>
                <a:gd name="T31" fmla="*/ 6 h 126"/>
                <a:gd name="T32" fmla="*/ 80 w 197"/>
                <a:gd name="T33" fmla="*/ 72 h 126"/>
                <a:gd name="T34" fmla="*/ 1 w 197"/>
                <a:gd name="T35" fmla="*/ 120 h 126"/>
                <a:gd name="T36" fmla="*/ 0 w 197"/>
                <a:gd name="T37" fmla="*/ 123 h 126"/>
                <a:gd name="T38" fmla="*/ 3 w 197"/>
                <a:gd name="T39" fmla="*/ 126 h 126"/>
                <a:gd name="T40" fmla="*/ 6 w 197"/>
                <a:gd name="T41" fmla="*/ 126 h 126"/>
                <a:gd name="T42" fmla="*/ 8 w 197"/>
                <a:gd name="T43" fmla="*/ 126 h 126"/>
                <a:gd name="T44" fmla="*/ 87 w 197"/>
                <a:gd name="T45" fmla="*/ 77 h 126"/>
                <a:gd name="T46" fmla="*/ 98 w 197"/>
                <a:gd name="T47" fmla="*/ 80 h 126"/>
                <a:gd name="T48" fmla="*/ 110 w 197"/>
                <a:gd name="T49" fmla="*/ 77 h 126"/>
                <a:gd name="T50" fmla="*/ 189 w 197"/>
                <a:gd name="T51" fmla="*/ 126 h 126"/>
                <a:gd name="T52" fmla="*/ 191 w 197"/>
                <a:gd name="T53" fmla="*/ 126 h 126"/>
                <a:gd name="T54" fmla="*/ 194 w 197"/>
                <a:gd name="T55" fmla="*/ 126 h 126"/>
                <a:gd name="T56" fmla="*/ 197 w 197"/>
                <a:gd name="T57" fmla="*/ 123 h 126"/>
                <a:gd name="T58" fmla="*/ 196 w 197"/>
                <a:gd name="T59"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7" h="126">
                  <a:moveTo>
                    <a:pt x="196" y="120"/>
                  </a:moveTo>
                  <a:lnTo>
                    <a:pt x="117" y="72"/>
                  </a:lnTo>
                  <a:lnTo>
                    <a:pt x="196" y="6"/>
                  </a:lnTo>
                  <a:cubicBezTo>
                    <a:pt x="197" y="6"/>
                    <a:pt x="197" y="5"/>
                    <a:pt x="197" y="4"/>
                  </a:cubicBezTo>
                  <a:lnTo>
                    <a:pt x="197" y="3"/>
                  </a:lnTo>
                  <a:cubicBezTo>
                    <a:pt x="197" y="2"/>
                    <a:pt x="196" y="0"/>
                    <a:pt x="194" y="0"/>
                  </a:cubicBezTo>
                  <a:lnTo>
                    <a:pt x="192" y="0"/>
                  </a:lnTo>
                  <a:cubicBezTo>
                    <a:pt x="192" y="0"/>
                    <a:pt x="191" y="1"/>
                    <a:pt x="190" y="1"/>
                  </a:cubicBezTo>
                  <a:lnTo>
                    <a:pt x="108" y="69"/>
                  </a:lnTo>
                  <a:cubicBezTo>
                    <a:pt x="102" y="73"/>
                    <a:pt x="95" y="73"/>
                    <a:pt x="89" y="69"/>
                  </a:cubicBezTo>
                  <a:lnTo>
                    <a:pt x="7" y="1"/>
                  </a:lnTo>
                  <a:cubicBezTo>
                    <a:pt x="6" y="1"/>
                    <a:pt x="5" y="0"/>
                    <a:pt x="5" y="0"/>
                  </a:cubicBezTo>
                  <a:lnTo>
                    <a:pt x="3" y="0"/>
                  </a:lnTo>
                  <a:cubicBezTo>
                    <a:pt x="1" y="0"/>
                    <a:pt x="0" y="2"/>
                    <a:pt x="0" y="3"/>
                  </a:cubicBezTo>
                  <a:lnTo>
                    <a:pt x="0" y="4"/>
                  </a:lnTo>
                  <a:cubicBezTo>
                    <a:pt x="0" y="5"/>
                    <a:pt x="0" y="6"/>
                    <a:pt x="1" y="6"/>
                  </a:cubicBezTo>
                  <a:lnTo>
                    <a:pt x="80" y="72"/>
                  </a:lnTo>
                  <a:lnTo>
                    <a:pt x="1" y="120"/>
                  </a:lnTo>
                  <a:cubicBezTo>
                    <a:pt x="0" y="121"/>
                    <a:pt x="0" y="122"/>
                    <a:pt x="0" y="123"/>
                  </a:cubicBezTo>
                  <a:cubicBezTo>
                    <a:pt x="0" y="125"/>
                    <a:pt x="1" y="126"/>
                    <a:pt x="3" y="126"/>
                  </a:cubicBezTo>
                  <a:lnTo>
                    <a:pt x="6" y="126"/>
                  </a:lnTo>
                  <a:cubicBezTo>
                    <a:pt x="7" y="126"/>
                    <a:pt x="7" y="126"/>
                    <a:pt x="8" y="126"/>
                  </a:cubicBezTo>
                  <a:lnTo>
                    <a:pt x="87" y="77"/>
                  </a:lnTo>
                  <a:cubicBezTo>
                    <a:pt x="90" y="79"/>
                    <a:pt x="94" y="80"/>
                    <a:pt x="98" y="80"/>
                  </a:cubicBezTo>
                  <a:cubicBezTo>
                    <a:pt x="103" y="80"/>
                    <a:pt x="107" y="79"/>
                    <a:pt x="110" y="77"/>
                  </a:cubicBezTo>
                  <a:lnTo>
                    <a:pt x="189" y="126"/>
                  </a:lnTo>
                  <a:cubicBezTo>
                    <a:pt x="190" y="126"/>
                    <a:pt x="190" y="126"/>
                    <a:pt x="191" y="126"/>
                  </a:cubicBezTo>
                  <a:lnTo>
                    <a:pt x="194" y="126"/>
                  </a:lnTo>
                  <a:cubicBezTo>
                    <a:pt x="196" y="126"/>
                    <a:pt x="197" y="125"/>
                    <a:pt x="197" y="123"/>
                  </a:cubicBezTo>
                  <a:cubicBezTo>
                    <a:pt x="197" y="122"/>
                    <a:pt x="197" y="121"/>
                    <a:pt x="196" y="12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84">
              <a:extLst>
                <a:ext uri="{FF2B5EF4-FFF2-40B4-BE49-F238E27FC236}">
                  <a16:creationId xmlns:a16="http://schemas.microsoft.com/office/drawing/2014/main" id="{7730C34C-7557-4411-81E9-AAC1F1945318}"/>
                </a:ext>
              </a:extLst>
            </p:cNvPr>
            <p:cNvSpPr>
              <a:spLocks noChangeArrowheads="1"/>
            </p:cNvSpPr>
            <p:nvPr/>
          </p:nvSpPr>
          <p:spPr bwMode="auto">
            <a:xfrm>
              <a:off x="10452406" y="4107522"/>
              <a:ext cx="387729" cy="35248"/>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85">
              <a:extLst>
                <a:ext uri="{FF2B5EF4-FFF2-40B4-BE49-F238E27FC236}">
                  <a16:creationId xmlns:a16="http://schemas.microsoft.com/office/drawing/2014/main" id="{E9352D35-AA6F-4CC8-8B62-771AB01D6FAC}"/>
                </a:ext>
              </a:extLst>
            </p:cNvPr>
            <p:cNvSpPr>
              <a:spLocks noChangeArrowheads="1"/>
            </p:cNvSpPr>
            <p:nvPr/>
          </p:nvSpPr>
          <p:spPr bwMode="auto">
            <a:xfrm>
              <a:off x="10637461" y="3878410"/>
              <a:ext cx="202679" cy="35248"/>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86">
              <a:extLst>
                <a:ext uri="{FF2B5EF4-FFF2-40B4-BE49-F238E27FC236}">
                  <a16:creationId xmlns:a16="http://schemas.microsoft.com/office/drawing/2014/main" id="{B5344E59-FB2B-44A5-9479-5B6C9B36C544}"/>
                </a:ext>
              </a:extLst>
            </p:cNvPr>
            <p:cNvSpPr>
              <a:spLocks noChangeArrowheads="1"/>
            </p:cNvSpPr>
            <p:nvPr/>
          </p:nvSpPr>
          <p:spPr bwMode="auto">
            <a:xfrm>
              <a:off x="8654754" y="2583046"/>
              <a:ext cx="114559" cy="290799"/>
            </a:xfrm>
            <a:prstGeom prst="rect">
              <a:avLst/>
            </a:prstGeom>
            <a:solidFill>
              <a:srgbClr val="45A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287">
              <a:extLst>
                <a:ext uri="{FF2B5EF4-FFF2-40B4-BE49-F238E27FC236}">
                  <a16:creationId xmlns:a16="http://schemas.microsoft.com/office/drawing/2014/main" id="{102C13BD-23D5-4742-8821-D60F79D692E5}"/>
                </a:ext>
              </a:extLst>
            </p:cNvPr>
            <p:cNvSpPr>
              <a:spLocks noChangeArrowheads="1"/>
            </p:cNvSpPr>
            <p:nvPr/>
          </p:nvSpPr>
          <p:spPr bwMode="auto">
            <a:xfrm>
              <a:off x="8875058" y="2380367"/>
              <a:ext cx="114559" cy="493473"/>
            </a:xfrm>
            <a:prstGeom prst="rect">
              <a:avLst/>
            </a:prstGeom>
            <a:solidFill>
              <a:srgbClr val="45A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88">
              <a:extLst>
                <a:ext uri="{FF2B5EF4-FFF2-40B4-BE49-F238E27FC236}">
                  <a16:creationId xmlns:a16="http://schemas.microsoft.com/office/drawing/2014/main" id="{9B45B98D-4A59-4939-B955-0DEFE96ED2DE}"/>
                </a:ext>
              </a:extLst>
            </p:cNvPr>
            <p:cNvSpPr>
              <a:spLocks noChangeArrowheads="1"/>
            </p:cNvSpPr>
            <p:nvPr/>
          </p:nvSpPr>
          <p:spPr bwMode="auto">
            <a:xfrm>
              <a:off x="9095355" y="2256998"/>
              <a:ext cx="105744" cy="616841"/>
            </a:xfrm>
            <a:prstGeom prst="rect">
              <a:avLst/>
            </a:prstGeom>
            <a:solidFill>
              <a:srgbClr val="45A0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89">
              <a:extLst>
                <a:ext uri="{FF2B5EF4-FFF2-40B4-BE49-F238E27FC236}">
                  <a16:creationId xmlns:a16="http://schemas.microsoft.com/office/drawing/2014/main" id="{A1A7BFEA-734E-48FB-8A37-8A98DA814FA7}"/>
                </a:ext>
              </a:extLst>
            </p:cNvPr>
            <p:cNvSpPr>
              <a:spLocks/>
            </p:cNvSpPr>
            <p:nvPr/>
          </p:nvSpPr>
          <p:spPr bwMode="auto">
            <a:xfrm>
              <a:off x="9712196" y="2195317"/>
              <a:ext cx="669713" cy="563969"/>
            </a:xfrm>
            <a:custGeom>
              <a:avLst/>
              <a:gdLst>
                <a:gd name="T0" fmla="*/ 156 w 191"/>
                <a:gd name="T1" fmla="*/ 0 h 162"/>
                <a:gd name="T2" fmla="*/ 36 w 191"/>
                <a:gd name="T3" fmla="*/ 0 h 162"/>
                <a:gd name="T4" fmla="*/ 0 w 191"/>
                <a:gd name="T5" fmla="*/ 35 h 162"/>
                <a:gd name="T6" fmla="*/ 0 w 191"/>
                <a:gd name="T7" fmla="*/ 91 h 162"/>
                <a:gd name="T8" fmla="*/ 36 w 191"/>
                <a:gd name="T9" fmla="*/ 127 h 162"/>
                <a:gd name="T10" fmla="*/ 73 w 191"/>
                <a:gd name="T11" fmla="*/ 127 h 162"/>
                <a:gd name="T12" fmla="*/ 73 w 191"/>
                <a:gd name="T13" fmla="*/ 162 h 162"/>
                <a:gd name="T14" fmla="*/ 107 w 191"/>
                <a:gd name="T15" fmla="*/ 127 h 162"/>
                <a:gd name="T16" fmla="*/ 156 w 191"/>
                <a:gd name="T17" fmla="*/ 127 h 162"/>
                <a:gd name="T18" fmla="*/ 191 w 191"/>
                <a:gd name="T19" fmla="*/ 91 h 162"/>
                <a:gd name="T20" fmla="*/ 191 w 191"/>
                <a:gd name="T21" fmla="*/ 35 h 162"/>
                <a:gd name="T22" fmla="*/ 156 w 191"/>
                <a:gd name="T2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162">
                  <a:moveTo>
                    <a:pt x="156" y="0"/>
                  </a:moveTo>
                  <a:lnTo>
                    <a:pt x="36" y="0"/>
                  </a:lnTo>
                  <a:cubicBezTo>
                    <a:pt x="16" y="0"/>
                    <a:pt x="0" y="16"/>
                    <a:pt x="0" y="35"/>
                  </a:cubicBezTo>
                  <a:lnTo>
                    <a:pt x="0" y="91"/>
                  </a:lnTo>
                  <a:cubicBezTo>
                    <a:pt x="0" y="111"/>
                    <a:pt x="16" y="127"/>
                    <a:pt x="36" y="127"/>
                  </a:cubicBezTo>
                  <a:lnTo>
                    <a:pt x="73" y="127"/>
                  </a:lnTo>
                  <a:lnTo>
                    <a:pt x="73" y="162"/>
                  </a:lnTo>
                  <a:lnTo>
                    <a:pt x="107" y="127"/>
                  </a:lnTo>
                  <a:lnTo>
                    <a:pt x="156" y="127"/>
                  </a:lnTo>
                  <a:cubicBezTo>
                    <a:pt x="175" y="127"/>
                    <a:pt x="191" y="111"/>
                    <a:pt x="191" y="91"/>
                  </a:cubicBezTo>
                  <a:lnTo>
                    <a:pt x="191" y="35"/>
                  </a:lnTo>
                  <a:cubicBezTo>
                    <a:pt x="191" y="16"/>
                    <a:pt x="175" y="0"/>
                    <a:pt x="156" y="0"/>
                  </a:cubicBezTo>
                  <a:close/>
                </a:path>
              </a:pathLst>
            </a:custGeom>
            <a:solidFill>
              <a:srgbClr val="FFFFFF"/>
            </a:solidFill>
            <a:ln w="9525">
              <a:solidFill>
                <a:srgbClr val="0078D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290">
              <a:extLst>
                <a:ext uri="{FF2B5EF4-FFF2-40B4-BE49-F238E27FC236}">
                  <a16:creationId xmlns:a16="http://schemas.microsoft.com/office/drawing/2014/main" id="{D2D20BD3-2611-4976-AB0F-DE35289082FF}"/>
                </a:ext>
              </a:extLst>
            </p:cNvPr>
            <p:cNvSpPr>
              <a:spLocks noChangeArrowheads="1"/>
            </p:cNvSpPr>
            <p:nvPr/>
          </p:nvSpPr>
          <p:spPr bwMode="auto">
            <a:xfrm>
              <a:off x="9826755" y="2301061"/>
              <a:ext cx="440601" cy="35248"/>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291">
              <a:extLst>
                <a:ext uri="{FF2B5EF4-FFF2-40B4-BE49-F238E27FC236}">
                  <a16:creationId xmlns:a16="http://schemas.microsoft.com/office/drawing/2014/main" id="{AB8C815C-D269-4EF8-892D-1E86F043D471}"/>
                </a:ext>
              </a:extLst>
            </p:cNvPr>
            <p:cNvSpPr>
              <a:spLocks noChangeArrowheads="1"/>
            </p:cNvSpPr>
            <p:nvPr/>
          </p:nvSpPr>
          <p:spPr bwMode="auto">
            <a:xfrm>
              <a:off x="9826755" y="2389181"/>
              <a:ext cx="440601" cy="44063"/>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292">
              <a:extLst>
                <a:ext uri="{FF2B5EF4-FFF2-40B4-BE49-F238E27FC236}">
                  <a16:creationId xmlns:a16="http://schemas.microsoft.com/office/drawing/2014/main" id="{0D9BEA91-29A0-42A4-B6D1-C7CBD5847463}"/>
                </a:ext>
              </a:extLst>
            </p:cNvPr>
            <p:cNvSpPr>
              <a:spLocks noChangeArrowheads="1"/>
            </p:cNvSpPr>
            <p:nvPr/>
          </p:nvSpPr>
          <p:spPr bwMode="auto">
            <a:xfrm>
              <a:off x="9826755" y="2486111"/>
              <a:ext cx="440601" cy="44063"/>
            </a:xfrm>
            <a:prstGeom prst="rect">
              <a:avLst/>
            </a:prstGeom>
            <a:solidFill>
              <a:srgbClr val="FDA8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93">
              <a:extLst>
                <a:ext uri="{FF2B5EF4-FFF2-40B4-BE49-F238E27FC236}">
                  <a16:creationId xmlns:a16="http://schemas.microsoft.com/office/drawing/2014/main" id="{A77FACE9-1F5E-40CC-ADF4-D859A46C32F6}"/>
                </a:ext>
              </a:extLst>
            </p:cNvPr>
            <p:cNvSpPr>
              <a:spLocks/>
            </p:cNvSpPr>
            <p:nvPr/>
          </p:nvSpPr>
          <p:spPr bwMode="auto">
            <a:xfrm>
              <a:off x="6901166" y="2433239"/>
              <a:ext cx="3938975" cy="1586163"/>
            </a:xfrm>
            <a:custGeom>
              <a:avLst/>
              <a:gdLst>
                <a:gd name="T0" fmla="*/ 1063 w 1120"/>
                <a:gd name="T1" fmla="*/ 441 h 451"/>
                <a:gd name="T2" fmla="*/ 998 w 1120"/>
                <a:gd name="T3" fmla="*/ 377 h 451"/>
                <a:gd name="T4" fmla="*/ 998 w 1120"/>
                <a:gd name="T5" fmla="*/ 202 h 451"/>
                <a:gd name="T6" fmla="*/ 916 w 1120"/>
                <a:gd name="T7" fmla="*/ 119 h 451"/>
                <a:gd name="T8" fmla="*/ 882 w 1120"/>
                <a:gd name="T9" fmla="*/ 119 h 451"/>
                <a:gd name="T10" fmla="*/ 870 w 1120"/>
                <a:gd name="T11" fmla="*/ 111 h 451"/>
                <a:gd name="T12" fmla="*/ 858 w 1120"/>
                <a:gd name="T13" fmla="*/ 119 h 451"/>
                <a:gd name="T14" fmla="*/ 719 w 1120"/>
                <a:gd name="T15" fmla="*/ 119 h 451"/>
                <a:gd name="T16" fmla="*/ 682 w 1120"/>
                <a:gd name="T17" fmla="*/ 97 h 451"/>
                <a:gd name="T18" fmla="*/ 649 w 1120"/>
                <a:gd name="T19" fmla="*/ 37 h 451"/>
                <a:gd name="T20" fmla="*/ 652 w 1120"/>
                <a:gd name="T21" fmla="*/ 29 h 451"/>
                <a:gd name="T22" fmla="*/ 639 w 1120"/>
                <a:gd name="T23" fmla="*/ 16 h 451"/>
                <a:gd name="T24" fmla="*/ 632 w 1120"/>
                <a:gd name="T25" fmla="*/ 18 h 451"/>
                <a:gd name="T26" fmla="*/ 590 w 1120"/>
                <a:gd name="T27" fmla="*/ 8 h 451"/>
                <a:gd name="T28" fmla="*/ 578 w 1120"/>
                <a:gd name="T29" fmla="*/ 0 h 451"/>
                <a:gd name="T30" fmla="*/ 565 w 1120"/>
                <a:gd name="T31" fmla="*/ 12 h 451"/>
                <a:gd name="T32" fmla="*/ 566 w 1120"/>
                <a:gd name="T33" fmla="*/ 17 h 451"/>
                <a:gd name="T34" fmla="*/ 518 w 1120"/>
                <a:gd name="T35" fmla="*/ 76 h 451"/>
                <a:gd name="T36" fmla="*/ 516 w 1120"/>
                <a:gd name="T37" fmla="*/ 75 h 451"/>
                <a:gd name="T38" fmla="*/ 503 w 1120"/>
                <a:gd name="T39" fmla="*/ 88 h 451"/>
                <a:gd name="T40" fmla="*/ 503 w 1120"/>
                <a:gd name="T41" fmla="*/ 90 h 451"/>
                <a:gd name="T42" fmla="*/ 473 w 1120"/>
                <a:gd name="T43" fmla="*/ 113 h 451"/>
                <a:gd name="T44" fmla="*/ 457 w 1120"/>
                <a:gd name="T45" fmla="*/ 118 h 451"/>
                <a:gd name="T46" fmla="*/ 457 w 1120"/>
                <a:gd name="T47" fmla="*/ 118 h 451"/>
                <a:gd name="T48" fmla="*/ 91 w 1120"/>
                <a:gd name="T49" fmla="*/ 118 h 451"/>
                <a:gd name="T50" fmla="*/ 0 w 1120"/>
                <a:gd name="T51" fmla="*/ 208 h 451"/>
                <a:gd name="T52" fmla="*/ 0 w 1120"/>
                <a:gd name="T53" fmla="*/ 382 h 451"/>
                <a:gd name="T54" fmla="*/ 14 w 1120"/>
                <a:gd name="T55" fmla="*/ 382 h 451"/>
                <a:gd name="T56" fmla="*/ 14 w 1120"/>
                <a:gd name="T57" fmla="*/ 208 h 451"/>
                <a:gd name="T58" fmla="*/ 91 w 1120"/>
                <a:gd name="T59" fmla="*/ 131 h 451"/>
                <a:gd name="T60" fmla="*/ 457 w 1120"/>
                <a:gd name="T61" fmla="*/ 132 h 451"/>
                <a:gd name="T62" fmla="*/ 457 w 1120"/>
                <a:gd name="T63" fmla="*/ 132 h 451"/>
                <a:gd name="T64" fmla="*/ 481 w 1120"/>
                <a:gd name="T65" fmla="*/ 123 h 451"/>
                <a:gd name="T66" fmla="*/ 512 w 1120"/>
                <a:gd name="T67" fmla="*/ 100 h 451"/>
                <a:gd name="T68" fmla="*/ 516 w 1120"/>
                <a:gd name="T69" fmla="*/ 101 h 451"/>
                <a:gd name="T70" fmla="*/ 529 w 1120"/>
                <a:gd name="T71" fmla="*/ 88 h 451"/>
                <a:gd name="T72" fmla="*/ 528 w 1120"/>
                <a:gd name="T73" fmla="*/ 84 h 451"/>
                <a:gd name="T74" fmla="*/ 576 w 1120"/>
                <a:gd name="T75" fmla="*/ 25 h 451"/>
                <a:gd name="T76" fmla="*/ 578 w 1120"/>
                <a:gd name="T77" fmla="*/ 25 h 451"/>
                <a:gd name="T78" fmla="*/ 587 w 1120"/>
                <a:gd name="T79" fmla="*/ 21 h 451"/>
                <a:gd name="T80" fmla="*/ 626 w 1120"/>
                <a:gd name="T81" fmla="*/ 30 h 451"/>
                <a:gd name="T82" fmla="*/ 639 w 1120"/>
                <a:gd name="T83" fmla="*/ 42 h 451"/>
                <a:gd name="T84" fmla="*/ 640 w 1120"/>
                <a:gd name="T85" fmla="*/ 42 h 451"/>
                <a:gd name="T86" fmla="*/ 673 w 1120"/>
                <a:gd name="T87" fmla="*/ 102 h 451"/>
                <a:gd name="T88" fmla="*/ 719 w 1120"/>
                <a:gd name="T89" fmla="*/ 130 h 451"/>
                <a:gd name="T90" fmla="*/ 858 w 1120"/>
                <a:gd name="T91" fmla="*/ 130 h 451"/>
                <a:gd name="T92" fmla="*/ 870 w 1120"/>
                <a:gd name="T93" fmla="*/ 136 h 451"/>
                <a:gd name="T94" fmla="*/ 881 w 1120"/>
                <a:gd name="T95" fmla="*/ 130 h 451"/>
                <a:gd name="T96" fmla="*/ 916 w 1120"/>
                <a:gd name="T97" fmla="*/ 130 h 451"/>
                <a:gd name="T98" fmla="*/ 988 w 1120"/>
                <a:gd name="T99" fmla="*/ 202 h 451"/>
                <a:gd name="T100" fmla="*/ 988 w 1120"/>
                <a:gd name="T101" fmla="*/ 377 h 451"/>
                <a:gd name="T102" fmla="*/ 1063 w 1120"/>
                <a:gd name="T103" fmla="*/ 451 h 451"/>
                <a:gd name="T104" fmla="*/ 1120 w 1120"/>
                <a:gd name="T105" fmla="*/ 451 h 451"/>
                <a:gd name="T106" fmla="*/ 1120 w 1120"/>
                <a:gd name="T107" fmla="*/ 441 h 451"/>
                <a:gd name="T108" fmla="*/ 1063 w 1120"/>
                <a:gd name="T109" fmla="*/ 44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0" h="451">
                  <a:moveTo>
                    <a:pt x="1063" y="441"/>
                  </a:moveTo>
                  <a:cubicBezTo>
                    <a:pt x="1027" y="441"/>
                    <a:pt x="998" y="412"/>
                    <a:pt x="998" y="377"/>
                  </a:cubicBezTo>
                  <a:lnTo>
                    <a:pt x="998" y="202"/>
                  </a:lnTo>
                  <a:cubicBezTo>
                    <a:pt x="998" y="156"/>
                    <a:pt x="961" y="119"/>
                    <a:pt x="916" y="119"/>
                  </a:cubicBezTo>
                  <a:lnTo>
                    <a:pt x="882" y="119"/>
                  </a:lnTo>
                  <a:cubicBezTo>
                    <a:pt x="880" y="114"/>
                    <a:pt x="875" y="111"/>
                    <a:pt x="870" y="111"/>
                  </a:cubicBezTo>
                  <a:cubicBezTo>
                    <a:pt x="864" y="111"/>
                    <a:pt x="860" y="114"/>
                    <a:pt x="858" y="119"/>
                  </a:cubicBezTo>
                  <a:lnTo>
                    <a:pt x="719" y="119"/>
                  </a:lnTo>
                  <a:cubicBezTo>
                    <a:pt x="704" y="119"/>
                    <a:pt x="689" y="111"/>
                    <a:pt x="682" y="97"/>
                  </a:cubicBezTo>
                  <a:lnTo>
                    <a:pt x="649" y="37"/>
                  </a:lnTo>
                  <a:cubicBezTo>
                    <a:pt x="651" y="35"/>
                    <a:pt x="652" y="32"/>
                    <a:pt x="652" y="29"/>
                  </a:cubicBezTo>
                  <a:cubicBezTo>
                    <a:pt x="652" y="22"/>
                    <a:pt x="646" y="16"/>
                    <a:pt x="639" y="16"/>
                  </a:cubicBezTo>
                  <a:cubicBezTo>
                    <a:pt x="637" y="16"/>
                    <a:pt x="634" y="17"/>
                    <a:pt x="632" y="18"/>
                  </a:cubicBezTo>
                  <a:lnTo>
                    <a:pt x="590" y="8"/>
                  </a:lnTo>
                  <a:cubicBezTo>
                    <a:pt x="589" y="3"/>
                    <a:pt x="584" y="0"/>
                    <a:pt x="578" y="0"/>
                  </a:cubicBezTo>
                  <a:cubicBezTo>
                    <a:pt x="571" y="0"/>
                    <a:pt x="565" y="5"/>
                    <a:pt x="565" y="12"/>
                  </a:cubicBezTo>
                  <a:cubicBezTo>
                    <a:pt x="565" y="14"/>
                    <a:pt x="566" y="15"/>
                    <a:pt x="566" y="17"/>
                  </a:cubicBezTo>
                  <a:lnTo>
                    <a:pt x="518" y="76"/>
                  </a:lnTo>
                  <a:cubicBezTo>
                    <a:pt x="517" y="75"/>
                    <a:pt x="517" y="75"/>
                    <a:pt x="516" y="75"/>
                  </a:cubicBezTo>
                  <a:cubicBezTo>
                    <a:pt x="509" y="75"/>
                    <a:pt x="503" y="81"/>
                    <a:pt x="503" y="88"/>
                  </a:cubicBezTo>
                  <a:cubicBezTo>
                    <a:pt x="503" y="89"/>
                    <a:pt x="503" y="89"/>
                    <a:pt x="503" y="90"/>
                  </a:cubicBezTo>
                  <a:lnTo>
                    <a:pt x="473" y="113"/>
                  </a:lnTo>
                  <a:cubicBezTo>
                    <a:pt x="469" y="117"/>
                    <a:pt x="463" y="118"/>
                    <a:pt x="457" y="118"/>
                  </a:cubicBezTo>
                  <a:lnTo>
                    <a:pt x="457" y="118"/>
                  </a:lnTo>
                  <a:lnTo>
                    <a:pt x="91" y="118"/>
                  </a:lnTo>
                  <a:cubicBezTo>
                    <a:pt x="41" y="118"/>
                    <a:pt x="0" y="158"/>
                    <a:pt x="0" y="208"/>
                  </a:cubicBezTo>
                  <a:lnTo>
                    <a:pt x="0" y="382"/>
                  </a:lnTo>
                  <a:lnTo>
                    <a:pt x="14" y="382"/>
                  </a:lnTo>
                  <a:lnTo>
                    <a:pt x="14" y="208"/>
                  </a:lnTo>
                  <a:cubicBezTo>
                    <a:pt x="14" y="166"/>
                    <a:pt x="48" y="131"/>
                    <a:pt x="91" y="131"/>
                  </a:cubicBezTo>
                  <a:lnTo>
                    <a:pt x="457" y="132"/>
                  </a:lnTo>
                  <a:lnTo>
                    <a:pt x="457" y="132"/>
                  </a:lnTo>
                  <a:cubicBezTo>
                    <a:pt x="466" y="132"/>
                    <a:pt x="474" y="129"/>
                    <a:pt x="481" y="123"/>
                  </a:cubicBezTo>
                  <a:lnTo>
                    <a:pt x="512" y="100"/>
                  </a:lnTo>
                  <a:cubicBezTo>
                    <a:pt x="513" y="101"/>
                    <a:pt x="514" y="101"/>
                    <a:pt x="516" y="101"/>
                  </a:cubicBezTo>
                  <a:cubicBezTo>
                    <a:pt x="523" y="101"/>
                    <a:pt x="529" y="95"/>
                    <a:pt x="529" y="88"/>
                  </a:cubicBezTo>
                  <a:cubicBezTo>
                    <a:pt x="529" y="87"/>
                    <a:pt x="529" y="86"/>
                    <a:pt x="528" y="84"/>
                  </a:cubicBezTo>
                  <a:lnTo>
                    <a:pt x="576" y="25"/>
                  </a:lnTo>
                  <a:cubicBezTo>
                    <a:pt x="577" y="25"/>
                    <a:pt x="578" y="25"/>
                    <a:pt x="578" y="25"/>
                  </a:cubicBezTo>
                  <a:cubicBezTo>
                    <a:pt x="582" y="25"/>
                    <a:pt x="585" y="24"/>
                    <a:pt x="587" y="21"/>
                  </a:cubicBezTo>
                  <a:lnTo>
                    <a:pt x="626" y="30"/>
                  </a:lnTo>
                  <a:cubicBezTo>
                    <a:pt x="627" y="37"/>
                    <a:pt x="632" y="42"/>
                    <a:pt x="639" y="42"/>
                  </a:cubicBezTo>
                  <a:cubicBezTo>
                    <a:pt x="639" y="42"/>
                    <a:pt x="640" y="42"/>
                    <a:pt x="640" y="42"/>
                  </a:cubicBezTo>
                  <a:lnTo>
                    <a:pt x="673" y="102"/>
                  </a:lnTo>
                  <a:cubicBezTo>
                    <a:pt x="682" y="119"/>
                    <a:pt x="700" y="130"/>
                    <a:pt x="719" y="130"/>
                  </a:cubicBezTo>
                  <a:lnTo>
                    <a:pt x="858" y="130"/>
                  </a:lnTo>
                  <a:cubicBezTo>
                    <a:pt x="861" y="134"/>
                    <a:pt x="865" y="136"/>
                    <a:pt x="870" y="136"/>
                  </a:cubicBezTo>
                  <a:cubicBezTo>
                    <a:pt x="875" y="136"/>
                    <a:pt x="879" y="134"/>
                    <a:pt x="881" y="130"/>
                  </a:cubicBezTo>
                  <a:lnTo>
                    <a:pt x="916" y="130"/>
                  </a:lnTo>
                  <a:cubicBezTo>
                    <a:pt x="955" y="130"/>
                    <a:pt x="988" y="162"/>
                    <a:pt x="988" y="202"/>
                  </a:cubicBezTo>
                  <a:lnTo>
                    <a:pt x="988" y="377"/>
                  </a:lnTo>
                  <a:cubicBezTo>
                    <a:pt x="988" y="418"/>
                    <a:pt x="1021" y="451"/>
                    <a:pt x="1063" y="451"/>
                  </a:cubicBezTo>
                  <a:lnTo>
                    <a:pt x="1120" y="451"/>
                  </a:lnTo>
                  <a:lnTo>
                    <a:pt x="1120" y="441"/>
                  </a:lnTo>
                  <a:lnTo>
                    <a:pt x="1063" y="441"/>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294">
              <a:extLst>
                <a:ext uri="{FF2B5EF4-FFF2-40B4-BE49-F238E27FC236}">
                  <a16:creationId xmlns:a16="http://schemas.microsoft.com/office/drawing/2014/main" id="{4CC861E2-0AE1-4326-9396-BEF6D6FEEF9D}"/>
                </a:ext>
              </a:extLst>
            </p:cNvPr>
            <p:cNvSpPr>
              <a:spLocks noChangeArrowheads="1"/>
            </p:cNvSpPr>
            <p:nvPr/>
          </p:nvSpPr>
          <p:spPr bwMode="auto">
            <a:xfrm>
              <a:off x="10152797" y="3217511"/>
              <a:ext cx="484664" cy="40535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95">
              <a:extLst>
                <a:ext uri="{FF2B5EF4-FFF2-40B4-BE49-F238E27FC236}">
                  <a16:creationId xmlns:a16="http://schemas.microsoft.com/office/drawing/2014/main" id="{B1307F9B-D3C3-4518-BB6B-6D26875BBAC0}"/>
                </a:ext>
              </a:extLst>
            </p:cNvPr>
            <p:cNvSpPr>
              <a:spLocks noChangeArrowheads="1"/>
            </p:cNvSpPr>
            <p:nvPr/>
          </p:nvSpPr>
          <p:spPr bwMode="auto">
            <a:xfrm>
              <a:off x="10205669" y="3182263"/>
              <a:ext cx="35248"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296">
              <a:extLst>
                <a:ext uri="{FF2B5EF4-FFF2-40B4-BE49-F238E27FC236}">
                  <a16:creationId xmlns:a16="http://schemas.microsoft.com/office/drawing/2014/main" id="{1D9B0CA6-FC65-4F7B-AED0-E95EC6396FE2}"/>
                </a:ext>
              </a:extLst>
            </p:cNvPr>
            <p:cNvSpPr>
              <a:spLocks noChangeArrowheads="1"/>
            </p:cNvSpPr>
            <p:nvPr/>
          </p:nvSpPr>
          <p:spPr bwMode="auto">
            <a:xfrm>
              <a:off x="10276166" y="3182263"/>
              <a:ext cx="26439"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297">
              <a:extLst>
                <a:ext uri="{FF2B5EF4-FFF2-40B4-BE49-F238E27FC236}">
                  <a16:creationId xmlns:a16="http://schemas.microsoft.com/office/drawing/2014/main" id="{C8B587B2-7AB5-41A4-A653-1BEFFE823AA8}"/>
                </a:ext>
              </a:extLst>
            </p:cNvPr>
            <p:cNvSpPr>
              <a:spLocks noChangeArrowheads="1"/>
            </p:cNvSpPr>
            <p:nvPr/>
          </p:nvSpPr>
          <p:spPr bwMode="auto">
            <a:xfrm>
              <a:off x="10346662" y="3182263"/>
              <a:ext cx="26439"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298">
              <a:extLst>
                <a:ext uri="{FF2B5EF4-FFF2-40B4-BE49-F238E27FC236}">
                  <a16:creationId xmlns:a16="http://schemas.microsoft.com/office/drawing/2014/main" id="{D51F45A2-0948-42D4-B2F5-63A509AB0F6B}"/>
                </a:ext>
              </a:extLst>
            </p:cNvPr>
            <p:cNvSpPr>
              <a:spLocks noChangeArrowheads="1"/>
            </p:cNvSpPr>
            <p:nvPr/>
          </p:nvSpPr>
          <p:spPr bwMode="auto">
            <a:xfrm>
              <a:off x="10417158" y="3182263"/>
              <a:ext cx="26439"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299">
              <a:extLst>
                <a:ext uri="{FF2B5EF4-FFF2-40B4-BE49-F238E27FC236}">
                  <a16:creationId xmlns:a16="http://schemas.microsoft.com/office/drawing/2014/main" id="{9430B2C6-300C-44C2-AA7C-A9C74BE73B89}"/>
                </a:ext>
              </a:extLst>
            </p:cNvPr>
            <p:cNvSpPr>
              <a:spLocks noChangeArrowheads="1"/>
            </p:cNvSpPr>
            <p:nvPr/>
          </p:nvSpPr>
          <p:spPr bwMode="auto">
            <a:xfrm>
              <a:off x="10478845" y="3182263"/>
              <a:ext cx="35248"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300">
              <a:extLst>
                <a:ext uri="{FF2B5EF4-FFF2-40B4-BE49-F238E27FC236}">
                  <a16:creationId xmlns:a16="http://schemas.microsoft.com/office/drawing/2014/main" id="{A3F2E94B-6DF2-4A23-AFEA-83DEBFB94666}"/>
                </a:ext>
              </a:extLst>
            </p:cNvPr>
            <p:cNvSpPr>
              <a:spLocks noChangeArrowheads="1"/>
            </p:cNvSpPr>
            <p:nvPr/>
          </p:nvSpPr>
          <p:spPr bwMode="auto">
            <a:xfrm>
              <a:off x="10549341" y="3182263"/>
              <a:ext cx="35248" cy="70496"/>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301">
              <a:extLst>
                <a:ext uri="{FF2B5EF4-FFF2-40B4-BE49-F238E27FC236}">
                  <a16:creationId xmlns:a16="http://schemas.microsoft.com/office/drawing/2014/main" id="{FFA27862-5A6B-4E18-84F0-3773B643415B}"/>
                </a:ext>
              </a:extLst>
            </p:cNvPr>
            <p:cNvSpPr>
              <a:spLocks noChangeArrowheads="1"/>
            </p:cNvSpPr>
            <p:nvPr/>
          </p:nvSpPr>
          <p:spPr bwMode="auto">
            <a:xfrm>
              <a:off x="10223293" y="3340879"/>
              <a:ext cx="70496" cy="61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302">
              <a:extLst>
                <a:ext uri="{FF2B5EF4-FFF2-40B4-BE49-F238E27FC236}">
                  <a16:creationId xmlns:a16="http://schemas.microsoft.com/office/drawing/2014/main" id="{2AB9B5F1-6571-46FD-826B-8C663024E506}"/>
                </a:ext>
              </a:extLst>
            </p:cNvPr>
            <p:cNvSpPr>
              <a:spLocks noChangeArrowheads="1"/>
            </p:cNvSpPr>
            <p:nvPr/>
          </p:nvSpPr>
          <p:spPr bwMode="auto">
            <a:xfrm>
              <a:off x="10355477" y="3340879"/>
              <a:ext cx="70496" cy="61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03">
              <a:extLst>
                <a:ext uri="{FF2B5EF4-FFF2-40B4-BE49-F238E27FC236}">
                  <a16:creationId xmlns:a16="http://schemas.microsoft.com/office/drawing/2014/main" id="{C85702A5-D6E2-4A12-93D3-9BC6E7BD6A1A}"/>
                </a:ext>
              </a:extLst>
            </p:cNvPr>
            <p:cNvSpPr>
              <a:spLocks noChangeArrowheads="1"/>
            </p:cNvSpPr>
            <p:nvPr/>
          </p:nvSpPr>
          <p:spPr bwMode="auto">
            <a:xfrm>
              <a:off x="10496469" y="3340879"/>
              <a:ext cx="70496" cy="61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304">
              <a:extLst>
                <a:ext uri="{FF2B5EF4-FFF2-40B4-BE49-F238E27FC236}">
                  <a16:creationId xmlns:a16="http://schemas.microsoft.com/office/drawing/2014/main" id="{1EC33211-4053-44F5-993D-B8429888FAF3}"/>
                </a:ext>
              </a:extLst>
            </p:cNvPr>
            <p:cNvSpPr>
              <a:spLocks noChangeArrowheads="1"/>
            </p:cNvSpPr>
            <p:nvPr/>
          </p:nvSpPr>
          <p:spPr bwMode="auto">
            <a:xfrm>
              <a:off x="10223293" y="3464248"/>
              <a:ext cx="70496" cy="70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305">
              <a:extLst>
                <a:ext uri="{FF2B5EF4-FFF2-40B4-BE49-F238E27FC236}">
                  <a16:creationId xmlns:a16="http://schemas.microsoft.com/office/drawing/2014/main" id="{4E348842-F0E8-4715-BD78-840F88FE05F4}"/>
                </a:ext>
              </a:extLst>
            </p:cNvPr>
            <p:cNvSpPr>
              <a:spLocks noChangeArrowheads="1"/>
            </p:cNvSpPr>
            <p:nvPr/>
          </p:nvSpPr>
          <p:spPr bwMode="auto">
            <a:xfrm>
              <a:off x="10355477" y="3464248"/>
              <a:ext cx="70496" cy="70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306">
              <a:extLst>
                <a:ext uri="{FF2B5EF4-FFF2-40B4-BE49-F238E27FC236}">
                  <a16:creationId xmlns:a16="http://schemas.microsoft.com/office/drawing/2014/main" id="{9BB592F9-DC1A-4F7D-A50C-C5D4D4FE4E20}"/>
                </a:ext>
              </a:extLst>
            </p:cNvPr>
            <p:cNvSpPr>
              <a:spLocks noChangeArrowheads="1"/>
            </p:cNvSpPr>
            <p:nvPr/>
          </p:nvSpPr>
          <p:spPr bwMode="auto">
            <a:xfrm>
              <a:off x="10496469" y="3464248"/>
              <a:ext cx="70496" cy="704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307">
              <a:extLst>
                <a:ext uri="{FF2B5EF4-FFF2-40B4-BE49-F238E27FC236}">
                  <a16:creationId xmlns:a16="http://schemas.microsoft.com/office/drawing/2014/main" id="{0AC44518-421C-46DB-BC08-78EB455F0818}"/>
                </a:ext>
              </a:extLst>
            </p:cNvPr>
            <p:cNvSpPr>
              <a:spLocks/>
            </p:cNvSpPr>
            <p:nvPr/>
          </p:nvSpPr>
          <p:spPr bwMode="auto">
            <a:xfrm>
              <a:off x="7280080" y="2442054"/>
              <a:ext cx="396544" cy="422977"/>
            </a:xfrm>
            <a:custGeom>
              <a:avLst/>
              <a:gdLst>
                <a:gd name="T0" fmla="*/ 114 w 114"/>
                <a:gd name="T1" fmla="*/ 119 h 119"/>
                <a:gd name="T2" fmla="*/ 0 w 114"/>
                <a:gd name="T3" fmla="*/ 82 h 119"/>
                <a:gd name="T4" fmla="*/ 114 w 114"/>
                <a:gd name="T5" fmla="*/ 0 h 119"/>
                <a:gd name="T6" fmla="*/ 114 w 114"/>
                <a:gd name="T7" fmla="*/ 119 h 119"/>
              </a:gdLst>
              <a:ahLst/>
              <a:cxnLst>
                <a:cxn ang="0">
                  <a:pos x="T0" y="T1"/>
                </a:cxn>
                <a:cxn ang="0">
                  <a:pos x="T2" y="T3"/>
                </a:cxn>
                <a:cxn ang="0">
                  <a:pos x="T4" y="T5"/>
                </a:cxn>
                <a:cxn ang="0">
                  <a:pos x="T6" y="T7"/>
                </a:cxn>
              </a:cxnLst>
              <a:rect l="0" t="0" r="r" b="b"/>
              <a:pathLst>
                <a:path w="114" h="119">
                  <a:moveTo>
                    <a:pt x="114" y="119"/>
                  </a:moveTo>
                  <a:lnTo>
                    <a:pt x="0" y="82"/>
                  </a:lnTo>
                  <a:cubicBezTo>
                    <a:pt x="17" y="32"/>
                    <a:pt x="61" y="0"/>
                    <a:pt x="114" y="0"/>
                  </a:cubicBezTo>
                  <a:lnTo>
                    <a:pt x="114" y="11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08">
              <a:extLst>
                <a:ext uri="{FF2B5EF4-FFF2-40B4-BE49-F238E27FC236}">
                  <a16:creationId xmlns:a16="http://schemas.microsoft.com/office/drawing/2014/main" id="{2CF65481-8194-4689-B68E-BF2C0C7C2A47}"/>
                </a:ext>
              </a:extLst>
            </p:cNvPr>
            <p:cNvSpPr>
              <a:spLocks/>
            </p:cNvSpPr>
            <p:nvPr/>
          </p:nvSpPr>
          <p:spPr bwMode="auto">
            <a:xfrm>
              <a:off x="7253646" y="2732847"/>
              <a:ext cx="422977" cy="255551"/>
            </a:xfrm>
            <a:custGeom>
              <a:avLst/>
              <a:gdLst>
                <a:gd name="T0" fmla="*/ 122 w 122"/>
                <a:gd name="T1" fmla="*/ 37 h 74"/>
                <a:gd name="T2" fmla="*/ 8 w 122"/>
                <a:gd name="T3" fmla="*/ 74 h 74"/>
                <a:gd name="T4" fmla="*/ 8 w 122"/>
                <a:gd name="T5" fmla="*/ 0 h 74"/>
                <a:gd name="T6" fmla="*/ 122 w 122"/>
                <a:gd name="T7" fmla="*/ 37 h 74"/>
              </a:gdLst>
              <a:ahLst/>
              <a:cxnLst>
                <a:cxn ang="0">
                  <a:pos x="T0" y="T1"/>
                </a:cxn>
                <a:cxn ang="0">
                  <a:pos x="T2" y="T3"/>
                </a:cxn>
                <a:cxn ang="0">
                  <a:pos x="T4" y="T5"/>
                </a:cxn>
                <a:cxn ang="0">
                  <a:pos x="T6" y="T7"/>
                </a:cxn>
              </a:cxnLst>
              <a:rect l="0" t="0" r="r" b="b"/>
              <a:pathLst>
                <a:path w="122" h="74">
                  <a:moveTo>
                    <a:pt x="122" y="37"/>
                  </a:moveTo>
                  <a:lnTo>
                    <a:pt x="8" y="74"/>
                  </a:lnTo>
                  <a:cubicBezTo>
                    <a:pt x="0" y="49"/>
                    <a:pt x="0" y="25"/>
                    <a:pt x="8" y="0"/>
                  </a:cubicBezTo>
                  <a:lnTo>
                    <a:pt x="122" y="3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309">
              <a:extLst>
                <a:ext uri="{FF2B5EF4-FFF2-40B4-BE49-F238E27FC236}">
                  <a16:creationId xmlns:a16="http://schemas.microsoft.com/office/drawing/2014/main" id="{16999364-4D21-45CA-BB25-6EF6E38DD66E}"/>
                </a:ext>
              </a:extLst>
            </p:cNvPr>
            <p:cNvSpPr>
              <a:spLocks/>
            </p:cNvSpPr>
            <p:nvPr/>
          </p:nvSpPr>
          <p:spPr bwMode="auto">
            <a:xfrm>
              <a:off x="7280080" y="2865030"/>
              <a:ext cx="396544" cy="334857"/>
            </a:xfrm>
            <a:custGeom>
              <a:avLst/>
              <a:gdLst>
                <a:gd name="T0" fmla="*/ 114 w 114"/>
                <a:gd name="T1" fmla="*/ 0 h 96"/>
                <a:gd name="T2" fmla="*/ 44 w 114"/>
                <a:gd name="T3" fmla="*/ 96 h 96"/>
                <a:gd name="T4" fmla="*/ 0 w 114"/>
                <a:gd name="T5" fmla="*/ 37 h 96"/>
                <a:gd name="T6" fmla="*/ 114 w 114"/>
                <a:gd name="T7" fmla="*/ 0 h 96"/>
              </a:gdLst>
              <a:ahLst/>
              <a:cxnLst>
                <a:cxn ang="0">
                  <a:pos x="T0" y="T1"/>
                </a:cxn>
                <a:cxn ang="0">
                  <a:pos x="T2" y="T3"/>
                </a:cxn>
                <a:cxn ang="0">
                  <a:pos x="T4" y="T5"/>
                </a:cxn>
                <a:cxn ang="0">
                  <a:pos x="T6" y="T7"/>
                </a:cxn>
              </a:cxnLst>
              <a:rect l="0" t="0" r="r" b="b"/>
              <a:pathLst>
                <a:path w="114" h="96">
                  <a:moveTo>
                    <a:pt x="114" y="0"/>
                  </a:moveTo>
                  <a:lnTo>
                    <a:pt x="44" y="96"/>
                  </a:lnTo>
                  <a:cubicBezTo>
                    <a:pt x="22" y="81"/>
                    <a:pt x="9" y="62"/>
                    <a:pt x="0" y="37"/>
                  </a:cubicBezTo>
                  <a:lnTo>
                    <a:pt x="11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310">
              <a:extLst>
                <a:ext uri="{FF2B5EF4-FFF2-40B4-BE49-F238E27FC236}">
                  <a16:creationId xmlns:a16="http://schemas.microsoft.com/office/drawing/2014/main" id="{19F7FEE1-5039-49BF-A547-81EE9BCC1E34}"/>
                </a:ext>
              </a:extLst>
            </p:cNvPr>
            <p:cNvSpPr>
              <a:spLocks/>
            </p:cNvSpPr>
            <p:nvPr/>
          </p:nvSpPr>
          <p:spPr bwMode="auto">
            <a:xfrm>
              <a:off x="7429887" y="2865030"/>
              <a:ext cx="652089" cy="467040"/>
            </a:xfrm>
            <a:custGeom>
              <a:avLst/>
              <a:gdLst>
                <a:gd name="T0" fmla="*/ 70 w 183"/>
                <a:gd name="T1" fmla="*/ 0 h 134"/>
                <a:gd name="T2" fmla="*/ 183 w 183"/>
                <a:gd name="T3" fmla="*/ 37 h 134"/>
                <a:gd name="T4" fmla="*/ 32 w 183"/>
                <a:gd name="T5" fmla="*/ 114 h 134"/>
                <a:gd name="T6" fmla="*/ 0 w 183"/>
                <a:gd name="T7" fmla="*/ 96 h 134"/>
                <a:gd name="T8" fmla="*/ 70 w 183"/>
                <a:gd name="T9" fmla="*/ 0 h 134"/>
              </a:gdLst>
              <a:ahLst/>
              <a:cxnLst>
                <a:cxn ang="0">
                  <a:pos x="T0" y="T1"/>
                </a:cxn>
                <a:cxn ang="0">
                  <a:pos x="T2" y="T3"/>
                </a:cxn>
                <a:cxn ang="0">
                  <a:pos x="T4" y="T5"/>
                </a:cxn>
                <a:cxn ang="0">
                  <a:pos x="T6" y="T7"/>
                </a:cxn>
                <a:cxn ang="0">
                  <a:pos x="T8" y="T9"/>
                </a:cxn>
              </a:cxnLst>
              <a:rect l="0" t="0" r="r" b="b"/>
              <a:pathLst>
                <a:path w="183" h="134">
                  <a:moveTo>
                    <a:pt x="70" y="0"/>
                  </a:moveTo>
                  <a:lnTo>
                    <a:pt x="183" y="37"/>
                  </a:lnTo>
                  <a:cubicBezTo>
                    <a:pt x="162" y="99"/>
                    <a:pt x="95" y="134"/>
                    <a:pt x="32" y="114"/>
                  </a:cubicBezTo>
                  <a:cubicBezTo>
                    <a:pt x="20" y="110"/>
                    <a:pt x="10" y="104"/>
                    <a:pt x="0" y="96"/>
                  </a:cubicBezTo>
                  <a:lnTo>
                    <a:pt x="70"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311">
              <a:extLst>
                <a:ext uri="{FF2B5EF4-FFF2-40B4-BE49-F238E27FC236}">
                  <a16:creationId xmlns:a16="http://schemas.microsoft.com/office/drawing/2014/main" id="{81D06C04-603E-4428-9FEF-54C6FB51CCF0}"/>
                </a:ext>
              </a:extLst>
            </p:cNvPr>
            <p:cNvSpPr>
              <a:spLocks/>
            </p:cNvSpPr>
            <p:nvPr/>
          </p:nvSpPr>
          <p:spPr bwMode="auto">
            <a:xfrm>
              <a:off x="7676623" y="2442054"/>
              <a:ext cx="422977" cy="546345"/>
            </a:xfrm>
            <a:custGeom>
              <a:avLst/>
              <a:gdLst>
                <a:gd name="T0" fmla="*/ 0 w 118"/>
                <a:gd name="T1" fmla="*/ 119 h 156"/>
                <a:gd name="T2" fmla="*/ 0 w 118"/>
                <a:gd name="T3" fmla="*/ 0 h 156"/>
                <a:gd name="T4" fmla="*/ 118 w 118"/>
                <a:gd name="T5" fmla="*/ 119 h 156"/>
                <a:gd name="T6" fmla="*/ 113 w 118"/>
                <a:gd name="T7" fmla="*/ 156 h 156"/>
                <a:gd name="T8" fmla="*/ 0 w 118"/>
                <a:gd name="T9" fmla="*/ 119 h 156"/>
              </a:gdLst>
              <a:ahLst/>
              <a:cxnLst>
                <a:cxn ang="0">
                  <a:pos x="T0" y="T1"/>
                </a:cxn>
                <a:cxn ang="0">
                  <a:pos x="T2" y="T3"/>
                </a:cxn>
                <a:cxn ang="0">
                  <a:pos x="T4" y="T5"/>
                </a:cxn>
                <a:cxn ang="0">
                  <a:pos x="T6" y="T7"/>
                </a:cxn>
                <a:cxn ang="0">
                  <a:pos x="T8" y="T9"/>
                </a:cxn>
              </a:cxnLst>
              <a:rect l="0" t="0" r="r" b="b"/>
              <a:pathLst>
                <a:path w="118" h="156">
                  <a:moveTo>
                    <a:pt x="0" y="119"/>
                  </a:moveTo>
                  <a:lnTo>
                    <a:pt x="0" y="0"/>
                  </a:lnTo>
                  <a:cubicBezTo>
                    <a:pt x="65" y="0"/>
                    <a:pt x="118" y="53"/>
                    <a:pt x="118" y="119"/>
                  </a:cubicBezTo>
                  <a:cubicBezTo>
                    <a:pt x="118" y="132"/>
                    <a:pt x="117" y="143"/>
                    <a:pt x="113" y="156"/>
                  </a:cubicBezTo>
                  <a:lnTo>
                    <a:pt x="0" y="119"/>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12">
              <a:extLst>
                <a:ext uri="{FF2B5EF4-FFF2-40B4-BE49-F238E27FC236}">
                  <a16:creationId xmlns:a16="http://schemas.microsoft.com/office/drawing/2014/main" id="{C3F947CA-6984-45EA-9471-B2287BFC0F5C}"/>
                </a:ext>
              </a:extLst>
            </p:cNvPr>
            <p:cNvSpPr>
              <a:spLocks/>
            </p:cNvSpPr>
            <p:nvPr/>
          </p:nvSpPr>
          <p:spPr bwMode="auto">
            <a:xfrm>
              <a:off x="6583933" y="3728608"/>
              <a:ext cx="678528" cy="555160"/>
            </a:xfrm>
            <a:custGeom>
              <a:avLst/>
              <a:gdLst>
                <a:gd name="T0" fmla="*/ 168 w 193"/>
                <a:gd name="T1" fmla="*/ 156 h 156"/>
                <a:gd name="T2" fmla="*/ 25 w 193"/>
                <a:gd name="T3" fmla="*/ 156 h 156"/>
                <a:gd name="T4" fmla="*/ 0 w 193"/>
                <a:gd name="T5" fmla="*/ 131 h 156"/>
                <a:gd name="T6" fmla="*/ 0 w 193"/>
                <a:gd name="T7" fmla="*/ 24 h 156"/>
                <a:gd name="T8" fmla="*/ 25 w 193"/>
                <a:gd name="T9" fmla="*/ 0 h 156"/>
                <a:gd name="T10" fmla="*/ 168 w 193"/>
                <a:gd name="T11" fmla="*/ 0 h 156"/>
                <a:gd name="T12" fmla="*/ 193 w 193"/>
                <a:gd name="T13" fmla="*/ 24 h 156"/>
                <a:gd name="T14" fmla="*/ 193 w 193"/>
                <a:gd name="T15" fmla="*/ 131 h 156"/>
                <a:gd name="T16" fmla="*/ 168 w 193"/>
                <a:gd name="T17"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56">
                  <a:moveTo>
                    <a:pt x="168" y="156"/>
                  </a:moveTo>
                  <a:lnTo>
                    <a:pt x="25" y="156"/>
                  </a:lnTo>
                  <a:cubicBezTo>
                    <a:pt x="11" y="156"/>
                    <a:pt x="0" y="145"/>
                    <a:pt x="0" y="131"/>
                  </a:cubicBezTo>
                  <a:lnTo>
                    <a:pt x="0" y="24"/>
                  </a:lnTo>
                  <a:cubicBezTo>
                    <a:pt x="0" y="11"/>
                    <a:pt x="11" y="0"/>
                    <a:pt x="25" y="0"/>
                  </a:cubicBezTo>
                  <a:lnTo>
                    <a:pt x="168" y="0"/>
                  </a:lnTo>
                  <a:cubicBezTo>
                    <a:pt x="181" y="0"/>
                    <a:pt x="193" y="11"/>
                    <a:pt x="193" y="24"/>
                  </a:cubicBezTo>
                  <a:lnTo>
                    <a:pt x="193" y="131"/>
                  </a:lnTo>
                  <a:cubicBezTo>
                    <a:pt x="193" y="145"/>
                    <a:pt x="181" y="156"/>
                    <a:pt x="168" y="15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13">
              <a:extLst>
                <a:ext uri="{FF2B5EF4-FFF2-40B4-BE49-F238E27FC236}">
                  <a16:creationId xmlns:a16="http://schemas.microsoft.com/office/drawing/2014/main" id="{1BCC9184-B747-4CA6-AD9B-9539864ED5E2}"/>
                </a:ext>
              </a:extLst>
            </p:cNvPr>
            <p:cNvSpPr>
              <a:spLocks noEditPoints="1"/>
            </p:cNvSpPr>
            <p:nvPr/>
          </p:nvSpPr>
          <p:spPr bwMode="auto">
            <a:xfrm>
              <a:off x="6689677" y="3860786"/>
              <a:ext cx="467040" cy="246737"/>
            </a:xfrm>
            <a:custGeom>
              <a:avLst/>
              <a:gdLst>
                <a:gd name="T0" fmla="*/ 95 w 132"/>
                <a:gd name="T1" fmla="*/ 32 h 69"/>
                <a:gd name="T2" fmla="*/ 106 w 132"/>
                <a:gd name="T3" fmla="*/ 22 h 69"/>
                <a:gd name="T4" fmla="*/ 117 w 132"/>
                <a:gd name="T5" fmla="*/ 32 h 69"/>
                <a:gd name="T6" fmla="*/ 106 w 132"/>
                <a:gd name="T7" fmla="*/ 43 h 69"/>
                <a:gd name="T8" fmla="*/ 95 w 132"/>
                <a:gd name="T9" fmla="*/ 32 h 69"/>
                <a:gd name="T10" fmla="*/ 55 w 132"/>
                <a:gd name="T11" fmla="*/ 17 h 69"/>
                <a:gd name="T12" fmla="*/ 65 w 132"/>
                <a:gd name="T13" fmla="*/ 6 h 69"/>
                <a:gd name="T14" fmla="*/ 76 w 132"/>
                <a:gd name="T15" fmla="*/ 17 h 69"/>
                <a:gd name="T16" fmla="*/ 65 w 132"/>
                <a:gd name="T17" fmla="*/ 27 h 69"/>
                <a:gd name="T18" fmla="*/ 55 w 132"/>
                <a:gd name="T19" fmla="*/ 17 h 69"/>
                <a:gd name="T20" fmla="*/ 15 w 132"/>
                <a:gd name="T21" fmla="*/ 32 h 69"/>
                <a:gd name="T22" fmla="*/ 26 w 132"/>
                <a:gd name="T23" fmla="*/ 22 h 69"/>
                <a:gd name="T24" fmla="*/ 37 w 132"/>
                <a:gd name="T25" fmla="*/ 32 h 69"/>
                <a:gd name="T26" fmla="*/ 26 w 132"/>
                <a:gd name="T27" fmla="*/ 43 h 69"/>
                <a:gd name="T28" fmla="*/ 15 w 132"/>
                <a:gd name="T29" fmla="*/ 32 h 69"/>
                <a:gd name="T30" fmla="*/ 117 w 132"/>
                <a:gd name="T31" fmla="*/ 45 h 69"/>
                <a:gd name="T32" fmla="*/ 123 w 132"/>
                <a:gd name="T33" fmla="*/ 32 h 69"/>
                <a:gd name="T34" fmla="*/ 106 w 132"/>
                <a:gd name="T35" fmla="*/ 15 h 69"/>
                <a:gd name="T36" fmla="*/ 89 w 132"/>
                <a:gd name="T37" fmla="*/ 32 h 69"/>
                <a:gd name="T38" fmla="*/ 95 w 132"/>
                <a:gd name="T39" fmla="*/ 45 h 69"/>
                <a:gd name="T40" fmla="*/ 91 w 132"/>
                <a:gd name="T41" fmla="*/ 48 h 69"/>
                <a:gd name="T42" fmla="*/ 76 w 132"/>
                <a:gd name="T43" fmla="*/ 30 h 69"/>
                <a:gd name="T44" fmla="*/ 82 w 132"/>
                <a:gd name="T45" fmla="*/ 17 h 69"/>
                <a:gd name="T46" fmla="*/ 65 w 132"/>
                <a:gd name="T47" fmla="*/ 0 h 69"/>
                <a:gd name="T48" fmla="*/ 48 w 132"/>
                <a:gd name="T49" fmla="*/ 17 h 69"/>
                <a:gd name="T50" fmla="*/ 55 w 132"/>
                <a:gd name="T51" fmla="*/ 30 h 69"/>
                <a:gd name="T52" fmla="*/ 40 w 132"/>
                <a:gd name="T53" fmla="*/ 47 h 69"/>
                <a:gd name="T54" fmla="*/ 37 w 132"/>
                <a:gd name="T55" fmla="*/ 45 h 69"/>
                <a:gd name="T56" fmla="*/ 43 w 132"/>
                <a:gd name="T57" fmla="*/ 32 h 69"/>
                <a:gd name="T58" fmla="*/ 26 w 132"/>
                <a:gd name="T59" fmla="*/ 15 h 69"/>
                <a:gd name="T60" fmla="*/ 9 w 132"/>
                <a:gd name="T61" fmla="*/ 32 h 69"/>
                <a:gd name="T62" fmla="*/ 15 w 132"/>
                <a:gd name="T63" fmla="*/ 45 h 69"/>
                <a:gd name="T64" fmla="*/ 0 w 132"/>
                <a:gd name="T65" fmla="*/ 69 h 69"/>
                <a:gd name="T66" fmla="*/ 6 w 132"/>
                <a:gd name="T67" fmla="*/ 69 h 69"/>
                <a:gd name="T68" fmla="*/ 26 w 132"/>
                <a:gd name="T69" fmla="*/ 49 h 69"/>
                <a:gd name="T70" fmla="*/ 46 w 132"/>
                <a:gd name="T71" fmla="*/ 69 h 69"/>
                <a:gd name="T72" fmla="*/ 52 w 132"/>
                <a:gd name="T73" fmla="*/ 69 h 69"/>
                <a:gd name="T74" fmla="*/ 46 w 132"/>
                <a:gd name="T75" fmla="*/ 52 h 69"/>
                <a:gd name="T76" fmla="*/ 65 w 132"/>
                <a:gd name="T77" fmla="*/ 34 h 69"/>
                <a:gd name="T78" fmla="*/ 85 w 132"/>
                <a:gd name="T79" fmla="*/ 53 h 69"/>
                <a:gd name="T80" fmla="*/ 80 w 132"/>
                <a:gd name="T81" fmla="*/ 69 h 69"/>
                <a:gd name="T82" fmla="*/ 86 w 132"/>
                <a:gd name="T83" fmla="*/ 69 h 69"/>
                <a:gd name="T84" fmla="*/ 106 w 132"/>
                <a:gd name="T85" fmla="*/ 49 h 69"/>
                <a:gd name="T86" fmla="*/ 126 w 132"/>
                <a:gd name="T87" fmla="*/ 69 h 69"/>
                <a:gd name="T88" fmla="*/ 132 w 132"/>
                <a:gd name="T89" fmla="*/ 69 h 69"/>
                <a:gd name="T90" fmla="*/ 117 w 132"/>
                <a:gd name="T91"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69">
                  <a:moveTo>
                    <a:pt x="95" y="32"/>
                  </a:moveTo>
                  <a:cubicBezTo>
                    <a:pt x="95" y="26"/>
                    <a:pt x="100" y="22"/>
                    <a:pt x="106" y="22"/>
                  </a:cubicBezTo>
                  <a:cubicBezTo>
                    <a:pt x="112" y="22"/>
                    <a:pt x="117" y="26"/>
                    <a:pt x="117" y="32"/>
                  </a:cubicBezTo>
                  <a:cubicBezTo>
                    <a:pt x="117" y="38"/>
                    <a:pt x="112" y="43"/>
                    <a:pt x="106" y="43"/>
                  </a:cubicBezTo>
                  <a:cubicBezTo>
                    <a:pt x="100" y="43"/>
                    <a:pt x="95" y="38"/>
                    <a:pt x="95" y="32"/>
                  </a:cubicBezTo>
                  <a:close/>
                  <a:moveTo>
                    <a:pt x="55" y="17"/>
                  </a:moveTo>
                  <a:cubicBezTo>
                    <a:pt x="55" y="11"/>
                    <a:pt x="60" y="6"/>
                    <a:pt x="65" y="6"/>
                  </a:cubicBezTo>
                  <a:cubicBezTo>
                    <a:pt x="71" y="6"/>
                    <a:pt x="76" y="11"/>
                    <a:pt x="76" y="17"/>
                  </a:cubicBezTo>
                  <a:cubicBezTo>
                    <a:pt x="76" y="23"/>
                    <a:pt x="71" y="27"/>
                    <a:pt x="65" y="27"/>
                  </a:cubicBezTo>
                  <a:cubicBezTo>
                    <a:pt x="60" y="27"/>
                    <a:pt x="55" y="23"/>
                    <a:pt x="55" y="17"/>
                  </a:cubicBezTo>
                  <a:close/>
                  <a:moveTo>
                    <a:pt x="15" y="32"/>
                  </a:moveTo>
                  <a:cubicBezTo>
                    <a:pt x="15" y="26"/>
                    <a:pt x="20" y="22"/>
                    <a:pt x="26" y="22"/>
                  </a:cubicBezTo>
                  <a:cubicBezTo>
                    <a:pt x="32" y="22"/>
                    <a:pt x="37" y="26"/>
                    <a:pt x="37" y="32"/>
                  </a:cubicBezTo>
                  <a:cubicBezTo>
                    <a:pt x="37" y="38"/>
                    <a:pt x="32" y="43"/>
                    <a:pt x="26" y="43"/>
                  </a:cubicBezTo>
                  <a:cubicBezTo>
                    <a:pt x="20" y="43"/>
                    <a:pt x="15" y="38"/>
                    <a:pt x="15" y="32"/>
                  </a:cubicBezTo>
                  <a:close/>
                  <a:moveTo>
                    <a:pt x="117" y="45"/>
                  </a:moveTo>
                  <a:cubicBezTo>
                    <a:pt x="121" y="42"/>
                    <a:pt x="123" y="38"/>
                    <a:pt x="123" y="32"/>
                  </a:cubicBezTo>
                  <a:cubicBezTo>
                    <a:pt x="123" y="23"/>
                    <a:pt x="115" y="15"/>
                    <a:pt x="106" y="15"/>
                  </a:cubicBezTo>
                  <a:cubicBezTo>
                    <a:pt x="97" y="15"/>
                    <a:pt x="89" y="23"/>
                    <a:pt x="89" y="32"/>
                  </a:cubicBezTo>
                  <a:cubicBezTo>
                    <a:pt x="89" y="38"/>
                    <a:pt x="91" y="42"/>
                    <a:pt x="95" y="45"/>
                  </a:cubicBezTo>
                  <a:cubicBezTo>
                    <a:pt x="94" y="46"/>
                    <a:pt x="92" y="47"/>
                    <a:pt x="91" y="48"/>
                  </a:cubicBezTo>
                  <a:cubicBezTo>
                    <a:pt x="89" y="40"/>
                    <a:pt x="84" y="33"/>
                    <a:pt x="76" y="30"/>
                  </a:cubicBezTo>
                  <a:cubicBezTo>
                    <a:pt x="80" y="27"/>
                    <a:pt x="82" y="22"/>
                    <a:pt x="82" y="17"/>
                  </a:cubicBezTo>
                  <a:cubicBezTo>
                    <a:pt x="82" y="7"/>
                    <a:pt x="75" y="0"/>
                    <a:pt x="65" y="0"/>
                  </a:cubicBezTo>
                  <a:cubicBezTo>
                    <a:pt x="56" y="0"/>
                    <a:pt x="48" y="7"/>
                    <a:pt x="48" y="17"/>
                  </a:cubicBezTo>
                  <a:cubicBezTo>
                    <a:pt x="48" y="22"/>
                    <a:pt x="51" y="27"/>
                    <a:pt x="55" y="30"/>
                  </a:cubicBezTo>
                  <a:cubicBezTo>
                    <a:pt x="47" y="33"/>
                    <a:pt x="42" y="39"/>
                    <a:pt x="40" y="47"/>
                  </a:cubicBezTo>
                  <a:cubicBezTo>
                    <a:pt x="39" y="46"/>
                    <a:pt x="38" y="46"/>
                    <a:pt x="37" y="45"/>
                  </a:cubicBezTo>
                  <a:cubicBezTo>
                    <a:pt x="41" y="42"/>
                    <a:pt x="43" y="38"/>
                    <a:pt x="43" y="32"/>
                  </a:cubicBezTo>
                  <a:cubicBezTo>
                    <a:pt x="43" y="23"/>
                    <a:pt x="35" y="15"/>
                    <a:pt x="26" y="15"/>
                  </a:cubicBezTo>
                  <a:cubicBezTo>
                    <a:pt x="17" y="15"/>
                    <a:pt x="9" y="23"/>
                    <a:pt x="9" y="32"/>
                  </a:cubicBezTo>
                  <a:cubicBezTo>
                    <a:pt x="9" y="38"/>
                    <a:pt x="11" y="42"/>
                    <a:pt x="15" y="45"/>
                  </a:cubicBezTo>
                  <a:cubicBezTo>
                    <a:pt x="6" y="50"/>
                    <a:pt x="0" y="59"/>
                    <a:pt x="0" y="69"/>
                  </a:cubicBezTo>
                  <a:lnTo>
                    <a:pt x="6" y="69"/>
                  </a:lnTo>
                  <a:cubicBezTo>
                    <a:pt x="6" y="58"/>
                    <a:pt x="15" y="49"/>
                    <a:pt x="26" y="49"/>
                  </a:cubicBezTo>
                  <a:cubicBezTo>
                    <a:pt x="37" y="49"/>
                    <a:pt x="46" y="58"/>
                    <a:pt x="46" y="69"/>
                  </a:cubicBezTo>
                  <a:lnTo>
                    <a:pt x="52" y="69"/>
                  </a:lnTo>
                  <a:cubicBezTo>
                    <a:pt x="52" y="63"/>
                    <a:pt x="50" y="57"/>
                    <a:pt x="46" y="52"/>
                  </a:cubicBezTo>
                  <a:cubicBezTo>
                    <a:pt x="47" y="42"/>
                    <a:pt x="55" y="34"/>
                    <a:pt x="65" y="34"/>
                  </a:cubicBezTo>
                  <a:cubicBezTo>
                    <a:pt x="76" y="34"/>
                    <a:pt x="85" y="42"/>
                    <a:pt x="85" y="53"/>
                  </a:cubicBezTo>
                  <a:cubicBezTo>
                    <a:pt x="82" y="58"/>
                    <a:pt x="80" y="63"/>
                    <a:pt x="80" y="69"/>
                  </a:cubicBezTo>
                  <a:lnTo>
                    <a:pt x="86" y="69"/>
                  </a:lnTo>
                  <a:cubicBezTo>
                    <a:pt x="86" y="58"/>
                    <a:pt x="95" y="49"/>
                    <a:pt x="106" y="49"/>
                  </a:cubicBezTo>
                  <a:cubicBezTo>
                    <a:pt x="117" y="49"/>
                    <a:pt x="126" y="58"/>
                    <a:pt x="126" y="69"/>
                  </a:cubicBezTo>
                  <a:lnTo>
                    <a:pt x="132" y="69"/>
                  </a:lnTo>
                  <a:cubicBezTo>
                    <a:pt x="132" y="59"/>
                    <a:pt x="126" y="50"/>
                    <a:pt x="11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314">
              <a:extLst>
                <a:ext uri="{FF2B5EF4-FFF2-40B4-BE49-F238E27FC236}">
                  <a16:creationId xmlns:a16="http://schemas.microsoft.com/office/drawing/2014/main" id="{EB6BC83E-9307-4573-9A55-394A3BC482E0}"/>
                </a:ext>
              </a:extLst>
            </p:cNvPr>
            <p:cNvSpPr>
              <a:spLocks/>
            </p:cNvSpPr>
            <p:nvPr/>
          </p:nvSpPr>
          <p:spPr bwMode="auto">
            <a:xfrm>
              <a:off x="8046728" y="3367313"/>
              <a:ext cx="1973892" cy="581593"/>
            </a:xfrm>
            <a:custGeom>
              <a:avLst/>
              <a:gdLst>
                <a:gd name="T0" fmla="*/ 278 w 559"/>
                <a:gd name="T1" fmla="*/ 0 h 165"/>
                <a:gd name="T2" fmla="*/ 0 w 559"/>
                <a:gd name="T3" fmla="*/ 112 h 165"/>
                <a:gd name="T4" fmla="*/ 0 w 559"/>
                <a:gd name="T5" fmla="*/ 165 h 165"/>
                <a:gd name="T6" fmla="*/ 279 w 559"/>
                <a:gd name="T7" fmla="*/ 51 h 165"/>
                <a:gd name="T8" fmla="*/ 559 w 559"/>
                <a:gd name="T9" fmla="*/ 165 h 165"/>
                <a:gd name="T10" fmla="*/ 559 w 559"/>
                <a:gd name="T11" fmla="*/ 112 h 165"/>
                <a:gd name="T12" fmla="*/ 278 w 559"/>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559" h="165">
                  <a:moveTo>
                    <a:pt x="278" y="0"/>
                  </a:moveTo>
                  <a:cubicBezTo>
                    <a:pt x="86" y="0"/>
                    <a:pt x="0" y="112"/>
                    <a:pt x="0" y="112"/>
                  </a:cubicBezTo>
                  <a:lnTo>
                    <a:pt x="0" y="165"/>
                  </a:lnTo>
                  <a:cubicBezTo>
                    <a:pt x="0" y="165"/>
                    <a:pt x="89" y="51"/>
                    <a:pt x="279" y="51"/>
                  </a:cubicBezTo>
                  <a:cubicBezTo>
                    <a:pt x="469" y="51"/>
                    <a:pt x="559" y="165"/>
                    <a:pt x="559" y="165"/>
                  </a:cubicBezTo>
                  <a:lnTo>
                    <a:pt x="559" y="112"/>
                  </a:lnTo>
                  <a:cubicBezTo>
                    <a:pt x="559" y="112"/>
                    <a:pt x="470" y="0"/>
                    <a:pt x="278" y="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15">
              <a:extLst>
                <a:ext uri="{FF2B5EF4-FFF2-40B4-BE49-F238E27FC236}">
                  <a16:creationId xmlns:a16="http://schemas.microsoft.com/office/drawing/2014/main" id="{60E2B80B-B089-4F78-9B18-E8AE88CEF3E5}"/>
                </a:ext>
              </a:extLst>
            </p:cNvPr>
            <p:cNvSpPr>
              <a:spLocks/>
            </p:cNvSpPr>
            <p:nvPr/>
          </p:nvSpPr>
          <p:spPr bwMode="auto">
            <a:xfrm>
              <a:off x="8029104" y="3684545"/>
              <a:ext cx="2009140" cy="493473"/>
            </a:xfrm>
            <a:custGeom>
              <a:avLst/>
              <a:gdLst>
                <a:gd name="T0" fmla="*/ 285 w 571"/>
                <a:gd name="T1" fmla="*/ 0 h 138"/>
                <a:gd name="T2" fmla="*/ 571 w 571"/>
                <a:gd name="T3" fmla="*/ 34 h 138"/>
                <a:gd name="T4" fmla="*/ 571 w 571"/>
                <a:gd name="T5" fmla="*/ 120 h 138"/>
                <a:gd name="T6" fmla="*/ 545 w 571"/>
                <a:gd name="T7" fmla="*/ 123 h 138"/>
                <a:gd name="T8" fmla="*/ 347 w 571"/>
                <a:gd name="T9" fmla="*/ 136 h 138"/>
                <a:gd name="T10" fmla="*/ 329 w 571"/>
                <a:gd name="T11" fmla="*/ 129 h 138"/>
                <a:gd name="T12" fmla="*/ 286 w 571"/>
                <a:gd name="T13" fmla="*/ 129 h 138"/>
                <a:gd name="T14" fmla="*/ 285 w 571"/>
                <a:gd name="T15" fmla="*/ 129 h 138"/>
                <a:gd name="T16" fmla="*/ 242 w 571"/>
                <a:gd name="T17" fmla="*/ 129 h 138"/>
                <a:gd name="T18" fmla="*/ 223 w 571"/>
                <a:gd name="T19" fmla="*/ 136 h 138"/>
                <a:gd name="T20" fmla="*/ 25 w 571"/>
                <a:gd name="T21" fmla="*/ 123 h 138"/>
                <a:gd name="T22" fmla="*/ 0 w 571"/>
                <a:gd name="T23" fmla="*/ 120 h 138"/>
                <a:gd name="T24" fmla="*/ 0 w 571"/>
                <a:gd name="T25" fmla="*/ 34 h 138"/>
                <a:gd name="T26" fmla="*/ 285 w 571"/>
                <a:gd name="T2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 h="138">
                  <a:moveTo>
                    <a:pt x="285" y="0"/>
                  </a:moveTo>
                  <a:lnTo>
                    <a:pt x="571" y="34"/>
                  </a:lnTo>
                  <a:lnTo>
                    <a:pt x="571" y="120"/>
                  </a:lnTo>
                  <a:lnTo>
                    <a:pt x="545" y="123"/>
                  </a:lnTo>
                  <a:cubicBezTo>
                    <a:pt x="545" y="123"/>
                    <a:pt x="361" y="138"/>
                    <a:pt x="347" y="136"/>
                  </a:cubicBezTo>
                  <a:cubicBezTo>
                    <a:pt x="333" y="134"/>
                    <a:pt x="329" y="129"/>
                    <a:pt x="329" y="129"/>
                  </a:cubicBezTo>
                  <a:lnTo>
                    <a:pt x="286" y="129"/>
                  </a:lnTo>
                  <a:lnTo>
                    <a:pt x="285" y="129"/>
                  </a:lnTo>
                  <a:lnTo>
                    <a:pt x="242" y="129"/>
                  </a:lnTo>
                  <a:cubicBezTo>
                    <a:pt x="242" y="129"/>
                    <a:pt x="237" y="134"/>
                    <a:pt x="223" y="136"/>
                  </a:cubicBezTo>
                  <a:cubicBezTo>
                    <a:pt x="209" y="138"/>
                    <a:pt x="25" y="123"/>
                    <a:pt x="25" y="123"/>
                  </a:cubicBezTo>
                  <a:lnTo>
                    <a:pt x="0" y="120"/>
                  </a:lnTo>
                  <a:lnTo>
                    <a:pt x="0" y="34"/>
                  </a:lnTo>
                  <a:lnTo>
                    <a:pt x="285"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316">
              <a:extLst>
                <a:ext uri="{FF2B5EF4-FFF2-40B4-BE49-F238E27FC236}">
                  <a16:creationId xmlns:a16="http://schemas.microsoft.com/office/drawing/2014/main" id="{4607FDAB-CA9A-4C11-821E-21F3A82B47AA}"/>
                </a:ext>
              </a:extLst>
            </p:cNvPr>
            <p:cNvSpPr>
              <a:spLocks/>
            </p:cNvSpPr>
            <p:nvPr/>
          </p:nvSpPr>
          <p:spPr bwMode="auto">
            <a:xfrm>
              <a:off x="9941309" y="3737417"/>
              <a:ext cx="185055" cy="493473"/>
            </a:xfrm>
            <a:custGeom>
              <a:avLst/>
              <a:gdLst>
                <a:gd name="T0" fmla="*/ 19 w 52"/>
                <a:gd name="T1" fmla="*/ 4 h 140"/>
                <a:gd name="T2" fmla="*/ 52 w 52"/>
                <a:gd name="T3" fmla="*/ 51 h 140"/>
                <a:gd name="T4" fmla="*/ 46 w 52"/>
                <a:gd name="T5" fmla="*/ 129 h 140"/>
                <a:gd name="T6" fmla="*/ 34 w 52"/>
                <a:gd name="T7" fmla="*/ 140 h 140"/>
                <a:gd name="T8" fmla="*/ 0 w 52"/>
                <a:gd name="T9" fmla="*/ 140 h 140"/>
                <a:gd name="T10" fmla="*/ 0 w 52"/>
                <a:gd name="T11" fmla="*/ 0 h 140"/>
                <a:gd name="T12" fmla="*/ 19 w 52"/>
                <a:gd name="T13" fmla="*/ 4 h 140"/>
              </a:gdLst>
              <a:ahLst/>
              <a:cxnLst>
                <a:cxn ang="0">
                  <a:pos x="T0" y="T1"/>
                </a:cxn>
                <a:cxn ang="0">
                  <a:pos x="T2" y="T3"/>
                </a:cxn>
                <a:cxn ang="0">
                  <a:pos x="T4" y="T5"/>
                </a:cxn>
                <a:cxn ang="0">
                  <a:pos x="T6" y="T7"/>
                </a:cxn>
                <a:cxn ang="0">
                  <a:pos x="T8" y="T9"/>
                </a:cxn>
                <a:cxn ang="0">
                  <a:pos x="T10" y="T11"/>
                </a:cxn>
                <a:cxn ang="0">
                  <a:pos x="T12" y="T13"/>
                </a:cxn>
              </a:cxnLst>
              <a:rect l="0" t="0" r="r" b="b"/>
              <a:pathLst>
                <a:path w="52" h="140">
                  <a:moveTo>
                    <a:pt x="19" y="4"/>
                  </a:moveTo>
                  <a:cubicBezTo>
                    <a:pt x="44" y="14"/>
                    <a:pt x="52" y="24"/>
                    <a:pt x="52" y="51"/>
                  </a:cubicBezTo>
                  <a:cubicBezTo>
                    <a:pt x="52" y="71"/>
                    <a:pt x="48" y="110"/>
                    <a:pt x="46" y="129"/>
                  </a:cubicBezTo>
                  <a:cubicBezTo>
                    <a:pt x="45" y="135"/>
                    <a:pt x="40" y="140"/>
                    <a:pt x="34" y="140"/>
                  </a:cubicBezTo>
                  <a:lnTo>
                    <a:pt x="0" y="140"/>
                  </a:lnTo>
                  <a:lnTo>
                    <a:pt x="0" y="0"/>
                  </a:lnTo>
                  <a:lnTo>
                    <a:pt x="19" y="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317">
              <a:extLst>
                <a:ext uri="{FF2B5EF4-FFF2-40B4-BE49-F238E27FC236}">
                  <a16:creationId xmlns:a16="http://schemas.microsoft.com/office/drawing/2014/main" id="{8C905591-F026-4416-93C3-0427368AE91E}"/>
                </a:ext>
              </a:extLst>
            </p:cNvPr>
            <p:cNvSpPr>
              <a:spLocks/>
            </p:cNvSpPr>
            <p:nvPr/>
          </p:nvSpPr>
          <p:spPr bwMode="auto">
            <a:xfrm>
              <a:off x="9958933" y="4213266"/>
              <a:ext cx="114559" cy="88120"/>
            </a:xfrm>
            <a:custGeom>
              <a:avLst/>
              <a:gdLst>
                <a:gd name="T0" fmla="*/ 31 w 31"/>
                <a:gd name="T1" fmla="*/ 0 h 24"/>
                <a:gd name="T2" fmla="*/ 31 w 31"/>
                <a:gd name="T3" fmla="*/ 12 h 24"/>
                <a:gd name="T4" fmla="*/ 26 w 31"/>
                <a:gd name="T5" fmla="*/ 20 h 24"/>
                <a:gd name="T6" fmla="*/ 24 w 31"/>
                <a:gd name="T7" fmla="*/ 22 h 24"/>
                <a:gd name="T8" fmla="*/ 18 w 31"/>
                <a:gd name="T9" fmla="*/ 24 h 24"/>
                <a:gd name="T10" fmla="*/ 8 w 31"/>
                <a:gd name="T11" fmla="*/ 24 h 24"/>
                <a:gd name="T12" fmla="*/ 0 w 31"/>
                <a:gd name="T13" fmla="*/ 20 h 24"/>
                <a:gd name="T14" fmla="*/ 0 w 31"/>
                <a:gd name="T15" fmla="*/ 0 h 24"/>
                <a:gd name="T16" fmla="*/ 31 w 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4">
                  <a:moveTo>
                    <a:pt x="31" y="0"/>
                  </a:moveTo>
                  <a:lnTo>
                    <a:pt x="31" y="12"/>
                  </a:lnTo>
                  <a:cubicBezTo>
                    <a:pt x="31" y="15"/>
                    <a:pt x="29" y="19"/>
                    <a:pt x="26" y="20"/>
                  </a:cubicBezTo>
                  <a:lnTo>
                    <a:pt x="24" y="22"/>
                  </a:lnTo>
                  <a:cubicBezTo>
                    <a:pt x="22" y="23"/>
                    <a:pt x="20" y="24"/>
                    <a:pt x="18" y="24"/>
                  </a:cubicBezTo>
                  <a:lnTo>
                    <a:pt x="8" y="24"/>
                  </a:lnTo>
                  <a:cubicBezTo>
                    <a:pt x="2" y="24"/>
                    <a:pt x="0" y="20"/>
                    <a:pt x="0" y="20"/>
                  </a:cubicBezTo>
                  <a:lnTo>
                    <a:pt x="0" y="0"/>
                  </a:lnTo>
                  <a:lnTo>
                    <a:pt x="31"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318">
              <a:extLst>
                <a:ext uri="{FF2B5EF4-FFF2-40B4-BE49-F238E27FC236}">
                  <a16:creationId xmlns:a16="http://schemas.microsoft.com/office/drawing/2014/main" id="{B016735C-F4BB-4ACF-8EA0-E64579B9B3A4}"/>
                </a:ext>
              </a:extLst>
            </p:cNvPr>
            <p:cNvSpPr>
              <a:spLocks/>
            </p:cNvSpPr>
            <p:nvPr/>
          </p:nvSpPr>
          <p:spPr bwMode="auto">
            <a:xfrm>
              <a:off x="8178905" y="3878410"/>
              <a:ext cx="308423" cy="158616"/>
            </a:xfrm>
            <a:custGeom>
              <a:avLst/>
              <a:gdLst>
                <a:gd name="T0" fmla="*/ 23 w 88"/>
                <a:gd name="T1" fmla="*/ 0 h 45"/>
                <a:gd name="T2" fmla="*/ 65 w 88"/>
                <a:gd name="T3" fmla="*/ 0 h 45"/>
                <a:gd name="T4" fmla="*/ 88 w 88"/>
                <a:gd name="T5" fmla="*/ 22 h 45"/>
                <a:gd name="T6" fmla="*/ 65 w 88"/>
                <a:gd name="T7" fmla="*/ 45 h 45"/>
                <a:gd name="T8" fmla="*/ 23 w 88"/>
                <a:gd name="T9" fmla="*/ 45 h 45"/>
                <a:gd name="T10" fmla="*/ 0 w 88"/>
                <a:gd name="T11" fmla="*/ 22 h 45"/>
                <a:gd name="T12" fmla="*/ 23 w 88"/>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88" h="45">
                  <a:moveTo>
                    <a:pt x="23" y="0"/>
                  </a:moveTo>
                  <a:lnTo>
                    <a:pt x="65" y="0"/>
                  </a:lnTo>
                  <a:cubicBezTo>
                    <a:pt x="77" y="0"/>
                    <a:pt x="88" y="10"/>
                    <a:pt x="88" y="22"/>
                  </a:cubicBezTo>
                  <a:cubicBezTo>
                    <a:pt x="88" y="35"/>
                    <a:pt x="77" y="45"/>
                    <a:pt x="65" y="45"/>
                  </a:cubicBezTo>
                  <a:lnTo>
                    <a:pt x="23" y="45"/>
                  </a:lnTo>
                  <a:cubicBezTo>
                    <a:pt x="10" y="45"/>
                    <a:pt x="0" y="35"/>
                    <a:pt x="0" y="22"/>
                  </a:cubicBezTo>
                  <a:cubicBezTo>
                    <a:pt x="0" y="10"/>
                    <a:pt x="10" y="0"/>
                    <a:pt x="2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319">
              <a:extLst>
                <a:ext uri="{FF2B5EF4-FFF2-40B4-BE49-F238E27FC236}">
                  <a16:creationId xmlns:a16="http://schemas.microsoft.com/office/drawing/2014/main" id="{7F876B5E-0BDF-4A4D-A1EF-76A2FE40E849}"/>
                </a:ext>
              </a:extLst>
            </p:cNvPr>
            <p:cNvSpPr>
              <a:spLocks noChangeArrowheads="1"/>
            </p:cNvSpPr>
            <p:nvPr/>
          </p:nvSpPr>
          <p:spPr bwMode="auto">
            <a:xfrm>
              <a:off x="8355146" y="3904848"/>
              <a:ext cx="96935"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320">
              <a:extLst>
                <a:ext uri="{FF2B5EF4-FFF2-40B4-BE49-F238E27FC236}">
                  <a16:creationId xmlns:a16="http://schemas.microsoft.com/office/drawing/2014/main" id="{7EAAEC7B-1A7B-4647-8702-47D5B64BB138}"/>
                </a:ext>
              </a:extLst>
            </p:cNvPr>
            <p:cNvSpPr>
              <a:spLocks noChangeArrowheads="1"/>
            </p:cNvSpPr>
            <p:nvPr/>
          </p:nvSpPr>
          <p:spPr bwMode="auto">
            <a:xfrm>
              <a:off x="8390394" y="3940097"/>
              <a:ext cx="26439"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1321">
              <a:extLst>
                <a:ext uri="{FF2B5EF4-FFF2-40B4-BE49-F238E27FC236}">
                  <a16:creationId xmlns:a16="http://schemas.microsoft.com/office/drawing/2014/main" id="{A45680EE-1CB0-415A-ACAA-F5EC25B3E7A3}"/>
                </a:ext>
              </a:extLst>
            </p:cNvPr>
            <p:cNvSpPr>
              <a:spLocks noChangeArrowheads="1"/>
            </p:cNvSpPr>
            <p:nvPr/>
          </p:nvSpPr>
          <p:spPr bwMode="auto">
            <a:xfrm>
              <a:off x="8205344" y="3904848"/>
              <a:ext cx="105744"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322">
              <a:extLst>
                <a:ext uri="{FF2B5EF4-FFF2-40B4-BE49-F238E27FC236}">
                  <a16:creationId xmlns:a16="http://schemas.microsoft.com/office/drawing/2014/main" id="{FD19A989-99F1-41DC-B4E1-D6DB98328699}"/>
                </a:ext>
              </a:extLst>
            </p:cNvPr>
            <p:cNvSpPr>
              <a:spLocks noChangeArrowheads="1"/>
            </p:cNvSpPr>
            <p:nvPr/>
          </p:nvSpPr>
          <p:spPr bwMode="auto">
            <a:xfrm>
              <a:off x="8240592" y="3940097"/>
              <a:ext cx="35248"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23">
              <a:extLst>
                <a:ext uri="{FF2B5EF4-FFF2-40B4-BE49-F238E27FC236}">
                  <a16:creationId xmlns:a16="http://schemas.microsoft.com/office/drawing/2014/main" id="{10D4C5A6-A9D4-41A0-AB7A-214D96D9F61D}"/>
                </a:ext>
              </a:extLst>
            </p:cNvPr>
            <p:cNvSpPr>
              <a:spLocks/>
            </p:cNvSpPr>
            <p:nvPr/>
          </p:nvSpPr>
          <p:spPr bwMode="auto">
            <a:xfrm>
              <a:off x="9580019" y="3878410"/>
              <a:ext cx="308423" cy="158616"/>
            </a:xfrm>
            <a:custGeom>
              <a:avLst/>
              <a:gdLst>
                <a:gd name="T0" fmla="*/ 23 w 87"/>
                <a:gd name="T1" fmla="*/ 0 h 45"/>
                <a:gd name="T2" fmla="*/ 65 w 87"/>
                <a:gd name="T3" fmla="*/ 0 h 45"/>
                <a:gd name="T4" fmla="*/ 87 w 87"/>
                <a:gd name="T5" fmla="*/ 22 h 45"/>
                <a:gd name="T6" fmla="*/ 65 w 87"/>
                <a:gd name="T7" fmla="*/ 45 h 45"/>
                <a:gd name="T8" fmla="*/ 23 w 87"/>
                <a:gd name="T9" fmla="*/ 45 h 45"/>
                <a:gd name="T10" fmla="*/ 0 w 87"/>
                <a:gd name="T11" fmla="*/ 22 h 45"/>
                <a:gd name="T12" fmla="*/ 23 w 87"/>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87" h="45">
                  <a:moveTo>
                    <a:pt x="23" y="0"/>
                  </a:moveTo>
                  <a:lnTo>
                    <a:pt x="65" y="0"/>
                  </a:lnTo>
                  <a:cubicBezTo>
                    <a:pt x="77" y="0"/>
                    <a:pt x="87" y="10"/>
                    <a:pt x="87" y="22"/>
                  </a:cubicBezTo>
                  <a:cubicBezTo>
                    <a:pt x="87" y="35"/>
                    <a:pt x="77" y="45"/>
                    <a:pt x="65" y="45"/>
                  </a:cubicBezTo>
                  <a:lnTo>
                    <a:pt x="23" y="45"/>
                  </a:lnTo>
                  <a:cubicBezTo>
                    <a:pt x="10" y="45"/>
                    <a:pt x="0" y="35"/>
                    <a:pt x="0" y="22"/>
                  </a:cubicBezTo>
                  <a:cubicBezTo>
                    <a:pt x="0" y="10"/>
                    <a:pt x="10" y="0"/>
                    <a:pt x="2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1324">
              <a:extLst>
                <a:ext uri="{FF2B5EF4-FFF2-40B4-BE49-F238E27FC236}">
                  <a16:creationId xmlns:a16="http://schemas.microsoft.com/office/drawing/2014/main" id="{3D49FCBE-0B75-40B0-9CA7-CB8BA585A4A6}"/>
                </a:ext>
              </a:extLst>
            </p:cNvPr>
            <p:cNvSpPr>
              <a:spLocks noChangeArrowheads="1"/>
            </p:cNvSpPr>
            <p:nvPr/>
          </p:nvSpPr>
          <p:spPr bwMode="auto">
            <a:xfrm>
              <a:off x="9756259" y="3904848"/>
              <a:ext cx="96935"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1325">
              <a:extLst>
                <a:ext uri="{FF2B5EF4-FFF2-40B4-BE49-F238E27FC236}">
                  <a16:creationId xmlns:a16="http://schemas.microsoft.com/office/drawing/2014/main" id="{6A60941F-C2FF-4C56-916A-CCA6925619AD}"/>
                </a:ext>
              </a:extLst>
            </p:cNvPr>
            <p:cNvSpPr>
              <a:spLocks noChangeArrowheads="1"/>
            </p:cNvSpPr>
            <p:nvPr/>
          </p:nvSpPr>
          <p:spPr bwMode="auto">
            <a:xfrm>
              <a:off x="9791507" y="3940097"/>
              <a:ext cx="26439"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1326">
              <a:extLst>
                <a:ext uri="{FF2B5EF4-FFF2-40B4-BE49-F238E27FC236}">
                  <a16:creationId xmlns:a16="http://schemas.microsoft.com/office/drawing/2014/main" id="{C496CEE4-0D18-4EE2-81DA-94EBA4A176CF}"/>
                </a:ext>
              </a:extLst>
            </p:cNvPr>
            <p:cNvSpPr>
              <a:spLocks noChangeArrowheads="1"/>
            </p:cNvSpPr>
            <p:nvPr/>
          </p:nvSpPr>
          <p:spPr bwMode="auto">
            <a:xfrm>
              <a:off x="9606452" y="3904848"/>
              <a:ext cx="105744" cy="9693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1327">
              <a:extLst>
                <a:ext uri="{FF2B5EF4-FFF2-40B4-BE49-F238E27FC236}">
                  <a16:creationId xmlns:a16="http://schemas.microsoft.com/office/drawing/2014/main" id="{9F567413-CDD1-4182-89E2-A353EF90AABC}"/>
                </a:ext>
              </a:extLst>
            </p:cNvPr>
            <p:cNvSpPr>
              <a:spLocks noChangeArrowheads="1"/>
            </p:cNvSpPr>
            <p:nvPr/>
          </p:nvSpPr>
          <p:spPr bwMode="auto">
            <a:xfrm>
              <a:off x="9641700" y="3940097"/>
              <a:ext cx="35248" cy="26439"/>
            </a:xfrm>
            <a:prstGeom prst="ellipse">
              <a:avLst/>
            </a:pr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328">
              <a:extLst>
                <a:ext uri="{FF2B5EF4-FFF2-40B4-BE49-F238E27FC236}">
                  <a16:creationId xmlns:a16="http://schemas.microsoft.com/office/drawing/2014/main" id="{A45037BA-D162-4733-B691-D1B87D49EA62}"/>
                </a:ext>
              </a:extLst>
            </p:cNvPr>
            <p:cNvSpPr>
              <a:spLocks/>
            </p:cNvSpPr>
            <p:nvPr/>
          </p:nvSpPr>
          <p:spPr bwMode="auto">
            <a:xfrm>
              <a:off x="7932169" y="3737417"/>
              <a:ext cx="185055" cy="493473"/>
            </a:xfrm>
            <a:custGeom>
              <a:avLst/>
              <a:gdLst>
                <a:gd name="T0" fmla="*/ 33 w 52"/>
                <a:gd name="T1" fmla="*/ 4 h 140"/>
                <a:gd name="T2" fmla="*/ 0 w 52"/>
                <a:gd name="T3" fmla="*/ 51 h 140"/>
                <a:gd name="T4" fmla="*/ 6 w 52"/>
                <a:gd name="T5" fmla="*/ 129 h 140"/>
                <a:gd name="T6" fmla="*/ 18 w 52"/>
                <a:gd name="T7" fmla="*/ 140 h 140"/>
                <a:gd name="T8" fmla="*/ 52 w 52"/>
                <a:gd name="T9" fmla="*/ 140 h 140"/>
                <a:gd name="T10" fmla="*/ 52 w 52"/>
                <a:gd name="T11" fmla="*/ 0 h 140"/>
                <a:gd name="T12" fmla="*/ 33 w 52"/>
                <a:gd name="T13" fmla="*/ 4 h 140"/>
              </a:gdLst>
              <a:ahLst/>
              <a:cxnLst>
                <a:cxn ang="0">
                  <a:pos x="T0" y="T1"/>
                </a:cxn>
                <a:cxn ang="0">
                  <a:pos x="T2" y="T3"/>
                </a:cxn>
                <a:cxn ang="0">
                  <a:pos x="T4" y="T5"/>
                </a:cxn>
                <a:cxn ang="0">
                  <a:pos x="T6" y="T7"/>
                </a:cxn>
                <a:cxn ang="0">
                  <a:pos x="T8" y="T9"/>
                </a:cxn>
                <a:cxn ang="0">
                  <a:pos x="T10" y="T11"/>
                </a:cxn>
                <a:cxn ang="0">
                  <a:pos x="T12" y="T13"/>
                </a:cxn>
              </a:cxnLst>
              <a:rect l="0" t="0" r="r" b="b"/>
              <a:pathLst>
                <a:path w="52" h="140">
                  <a:moveTo>
                    <a:pt x="33" y="4"/>
                  </a:moveTo>
                  <a:cubicBezTo>
                    <a:pt x="8" y="14"/>
                    <a:pt x="0" y="24"/>
                    <a:pt x="0" y="51"/>
                  </a:cubicBezTo>
                  <a:cubicBezTo>
                    <a:pt x="0" y="71"/>
                    <a:pt x="4" y="110"/>
                    <a:pt x="6" y="129"/>
                  </a:cubicBezTo>
                  <a:cubicBezTo>
                    <a:pt x="7" y="135"/>
                    <a:pt x="12" y="140"/>
                    <a:pt x="18" y="140"/>
                  </a:cubicBezTo>
                  <a:lnTo>
                    <a:pt x="52" y="140"/>
                  </a:lnTo>
                  <a:lnTo>
                    <a:pt x="52" y="0"/>
                  </a:lnTo>
                  <a:lnTo>
                    <a:pt x="33" y="4"/>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329">
              <a:extLst>
                <a:ext uri="{FF2B5EF4-FFF2-40B4-BE49-F238E27FC236}">
                  <a16:creationId xmlns:a16="http://schemas.microsoft.com/office/drawing/2014/main" id="{739B321D-1E84-4E57-BC13-34988DFDB5DB}"/>
                </a:ext>
              </a:extLst>
            </p:cNvPr>
            <p:cNvSpPr>
              <a:spLocks/>
            </p:cNvSpPr>
            <p:nvPr/>
          </p:nvSpPr>
          <p:spPr bwMode="auto">
            <a:xfrm>
              <a:off x="7993856" y="4213266"/>
              <a:ext cx="105744" cy="88120"/>
            </a:xfrm>
            <a:custGeom>
              <a:avLst/>
              <a:gdLst>
                <a:gd name="T0" fmla="*/ 0 w 31"/>
                <a:gd name="T1" fmla="*/ 0 h 24"/>
                <a:gd name="T2" fmla="*/ 0 w 31"/>
                <a:gd name="T3" fmla="*/ 12 h 24"/>
                <a:gd name="T4" fmla="*/ 5 w 31"/>
                <a:gd name="T5" fmla="*/ 20 h 24"/>
                <a:gd name="T6" fmla="*/ 7 w 31"/>
                <a:gd name="T7" fmla="*/ 22 h 24"/>
                <a:gd name="T8" fmla="*/ 13 w 31"/>
                <a:gd name="T9" fmla="*/ 24 h 24"/>
                <a:gd name="T10" fmla="*/ 23 w 31"/>
                <a:gd name="T11" fmla="*/ 24 h 24"/>
                <a:gd name="T12" fmla="*/ 31 w 31"/>
                <a:gd name="T13" fmla="*/ 20 h 24"/>
                <a:gd name="T14" fmla="*/ 31 w 31"/>
                <a:gd name="T15" fmla="*/ 0 h 24"/>
                <a:gd name="T16" fmla="*/ 0 w 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4">
                  <a:moveTo>
                    <a:pt x="0" y="0"/>
                  </a:moveTo>
                  <a:lnTo>
                    <a:pt x="0" y="12"/>
                  </a:lnTo>
                  <a:cubicBezTo>
                    <a:pt x="0" y="15"/>
                    <a:pt x="2" y="19"/>
                    <a:pt x="5" y="20"/>
                  </a:cubicBezTo>
                  <a:lnTo>
                    <a:pt x="7" y="22"/>
                  </a:lnTo>
                  <a:cubicBezTo>
                    <a:pt x="9" y="23"/>
                    <a:pt x="11" y="24"/>
                    <a:pt x="13" y="24"/>
                  </a:cubicBezTo>
                  <a:lnTo>
                    <a:pt x="23" y="24"/>
                  </a:lnTo>
                  <a:cubicBezTo>
                    <a:pt x="29" y="24"/>
                    <a:pt x="31" y="20"/>
                    <a:pt x="31" y="20"/>
                  </a:cubicBezTo>
                  <a:lnTo>
                    <a:pt x="31" y="0"/>
                  </a:lnTo>
                  <a:lnTo>
                    <a:pt x="0"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330">
              <a:extLst>
                <a:ext uri="{FF2B5EF4-FFF2-40B4-BE49-F238E27FC236}">
                  <a16:creationId xmlns:a16="http://schemas.microsoft.com/office/drawing/2014/main" id="{2D0BF57A-6328-4086-B09B-C680942A9280}"/>
                </a:ext>
              </a:extLst>
            </p:cNvPr>
            <p:cNvSpPr>
              <a:spLocks/>
            </p:cNvSpPr>
            <p:nvPr/>
          </p:nvSpPr>
          <p:spPr bwMode="auto">
            <a:xfrm>
              <a:off x="8020289" y="3658112"/>
              <a:ext cx="2017955" cy="1004570"/>
            </a:xfrm>
            <a:custGeom>
              <a:avLst/>
              <a:gdLst>
                <a:gd name="T0" fmla="*/ 9 w 575"/>
                <a:gd name="T1" fmla="*/ 28 h 287"/>
                <a:gd name="T2" fmla="*/ 287 w 575"/>
                <a:gd name="T3" fmla="*/ 0 h 287"/>
                <a:gd name="T4" fmla="*/ 287 w 575"/>
                <a:gd name="T5" fmla="*/ 0 h 287"/>
                <a:gd name="T6" fmla="*/ 288 w 575"/>
                <a:gd name="T7" fmla="*/ 0 h 287"/>
                <a:gd name="T8" fmla="*/ 566 w 575"/>
                <a:gd name="T9" fmla="*/ 28 h 287"/>
                <a:gd name="T10" fmla="*/ 530 w 575"/>
                <a:gd name="T11" fmla="*/ 221 h 287"/>
                <a:gd name="T12" fmla="*/ 491 w 575"/>
                <a:gd name="T13" fmla="*/ 257 h 287"/>
                <a:gd name="T14" fmla="*/ 349 w 575"/>
                <a:gd name="T15" fmla="*/ 287 h 287"/>
                <a:gd name="T16" fmla="*/ 288 w 575"/>
                <a:gd name="T17" fmla="*/ 258 h 287"/>
                <a:gd name="T18" fmla="*/ 287 w 575"/>
                <a:gd name="T19" fmla="*/ 258 h 287"/>
                <a:gd name="T20" fmla="*/ 287 w 575"/>
                <a:gd name="T21" fmla="*/ 258 h 287"/>
                <a:gd name="T22" fmla="*/ 226 w 575"/>
                <a:gd name="T23" fmla="*/ 287 h 287"/>
                <a:gd name="T24" fmla="*/ 84 w 575"/>
                <a:gd name="T25" fmla="*/ 257 h 287"/>
                <a:gd name="T26" fmla="*/ 45 w 575"/>
                <a:gd name="T27" fmla="*/ 221 h 287"/>
                <a:gd name="T28" fmla="*/ 9 w 575"/>
                <a:gd name="T29" fmla="*/ 28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5" h="287">
                  <a:moveTo>
                    <a:pt x="9" y="28"/>
                  </a:moveTo>
                  <a:cubicBezTo>
                    <a:pt x="77" y="6"/>
                    <a:pt x="142" y="0"/>
                    <a:pt x="287" y="0"/>
                  </a:cubicBezTo>
                  <a:lnTo>
                    <a:pt x="287" y="0"/>
                  </a:lnTo>
                  <a:lnTo>
                    <a:pt x="288" y="0"/>
                  </a:lnTo>
                  <a:cubicBezTo>
                    <a:pt x="433" y="0"/>
                    <a:pt x="497" y="6"/>
                    <a:pt x="566" y="28"/>
                  </a:cubicBezTo>
                  <a:cubicBezTo>
                    <a:pt x="570" y="101"/>
                    <a:pt x="575" y="145"/>
                    <a:pt x="530" y="221"/>
                  </a:cubicBezTo>
                  <a:cubicBezTo>
                    <a:pt x="521" y="237"/>
                    <a:pt x="507" y="249"/>
                    <a:pt x="491" y="257"/>
                  </a:cubicBezTo>
                  <a:cubicBezTo>
                    <a:pt x="443" y="278"/>
                    <a:pt x="378" y="287"/>
                    <a:pt x="349" y="287"/>
                  </a:cubicBezTo>
                  <a:cubicBezTo>
                    <a:pt x="315" y="287"/>
                    <a:pt x="325" y="258"/>
                    <a:pt x="288" y="258"/>
                  </a:cubicBezTo>
                  <a:lnTo>
                    <a:pt x="287" y="258"/>
                  </a:lnTo>
                  <a:lnTo>
                    <a:pt x="287" y="258"/>
                  </a:lnTo>
                  <a:cubicBezTo>
                    <a:pt x="249" y="258"/>
                    <a:pt x="260" y="287"/>
                    <a:pt x="226" y="287"/>
                  </a:cubicBezTo>
                  <a:cubicBezTo>
                    <a:pt x="197" y="287"/>
                    <a:pt x="131" y="278"/>
                    <a:pt x="84" y="257"/>
                  </a:cubicBezTo>
                  <a:cubicBezTo>
                    <a:pt x="67" y="249"/>
                    <a:pt x="54" y="237"/>
                    <a:pt x="45" y="221"/>
                  </a:cubicBezTo>
                  <a:cubicBezTo>
                    <a:pt x="0" y="145"/>
                    <a:pt x="5" y="101"/>
                    <a:pt x="9" y="28"/>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31">
              <a:extLst>
                <a:ext uri="{FF2B5EF4-FFF2-40B4-BE49-F238E27FC236}">
                  <a16:creationId xmlns:a16="http://schemas.microsoft.com/office/drawing/2014/main" id="{4C241639-5E15-41F5-8D97-ABF9EBC6363D}"/>
                </a:ext>
              </a:extLst>
            </p:cNvPr>
            <p:cNvSpPr>
              <a:spLocks/>
            </p:cNvSpPr>
            <p:nvPr/>
          </p:nvSpPr>
          <p:spPr bwMode="auto">
            <a:xfrm>
              <a:off x="8037913" y="3755041"/>
              <a:ext cx="502288" cy="872393"/>
            </a:xfrm>
            <a:custGeom>
              <a:avLst/>
              <a:gdLst>
                <a:gd name="T0" fmla="*/ 3 w 144"/>
                <a:gd name="T1" fmla="*/ 10 h 249"/>
                <a:gd name="T2" fmla="*/ 2 w 144"/>
                <a:gd name="T3" fmla="*/ 28 h 249"/>
                <a:gd name="T4" fmla="*/ 3 w 144"/>
                <a:gd name="T5" fmla="*/ 93 h 249"/>
                <a:gd name="T6" fmla="*/ 40 w 144"/>
                <a:gd name="T7" fmla="*/ 193 h 249"/>
                <a:gd name="T8" fmla="*/ 79 w 144"/>
                <a:gd name="T9" fmla="*/ 229 h 249"/>
                <a:gd name="T10" fmla="*/ 144 w 144"/>
                <a:gd name="T11" fmla="*/ 249 h 249"/>
                <a:gd name="T12" fmla="*/ 120 w 144"/>
                <a:gd name="T13" fmla="*/ 9 h 249"/>
                <a:gd name="T14" fmla="*/ 95 w 144"/>
                <a:gd name="T15" fmla="*/ 0 h 249"/>
                <a:gd name="T16" fmla="*/ 5 w 144"/>
                <a:gd name="T17" fmla="*/ 0 h 249"/>
                <a:gd name="T18" fmla="*/ 4 w 144"/>
                <a:gd name="T19" fmla="*/ 0 h 249"/>
                <a:gd name="T20" fmla="*/ 3 w 144"/>
                <a:gd name="T21" fmla="*/ 1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249">
                  <a:moveTo>
                    <a:pt x="3" y="10"/>
                  </a:moveTo>
                  <a:lnTo>
                    <a:pt x="2" y="28"/>
                  </a:lnTo>
                  <a:cubicBezTo>
                    <a:pt x="0" y="69"/>
                    <a:pt x="3" y="93"/>
                    <a:pt x="3" y="93"/>
                  </a:cubicBezTo>
                  <a:cubicBezTo>
                    <a:pt x="7" y="124"/>
                    <a:pt x="17" y="154"/>
                    <a:pt x="40" y="193"/>
                  </a:cubicBezTo>
                  <a:cubicBezTo>
                    <a:pt x="49" y="209"/>
                    <a:pt x="62" y="221"/>
                    <a:pt x="79" y="229"/>
                  </a:cubicBezTo>
                  <a:cubicBezTo>
                    <a:pt x="99" y="238"/>
                    <a:pt x="122" y="244"/>
                    <a:pt x="144" y="249"/>
                  </a:cubicBezTo>
                  <a:cubicBezTo>
                    <a:pt x="144" y="249"/>
                    <a:pt x="108" y="191"/>
                    <a:pt x="120" y="9"/>
                  </a:cubicBezTo>
                  <a:cubicBezTo>
                    <a:pt x="120" y="2"/>
                    <a:pt x="95" y="0"/>
                    <a:pt x="95" y="0"/>
                  </a:cubicBezTo>
                  <a:lnTo>
                    <a:pt x="5" y="0"/>
                  </a:lnTo>
                  <a:cubicBezTo>
                    <a:pt x="4" y="0"/>
                    <a:pt x="4" y="0"/>
                    <a:pt x="4" y="0"/>
                  </a:cubicBezTo>
                  <a:cubicBezTo>
                    <a:pt x="3" y="3"/>
                    <a:pt x="3" y="7"/>
                    <a:pt x="3" y="1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32">
              <a:extLst>
                <a:ext uri="{FF2B5EF4-FFF2-40B4-BE49-F238E27FC236}">
                  <a16:creationId xmlns:a16="http://schemas.microsoft.com/office/drawing/2014/main" id="{B6E813CF-D6CD-4ACF-9978-2DD00160800F}"/>
                </a:ext>
              </a:extLst>
            </p:cNvPr>
            <p:cNvSpPr>
              <a:spLocks/>
            </p:cNvSpPr>
            <p:nvPr/>
          </p:nvSpPr>
          <p:spPr bwMode="auto">
            <a:xfrm>
              <a:off x="8046728" y="3658112"/>
              <a:ext cx="1973892" cy="193864"/>
            </a:xfrm>
            <a:custGeom>
              <a:avLst/>
              <a:gdLst>
                <a:gd name="T0" fmla="*/ 281 w 561"/>
                <a:gd name="T1" fmla="*/ 28 h 56"/>
                <a:gd name="T2" fmla="*/ 561 w 561"/>
                <a:gd name="T3" fmla="*/ 56 h 56"/>
                <a:gd name="T4" fmla="*/ 559 w 561"/>
                <a:gd name="T5" fmla="*/ 28 h 56"/>
                <a:gd name="T6" fmla="*/ 281 w 561"/>
                <a:gd name="T7" fmla="*/ 0 h 56"/>
                <a:gd name="T8" fmla="*/ 280 w 561"/>
                <a:gd name="T9" fmla="*/ 0 h 56"/>
                <a:gd name="T10" fmla="*/ 280 w 561"/>
                <a:gd name="T11" fmla="*/ 0 h 56"/>
                <a:gd name="T12" fmla="*/ 2 w 561"/>
                <a:gd name="T13" fmla="*/ 28 h 56"/>
                <a:gd name="T14" fmla="*/ 0 w 561"/>
                <a:gd name="T15" fmla="*/ 56 h 56"/>
                <a:gd name="T16" fmla="*/ 281 w 561"/>
                <a:gd name="T17"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1" h="56">
                  <a:moveTo>
                    <a:pt x="281" y="28"/>
                  </a:moveTo>
                  <a:cubicBezTo>
                    <a:pt x="484" y="28"/>
                    <a:pt x="560" y="56"/>
                    <a:pt x="561" y="56"/>
                  </a:cubicBezTo>
                  <a:cubicBezTo>
                    <a:pt x="560" y="47"/>
                    <a:pt x="560" y="38"/>
                    <a:pt x="559" y="28"/>
                  </a:cubicBezTo>
                  <a:cubicBezTo>
                    <a:pt x="490" y="6"/>
                    <a:pt x="426" y="0"/>
                    <a:pt x="281" y="0"/>
                  </a:cubicBezTo>
                  <a:lnTo>
                    <a:pt x="280" y="0"/>
                  </a:lnTo>
                  <a:lnTo>
                    <a:pt x="280" y="0"/>
                  </a:lnTo>
                  <a:cubicBezTo>
                    <a:pt x="135" y="0"/>
                    <a:pt x="70" y="6"/>
                    <a:pt x="2" y="28"/>
                  </a:cubicBezTo>
                  <a:cubicBezTo>
                    <a:pt x="1" y="38"/>
                    <a:pt x="1" y="47"/>
                    <a:pt x="0" y="56"/>
                  </a:cubicBezTo>
                  <a:cubicBezTo>
                    <a:pt x="0" y="56"/>
                    <a:pt x="79" y="28"/>
                    <a:pt x="281" y="2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333">
              <a:extLst>
                <a:ext uri="{FF2B5EF4-FFF2-40B4-BE49-F238E27FC236}">
                  <a16:creationId xmlns:a16="http://schemas.microsoft.com/office/drawing/2014/main" id="{052FA787-1C55-4360-84A3-AF2567A92DCA}"/>
                </a:ext>
              </a:extLst>
            </p:cNvPr>
            <p:cNvSpPr>
              <a:spLocks/>
            </p:cNvSpPr>
            <p:nvPr/>
          </p:nvSpPr>
          <p:spPr bwMode="auto">
            <a:xfrm>
              <a:off x="8046728" y="3675736"/>
              <a:ext cx="405353" cy="176240"/>
            </a:xfrm>
            <a:custGeom>
              <a:avLst/>
              <a:gdLst>
                <a:gd name="T0" fmla="*/ 2 w 117"/>
                <a:gd name="T1" fmla="*/ 23 h 51"/>
                <a:gd name="T2" fmla="*/ 5 w 117"/>
                <a:gd name="T3" fmla="*/ 50 h 51"/>
                <a:gd name="T4" fmla="*/ 6 w 117"/>
                <a:gd name="T5" fmla="*/ 50 h 51"/>
                <a:gd name="T6" fmla="*/ 7 w 117"/>
                <a:gd name="T7" fmla="*/ 49 h 51"/>
                <a:gd name="T8" fmla="*/ 9 w 117"/>
                <a:gd name="T9" fmla="*/ 49 h 51"/>
                <a:gd name="T10" fmla="*/ 10 w 117"/>
                <a:gd name="T11" fmla="*/ 48 h 51"/>
                <a:gd name="T12" fmla="*/ 12 w 117"/>
                <a:gd name="T13" fmla="*/ 48 h 51"/>
                <a:gd name="T14" fmla="*/ 14 w 117"/>
                <a:gd name="T15" fmla="*/ 47 h 51"/>
                <a:gd name="T16" fmla="*/ 16 w 117"/>
                <a:gd name="T17" fmla="*/ 47 h 51"/>
                <a:gd name="T18" fmla="*/ 18 w 117"/>
                <a:gd name="T19" fmla="*/ 47 h 51"/>
                <a:gd name="T20" fmla="*/ 20 w 117"/>
                <a:gd name="T21" fmla="*/ 46 h 51"/>
                <a:gd name="T22" fmla="*/ 22 w 117"/>
                <a:gd name="T23" fmla="*/ 45 h 51"/>
                <a:gd name="T24" fmla="*/ 27 w 117"/>
                <a:gd name="T25" fmla="*/ 44 h 51"/>
                <a:gd name="T26" fmla="*/ 30 w 117"/>
                <a:gd name="T27" fmla="*/ 44 h 51"/>
                <a:gd name="T28" fmla="*/ 33 w 117"/>
                <a:gd name="T29" fmla="*/ 43 h 51"/>
                <a:gd name="T30" fmla="*/ 42 w 117"/>
                <a:gd name="T31" fmla="*/ 41 h 51"/>
                <a:gd name="T32" fmla="*/ 45 w 117"/>
                <a:gd name="T33" fmla="*/ 41 h 51"/>
                <a:gd name="T34" fmla="*/ 49 w 117"/>
                <a:gd name="T35" fmla="*/ 40 h 51"/>
                <a:gd name="T36" fmla="*/ 53 w 117"/>
                <a:gd name="T37" fmla="*/ 39 h 51"/>
                <a:gd name="T38" fmla="*/ 57 w 117"/>
                <a:gd name="T39" fmla="*/ 39 h 51"/>
                <a:gd name="T40" fmla="*/ 61 w 117"/>
                <a:gd name="T41" fmla="*/ 38 h 51"/>
                <a:gd name="T42" fmla="*/ 65 w 117"/>
                <a:gd name="T43" fmla="*/ 37 h 51"/>
                <a:gd name="T44" fmla="*/ 69 w 117"/>
                <a:gd name="T45" fmla="*/ 37 h 51"/>
                <a:gd name="T46" fmla="*/ 73 w 117"/>
                <a:gd name="T47" fmla="*/ 36 h 51"/>
                <a:gd name="T48" fmla="*/ 78 w 117"/>
                <a:gd name="T49" fmla="*/ 35 h 51"/>
                <a:gd name="T50" fmla="*/ 83 w 117"/>
                <a:gd name="T51" fmla="*/ 35 h 51"/>
                <a:gd name="T52" fmla="*/ 88 w 117"/>
                <a:gd name="T53" fmla="*/ 34 h 51"/>
                <a:gd name="T54" fmla="*/ 93 w 117"/>
                <a:gd name="T55" fmla="*/ 33 h 51"/>
                <a:gd name="T56" fmla="*/ 98 w 117"/>
                <a:gd name="T57" fmla="*/ 33 h 51"/>
                <a:gd name="T58" fmla="*/ 103 w 117"/>
                <a:gd name="T59" fmla="*/ 32 h 51"/>
                <a:gd name="T60" fmla="*/ 109 w 117"/>
                <a:gd name="T61" fmla="*/ 31 h 51"/>
                <a:gd name="T62" fmla="*/ 114 w 117"/>
                <a:gd name="T63" fmla="*/ 3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51">
                  <a:moveTo>
                    <a:pt x="117" y="0"/>
                  </a:moveTo>
                  <a:cubicBezTo>
                    <a:pt x="72" y="5"/>
                    <a:pt x="37" y="12"/>
                    <a:pt x="2" y="23"/>
                  </a:cubicBezTo>
                  <a:cubicBezTo>
                    <a:pt x="1" y="33"/>
                    <a:pt x="1" y="42"/>
                    <a:pt x="0" y="51"/>
                  </a:cubicBezTo>
                  <a:cubicBezTo>
                    <a:pt x="0" y="51"/>
                    <a:pt x="2" y="51"/>
                    <a:pt x="5" y="50"/>
                  </a:cubicBezTo>
                  <a:lnTo>
                    <a:pt x="5" y="50"/>
                  </a:lnTo>
                  <a:cubicBezTo>
                    <a:pt x="5" y="50"/>
                    <a:pt x="6" y="50"/>
                    <a:pt x="6" y="50"/>
                  </a:cubicBezTo>
                  <a:cubicBezTo>
                    <a:pt x="6" y="50"/>
                    <a:pt x="6" y="49"/>
                    <a:pt x="7" y="49"/>
                  </a:cubicBezTo>
                  <a:cubicBezTo>
                    <a:pt x="7" y="49"/>
                    <a:pt x="7" y="49"/>
                    <a:pt x="7" y="49"/>
                  </a:cubicBezTo>
                  <a:cubicBezTo>
                    <a:pt x="7" y="49"/>
                    <a:pt x="7" y="49"/>
                    <a:pt x="8" y="49"/>
                  </a:cubicBezTo>
                  <a:cubicBezTo>
                    <a:pt x="8" y="49"/>
                    <a:pt x="8" y="49"/>
                    <a:pt x="9" y="49"/>
                  </a:cubicBezTo>
                  <a:cubicBezTo>
                    <a:pt x="9" y="49"/>
                    <a:pt x="9" y="49"/>
                    <a:pt x="9" y="49"/>
                  </a:cubicBezTo>
                  <a:cubicBezTo>
                    <a:pt x="10" y="49"/>
                    <a:pt x="10" y="48"/>
                    <a:pt x="10" y="48"/>
                  </a:cubicBezTo>
                  <a:cubicBezTo>
                    <a:pt x="11" y="48"/>
                    <a:pt x="11" y="48"/>
                    <a:pt x="12" y="48"/>
                  </a:cubicBezTo>
                  <a:cubicBezTo>
                    <a:pt x="12" y="48"/>
                    <a:pt x="12" y="48"/>
                    <a:pt x="12" y="48"/>
                  </a:cubicBezTo>
                  <a:cubicBezTo>
                    <a:pt x="12" y="48"/>
                    <a:pt x="13" y="48"/>
                    <a:pt x="13" y="48"/>
                  </a:cubicBezTo>
                  <a:cubicBezTo>
                    <a:pt x="13" y="48"/>
                    <a:pt x="14" y="48"/>
                    <a:pt x="14" y="47"/>
                  </a:cubicBezTo>
                  <a:cubicBezTo>
                    <a:pt x="14" y="47"/>
                    <a:pt x="14" y="47"/>
                    <a:pt x="15" y="47"/>
                  </a:cubicBezTo>
                  <a:cubicBezTo>
                    <a:pt x="15" y="47"/>
                    <a:pt x="15" y="47"/>
                    <a:pt x="16" y="47"/>
                  </a:cubicBezTo>
                  <a:cubicBezTo>
                    <a:pt x="16" y="47"/>
                    <a:pt x="17" y="47"/>
                    <a:pt x="17" y="47"/>
                  </a:cubicBezTo>
                  <a:cubicBezTo>
                    <a:pt x="17" y="47"/>
                    <a:pt x="17" y="47"/>
                    <a:pt x="18" y="47"/>
                  </a:cubicBezTo>
                  <a:cubicBezTo>
                    <a:pt x="18" y="46"/>
                    <a:pt x="19" y="46"/>
                    <a:pt x="19" y="46"/>
                  </a:cubicBezTo>
                  <a:cubicBezTo>
                    <a:pt x="19" y="46"/>
                    <a:pt x="20" y="46"/>
                    <a:pt x="20" y="46"/>
                  </a:cubicBezTo>
                  <a:cubicBezTo>
                    <a:pt x="20" y="46"/>
                    <a:pt x="21" y="46"/>
                    <a:pt x="22" y="46"/>
                  </a:cubicBezTo>
                  <a:cubicBezTo>
                    <a:pt x="22" y="46"/>
                    <a:pt x="22" y="45"/>
                    <a:pt x="22" y="45"/>
                  </a:cubicBezTo>
                  <a:cubicBezTo>
                    <a:pt x="24" y="45"/>
                    <a:pt x="25" y="45"/>
                    <a:pt x="27" y="44"/>
                  </a:cubicBezTo>
                  <a:cubicBezTo>
                    <a:pt x="27" y="44"/>
                    <a:pt x="27" y="44"/>
                    <a:pt x="27" y="44"/>
                  </a:cubicBezTo>
                  <a:cubicBezTo>
                    <a:pt x="28" y="44"/>
                    <a:pt x="28" y="44"/>
                    <a:pt x="29" y="44"/>
                  </a:cubicBezTo>
                  <a:cubicBezTo>
                    <a:pt x="29" y="44"/>
                    <a:pt x="30" y="44"/>
                    <a:pt x="30" y="44"/>
                  </a:cubicBezTo>
                  <a:cubicBezTo>
                    <a:pt x="31" y="44"/>
                    <a:pt x="31" y="43"/>
                    <a:pt x="32" y="43"/>
                  </a:cubicBezTo>
                  <a:cubicBezTo>
                    <a:pt x="32" y="43"/>
                    <a:pt x="32" y="43"/>
                    <a:pt x="33" y="43"/>
                  </a:cubicBezTo>
                  <a:cubicBezTo>
                    <a:pt x="35" y="43"/>
                    <a:pt x="38" y="42"/>
                    <a:pt x="41" y="41"/>
                  </a:cubicBezTo>
                  <a:cubicBezTo>
                    <a:pt x="42" y="41"/>
                    <a:pt x="42" y="41"/>
                    <a:pt x="42" y="41"/>
                  </a:cubicBezTo>
                  <a:cubicBezTo>
                    <a:pt x="43" y="41"/>
                    <a:pt x="44" y="41"/>
                    <a:pt x="45" y="41"/>
                  </a:cubicBezTo>
                  <a:cubicBezTo>
                    <a:pt x="45" y="41"/>
                    <a:pt x="45" y="41"/>
                    <a:pt x="45" y="41"/>
                  </a:cubicBezTo>
                  <a:cubicBezTo>
                    <a:pt x="46" y="40"/>
                    <a:pt x="47" y="40"/>
                    <a:pt x="48" y="40"/>
                  </a:cubicBezTo>
                  <a:cubicBezTo>
                    <a:pt x="48" y="40"/>
                    <a:pt x="49" y="40"/>
                    <a:pt x="49" y="40"/>
                  </a:cubicBezTo>
                  <a:cubicBezTo>
                    <a:pt x="50" y="40"/>
                    <a:pt x="51" y="40"/>
                    <a:pt x="52" y="39"/>
                  </a:cubicBezTo>
                  <a:cubicBezTo>
                    <a:pt x="52" y="39"/>
                    <a:pt x="52" y="39"/>
                    <a:pt x="53" y="39"/>
                  </a:cubicBezTo>
                  <a:cubicBezTo>
                    <a:pt x="54" y="39"/>
                    <a:pt x="54" y="39"/>
                    <a:pt x="55" y="39"/>
                  </a:cubicBezTo>
                  <a:cubicBezTo>
                    <a:pt x="56" y="39"/>
                    <a:pt x="56" y="39"/>
                    <a:pt x="57" y="39"/>
                  </a:cubicBezTo>
                  <a:cubicBezTo>
                    <a:pt x="57" y="38"/>
                    <a:pt x="58" y="38"/>
                    <a:pt x="59" y="38"/>
                  </a:cubicBezTo>
                  <a:cubicBezTo>
                    <a:pt x="60" y="38"/>
                    <a:pt x="60" y="38"/>
                    <a:pt x="61" y="38"/>
                  </a:cubicBezTo>
                  <a:cubicBezTo>
                    <a:pt x="61" y="38"/>
                    <a:pt x="62" y="38"/>
                    <a:pt x="63" y="38"/>
                  </a:cubicBezTo>
                  <a:cubicBezTo>
                    <a:pt x="63" y="37"/>
                    <a:pt x="64" y="37"/>
                    <a:pt x="65" y="37"/>
                  </a:cubicBezTo>
                  <a:cubicBezTo>
                    <a:pt x="65" y="37"/>
                    <a:pt x="66" y="37"/>
                    <a:pt x="67" y="37"/>
                  </a:cubicBezTo>
                  <a:cubicBezTo>
                    <a:pt x="68" y="37"/>
                    <a:pt x="68" y="37"/>
                    <a:pt x="69" y="37"/>
                  </a:cubicBezTo>
                  <a:cubicBezTo>
                    <a:pt x="70" y="37"/>
                    <a:pt x="71" y="36"/>
                    <a:pt x="71" y="36"/>
                  </a:cubicBezTo>
                  <a:cubicBezTo>
                    <a:pt x="72" y="36"/>
                    <a:pt x="73" y="36"/>
                    <a:pt x="73" y="36"/>
                  </a:cubicBezTo>
                  <a:cubicBezTo>
                    <a:pt x="74" y="36"/>
                    <a:pt x="75" y="36"/>
                    <a:pt x="75" y="36"/>
                  </a:cubicBezTo>
                  <a:cubicBezTo>
                    <a:pt x="76" y="36"/>
                    <a:pt x="77" y="35"/>
                    <a:pt x="78" y="35"/>
                  </a:cubicBezTo>
                  <a:cubicBezTo>
                    <a:pt x="78" y="35"/>
                    <a:pt x="79" y="35"/>
                    <a:pt x="79" y="35"/>
                  </a:cubicBezTo>
                  <a:cubicBezTo>
                    <a:pt x="80" y="35"/>
                    <a:pt x="82" y="35"/>
                    <a:pt x="83" y="35"/>
                  </a:cubicBezTo>
                  <a:cubicBezTo>
                    <a:pt x="83" y="35"/>
                    <a:pt x="83" y="35"/>
                    <a:pt x="84" y="35"/>
                  </a:cubicBezTo>
                  <a:cubicBezTo>
                    <a:pt x="85" y="34"/>
                    <a:pt x="86" y="34"/>
                    <a:pt x="88" y="34"/>
                  </a:cubicBezTo>
                  <a:cubicBezTo>
                    <a:pt x="88" y="34"/>
                    <a:pt x="88" y="34"/>
                    <a:pt x="89" y="34"/>
                  </a:cubicBezTo>
                  <a:cubicBezTo>
                    <a:pt x="90" y="34"/>
                    <a:pt x="91" y="34"/>
                    <a:pt x="93" y="33"/>
                  </a:cubicBezTo>
                  <a:cubicBezTo>
                    <a:pt x="93" y="33"/>
                    <a:pt x="93" y="33"/>
                    <a:pt x="93" y="33"/>
                  </a:cubicBezTo>
                  <a:cubicBezTo>
                    <a:pt x="95" y="33"/>
                    <a:pt x="96" y="33"/>
                    <a:pt x="98" y="33"/>
                  </a:cubicBezTo>
                  <a:cubicBezTo>
                    <a:pt x="98" y="33"/>
                    <a:pt x="98" y="33"/>
                    <a:pt x="99" y="33"/>
                  </a:cubicBezTo>
                  <a:cubicBezTo>
                    <a:pt x="100" y="32"/>
                    <a:pt x="102" y="32"/>
                    <a:pt x="103" y="32"/>
                  </a:cubicBezTo>
                  <a:cubicBezTo>
                    <a:pt x="103" y="32"/>
                    <a:pt x="104" y="32"/>
                    <a:pt x="104" y="32"/>
                  </a:cubicBezTo>
                  <a:cubicBezTo>
                    <a:pt x="105" y="32"/>
                    <a:pt x="107" y="32"/>
                    <a:pt x="109" y="31"/>
                  </a:cubicBezTo>
                  <a:cubicBezTo>
                    <a:pt x="109" y="31"/>
                    <a:pt x="109" y="31"/>
                    <a:pt x="109" y="31"/>
                  </a:cubicBezTo>
                  <a:cubicBezTo>
                    <a:pt x="111" y="31"/>
                    <a:pt x="113" y="31"/>
                    <a:pt x="114" y="31"/>
                  </a:cubicBezTo>
                  <a:lnTo>
                    <a:pt x="117"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334">
              <a:extLst>
                <a:ext uri="{FF2B5EF4-FFF2-40B4-BE49-F238E27FC236}">
                  <a16:creationId xmlns:a16="http://schemas.microsoft.com/office/drawing/2014/main" id="{CC56E465-BA98-4EE3-B82B-1592C755F922}"/>
                </a:ext>
              </a:extLst>
            </p:cNvPr>
            <p:cNvSpPr>
              <a:spLocks/>
            </p:cNvSpPr>
            <p:nvPr/>
          </p:nvSpPr>
          <p:spPr bwMode="auto">
            <a:xfrm>
              <a:off x="8813371" y="4248514"/>
              <a:ext cx="422977" cy="326047"/>
            </a:xfrm>
            <a:custGeom>
              <a:avLst/>
              <a:gdLst>
                <a:gd name="T0" fmla="*/ 38 w 120"/>
                <a:gd name="T1" fmla="*/ 11 h 93"/>
                <a:gd name="T2" fmla="*/ 56 w 120"/>
                <a:gd name="T3" fmla="*/ 0 h 93"/>
                <a:gd name="T4" fmla="*/ 60 w 120"/>
                <a:gd name="T5" fmla="*/ 0 h 93"/>
                <a:gd name="T6" fmla="*/ 65 w 120"/>
                <a:gd name="T7" fmla="*/ 0 h 93"/>
                <a:gd name="T8" fmla="*/ 82 w 120"/>
                <a:gd name="T9" fmla="*/ 11 h 93"/>
                <a:gd name="T10" fmla="*/ 120 w 120"/>
                <a:gd name="T11" fmla="*/ 93 h 93"/>
                <a:gd name="T12" fmla="*/ 100 w 120"/>
                <a:gd name="T13" fmla="*/ 87 h 93"/>
                <a:gd name="T14" fmla="*/ 100 w 120"/>
                <a:gd name="T15" fmla="*/ 87 h 93"/>
                <a:gd name="T16" fmla="*/ 88 w 120"/>
                <a:gd name="T17" fmla="*/ 72 h 93"/>
                <a:gd name="T18" fmla="*/ 78 w 120"/>
                <a:gd name="T19" fmla="*/ 40 h 93"/>
                <a:gd name="T20" fmla="*/ 65 w 120"/>
                <a:gd name="T21" fmla="*/ 27 h 93"/>
                <a:gd name="T22" fmla="*/ 42 w 120"/>
                <a:gd name="T23" fmla="*/ 39 h 93"/>
                <a:gd name="T24" fmla="*/ 32 w 120"/>
                <a:gd name="T25" fmla="*/ 71 h 93"/>
                <a:gd name="T26" fmla="*/ 20 w 120"/>
                <a:gd name="T27" fmla="*/ 87 h 93"/>
                <a:gd name="T28" fmla="*/ 0 w 120"/>
                <a:gd name="T29" fmla="*/ 93 h 93"/>
                <a:gd name="T30" fmla="*/ 38 w 120"/>
                <a:gd name="T31"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93">
                  <a:moveTo>
                    <a:pt x="38" y="11"/>
                  </a:moveTo>
                  <a:cubicBezTo>
                    <a:pt x="41" y="4"/>
                    <a:pt x="48" y="0"/>
                    <a:pt x="56" y="0"/>
                  </a:cubicBezTo>
                  <a:lnTo>
                    <a:pt x="60" y="0"/>
                  </a:lnTo>
                  <a:lnTo>
                    <a:pt x="65" y="0"/>
                  </a:lnTo>
                  <a:cubicBezTo>
                    <a:pt x="72" y="0"/>
                    <a:pt x="79" y="4"/>
                    <a:pt x="82" y="11"/>
                  </a:cubicBezTo>
                  <a:lnTo>
                    <a:pt x="120" y="93"/>
                  </a:lnTo>
                  <a:cubicBezTo>
                    <a:pt x="113" y="93"/>
                    <a:pt x="106" y="91"/>
                    <a:pt x="100" y="87"/>
                  </a:cubicBezTo>
                  <a:lnTo>
                    <a:pt x="100" y="87"/>
                  </a:lnTo>
                  <a:cubicBezTo>
                    <a:pt x="94" y="83"/>
                    <a:pt x="90" y="78"/>
                    <a:pt x="88" y="72"/>
                  </a:cubicBezTo>
                  <a:lnTo>
                    <a:pt x="78" y="40"/>
                  </a:lnTo>
                  <a:cubicBezTo>
                    <a:pt x="76" y="34"/>
                    <a:pt x="71" y="29"/>
                    <a:pt x="65" y="27"/>
                  </a:cubicBezTo>
                  <a:cubicBezTo>
                    <a:pt x="55" y="24"/>
                    <a:pt x="45" y="30"/>
                    <a:pt x="42" y="39"/>
                  </a:cubicBezTo>
                  <a:lnTo>
                    <a:pt x="32" y="71"/>
                  </a:lnTo>
                  <a:cubicBezTo>
                    <a:pt x="30" y="78"/>
                    <a:pt x="26" y="83"/>
                    <a:pt x="20" y="87"/>
                  </a:cubicBezTo>
                  <a:cubicBezTo>
                    <a:pt x="14" y="91"/>
                    <a:pt x="8" y="93"/>
                    <a:pt x="0" y="93"/>
                  </a:cubicBezTo>
                  <a:lnTo>
                    <a:pt x="38" y="11"/>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5" name="TextBox 64">
            <a:extLst>
              <a:ext uri="{FF2B5EF4-FFF2-40B4-BE49-F238E27FC236}">
                <a16:creationId xmlns:a16="http://schemas.microsoft.com/office/drawing/2014/main" id="{8CA48AB6-CB75-4B4B-B2A0-3A7DECF9A884}"/>
              </a:ext>
            </a:extLst>
          </p:cNvPr>
          <p:cNvSpPr txBox="1"/>
          <p:nvPr/>
        </p:nvSpPr>
        <p:spPr>
          <a:xfrm>
            <a:off x="598714" y="2090757"/>
            <a:ext cx="1792705" cy="307777"/>
          </a:xfrm>
          <a:prstGeom prst="rect">
            <a:avLst/>
          </a:prstGeom>
        </p:spPr>
        <p:txBody>
          <a:bodyPr vert="horz" wrap="square" lIns="0" tIns="0" rIns="0" bIns="0" rtlCol="0" anchor="t">
            <a:spAutoFit/>
          </a:bodyPr>
          <a:lstStyle>
            <a:defPPr>
              <a:defRPr lang="en-US"/>
            </a:defPPr>
            <a:lvl1pPr defTabSz="932742">
              <a:lnSpc>
                <a:spcPct val="100000"/>
              </a:lnSpc>
              <a:spcBef>
                <a:spcPct val="0"/>
              </a:spcBef>
              <a:buNone/>
              <a:defRPr sz="2400" b="0" cap="none" spc="-50" baseline="0">
                <a:ln w="3175">
                  <a:noFill/>
                </a:ln>
                <a:gradFill>
                  <a:gsLst>
                    <a:gs pos="1250">
                      <a:schemeClr val="tx1"/>
                    </a:gs>
                    <a:gs pos="100000">
                      <a:schemeClr val="tx1"/>
                    </a:gs>
                  </a:gsLst>
                  <a:lin ang="5400000" scaled="0"/>
                </a:gradFill>
                <a:effectLst/>
                <a:latin typeface="+mj-lt"/>
                <a:cs typeface="Segoe UI" pitchFamily="34" charset="0"/>
              </a:defRPr>
            </a:lvl1pPr>
          </a:lstStyle>
          <a:p>
            <a:pPr marL="342900" indent="-342900">
              <a:buFont typeface="Wingdings" panose="05000000000000000000" pitchFamily="2" charset="2"/>
              <a:buChar char="Ø"/>
            </a:pPr>
            <a:r>
              <a:rPr lang="en-US" sz="2000" dirty="0">
                <a:latin typeface="Segoe UI Semilight" panose="020B0402040204020203" pitchFamily="34" charset="0"/>
                <a:cs typeface="Segoe UI Semilight" panose="020B0402040204020203" pitchFamily="34" charset="0"/>
              </a:rPr>
              <a:t>Root site</a:t>
            </a:r>
          </a:p>
        </p:txBody>
      </p:sp>
      <p:sp>
        <p:nvSpPr>
          <p:cNvPr id="66" name="TextBox 65">
            <a:extLst>
              <a:ext uri="{FF2B5EF4-FFF2-40B4-BE49-F238E27FC236}">
                <a16:creationId xmlns:a16="http://schemas.microsoft.com/office/drawing/2014/main" id="{53A27BA1-A46E-4778-809F-A8B5CBCE0713}"/>
              </a:ext>
            </a:extLst>
          </p:cNvPr>
          <p:cNvSpPr txBox="1"/>
          <p:nvPr/>
        </p:nvSpPr>
        <p:spPr>
          <a:xfrm>
            <a:off x="598714" y="3046254"/>
            <a:ext cx="4101395" cy="615553"/>
          </a:xfrm>
          <a:prstGeom prst="rect">
            <a:avLst/>
          </a:prstGeom>
        </p:spPr>
        <p:txBody>
          <a:bodyPr vert="horz" wrap="square" lIns="0" tIns="0" rIns="0" bIns="0" rtlCol="0" anchor="t">
            <a:spAutoFit/>
          </a:bodyPr>
          <a:lstStyle>
            <a:defPPr>
              <a:defRPr lang="en-US"/>
            </a:defPPr>
            <a:lvl1pPr marL="342900" indent="-342900" defTabSz="932742">
              <a:lnSpc>
                <a:spcPct val="100000"/>
              </a:lnSpc>
              <a:spcBef>
                <a:spcPct val="0"/>
              </a:spcBef>
              <a:buFont typeface="Wingdings" panose="05000000000000000000" pitchFamily="2" charset="2"/>
              <a:buChar char="Ø"/>
              <a:defRPr sz="2000" b="0" cap="none" spc="-50" baseline="0">
                <a:ln w="3175">
                  <a:noFill/>
                </a:ln>
                <a:gradFill>
                  <a:gsLst>
                    <a:gs pos="1250">
                      <a:schemeClr val="tx1"/>
                    </a:gs>
                    <a:gs pos="100000">
                      <a:schemeClr val="tx1"/>
                    </a:gs>
                  </a:gsLst>
                  <a:lin ang="5400000" scaled="0"/>
                </a:gradFill>
                <a:effectLst/>
                <a:latin typeface="Segoe UI Semilight" panose="020B0402040204020203" pitchFamily="34" charset="0"/>
                <a:cs typeface="Segoe UI Semilight" panose="020B0402040204020203" pitchFamily="34" charset="0"/>
              </a:defRPr>
            </a:lvl1pPr>
          </a:lstStyle>
          <a:p>
            <a:r>
              <a:rPr lang="en-US" dirty="0"/>
              <a:t>SharePoint start page</a:t>
            </a:r>
            <a:br>
              <a:rPr lang="en-US" dirty="0"/>
            </a:br>
            <a:r>
              <a:rPr lang="en-US" dirty="0"/>
              <a:t>(formerly SharePoint home page)</a:t>
            </a:r>
          </a:p>
        </p:txBody>
      </p:sp>
      <p:sp>
        <p:nvSpPr>
          <p:cNvPr id="67" name="TextBox 66">
            <a:extLst>
              <a:ext uri="{FF2B5EF4-FFF2-40B4-BE49-F238E27FC236}">
                <a16:creationId xmlns:a16="http://schemas.microsoft.com/office/drawing/2014/main" id="{F4AB58D2-8777-4875-9BE8-138573E5ADCA}"/>
              </a:ext>
            </a:extLst>
          </p:cNvPr>
          <p:cNvSpPr txBox="1"/>
          <p:nvPr/>
        </p:nvSpPr>
        <p:spPr>
          <a:xfrm>
            <a:off x="598714" y="4309527"/>
            <a:ext cx="4057337" cy="307777"/>
          </a:xfrm>
          <a:prstGeom prst="rect">
            <a:avLst/>
          </a:prstGeom>
        </p:spPr>
        <p:txBody>
          <a:bodyPr vert="horz" wrap="square" lIns="0" tIns="0" rIns="0" bIns="0" rtlCol="0" anchor="t">
            <a:spAutoFit/>
          </a:bodyPr>
          <a:lstStyle>
            <a:defPPr>
              <a:defRPr lang="en-US"/>
            </a:defPPr>
            <a:lvl1pPr marL="342900" indent="-342900" defTabSz="932742">
              <a:lnSpc>
                <a:spcPct val="100000"/>
              </a:lnSpc>
              <a:spcBef>
                <a:spcPct val="0"/>
              </a:spcBef>
              <a:buFont typeface="Wingdings" panose="05000000000000000000" pitchFamily="2" charset="2"/>
              <a:buChar char="Ø"/>
              <a:defRPr sz="2000" b="0" cap="none" spc="-50" baseline="0">
                <a:ln w="3175">
                  <a:noFill/>
                </a:ln>
                <a:gradFill>
                  <a:gsLst>
                    <a:gs pos="1250">
                      <a:schemeClr val="tx1"/>
                    </a:gs>
                    <a:gs pos="100000">
                      <a:schemeClr val="tx1"/>
                    </a:gs>
                  </a:gsLst>
                  <a:lin ang="5400000" scaled="0"/>
                </a:gradFill>
                <a:effectLst/>
                <a:latin typeface="Segoe UI Semilight" panose="020B0402040204020203" pitchFamily="34" charset="0"/>
                <a:cs typeface="Segoe UI Semilight" panose="020B0402040204020203" pitchFamily="34" charset="0"/>
              </a:defRPr>
            </a:lvl1pPr>
          </a:lstStyle>
          <a:p>
            <a:r>
              <a:rPr lang="en-US" dirty="0"/>
              <a:t>Organization news site</a:t>
            </a:r>
          </a:p>
        </p:txBody>
      </p:sp>
      <p:sp>
        <p:nvSpPr>
          <p:cNvPr id="69" name="TextBox 68">
            <a:extLst>
              <a:ext uri="{FF2B5EF4-FFF2-40B4-BE49-F238E27FC236}">
                <a16:creationId xmlns:a16="http://schemas.microsoft.com/office/drawing/2014/main" id="{C6B613E6-203A-43EB-917D-B6642B4C73E6}"/>
              </a:ext>
            </a:extLst>
          </p:cNvPr>
          <p:cNvSpPr txBox="1"/>
          <p:nvPr/>
        </p:nvSpPr>
        <p:spPr>
          <a:xfrm>
            <a:off x="598714" y="5265023"/>
            <a:ext cx="3615222" cy="307777"/>
          </a:xfrm>
          <a:prstGeom prst="rect">
            <a:avLst/>
          </a:prstGeom>
        </p:spPr>
        <p:txBody>
          <a:bodyPr vert="horz" wrap="square" lIns="0" tIns="0" rIns="0" bIns="0" rtlCol="0" anchor="t">
            <a:spAutoFit/>
          </a:bodyPr>
          <a:lstStyle>
            <a:defPPr>
              <a:defRPr lang="en-US"/>
            </a:defPPr>
            <a:lvl1pPr marL="342900" indent="-342900" defTabSz="932742">
              <a:lnSpc>
                <a:spcPct val="100000"/>
              </a:lnSpc>
              <a:spcBef>
                <a:spcPct val="0"/>
              </a:spcBef>
              <a:buFont typeface="Wingdings" panose="05000000000000000000" pitchFamily="2" charset="2"/>
              <a:buChar char="Ø"/>
              <a:defRPr sz="2000" b="0" cap="none" spc="-50" baseline="0">
                <a:ln w="3175">
                  <a:noFill/>
                </a:ln>
                <a:gradFill>
                  <a:gsLst>
                    <a:gs pos="1250">
                      <a:schemeClr val="tx1"/>
                    </a:gs>
                    <a:gs pos="100000">
                      <a:schemeClr val="tx1"/>
                    </a:gs>
                  </a:gsLst>
                  <a:lin ang="5400000" scaled="0"/>
                </a:gradFill>
                <a:effectLst/>
                <a:latin typeface="Segoe UI Semilight" panose="020B0402040204020203" pitchFamily="34" charset="0"/>
                <a:cs typeface="Segoe UI Semilight" panose="020B0402040204020203" pitchFamily="34" charset="0"/>
              </a:defRPr>
            </a:lvl1pPr>
          </a:lstStyle>
          <a:p>
            <a:r>
              <a:rPr lang="en-US" dirty="0"/>
              <a:t>Classic SharePoint sites</a:t>
            </a:r>
          </a:p>
        </p:txBody>
      </p:sp>
    </p:spTree>
    <p:extLst>
      <p:ext uri="{BB962C8B-B14F-4D97-AF65-F5344CB8AC3E}">
        <p14:creationId xmlns:p14="http://schemas.microsoft.com/office/powerpoint/2010/main" val="401090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AAA036-953A-4BEA-B722-AD80CBB25E9B}"/>
              </a:ext>
            </a:extLst>
          </p:cNvPr>
          <p:cNvSpPr txBox="1"/>
          <p:nvPr/>
        </p:nvSpPr>
        <p:spPr>
          <a:xfrm>
            <a:off x="584199" y="1435100"/>
            <a:ext cx="11314113" cy="1569660"/>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Most visitors start their web experiences by navigating, including internal web sites. Good navigation experiences present visitors with a complete picture of what is available on the site and, combined with the home page, provide a comprehensive “story” for the site.</a:t>
            </a:r>
            <a:endParaRPr lang="en-US" sz="2400" dirty="0">
              <a:latin typeface="Segoe UI Semilight" panose="020B0402040204020203" pitchFamily="34" charset="0"/>
              <a:cs typeface="Segoe UI Semilight" panose="020B0402040204020203" pitchFamily="34" charset="0"/>
            </a:endParaRPr>
          </a:p>
        </p:txBody>
      </p:sp>
      <p:grpSp>
        <p:nvGrpSpPr>
          <p:cNvPr id="12" name="Group 11">
            <a:extLst>
              <a:ext uri="{FF2B5EF4-FFF2-40B4-BE49-F238E27FC236}">
                <a16:creationId xmlns:a16="http://schemas.microsoft.com/office/drawing/2014/main" id="{D2AFFB65-639C-4407-BAE0-9EAC7B2BC708}"/>
              </a:ext>
              <a:ext uri="{C183D7F6-B498-43B3-948B-1728B52AA6E4}">
                <adec:decorative xmlns:adec="http://schemas.microsoft.com/office/drawing/2017/decorative" val="1"/>
              </a:ext>
            </a:extLst>
          </p:cNvPr>
          <p:cNvGrpSpPr/>
          <p:nvPr/>
        </p:nvGrpSpPr>
        <p:grpSpPr>
          <a:xfrm>
            <a:off x="4595930" y="3807576"/>
            <a:ext cx="7010853" cy="2461462"/>
            <a:chOff x="10290175" y="5221288"/>
            <a:chExt cx="1162051" cy="407988"/>
          </a:xfrm>
        </p:grpSpPr>
        <p:sp>
          <p:nvSpPr>
            <p:cNvPr id="13" name="Freeform 2569">
              <a:extLst>
                <a:ext uri="{FF2B5EF4-FFF2-40B4-BE49-F238E27FC236}">
                  <a16:creationId xmlns:a16="http://schemas.microsoft.com/office/drawing/2014/main" id="{3D1AF790-B082-43CA-B72A-4940336B9F9C}"/>
                </a:ext>
              </a:extLst>
            </p:cNvPr>
            <p:cNvSpPr>
              <a:spLocks/>
            </p:cNvSpPr>
            <p:nvPr/>
          </p:nvSpPr>
          <p:spPr bwMode="auto">
            <a:xfrm>
              <a:off x="11263313" y="5559426"/>
              <a:ext cx="14288" cy="6350"/>
            </a:xfrm>
            <a:custGeom>
              <a:avLst/>
              <a:gdLst>
                <a:gd name="T0" fmla="*/ 22 w 22"/>
                <a:gd name="T1" fmla="*/ 0 h 11"/>
                <a:gd name="T2" fmla="*/ 0 w 22"/>
                <a:gd name="T3" fmla="*/ 0 h 11"/>
                <a:gd name="T4" fmla="*/ 0 w 22"/>
                <a:gd name="T5" fmla="*/ 11 h 11"/>
                <a:gd name="T6" fmla="*/ 22 w 22"/>
                <a:gd name="T7" fmla="*/ 0 h 11"/>
              </a:gdLst>
              <a:ahLst/>
              <a:cxnLst>
                <a:cxn ang="0">
                  <a:pos x="T0" y="T1"/>
                </a:cxn>
                <a:cxn ang="0">
                  <a:pos x="T2" y="T3"/>
                </a:cxn>
                <a:cxn ang="0">
                  <a:pos x="T4" y="T5"/>
                </a:cxn>
                <a:cxn ang="0">
                  <a:pos x="T6" y="T7"/>
                </a:cxn>
              </a:cxnLst>
              <a:rect l="0" t="0" r="r" b="b"/>
              <a:pathLst>
                <a:path w="22" h="11">
                  <a:moveTo>
                    <a:pt x="22" y="0"/>
                  </a:moveTo>
                  <a:lnTo>
                    <a:pt x="0" y="0"/>
                  </a:lnTo>
                  <a:lnTo>
                    <a:pt x="0" y="11"/>
                  </a:lnTo>
                  <a:lnTo>
                    <a:pt x="22" y="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70">
              <a:extLst>
                <a:ext uri="{FF2B5EF4-FFF2-40B4-BE49-F238E27FC236}">
                  <a16:creationId xmlns:a16="http://schemas.microsoft.com/office/drawing/2014/main" id="{468093ED-AF6B-4473-87AF-B42025F6204B}"/>
                </a:ext>
              </a:extLst>
            </p:cNvPr>
            <p:cNvSpPr>
              <a:spLocks/>
            </p:cNvSpPr>
            <p:nvPr/>
          </p:nvSpPr>
          <p:spPr bwMode="auto">
            <a:xfrm>
              <a:off x="11263313" y="5559426"/>
              <a:ext cx="44450" cy="28575"/>
            </a:xfrm>
            <a:custGeom>
              <a:avLst/>
              <a:gdLst>
                <a:gd name="T0" fmla="*/ 0 w 70"/>
                <a:gd name="T1" fmla="*/ 11 h 45"/>
                <a:gd name="T2" fmla="*/ 0 w 70"/>
                <a:gd name="T3" fmla="*/ 33 h 45"/>
                <a:gd name="T4" fmla="*/ 68 w 70"/>
                <a:gd name="T5" fmla="*/ 18 h 45"/>
                <a:gd name="T6" fmla="*/ 64 w 70"/>
                <a:gd name="T7" fmla="*/ 10 h 45"/>
                <a:gd name="T8" fmla="*/ 29 w 70"/>
                <a:gd name="T9" fmla="*/ 10 h 45"/>
                <a:gd name="T10" fmla="*/ 22 w 70"/>
                <a:gd name="T11" fmla="*/ 0 h 45"/>
                <a:gd name="T12" fmla="*/ 0 w 70"/>
                <a:gd name="T13" fmla="*/ 11 h 45"/>
              </a:gdLst>
              <a:ahLst/>
              <a:cxnLst>
                <a:cxn ang="0">
                  <a:pos x="T0" y="T1"/>
                </a:cxn>
                <a:cxn ang="0">
                  <a:pos x="T2" y="T3"/>
                </a:cxn>
                <a:cxn ang="0">
                  <a:pos x="T4" y="T5"/>
                </a:cxn>
                <a:cxn ang="0">
                  <a:pos x="T6" y="T7"/>
                </a:cxn>
                <a:cxn ang="0">
                  <a:pos x="T8" y="T9"/>
                </a:cxn>
                <a:cxn ang="0">
                  <a:pos x="T10" y="T11"/>
                </a:cxn>
                <a:cxn ang="0">
                  <a:pos x="T12" y="T13"/>
                </a:cxn>
              </a:cxnLst>
              <a:rect l="0" t="0" r="r" b="b"/>
              <a:pathLst>
                <a:path w="70" h="45">
                  <a:moveTo>
                    <a:pt x="0" y="11"/>
                  </a:moveTo>
                  <a:lnTo>
                    <a:pt x="0" y="33"/>
                  </a:lnTo>
                  <a:cubicBezTo>
                    <a:pt x="0" y="33"/>
                    <a:pt x="46" y="45"/>
                    <a:pt x="68" y="18"/>
                  </a:cubicBezTo>
                  <a:cubicBezTo>
                    <a:pt x="70" y="15"/>
                    <a:pt x="68" y="10"/>
                    <a:pt x="64" y="10"/>
                  </a:cubicBezTo>
                  <a:lnTo>
                    <a:pt x="29" y="10"/>
                  </a:lnTo>
                  <a:lnTo>
                    <a:pt x="22" y="0"/>
                  </a:lnTo>
                  <a:lnTo>
                    <a:pt x="0" y="11"/>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71">
              <a:extLst>
                <a:ext uri="{FF2B5EF4-FFF2-40B4-BE49-F238E27FC236}">
                  <a16:creationId xmlns:a16="http://schemas.microsoft.com/office/drawing/2014/main" id="{28229F12-0815-4C39-830C-523BD6851DD8}"/>
                </a:ext>
              </a:extLst>
            </p:cNvPr>
            <p:cNvSpPr>
              <a:spLocks/>
            </p:cNvSpPr>
            <p:nvPr/>
          </p:nvSpPr>
          <p:spPr bwMode="auto">
            <a:xfrm>
              <a:off x="11171238" y="5405438"/>
              <a:ext cx="106363" cy="153988"/>
            </a:xfrm>
            <a:custGeom>
              <a:avLst/>
              <a:gdLst>
                <a:gd name="T0" fmla="*/ 65 w 168"/>
                <a:gd name="T1" fmla="*/ 0 h 243"/>
                <a:gd name="T2" fmla="*/ 154 w 168"/>
                <a:gd name="T3" fmla="*/ 93 h 243"/>
                <a:gd name="T4" fmla="*/ 168 w 168"/>
                <a:gd name="T5" fmla="*/ 243 h 243"/>
                <a:gd name="T6" fmla="*/ 142 w 168"/>
                <a:gd name="T7" fmla="*/ 243 h 243"/>
                <a:gd name="T8" fmla="*/ 109 w 168"/>
                <a:gd name="T9" fmla="*/ 132 h 243"/>
                <a:gd name="T10" fmla="*/ 0 w 168"/>
                <a:gd name="T11" fmla="*/ 36 h 243"/>
                <a:gd name="T12" fmla="*/ 65 w 168"/>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68" h="243">
                  <a:moveTo>
                    <a:pt x="65" y="0"/>
                  </a:moveTo>
                  <a:lnTo>
                    <a:pt x="154" y="93"/>
                  </a:lnTo>
                  <a:lnTo>
                    <a:pt x="168" y="243"/>
                  </a:lnTo>
                  <a:lnTo>
                    <a:pt x="142" y="243"/>
                  </a:lnTo>
                  <a:lnTo>
                    <a:pt x="109" y="132"/>
                  </a:lnTo>
                  <a:lnTo>
                    <a:pt x="0" y="36"/>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72">
              <a:extLst>
                <a:ext uri="{FF2B5EF4-FFF2-40B4-BE49-F238E27FC236}">
                  <a16:creationId xmlns:a16="http://schemas.microsoft.com/office/drawing/2014/main" id="{CA5EA082-CBBF-448D-8395-4C6A00E232B7}"/>
                </a:ext>
              </a:extLst>
            </p:cNvPr>
            <p:cNvSpPr>
              <a:spLocks/>
            </p:cNvSpPr>
            <p:nvPr/>
          </p:nvSpPr>
          <p:spPr bwMode="auto">
            <a:xfrm>
              <a:off x="11025188" y="5405438"/>
              <a:ext cx="106363" cy="153988"/>
            </a:xfrm>
            <a:custGeom>
              <a:avLst/>
              <a:gdLst>
                <a:gd name="T0" fmla="*/ 64 w 168"/>
                <a:gd name="T1" fmla="*/ 0 h 243"/>
                <a:gd name="T2" fmla="*/ 153 w 168"/>
                <a:gd name="T3" fmla="*/ 93 h 243"/>
                <a:gd name="T4" fmla="*/ 168 w 168"/>
                <a:gd name="T5" fmla="*/ 243 h 243"/>
                <a:gd name="T6" fmla="*/ 145 w 168"/>
                <a:gd name="T7" fmla="*/ 243 h 243"/>
                <a:gd name="T8" fmla="*/ 109 w 168"/>
                <a:gd name="T9" fmla="*/ 132 h 243"/>
                <a:gd name="T10" fmla="*/ 0 w 168"/>
                <a:gd name="T11" fmla="*/ 36 h 243"/>
                <a:gd name="T12" fmla="*/ 64 w 168"/>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68" h="243">
                  <a:moveTo>
                    <a:pt x="64" y="0"/>
                  </a:moveTo>
                  <a:lnTo>
                    <a:pt x="153" y="93"/>
                  </a:lnTo>
                  <a:lnTo>
                    <a:pt x="168" y="243"/>
                  </a:lnTo>
                  <a:lnTo>
                    <a:pt x="145" y="243"/>
                  </a:lnTo>
                  <a:lnTo>
                    <a:pt x="109" y="132"/>
                  </a:lnTo>
                  <a:lnTo>
                    <a:pt x="0" y="36"/>
                  </a:lnTo>
                  <a:lnTo>
                    <a:pt x="64"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73">
              <a:extLst>
                <a:ext uri="{FF2B5EF4-FFF2-40B4-BE49-F238E27FC236}">
                  <a16:creationId xmlns:a16="http://schemas.microsoft.com/office/drawing/2014/main" id="{4E485DEB-10FF-460F-85F0-D0C61F32EEAE}"/>
                </a:ext>
              </a:extLst>
            </p:cNvPr>
            <p:cNvSpPr>
              <a:spLocks/>
            </p:cNvSpPr>
            <p:nvPr/>
          </p:nvSpPr>
          <p:spPr bwMode="auto">
            <a:xfrm>
              <a:off x="11117263" y="5559426"/>
              <a:ext cx="14288" cy="6350"/>
            </a:xfrm>
            <a:custGeom>
              <a:avLst/>
              <a:gdLst>
                <a:gd name="T0" fmla="*/ 23 w 23"/>
                <a:gd name="T1" fmla="*/ 0 h 11"/>
                <a:gd name="T2" fmla="*/ 0 w 23"/>
                <a:gd name="T3" fmla="*/ 0 h 11"/>
                <a:gd name="T4" fmla="*/ 0 w 23"/>
                <a:gd name="T5" fmla="*/ 11 h 11"/>
                <a:gd name="T6" fmla="*/ 23 w 23"/>
                <a:gd name="T7" fmla="*/ 0 h 11"/>
              </a:gdLst>
              <a:ahLst/>
              <a:cxnLst>
                <a:cxn ang="0">
                  <a:pos x="T0" y="T1"/>
                </a:cxn>
                <a:cxn ang="0">
                  <a:pos x="T2" y="T3"/>
                </a:cxn>
                <a:cxn ang="0">
                  <a:pos x="T4" y="T5"/>
                </a:cxn>
                <a:cxn ang="0">
                  <a:pos x="T6" y="T7"/>
                </a:cxn>
              </a:cxnLst>
              <a:rect l="0" t="0" r="r" b="b"/>
              <a:pathLst>
                <a:path w="23" h="11">
                  <a:moveTo>
                    <a:pt x="23" y="0"/>
                  </a:moveTo>
                  <a:lnTo>
                    <a:pt x="0" y="0"/>
                  </a:lnTo>
                  <a:lnTo>
                    <a:pt x="0" y="11"/>
                  </a:lnTo>
                  <a:lnTo>
                    <a:pt x="23"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74">
              <a:extLst>
                <a:ext uri="{FF2B5EF4-FFF2-40B4-BE49-F238E27FC236}">
                  <a16:creationId xmlns:a16="http://schemas.microsoft.com/office/drawing/2014/main" id="{26B2CF4E-1CE2-449A-B3ED-AFF644F58C34}"/>
                </a:ext>
              </a:extLst>
            </p:cNvPr>
            <p:cNvSpPr>
              <a:spLocks/>
            </p:cNvSpPr>
            <p:nvPr/>
          </p:nvSpPr>
          <p:spPr bwMode="auto">
            <a:xfrm>
              <a:off x="11117263" y="5559426"/>
              <a:ext cx="44450" cy="28575"/>
            </a:xfrm>
            <a:custGeom>
              <a:avLst/>
              <a:gdLst>
                <a:gd name="T0" fmla="*/ 0 w 71"/>
                <a:gd name="T1" fmla="*/ 6 h 45"/>
                <a:gd name="T2" fmla="*/ 0 w 71"/>
                <a:gd name="T3" fmla="*/ 33 h 45"/>
                <a:gd name="T4" fmla="*/ 68 w 71"/>
                <a:gd name="T5" fmla="*/ 18 h 45"/>
                <a:gd name="T6" fmla="*/ 64 w 71"/>
                <a:gd name="T7" fmla="*/ 10 h 45"/>
                <a:gd name="T8" fmla="*/ 29 w 71"/>
                <a:gd name="T9" fmla="*/ 10 h 45"/>
                <a:gd name="T10" fmla="*/ 23 w 71"/>
                <a:gd name="T11" fmla="*/ 0 h 45"/>
                <a:gd name="T12" fmla="*/ 0 w 71"/>
                <a:gd name="T13" fmla="*/ 6 h 45"/>
              </a:gdLst>
              <a:ahLst/>
              <a:cxnLst>
                <a:cxn ang="0">
                  <a:pos x="T0" y="T1"/>
                </a:cxn>
                <a:cxn ang="0">
                  <a:pos x="T2" y="T3"/>
                </a:cxn>
                <a:cxn ang="0">
                  <a:pos x="T4" y="T5"/>
                </a:cxn>
                <a:cxn ang="0">
                  <a:pos x="T6" y="T7"/>
                </a:cxn>
                <a:cxn ang="0">
                  <a:pos x="T8" y="T9"/>
                </a:cxn>
                <a:cxn ang="0">
                  <a:pos x="T10" y="T11"/>
                </a:cxn>
                <a:cxn ang="0">
                  <a:pos x="T12" y="T13"/>
                </a:cxn>
              </a:cxnLst>
              <a:rect l="0" t="0" r="r" b="b"/>
              <a:pathLst>
                <a:path w="71" h="45">
                  <a:moveTo>
                    <a:pt x="0" y="6"/>
                  </a:moveTo>
                  <a:lnTo>
                    <a:pt x="0" y="33"/>
                  </a:lnTo>
                  <a:cubicBezTo>
                    <a:pt x="0" y="33"/>
                    <a:pt x="47" y="45"/>
                    <a:pt x="68" y="18"/>
                  </a:cubicBezTo>
                  <a:cubicBezTo>
                    <a:pt x="71" y="15"/>
                    <a:pt x="68" y="10"/>
                    <a:pt x="64" y="10"/>
                  </a:cubicBezTo>
                  <a:lnTo>
                    <a:pt x="29" y="10"/>
                  </a:lnTo>
                  <a:lnTo>
                    <a:pt x="23" y="0"/>
                  </a:lnTo>
                  <a:lnTo>
                    <a:pt x="0" y="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75">
              <a:extLst>
                <a:ext uri="{FF2B5EF4-FFF2-40B4-BE49-F238E27FC236}">
                  <a16:creationId xmlns:a16="http://schemas.microsoft.com/office/drawing/2014/main" id="{D308E4BF-FD18-44EF-A018-8B61DC15F922}"/>
                </a:ext>
              </a:extLst>
            </p:cNvPr>
            <p:cNvSpPr>
              <a:spLocks/>
            </p:cNvSpPr>
            <p:nvPr/>
          </p:nvSpPr>
          <p:spPr bwMode="auto">
            <a:xfrm>
              <a:off x="10880725" y="5405438"/>
              <a:ext cx="106363" cy="153988"/>
            </a:xfrm>
            <a:custGeom>
              <a:avLst/>
              <a:gdLst>
                <a:gd name="T0" fmla="*/ 64 w 168"/>
                <a:gd name="T1" fmla="*/ 0 h 243"/>
                <a:gd name="T2" fmla="*/ 153 w 168"/>
                <a:gd name="T3" fmla="*/ 93 h 243"/>
                <a:gd name="T4" fmla="*/ 168 w 168"/>
                <a:gd name="T5" fmla="*/ 243 h 243"/>
                <a:gd name="T6" fmla="*/ 145 w 168"/>
                <a:gd name="T7" fmla="*/ 243 h 243"/>
                <a:gd name="T8" fmla="*/ 109 w 168"/>
                <a:gd name="T9" fmla="*/ 132 h 243"/>
                <a:gd name="T10" fmla="*/ 0 w 168"/>
                <a:gd name="T11" fmla="*/ 36 h 243"/>
                <a:gd name="T12" fmla="*/ 64 w 168"/>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168" h="243">
                  <a:moveTo>
                    <a:pt x="64" y="0"/>
                  </a:moveTo>
                  <a:lnTo>
                    <a:pt x="153" y="93"/>
                  </a:lnTo>
                  <a:lnTo>
                    <a:pt x="168" y="243"/>
                  </a:lnTo>
                  <a:lnTo>
                    <a:pt x="145" y="243"/>
                  </a:lnTo>
                  <a:lnTo>
                    <a:pt x="109" y="132"/>
                  </a:lnTo>
                  <a:lnTo>
                    <a:pt x="0" y="36"/>
                  </a:lnTo>
                  <a:lnTo>
                    <a:pt x="64" y="0"/>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576">
              <a:extLst>
                <a:ext uri="{FF2B5EF4-FFF2-40B4-BE49-F238E27FC236}">
                  <a16:creationId xmlns:a16="http://schemas.microsoft.com/office/drawing/2014/main" id="{E1F51B58-8FDA-4C2B-85EB-61F8BD02CE74}"/>
                </a:ext>
              </a:extLst>
            </p:cNvPr>
            <p:cNvSpPr>
              <a:spLocks/>
            </p:cNvSpPr>
            <p:nvPr/>
          </p:nvSpPr>
          <p:spPr bwMode="auto">
            <a:xfrm>
              <a:off x="10972800" y="5559426"/>
              <a:ext cx="14288" cy="6350"/>
            </a:xfrm>
            <a:custGeom>
              <a:avLst/>
              <a:gdLst>
                <a:gd name="T0" fmla="*/ 23 w 23"/>
                <a:gd name="T1" fmla="*/ 0 h 11"/>
                <a:gd name="T2" fmla="*/ 0 w 23"/>
                <a:gd name="T3" fmla="*/ 0 h 11"/>
                <a:gd name="T4" fmla="*/ 0 w 23"/>
                <a:gd name="T5" fmla="*/ 11 h 11"/>
                <a:gd name="T6" fmla="*/ 23 w 23"/>
                <a:gd name="T7" fmla="*/ 0 h 11"/>
              </a:gdLst>
              <a:ahLst/>
              <a:cxnLst>
                <a:cxn ang="0">
                  <a:pos x="T0" y="T1"/>
                </a:cxn>
                <a:cxn ang="0">
                  <a:pos x="T2" y="T3"/>
                </a:cxn>
                <a:cxn ang="0">
                  <a:pos x="T4" y="T5"/>
                </a:cxn>
                <a:cxn ang="0">
                  <a:pos x="T6" y="T7"/>
                </a:cxn>
              </a:cxnLst>
              <a:rect l="0" t="0" r="r" b="b"/>
              <a:pathLst>
                <a:path w="23" h="11">
                  <a:moveTo>
                    <a:pt x="23" y="0"/>
                  </a:moveTo>
                  <a:lnTo>
                    <a:pt x="0" y="0"/>
                  </a:lnTo>
                  <a:lnTo>
                    <a:pt x="0" y="11"/>
                  </a:lnTo>
                  <a:lnTo>
                    <a:pt x="23"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77">
              <a:extLst>
                <a:ext uri="{FF2B5EF4-FFF2-40B4-BE49-F238E27FC236}">
                  <a16:creationId xmlns:a16="http://schemas.microsoft.com/office/drawing/2014/main" id="{630AEDE0-702D-455A-9634-8D417880900D}"/>
                </a:ext>
              </a:extLst>
            </p:cNvPr>
            <p:cNvSpPr>
              <a:spLocks/>
            </p:cNvSpPr>
            <p:nvPr/>
          </p:nvSpPr>
          <p:spPr bwMode="auto">
            <a:xfrm>
              <a:off x="10972800" y="5559426"/>
              <a:ext cx="44450" cy="28575"/>
            </a:xfrm>
            <a:custGeom>
              <a:avLst/>
              <a:gdLst>
                <a:gd name="T0" fmla="*/ 0 w 71"/>
                <a:gd name="T1" fmla="*/ 0 h 45"/>
                <a:gd name="T2" fmla="*/ 0 w 71"/>
                <a:gd name="T3" fmla="*/ 33 h 45"/>
                <a:gd name="T4" fmla="*/ 68 w 71"/>
                <a:gd name="T5" fmla="*/ 18 h 45"/>
                <a:gd name="T6" fmla="*/ 64 w 71"/>
                <a:gd name="T7" fmla="*/ 10 h 45"/>
                <a:gd name="T8" fmla="*/ 29 w 71"/>
                <a:gd name="T9" fmla="*/ 10 h 45"/>
                <a:gd name="T10" fmla="*/ 23 w 71"/>
                <a:gd name="T11" fmla="*/ 0 h 45"/>
                <a:gd name="T12" fmla="*/ 0 w 7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71" h="45">
                  <a:moveTo>
                    <a:pt x="0" y="0"/>
                  </a:moveTo>
                  <a:lnTo>
                    <a:pt x="0" y="33"/>
                  </a:lnTo>
                  <a:cubicBezTo>
                    <a:pt x="0" y="33"/>
                    <a:pt x="47" y="45"/>
                    <a:pt x="68" y="18"/>
                  </a:cubicBezTo>
                  <a:cubicBezTo>
                    <a:pt x="71" y="15"/>
                    <a:pt x="68" y="10"/>
                    <a:pt x="64" y="10"/>
                  </a:cubicBezTo>
                  <a:lnTo>
                    <a:pt x="29" y="10"/>
                  </a:lnTo>
                  <a:lnTo>
                    <a:pt x="2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78">
              <a:extLst>
                <a:ext uri="{FF2B5EF4-FFF2-40B4-BE49-F238E27FC236}">
                  <a16:creationId xmlns:a16="http://schemas.microsoft.com/office/drawing/2014/main" id="{D4E769E6-E6DA-4ABC-8258-9D50EB785357}"/>
                </a:ext>
              </a:extLst>
            </p:cNvPr>
            <p:cNvSpPr>
              <a:spLocks/>
            </p:cNvSpPr>
            <p:nvPr/>
          </p:nvSpPr>
          <p:spPr bwMode="auto">
            <a:xfrm>
              <a:off x="10820400" y="5559426"/>
              <a:ext cx="14288" cy="6350"/>
            </a:xfrm>
            <a:custGeom>
              <a:avLst/>
              <a:gdLst>
                <a:gd name="T0" fmla="*/ 22 w 22"/>
                <a:gd name="T1" fmla="*/ 0 h 11"/>
                <a:gd name="T2" fmla="*/ 0 w 22"/>
                <a:gd name="T3" fmla="*/ 0 h 11"/>
                <a:gd name="T4" fmla="*/ 0 w 22"/>
                <a:gd name="T5" fmla="*/ 11 h 11"/>
                <a:gd name="T6" fmla="*/ 22 w 22"/>
                <a:gd name="T7" fmla="*/ 0 h 11"/>
              </a:gdLst>
              <a:ahLst/>
              <a:cxnLst>
                <a:cxn ang="0">
                  <a:pos x="T0" y="T1"/>
                </a:cxn>
                <a:cxn ang="0">
                  <a:pos x="T2" y="T3"/>
                </a:cxn>
                <a:cxn ang="0">
                  <a:pos x="T4" y="T5"/>
                </a:cxn>
                <a:cxn ang="0">
                  <a:pos x="T6" y="T7"/>
                </a:cxn>
              </a:cxnLst>
              <a:rect l="0" t="0" r="r" b="b"/>
              <a:pathLst>
                <a:path w="22" h="11">
                  <a:moveTo>
                    <a:pt x="22" y="0"/>
                  </a:moveTo>
                  <a:lnTo>
                    <a:pt x="0" y="0"/>
                  </a:lnTo>
                  <a:lnTo>
                    <a:pt x="0" y="11"/>
                  </a:lnTo>
                  <a:lnTo>
                    <a:pt x="22"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79">
              <a:extLst>
                <a:ext uri="{FF2B5EF4-FFF2-40B4-BE49-F238E27FC236}">
                  <a16:creationId xmlns:a16="http://schemas.microsoft.com/office/drawing/2014/main" id="{7BF4EF60-DD0C-4639-BF6A-24F905FA741A}"/>
                </a:ext>
              </a:extLst>
            </p:cNvPr>
            <p:cNvSpPr>
              <a:spLocks/>
            </p:cNvSpPr>
            <p:nvPr/>
          </p:nvSpPr>
          <p:spPr bwMode="auto">
            <a:xfrm>
              <a:off x="10820400" y="5559426"/>
              <a:ext cx="44450" cy="28575"/>
            </a:xfrm>
            <a:custGeom>
              <a:avLst/>
              <a:gdLst>
                <a:gd name="T0" fmla="*/ 0 w 70"/>
                <a:gd name="T1" fmla="*/ 6 h 45"/>
                <a:gd name="T2" fmla="*/ 0 w 70"/>
                <a:gd name="T3" fmla="*/ 33 h 45"/>
                <a:gd name="T4" fmla="*/ 68 w 70"/>
                <a:gd name="T5" fmla="*/ 18 h 45"/>
                <a:gd name="T6" fmla="*/ 64 w 70"/>
                <a:gd name="T7" fmla="*/ 10 h 45"/>
                <a:gd name="T8" fmla="*/ 29 w 70"/>
                <a:gd name="T9" fmla="*/ 10 h 45"/>
                <a:gd name="T10" fmla="*/ 22 w 70"/>
                <a:gd name="T11" fmla="*/ 0 h 45"/>
                <a:gd name="T12" fmla="*/ 0 w 70"/>
                <a:gd name="T13" fmla="*/ 6 h 45"/>
              </a:gdLst>
              <a:ahLst/>
              <a:cxnLst>
                <a:cxn ang="0">
                  <a:pos x="T0" y="T1"/>
                </a:cxn>
                <a:cxn ang="0">
                  <a:pos x="T2" y="T3"/>
                </a:cxn>
                <a:cxn ang="0">
                  <a:pos x="T4" y="T5"/>
                </a:cxn>
                <a:cxn ang="0">
                  <a:pos x="T6" y="T7"/>
                </a:cxn>
                <a:cxn ang="0">
                  <a:pos x="T8" y="T9"/>
                </a:cxn>
                <a:cxn ang="0">
                  <a:pos x="T10" y="T11"/>
                </a:cxn>
                <a:cxn ang="0">
                  <a:pos x="T12" y="T13"/>
                </a:cxn>
              </a:cxnLst>
              <a:rect l="0" t="0" r="r" b="b"/>
              <a:pathLst>
                <a:path w="70" h="45">
                  <a:moveTo>
                    <a:pt x="0" y="6"/>
                  </a:moveTo>
                  <a:lnTo>
                    <a:pt x="0" y="33"/>
                  </a:lnTo>
                  <a:cubicBezTo>
                    <a:pt x="0" y="33"/>
                    <a:pt x="46" y="45"/>
                    <a:pt x="68" y="18"/>
                  </a:cubicBezTo>
                  <a:cubicBezTo>
                    <a:pt x="70" y="15"/>
                    <a:pt x="68" y="10"/>
                    <a:pt x="64" y="10"/>
                  </a:cubicBezTo>
                  <a:lnTo>
                    <a:pt x="29" y="10"/>
                  </a:lnTo>
                  <a:lnTo>
                    <a:pt x="22" y="0"/>
                  </a:lnTo>
                  <a:lnTo>
                    <a:pt x="0" y="6"/>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80">
              <a:extLst>
                <a:ext uri="{FF2B5EF4-FFF2-40B4-BE49-F238E27FC236}">
                  <a16:creationId xmlns:a16="http://schemas.microsoft.com/office/drawing/2014/main" id="{A34172BE-4EF5-4E29-9556-A3FDAC01D8DC}"/>
                </a:ext>
              </a:extLst>
            </p:cNvPr>
            <p:cNvSpPr>
              <a:spLocks/>
            </p:cNvSpPr>
            <p:nvPr/>
          </p:nvSpPr>
          <p:spPr bwMode="auto">
            <a:xfrm>
              <a:off x="10790238" y="5556251"/>
              <a:ext cx="55563" cy="25400"/>
            </a:xfrm>
            <a:custGeom>
              <a:avLst/>
              <a:gdLst>
                <a:gd name="T0" fmla="*/ 83 w 87"/>
                <a:gd name="T1" fmla="*/ 41 h 41"/>
                <a:gd name="T2" fmla="*/ 0 w 87"/>
                <a:gd name="T3" fmla="*/ 11 h 41"/>
                <a:gd name="T4" fmla="*/ 4 w 87"/>
                <a:gd name="T5" fmla="*/ 0 h 41"/>
                <a:gd name="T6" fmla="*/ 87 w 87"/>
                <a:gd name="T7" fmla="*/ 30 h 41"/>
                <a:gd name="T8" fmla="*/ 83 w 87"/>
                <a:gd name="T9" fmla="*/ 41 h 41"/>
              </a:gdLst>
              <a:ahLst/>
              <a:cxnLst>
                <a:cxn ang="0">
                  <a:pos x="T0" y="T1"/>
                </a:cxn>
                <a:cxn ang="0">
                  <a:pos x="T2" y="T3"/>
                </a:cxn>
                <a:cxn ang="0">
                  <a:pos x="T4" y="T5"/>
                </a:cxn>
                <a:cxn ang="0">
                  <a:pos x="T6" y="T7"/>
                </a:cxn>
                <a:cxn ang="0">
                  <a:pos x="T8" y="T9"/>
                </a:cxn>
              </a:cxnLst>
              <a:rect l="0" t="0" r="r" b="b"/>
              <a:pathLst>
                <a:path w="87" h="41">
                  <a:moveTo>
                    <a:pt x="83" y="41"/>
                  </a:moveTo>
                  <a:lnTo>
                    <a:pt x="0" y="11"/>
                  </a:lnTo>
                  <a:lnTo>
                    <a:pt x="4" y="0"/>
                  </a:lnTo>
                  <a:lnTo>
                    <a:pt x="87" y="30"/>
                  </a:lnTo>
                  <a:lnTo>
                    <a:pt x="83"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81">
              <a:extLst>
                <a:ext uri="{FF2B5EF4-FFF2-40B4-BE49-F238E27FC236}">
                  <a16:creationId xmlns:a16="http://schemas.microsoft.com/office/drawing/2014/main" id="{EFAB27DB-58E6-4CE6-ABF0-49C5A3341D08}"/>
                </a:ext>
              </a:extLst>
            </p:cNvPr>
            <p:cNvSpPr>
              <a:spLocks/>
            </p:cNvSpPr>
            <p:nvPr/>
          </p:nvSpPr>
          <p:spPr bwMode="auto">
            <a:xfrm>
              <a:off x="10942638" y="5556251"/>
              <a:ext cx="55563" cy="25400"/>
            </a:xfrm>
            <a:custGeom>
              <a:avLst/>
              <a:gdLst>
                <a:gd name="T0" fmla="*/ 84 w 87"/>
                <a:gd name="T1" fmla="*/ 41 h 41"/>
                <a:gd name="T2" fmla="*/ 0 w 87"/>
                <a:gd name="T3" fmla="*/ 11 h 41"/>
                <a:gd name="T4" fmla="*/ 4 w 87"/>
                <a:gd name="T5" fmla="*/ 0 h 41"/>
                <a:gd name="T6" fmla="*/ 87 w 87"/>
                <a:gd name="T7" fmla="*/ 30 h 41"/>
                <a:gd name="T8" fmla="*/ 84 w 87"/>
                <a:gd name="T9" fmla="*/ 41 h 41"/>
              </a:gdLst>
              <a:ahLst/>
              <a:cxnLst>
                <a:cxn ang="0">
                  <a:pos x="T0" y="T1"/>
                </a:cxn>
                <a:cxn ang="0">
                  <a:pos x="T2" y="T3"/>
                </a:cxn>
                <a:cxn ang="0">
                  <a:pos x="T4" y="T5"/>
                </a:cxn>
                <a:cxn ang="0">
                  <a:pos x="T6" y="T7"/>
                </a:cxn>
                <a:cxn ang="0">
                  <a:pos x="T8" y="T9"/>
                </a:cxn>
              </a:cxnLst>
              <a:rect l="0" t="0" r="r" b="b"/>
              <a:pathLst>
                <a:path w="87" h="41">
                  <a:moveTo>
                    <a:pt x="84" y="41"/>
                  </a:moveTo>
                  <a:lnTo>
                    <a:pt x="0" y="11"/>
                  </a:lnTo>
                  <a:lnTo>
                    <a:pt x="4" y="0"/>
                  </a:lnTo>
                  <a:lnTo>
                    <a:pt x="87" y="30"/>
                  </a:lnTo>
                  <a:lnTo>
                    <a:pt x="84"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82">
              <a:extLst>
                <a:ext uri="{FF2B5EF4-FFF2-40B4-BE49-F238E27FC236}">
                  <a16:creationId xmlns:a16="http://schemas.microsoft.com/office/drawing/2014/main" id="{35685CB9-484E-4EC3-8703-DCD94E0E94C7}"/>
                </a:ext>
              </a:extLst>
            </p:cNvPr>
            <p:cNvSpPr>
              <a:spLocks/>
            </p:cNvSpPr>
            <p:nvPr/>
          </p:nvSpPr>
          <p:spPr bwMode="auto">
            <a:xfrm>
              <a:off x="11087100" y="5556251"/>
              <a:ext cx="55563" cy="25400"/>
            </a:xfrm>
            <a:custGeom>
              <a:avLst/>
              <a:gdLst>
                <a:gd name="T0" fmla="*/ 83 w 87"/>
                <a:gd name="T1" fmla="*/ 41 h 41"/>
                <a:gd name="T2" fmla="*/ 0 w 87"/>
                <a:gd name="T3" fmla="*/ 11 h 41"/>
                <a:gd name="T4" fmla="*/ 4 w 87"/>
                <a:gd name="T5" fmla="*/ 0 h 41"/>
                <a:gd name="T6" fmla="*/ 87 w 87"/>
                <a:gd name="T7" fmla="*/ 30 h 41"/>
                <a:gd name="T8" fmla="*/ 83 w 87"/>
                <a:gd name="T9" fmla="*/ 41 h 41"/>
              </a:gdLst>
              <a:ahLst/>
              <a:cxnLst>
                <a:cxn ang="0">
                  <a:pos x="T0" y="T1"/>
                </a:cxn>
                <a:cxn ang="0">
                  <a:pos x="T2" y="T3"/>
                </a:cxn>
                <a:cxn ang="0">
                  <a:pos x="T4" y="T5"/>
                </a:cxn>
                <a:cxn ang="0">
                  <a:pos x="T6" y="T7"/>
                </a:cxn>
                <a:cxn ang="0">
                  <a:pos x="T8" y="T9"/>
                </a:cxn>
              </a:cxnLst>
              <a:rect l="0" t="0" r="r" b="b"/>
              <a:pathLst>
                <a:path w="87" h="41">
                  <a:moveTo>
                    <a:pt x="83" y="41"/>
                  </a:moveTo>
                  <a:lnTo>
                    <a:pt x="0" y="11"/>
                  </a:lnTo>
                  <a:lnTo>
                    <a:pt x="4" y="0"/>
                  </a:lnTo>
                  <a:lnTo>
                    <a:pt x="87" y="30"/>
                  </a:lnTo>
                  <a:lnTo>
                    <a:pt x="83"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83">
              <a:extLst>
                <a:ext uri="{FF2B5EF4-FFF2-40B4-BE49-F238E27FC236}">
                  <a16:creationId xmlns:a16="http://schemas.microsoft.com/office/drawing/2014/main" id="{A1A83453-92B8-42BB-9CB4-09EB231B46E9}"/>
                </a:ext>
              </a:extLst>
            </p:cNvPr>
            <p:cNvSpPr>
              <a:spLocks/>
            </p:cNvSpPr>
            <p:nvPr/>
          </p:nvSpPr>
          <p:spPr bwMode="auto">
            <a:xfrm>
              <a:off x="11233150" y="5556251"/>
              <a:ext cx="55563" cy="25400"/>
            </a:xfrm>
            <a:custGeom>
              <a:avLst/>
              <a:gdLst>
                <a:gd name="T0" fmla="*/ 83 w 87"/>
                <a:gd name="T1" fmla="*/ 41 h 41"/>
                <a:gd name="T2" fmla="*/ 0 w 87"/>
                <a:gd name="T3" fmla="*/ 11 h 41"/>
                <a:gd name="T4" fmla="*/ 4 w 87"/>
                <a:gd name="T5" fmla="*/ 0 h 41"/>
                <a:gd name="T6" fmla="*/ 87 w 87"/>
                <a:gd name="T7" fmla="*/ 30 h 41"/>
                <a:gd name="T8" fmla="*/ 83 w 87"/>
                <a:gd name="T9" fmla="*/ 41 h 41"/>
              </a:gdLst>
              <a:ahLst/>
              <a:cxnLst>
                <a:cxn ang="0">
                  <a:pos x="T0" y="T1"/>
                </a:cxn>
                <a:cxn ang="0">
                  <a:pos x="T2" y="T3"/>
                </a:cxn>
                <a:cxn ang="0">
                  <a:pos x="T4" y="T5"/>
                </a:cxn>
                <a:cxn ang="0">
                  <a:pos x="T6" y="T7"/>
                </a:cxn>
                <a:cxn ang="0">
                  <a:pos x="T8" y="T9"/>
                </a:cxn>
              </a:cxnLst>
              <a:rect l="0" t="0" r="r" b="b"/>
              <a:pathLst>
                <a:path w="87" h="41">
                  <a:moveTo>
                    <a:pt x="83" y="41"/>
                  </a:moveTo>
                  <a:lnTo>
                    <a:pt x="0" y="11"/>
                  </a:lnTo>
                  <a:lnTo>
                    <a:pt x="4" y="0"/>
                  </a:lnTo>
                  <a:lnTo>
                    <a:pt x="87" y="30"/>
                  </a:lnTo>
                  <a:lnTo>
                    <a:pt x="83" y="41"/>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84">
              <a:extLst>
                <a:ext uri="{FF2B5EF4-FFF2-40B4-BE49-F238E27FC236}">
                  <a16:creationId xmlns:a16="http://schemas.microsoft.com/office/drawing/2014/main" id="{4594A9DE-FA03-494E-82F9-BE2E85A5D94A}"/>
                </a:ext>
              </a:extLst>
            </p:cNvPr>
            <p:cNvSpPr>
              <a:spLocks/>
            </p:cNvSpPr>
            <p:nvPr/>
          </p:nvSpPr>
          <p:spPr bwMode="auto">
            <a:xfrm>
              <a:off x="10290175" y="5473701"/>
              <a:ext cx="138113" cy="6350"/>
            </a:xfrm>
            <a:custGeom>
              <a:avLst/>
              <a:gdLst>
                <a:gd name="T0" fmla="*/ 210 w 216"/>
                <a:gd name="T1" fmla="*/ 11 h 11"/>
                <a:gd name="T2" fmla="*/ 0 w 216"/>
                <a:gd name="T3" fmla="*/ 11 h 11"/>
                <a:gd name="T4" fmla="*/ 0 w 216"/>
                <a:gd name="T5" fmla="*/ 0 h 11"/>
                <a:gd name="T6" fmla="*/ 210 w 216"/>
                <a:gd name="T7" fmla="*/ 0 h 11"/>
                <a:gd name="T8" fmla="*/ 216 w 216"/>
                <a:gd name="T9" fmla="*/ 5 h 11"/>
                <a:gd name="T10" fmla="*/ 210 w 216"/>
                <a:gd name="T11" fmla="*/ 11 h 11"/>
              </a:gdLst>
              <a:ahLst/>
              <a:cxnLst>
                <a:cxn ang="0">
                  <a:pos x="T0" y="T1"/>
                </a:cxn>
                <a:cxn ang="0">
                  <a:pos x="T2" y="T3"/>
                </a:cxn>
                <a:cxn ang="0">
                  <a:pos x="T4" y="T5"/>
                </a:cxn>
                <a:cxn ang="0">
                  <a:pos x="T6" y="T7"/>
                </a:cxn>
                <a:cxn ang="0">
                  <a:pos x="T8" y="T9"/>
                </a:cxn>
                <a:cxn ang="0">
                  <a:pos x="T10" y="T11"/>
                </a:cxn>
              </a:cxnLst>
              <a:rect l="0" t="0" r="r" b="b"/>
              <a:pathLst>
                <a:path w="216" h="11">
                  <a:moveTo>
                    <a:pt x="210" y="11"/>
                  </a:moveTo>
                  <a:lnTo>
                    <a:pt x="0" y="11"/>
                  </a:lnTo>
                  <a:lnTo>
                    <a:pt x="0" y="0"/>
                  </a:lnTo>
                  <a:lnTo>
                    <a:pt x="210" y="0"/>
                  </a:lnTo>
                  <a:cubicBezTo>
                    <a:pt x="213" y="0"/>
                    <a:pt x="216" y="2"/>
                    <a:pt x="216" y="5"/>
                  </a:cubicBezTo>
                  <a:cubicBezTo>
                    <a:pt x="216" y="8"/>
                    <a:pt x="213" y="11"/>
                    <a:pt x="210" y="11"/>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585">
              <a:extLst>
                <a:ext uri="{FF2B5EF4-FFF2-40B4-BE49-F238E27FC236}">
                  <a16:creationId xmlns:a16="http://schemas.microsoft.com/office/drawing/2014/main" id="{678CCD05-7E18-4CFF-A077-BC1B0C33C9CE}"/>
                </a:ext>
              </a:extLst>
            </p:cNvPr>
            <p:cNvSpPr>
              <a:spLocks/>
            </p:cNvSpPr>
            <p:nvPr/>
          </p:nvSpPr>
          <p:spPr bwMode="auto">
            <a:xfrm>
              <a:off x="10448925" y="5370513"/>
              <a:ext cx="177800" cy="6350"/>
            </a:xfrm>
            <a:custGeom>
              <a:avLst/>
              <a:gdLst>
                <a:gd name="T0" fmla="*/ 276 w 281"/>
                <a:gd name="T1" fmla="*/ 11 h 11"/>
                <a:gd name="T2" fmla="*/ 6 w 281"/>
                <a:gd name="T3" fmla="*/ 11 h 11"/>
                <a:gd name="T4" fmla="*/ 0 w 281"/>
                <a:gd name="T5" fmla="*/ 6 h 11"/>
                <a:gd name="T6" fmla="*/ 6 w 281"/>
                <a:gd name="T7" fmla="*/ 0 h 11"/>
                <a:gd name="T8" fmla="*/ 276 w 281"/>
                <a:gd name="T9" fmla="*/ 0 h 11"/>
                <a:gd name="T10" fmla="*/ 281 w 281"/>
                <a:gd name="T11" fmla="*/ 6 h 11"/>
                <a:gd name="T12" fmla="*/ 276 w 28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81" h="11">
                  <a:moveTo>
                    <a:pt x="276" y="11"/>
                  </a:moveTo>
                  <a:lnTo>
                    <a:pt x="6" y="11"/>
                  </a:lnTo>
                  <a:cubicBezTo>
                    <a:pt x="3" y="11"/>
                    <a:pt x="0" y="9"/>
                    <a:pt x="0" y="6"/>
                  </a:cubicBezTo>
                  <a:cubicBezTo>
                    <a:pt x="0" y="3"/>
                    <a:pt x="3" y="0"/>
                    <a:pt x="6" y="0"/>
                  </a:cubicBezTo>
                  <a:lnTo>
                    <a:pt x="276" y="0"/>
                  </a:lnTo>
                  <a:cubicBezTo>
                    <a:pt x="279" y="0"/>
                    <a:pt x="281" y="3"/>
                    <a:pt x="281" y="6"/>
                  </a:cubicBezTo>
                  <a:cubicBezTo>
                    <a:pt x="281" y="9"/>
                    <a:pt x="279" y="11"/>
                    <a:pt x="276" y="11"/>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586">
              <a:extLst>
                <a:ext uri="{FF2B5EF4-FFF2-40B4-BE49-F238E27FC236}">
                  <a16:creationId xmlns:a16="http://schemas.microsoft.com/office/drawing/2014/main" id="{1F062303-CE1C-4D99-92BD-DDC5CC14EA51}"/>
                </a:ext>
              </a:extLst>
            </p:cNvPr>
            <p:cNvSpPr>
              <a:spLocks/>
            </p:cNvSpPr>
            <p:nvPr/>
          </p:nvSpPr>
          <p:spPr bwMode="auto">
            <a:xfrm>
              <a:off x="10801350" y="5337176"/>
              <a:ext cx="647700" cy="6350"/>
            </a:xfrm>
            <a:custGeom>
              <a:avLst/>
              <a:gdLst>
                <a:gd name="T0" fmla="*/ 1018 w 1023"/>
                <a:gd name="T1" fmla="*/ 10 h 10"/>
                <a:gd name="T2" fmla="*/ 5 w 1023"/>
                <a:gd name="T3" fmla="*/ 10 h 10"/>
                <a:gd name="T4" fmla="*/ 0 w 1023"/>
                <a:gd name="T5" fmla="*/ 5 h 10"/>
                <a:gd name="T6" fmla="*/ 5 w 1023"/>
                <a:gd name="T7" fmla="*/ 0 h 10"/>
                <a:gd name="T8" fmla="*/ 1018 w 1023"/>
                <a:gd name="T9" fmla="*/ 0 h 10"/>
                <a:gd name="T10" fmla="*/ 1023 w 1023"/>
                <a:gd name="T11" fmla="*/ 5 h 10"/>
                <a:gd name="T12" fmla="*/ 1018 w 102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023" h="10">
                  <a:moveTo>
                    <a:pt x="1018" y="10"/>
                  </a:moveTo>
                  <a:lnTo>
                    <a:pt x="5" y="10"/>
                  </a:lnTo>
                  <a:cubicBezTo>
                    <a:pt x="2" y="10"/>
                    <a:pt x="0" y="8"/>
                    <a:pt x="0" y="5"/>
                  </a:cubicBezTo>
                  <a:cubicBezTo>
                    <a:pt x="0" y="2"/>
                    <a:pt x="2" y="0"/>
                    <a:pt x="5" y="0"/>
                  </a:cubicBezTo>
                  <a:lnTo>
                    <a:pt x="1018" y="0"/>
                  </a:lnTo>
                  <a:cubicBezTo>
                    <a:pt x="1021" y="0"/>
                    <a:pt x="1023" y="2"/>
                    <a:pt x="1023" y="5"/>
                  </a:cubicBezTo>
                  <a:cubicBezTo>
                    <a:pt x="1023" y="8"/>
                    <a:pt x="1021" y="10"/>
                    <a:pt x="1018" y="10"/>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587">
              <a:extLst>
                <a:ext uri="{FF2B5EF4-FFF2-40B4-BE49-F238E27FC236}">
                  <a16:creationId xmlns:a16="http://schemas.microsoft.com/office/drawing/2014/main" id="{4A584B16-DF90-4682-803C-594F1B020DBF}"/>
                </a:ext>
              </a:extLst>
            </p:cNvPr>
            <p:cNvSpPr>
              <a:spLocks/>
            </p:cNvSpPr>
            <p:nvPr/>
          </p:nvSpPr>
          <p:spPr bwMode="auto">
            <a:xfrm>
              <a:off x="10537825" y="5300663"/>
              <a:ext cx="68263" cy="6350"/>
            </a:xfrm>
            <a:custGeom>
              <a:avLst/>
              <a:gdLst>
                <a:gd name="T0" fmla="*/ 103 w 108"/>
                <a:gd name="T1" fmla="*/ 11 h 11"/>
                <a:gd name="T2" fmla="*/ 5 w 108"/>
                <a:gd name="T3" fmla="*/ 11 h 11"/>
                <a:gd name="T4" fmla="*/ 0 w 108"/>
                <a:gd name="T5" fmla="*/ 5 h 11"/>
                <a:gd name="T6" fmla="*/ 5 w 108"/>
                <a:gd name="T7" fmla="*/ 0 h 11"/>
                <a:gd name="T8" fmla="*/ 103 w 108"/>
                <a:gd name="T9" fmla="*/ 0 h 11"/>
                <a:gd name="T10" fmla="*/ 108 w 108"/>
                <a:gd name="T11" fmla="*/ 5 h 11"/>
                <a:gd name="T12" fmla="*/ 103 w 108"/>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8" h="11">
                  <a:moveTo>
                    <a:pt x="103" y="11"/>
                  </a:moveTo>
                  <a:lnTo>
                    <a:pt x="5" y="11"/>
                  </a:lnTo>
                  <a:cubicBezTo>
                    <a:pt x="2" y="11"/>
                    <a:pt x="0" y="8"/>
                    <a:pt x="0" y="5"/>
                  </a:cubicBezTo>
                  <a:cubicBezTo>
                    <a:pt x="0" y="2"/>
                    <a:pt x="2" y="0"/>
                    <a:pt x="5" y="0"/>
                  </a:cubicBezTo>
                  <a:lnTo>
                    <a:pt x="103" y="0"/>
                  </a:lnTo>
                  <a:cubicBezTo>
                    <a:pt x="106" y="0"/>
                    <a:pt x="108" y="2"/>
                    <a:pt x="108" y="5"/>
                  </a:cubicBezTo>
                  <a:cubicBezTo>
                    <a:pt x="108" y="8"/>
                    <a:pt x="106" y="11"/>
                    <a:pt x="103" y="11"/>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588">
              <a:extLst>
                <a:ext uri="{FF2B5EF4-FFF2-40B4-BE49-F238E27FC236}">
                  <a16:creationId xmlns:a16="http://schemas.microsoft.com/office/drawing/2014/main" id="{16AE4972-2909-4687-AF2F-BB94BA951EC1}"/>
                </a:ext>
              </a:extLst>
            </p:cNvPr>
            <p:cNvSpPr>
              <a:spLocks/>
            </p:cNvSpPr>
            <p:nvPr/>
          </p:nvSpPr>
          <p:spPr bwMode="auto">
            <a:xfrm>
              <a:off x="10515600" y="5421313"/>
              <a:ext cx="60325" cy="6350"/>
            </a:xfrm>
            <a:custGeom>
              <a:avLst/>
              <a:gdLst>
                <a:gd name="T0" fmla="*/ 90 w 95"/>
                <a:gd name="T1" fmla="*/ 10 h 10"/>
                <a:gd name="T2" fmla="*/ 6 w 95"/>
                <a:gd name="T3" fmla="*/ 10 h 10"/>
                <a:gd name="T4" fmla="*/ 0 w 95"/>
                <a:gd name="T5" fmla="*/ 5 h 10"/>
                <a:gd name="T6" fmla="*/ 6 w 95"/>
                <a:gd name="T7" fmla="*/ 0 h 10"/>
                <a:gd name="T8" fmla="*/ 90 w 95"/>
                <a:gd name="T9" fmla="*/ 0 h 10"/>
                <a:gd name="T10" fmla="*/ 95 w 95"/>
                <a:gd name="T11" fmla="*/ 5 h 10"/>
                <a:gd name="T12" fmla="*/ 90 w 9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90" y="10"/>
                  </a:moveTo>
                  <a:lnTo>
                    <a:pt x="6" y="10"/>
                  </a:lnTo>
                  <a:cubicBezTo>
                    <a:pt x="3" y="10"/>
                    <a:pt x="0" y="8"/>
                    <a:pt x="0" y="5"/>
                  </a:cubicBezTo>
                  <a:cubicBezTo>
                    <a:pt x="0" y="2"/>
                    <a:pt x="3" y="0"/>
                    <a:pt x="6" y="0"/>
                  </a:cubicBezTo>
                  <a:lnTo>
                    <a:pt x="90" y="0"/>
                  </a:lnTo>
                  <a:cubicBezTo>
                    <a:pt x="93" y="0"/>
                    <a:pt x="95" y="2"/>
                    <a:pt x="95" y="5"/>
                  </a:cubicBezTo>
                  <a:cubicBezTo>
                    <a:pt x="95" y="8"/>
                    <a:pt x="93" y="10"/>
                    <a:pt x="90" y="10"/>
                  </a:cubicBezTo>
                  <a:close/>
                </a:path>
              </a:pathLst>
            </a:custGeom>
            <a:solidFill>
              <a:srgbClr val="E6E6E6"/>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589">
              <a:extLst>
                <a:ext uri="{FF2B5EF4-FFF2-40B4-BE49-F238E27FC236}">
                  <a16:creationId xmlns:a16="http://schemas.microsoft.com/office/drawing/2014/main" id="{BFB7EC3E-C605-43D0-BCB3-4ABD05C394A7}"/>
                </a:ext>
              </a:extLst>
            </p:cNvPr>
            <p:cNvSpPr>
              <a:spLocks/>
            </p:cNvSpPr>
            <p:nvPr/>
          </p:nvSpPr>
          <p:spPr bwMode="auto">
            <a:xfrm>
              <a:off x="10812463" y="5427663"/>
              <a:ext cx="117475" cy="23813"/>
            </a:xfrm>
            <a:custGeom>
              <a:avLst/>
              <a:gdLst>
                <a:gd name="T0" fmla="*/ 133 w 186"/>
                <a:gd name="T1" fmla="*/ 15 h 37"/>
                <a:gd name="T2" fmla="*/ 74 w 186"/>
                <a:gd name="T3" fmla="*/ 15 h 37"/>
                <a:gd name="T4" fmla="*/ 76 w 186"/>
                <a:gd name="T5" fmla="*/ 24 h 37"/>
                <a:gd name="T6" fmla="*/ 62 w 186"/>
                <a:gd name="T7" fmla="*/ 15 h 37"/>
                <a:gd name="T8" fmla="*/ 23 w 186"/>
                <a:gd name="T9" fmla="*/ 0 h 37"/>
                <a:gd name="T10" fmla="*/ 6 w 186"/>
                <a:gd name="T11" fmla="*/ 0 h 37"/>
                <a:gd name="T12" fmla="*/ 0 w 186"/>
                <a:gd name="T13" fmla="*/ 6 h 37"/>
                <a:gd name="T14" fmla="*/ 6 w 186"/>
                <a:gd name="T15" fmla="*/ 12 h 37"/>
                <a:gd name="T16" fmla="*/ 23 w 186"/>
                <a:gd name="T17" fmla="*/ 12 h 37"/>
                <a:gd name="T18" fmla="*/ 54 w 186"/>
                <a:gd name="T19" fmla="*/ 24 h 37"/>
                <a:gd name="T20" fmla="*/ 88 w 186"/>
                <a:gd name="T21" fmla="*/ 37 h 37"/>
                <a:gd name="T22" fmla="*/ 97 w 186"/>
                <a:gd name="T23" fmla="*/ 37 h 37"/>
                <a:gd name="T24" fmla="*/ 110 w 186"/>
                <a:gd name="T25" fmla="*/ 37 h 37"/>
                <a:gd name="T26" fmla="*/ 186 w 186"/>
                <a:gd name="T27" fmla="*/ 37 h 37"/>
                <a:gd name="T28" fmla="*/ 133 w 186"/>
                <a:gd name="T2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6" h="37">
                  <a:moveTo>
                    <a:pt x="133" y="15"/>
                  </a:moveTo>
                  <a:lnTo>
                    <a:pt x="74" y="15"/>
                  </a:lnTo>
                  <a:cubicBezTo>
                    <a:pt x="74" y="18"/>
                    <a:pt x="75" y="21"/>
                    <a:pt x="76" y="24"/>
                  </a:cubicBezTo>
                  <a:cubicBezTo>
                    <a:pt x="71" y="22"/>
                    <a:pt x="66" y="19"/>
                    <a:pt x="62" y="15"/>
                  </a:cubicBezTo>
                  <a:cubicBezTo>
                    <a:pt x="51" y="6"/>
                    <a:pt x="37" y="0"/>
                    <a:pt x="23" y="0"/>
                  </a:cubicBezTo>
                  <a:lnTo>
                    <a:pt x="6" y="0"/>
                  </a:lnTo>
                  <a:cubicBezTo>
                    <a:pt x="2" y="0"/>
                    <a:pt x="0" y="3"/>
                    <a:pt x="0" y="6"/>
                  </a:cubicBezTo>
                  <a:cubicBezTo>
                    <a:pt x="0" y="9"/>
                    <a:pt x="2" y="12"/>
                    <a:pt x="6" y="12"/>
                  </a:cubicBezTo>
                  <a:lnTo>
                    <a:pt x="23" y="12"/>
                  </a:lnTo>
                  <a:cubicBezTo>
                    <a:pt x="34" y="12"/>
                    <a:pt x="45" y="16"/>
                    <a:pt x="54" y="24"/>
                  </a:cubicBezTo>
                  <a:cubicBezTo>
                    <a:pt x="63" y="32"/>
                    <a:pt x="75" y="37"/>
                    <a:pt x="88" y="37"/>
                  </a:cubicBezTo>
                  <a:lnTo>
                    <a:pt x="97" y="37"/>
                  </a:lnTo>
                  <a:lnTo>
                    <a:pt x="110" y="37"/>
                  </a:lnTo>
                  <a:lnTo>
                    <a:pt x="186" y="37"/>
                  </a:lnTo>
                  <a:cubicBezTo>
                    <a:pt x="172" y="23"/>
                    <a:pt x="153" y="15"/>
                    <a:pt x="133" y="1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90">
              <a:extLst>
                <a:ext uri="{FF2B5EF4-FFF2-40B4-BE49-F238E27FC236}">
                  <a16:creationId xmlns:a16="http://schemas.microsoft.com/office/drawing/2014/main" id="{5B39DFF2-E699-426E-9EBF-1FF4B7BC53E5}"/>
                </a:ext>
              </a:extLst>
            </p:cNvPr>
            <p:cNvSpPr>
              <a:spLocks/>
            </p:cNvSpPr>
            <p:nvPr/>
          </p:nvSpPr>
          <p:spPr bwMode="auto">
            <a:xfrm>
              <a:off x="10704513" y="5405438"/>
              <a:ext cx="130175" cy="153988"/>
            </a:xfrm>
            <a:custGeom>
              <a:avLst/>
              <a:gdLst>
                <a:gd name="T0" fmla="*/ 190 w 204"/>
                <a:gd name="T1" fmla="*/ 93 h 243"/>
                <a:gd name="T2" fmla="*/ 101 w 204"/>
                <a:gd name="T3" fmla="*/ 0 h 243"/>
                <a:gd name="T4" fmla="*/ 36 w 204"/>
                <a:gd name="T5" fmla="*/ 36 h 243"/>
                <a:gd name="T6" fmla="*/ 51 w 204"/>
                <a:gd name="T7" fmla="*/ 50 h 243"/>
                <a:gd name="T8" fmla="*/ 0 w 204"/>
                <a:gd name="T9" fmla="*/ 50 h 243"/>
                <a:gd name="T10" fmla="*/ 23 w 204"/>
                <a:gd name="T11" fmla="*/ 72 h 243"/>
                <a:gd name="T12" fmla="*/ 77 w 204"/>
                <a:gd name="T13" fmla="*/ 72 h 243"/>
                <a:gd name="T14" fmla="*/ 145 w 204"/>
                <a:gd name="T15" fmla="*/ 132 h 243"/>
                <a:gd name="T16" fmla="*/ 182 w 204"/>
                <a:gd name="T17" fmla="*/ 243 h 243"/>
                <a:gd name="T18" fmla="*/ 204 w 204"/>
                <a:gd name="T19" fmla="*/ 243 h 243"/>
                <a:gd name="T20" fmla="*/ 190 w 204"/>
                <a:gd name="T21" fmla="*/ 9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43">
                  <a:moveTo>
                    <a:pt x="190" y="93"/>
                  </a:moveTo>
                  <a:lnTo>
                    <a:pt x="101" y="0"/>
                  </a:lnTo>
                  <a:lnTo>
                    <a:pt x="36" y="36"/>
                  </a:lnTo>
                  <a:lnTo>
                    <a:pt x="51" y="50"/>
                  </a:lnTo>
                  <a:lnTo>
                    <a:pt x="0" y="50"/>
                  </a:lnTo>
                  <a:cubicBezTo>
                    <a:pt x="0" y="62"/>
                    <a:pt x="10" y="72"/>
                    <a:pt x="23" y="72"/>
                  </a:cubicBezTo>
                  <a:lnTo>
                    <a:pt x="77" y="72"/>
                  </a:lnTo>
                  <a:lnTo>
                    <a:pt x="145" y="132"/>
                  </a:lnTo>
                  <a:lnTo>
                    <a:pt x="182" y="243"/>
                  </a:lnTo>
                  <a:lnTo>
                    <a:pt x="204" y="243"/>
                  </a:lnTo>
                  <a:lnTo>
                    <a:pt x="190" y="93"/>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91">
              <a:extLst>
                <a:ext uri="{FF2B5EF4-FFF2-40B4-BE49-F238E27FC236}">
                  <a16:creationId xmlns:a16="http://schemas.microsoft.com/office/drawing/2014/main" id="{5A0409AC-9528-48A6-96AA-6979B5CA8C83}"/>
                </a:ext>
              </a:extLst>
            </p:cNvPr>
            <p:cNvSpPr>
              <a:spLocks/>
            </p:cNvSpPr>
            <p:nvPr/>
          </p:nvSpPr>
          <p:spPr bwMode="auto">
            <a:xfrm>
              <a:off x="10529888" y="5621338"/>
              <a:ext cx="896938" cy="7938"/>
            </a:xfrm>
            <a:custGeom>
              <a:avLst/>
              <a:gdLst>
                <a:gd name="T0" fmla="*/ 7 w 1415"/>
                <a:gd name="T1" fmla="*/ 0 h 14"/>
                <a:gd name="T2" fmla="*/ 1408 w 1415"/>
                <a:gd name="T3" fmla="*/ 0 h 14"/>
                <a:gd name="T4" fmla="*/ 1415 w 1415"/>
                <a:gd name="T5" fmla="*/ 7 h 14"/>
                <a:gd name="T6" fmla="*/ 1408 w 1415"/>
                <a:gd name="T7" fmla="*/ 14 h 14"/>
                <a:gd name="T8" fmla="*/ 7 w 1415"/>
                <a:gd name="T9" fmla="*/ 14 h 14"/>
                <a:gd name="T10" fmla="*/ 0 w 1415"/>
                <a:gd name="T11" fmla="*/ 7 h 14"/>
                <a:gd name="T12" fmla="*/ 7 w 141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15" h="14">
                  <a:moveTo>
                    <a:pt x="7" y="0"/>
                  </a:moveTo>
                  <a:lnTo>
                    <a:pt x="1408" y="0"/>
                  </a:lnTo>
                  <a:cubicBezTo>
                    <a:pt x="1412" y="0"/>
                    <a:pt x="1415" y="3"/>
                    <a:pt x="1415" y="7"/>
                  </a:cubicBezTo>
                  <a:cubicBezTo>
                    <a:pt x="1415" y="11"/>
                    <a:pt x="1412" y="14"/>
                    <a:pt x="1408" y="14"/>
                  </a:cubicBezTo>
                  <a:lnTo>
                    <a:pt x="7" y="14"/>
                  </a:lnTo>
                  <a:cubicBezTo>
                    <a:pt x="3" y="14"/>
                    <a:pt x="0" y="11"/>
                    <a:pt x="0" y="7"/>
                  </a:cubicBezTo>
                  <a:cubicBezTo>
                    <a:pt x="0" y="3"/>
                    <a:pt x="3" y="0"/>
                    <a:pt x="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592">
              <a:extLst>
                <a:ext uri="{FF2B5EF4-FFF2-40B4-BE49-F238E27FC236}">
                  <a16:creationId xmlns:a16="http://schemas.microsoft.com/office/drawing/2014/main" id="{F14141F7-E37D-45BD-98F0-D178083476F1}"/>
                </a:ext>
              </a:extLst>
            </p:cNvPr>
            <p:cNvSpPr>
              <a:spLocks/>
            </p:cNvSpPr>
            <p:nvPr/>
          </p:nvSpPr>
          <p:spPr bwMode="auto">
            <a:xfrm>
              <a:off x="10602913" y="5516563"/>
              <a:ext cx="112713" cy="112713"/>
            </a:xfrm>
            <a:custGeom>
              <a:avLst/>
              <a:gdLst>
                <a:gd name="T0" fmla="*/ 139 w 178"/>
                <a:gd name="T1" fmla="*/ 0 h 178"/>
                <a:gd name="T2" fmla="*/ 70 w 178"/>
                <a:gd name="T3" fmla="*/ 70 h 178"/>
                <a:gd name="T4" fmla="*/ 73 w 178"/>
                <a:gd name="T5" fmla="*/ 70 h 178"/>
                <a:gd name="T6" fmla="*/ 65 w 178"/>
                <a:gd name="T7" fmla="*/ 163 h 178"/>
                <a:gd name="T8" fmla="*/ 59 w 178"/>
                <a:gd name="T9" fmla="*/ 163 h 178"/>
                <a:gd name="T10" fmla="*/ 66 w 178"/>
                <a:gd name="T11" fmla="*/ 83 h 178"/>
                <a:gd name="T12" fmla="*/ 25 w 178"/>
                <a:gd name="T13" fmla="*/ 153 h 178"/>
                <a:gd name="T14" fmla="*/ 20 w 178"/>
                <a:gd name="T15" fmla="*/ 151 h 178"/>
                <a:gd name="T16" fmla="*/ 62 w 178"/>
                <a:gd name="T17" fmla="*/ 78 h 178"/>
                <a:gd name="T18" fmla="*/ 0 w 178"/>
                <a:gd name="T19" fmla="*/ 139 h 178"/>
                <a:gd name="T20" fmla="*/ 139 w 178"/>
                <a:gd name="T21" fmla="*/ 139 h 178"/>
                <a:gd name="T22" fmla="*/ 139 w 178"/>
                <a:gd name="T2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178">
                  <a:moveTo>
                    <a:pt x="139" y="0"/>
                  </a:moveTo>
                  <a:lnTo>
                    <a:pt x="70" y="70"/>
                  </a:lnTo>
                  <a:lnTo>
                    <a:pt x="73" y="70"/>
                  </a:lnTo>
                  <a:lnTo>
                    <a:pt x="65" y="163"/>
                  </a:lnTo>
                  <a:lnTo>
                    <a:pt x="59" y="163"/>
                  </a:lnTo>
                  <a:lnTo>
                    <a:pt x="66" y="83"/>
                  </a:lnTo>
                  <a:lnTo>
                    <a:pt x="25" y="153"/>
                  </a:lnTo>
                  <a:lnTo>
                    <a:pt x="20" y="151"/>
                  </a:lnTo>
                  <a:lnTo>
                    <a:pt x="62" y="78"/>
                  </a:lnTo>
                  <a:lnTo>
                    <a:pt x="0" y="139"/>
                  </a:lnTo>
                  <a:cubicBezTo>
                    <a:pt x="38" y="178"/>
                    <a:pt x="101" y="178"/>
                    <a:pt x="139" y="139"/>
                  </a:cubicBezTo>
                  <a:cubicBezTo>
                    <a:pt x="178" y="101"/>
                    <a:pt x="178" y="38"/>
                    <a:pt x="139"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593">
              <a:extLst>
                <a:ext uri="{FF2B5EF4-FFF2-40B4-BE49-F238E27FC236}">
                  <a16:creationId xmlns:a16="http://schemas.microsoft.com/office/drawing/2014/main" id="{DCFAF77B-A20D-45EA-945B-78B232ACF272}"/>
                </a:ext>
              </a:extLst>
            </p:cNvPr>
            <p:cNvSpPr>
              <a:spLocks/>
            </p:cNvSpPr>
            <p:nvPr/>
          </p:nvSpPr>
          <p:spPr bwMode="auto">
            <a:xfrm>
              <a:off x="11339513" y="5516563"/>
              <a:ext cx="112713" cy="112713"/>
            </a:xfrm>
            <a:custGeom>
              <a:avLst/>
              <a:gdLst>
                <a:gd name="T0" fmla="*/ 140 w 178"/>
                <a:gd name="T1" fmla="*/ 0 h 178"/>
                <a:gd name="T2" fmla="*/ 70 w 178"/>
                <a:gd name="T3" fmla="*/ 70 h 178"/>
                <a:gd name="T4" fmla="*/ 73 w 178"/>
                <a:gd name="T5" fmla="*/ 70 h 178"/>
                <a:gd name="T6" fmla="*/ 65 w 178"/>
                <a:gd name="T7" fmla="*/ 163 h 178"/>
                <a:gd name="T8" fmla="*/ 59 w 178"/>
                <a:gd name="T9" fmla="*/ 163 h 178"/>
                <a:gd name="T10" fmla="*/ 66 w 178"/>
                <a:gd name="T11" fmla="*/ 83 h 178"/>
                <a:gd name="T12" fmla="*/ 25 w 178"/>
                <a:gd name="T13" fmla="*/ 153 h 178"/>
                <a:gd name="T14" fmla="*/ 20 w 178"/>
                <a:gd name="T15" fmla="*/ 151 h 178"/>
                <a:gd name="T16" fmla="*/ 62 w 178"/>
                <a:gd name="T17" fmla="*/ 78 h 178"/>
                <a:gd name="T18" fmla="*/ 0 w 178"/>
                <a:gd name="T19" fmla="*/ 139 h 178"/>
                <a:gd name="T20" fmla="*/ 140 w 178"/>
                <a:gd name="T21" fmla="*/ 139 h 178"/>
                <a:gd name="T22" fmla="*/ 140 w 178"/>
                <a:gd name="T2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 h="178">
                  <a:moveTo>
                    <a:pt x="140" y="0"/>
                  </a:moveTo>
                  <a:lnTo>
                    <a:pt x="70" y="70"/>
                  </a:lnTo>
                  <a:lnTo>
                    <a:pt x="73" y="70"/>
                  </a:lnTo>
                  <a:lnTo>
                    <a:pt x="65" y="163"/>
                  </a:lnTo>
                  <a:lnTo>
                    <a:pt x="59" y="163"/>
                  </a:lnTo>
                  <a:lnTo>
                    <a:pt x="66" y="83"/>
                  </a:lnTo>
                  <a:lnTo>
                    <a:pt x="25" y="153"/>
                  </a:lnTo>
                  <a:lnTo>
                    <a:pt x="20" y="151"/>
                  </a:lnTo>
                  <a:lnTo>
                    <a:pt x="62" y="78"/>
                  </a:lnTo>
                  <a:lnTo>
                    <a:pt x="0" y="139"/>
                  </a:lnTo>
                  <a:cubicBezTo>
                    <a:pt x="39" y="178"/>
                    <a:pt x="101" y="178"/>
                    <a:pt x="140" y="139"/>
                  </a:cubicBezTo>
                  <a:cubicBezTo>
                    <a:pt x="178" y="101"/>
                    <a:pt x="178" y="38"/>
                    <a:pt x="140"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94">
              <a:extLst>
                <a:ext uri="{FF2B5EF4-FFF2-40B4-BE49-F238E27FC236}">
                  <a16:creationId xmlns:a16="http://schemas.microsoft.com/office/drawing/2014/main" id="{37BA9F32-93ED-4780-9B3D-8690E7C90BE5}"/>
                </a:ext>
              </a:extLst>
            </p:cNvPr>
            <p:cNvSpPr>
              <a:spLocks noEditPoints="1"/>
            </p:cNvSpPr>
            <p:nvPr/>
          </p:nvSpPr>
          <p:spPr bwMode="auto">
            <a:xfrm>
              <a:off x="11315700" y="5492751"/>
              <a:ext cx="136525" cy="136525"/>
            </a:xfrm>
            <a:custGeom>
              <a:avLst/>
              <a:gdLst>
                <a:gd name="T0" fmla="*/ 107 w 215"/>
                <a:gd name="T1" fmla="*/ 18 h 215"/>
                <a:gd name="T2" fmla="*/ 17 w 215"/>
                <a:gd name="T3" fmla="*/ 108 h 215"/>
                <a:gd name="T4" fmla="*/ 107 w 215"/>
                <a:gd name="T5" fmla="*/ 198 h 215"/>
                <a:gd name="T6" fmla="*/ 197 w 215"/>
                <a:gd name="T7" fmla="*/ 108 h 215"/>
                <a:gd name="T8" fmla="*/ 107 w 215"/>
                <a:gd name="T9" fmla="*/ 18 h 215"/>
                <a:gd name="T10" fmla="*/ 107 w 215"/>
                <a:gd name="T11" fmla="*/ 215 h 215"/>
                <a:gd name="T12" fmla="*/ 0 w 215"/>
                <a:gd name="T13" fmla="*/ 108 h 215"/>
                <a:gd name="T14" fmla="*/ 107 w 215"/>
                <a:gd name="T15" fmla="*/ 0 h 215"/>
                <a:gd name="T16" fmla="*/ 215 w 215"/>
                <a:gd name="T17" fmla="*/ 108 h 215"/>
                <a:gd name="T18" fmla="*/ 107 w 215"/>
                <a:gd name="T19"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15">
                  <a:moveTo>
                    <a:pt x="107" y="18"/>
                  </a:moveTo>
                  <a:cubicBezTo>
                    <a:pt x="58" y="18"/>
                    <a:pt x="17" y="58"/>
                    <a:pt x="17" y="108"/>
                  </a:cubicBezTo>
                  <a:cubicBezTo>
                    <a:pt x="17" y="157"/>
                    <a:pt x="58" y="198"/>
                    <a:pt x="107" y="198"/>
                  </a:cubicBezTo>
                  <a:cubicBezTo>
                    <a:pt x="157" y="198"/>
                    <a:pt x="197" y="157"/>
                    <a:pt x="197" y="108"/>
                  </a:cubicBezTo>
                  <a:cubicBezTo>
                    <a:pt x="197" y="58"/>
                    <a:pt x="157" y="18"/>
                    <a:pt x="107" y="18"/>
                  </a:cubicBezTo>
                  <a:close/>
                  <a:moveTo>
                    <a:pt x="107" y="215"/>
                  </a:moveTo>
                  <a:cubicBezTo>
                    <a:pt x="48" y="215"/>
                    <a:pt x="0" y="167"/>
                    <a:pt x="0" y="108"/>
                  </a:cubicBezTo>
                  <a:cubicBezTo>
                    <a:pt x="0" y="48"/>
                    <a:pt x="48" y="0"/>
                    <a:pt x="107" y="0"/>
                  </a:cubicBezTo>
                  <a:cubicBezTo>
                    <a:pt x="166" y="0"/>
                    <a:pt x="215" y="48"/>
                    <a:pt x="215" y="108"/>
                  </a:cubicBezTo>
                  <a:cubicBezTo>
                    <a:pt x="215" y="167"/>
                    <a:pt x="166" y="215"/>
                    <a:pt x="107" y="21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95">
              <a:extLst>
                <a:ext uri="{FF2B5EF4-FFF2-40B4-BE49-F238E27FC236}">
                  <a16:creationId xmlns:a16="http://schemas.microsoft.com/office/drawing/2014/main" id="{CBE964FF-3917-4B12-BE08-719208754333}"/>
                </a:ext>
              </a:extLst>
            </p:cNvPr>
            <p:cNvSpPr>
              <a:spLocks/>
            </p:cNvSpPr>
            <p:nvPr/>
          </p:nvSpPr>
          <p:spPr bwMode="auto">
            <a:xfrm>
              <a:off x="10531475" y="5492751"/>
              <a:ext cx="182563" cy="136525"/>
            </a:xfrm>
            <a:custGeom>
              <a:avLst/>
              <a:gdLst>
                <a:gd name="T0" fmla="*/ 182 w 289"/>
                <a:gd name="T1" fmla="*/ 0 h 215"/>
                <a:gd name="T2" fmla="*/ 74 w 289"/>
                <a:gd name="T3" fmla="*/ 104 h 215"/>
                <a:gd name="T4" fmla="*/ 38 w 289"/>
                <a:gd name="T5" fmla="*/ 104 h 215"/>
                <a:gd name="T6" fmla="*/ 34 w 289"/>
                <a:gd name="T7" fmla="*/ 108 h 215"/>
                <a:gd name="T8" fmla="*/ 38 w 289"/>
                <a:gd name="T9" fmla="*/ 112 h 215"/>
                <a:gd name="T10" fmla="*/ 74 w 289"/>
                <a:gd name="T11" fmla="*/ 112 h 215"/>
                <a:gd name="T12" fmla="*/ 77 w 289"/>
                <a:gd name="T13" fmla="*/ 131 h 215"/>
                <a:gd name="T14" fmla="*/ 3 w 289"/>
                <a:gd name="T15" fmla="*/ 131 h 215"/>
                <a:gd name="T16" fmla="*/ 0 w 289"/>
                <a:gd name="T17" fmla="*/ 135 h 215"/>
                <a:gd name="T18" fmla="*/ 3 w 289"/>
                <a:gd name="T19" fmla="*/ 139 h 215"/>
                <a:gd name="T20" fmla="*/ 98 w 289"/>
                <a:gd name="T21" fmla="*/ 139 h 215"/>
                <a:gd name="T22" fmla="*/ 92 w 289"/>
                <a:gd name="T23" fmla="*/ 108 h 215"/>
                <a:gd name="T24" fmla="*/ 182 w 289"/>
                <a:gd name="T25" fmla="*/ 18 h 215"/>
                <a:gd name="T26" fmla="*/ 272 w 289"/>
                <a:gd name="T27" fmla="*/ 108 h 215"/>
                <a:gd name="T28" fmla="*/ 182 w 289"/>
                <a:gd name="T29" fmla="*/ 198 h 215"/>
                <a:gd name="T30" fmla="*/ 105 w 289"/>
                <a:gd name="T31" fmla="*/ 155 h 215"/>
                <a:gd name="T32" fmla="*/ 130 w 289"/>
                <a:gd name="T33" fmla="*/ 155 h 215"/>
                <a:gd name="T34" fmla="*/ 134 w 289"/>
                <a:gd name="T35" fmla="*/ 151 h 215"/>
                <a:gd name="T36" fmla="*/ 130 w 289"/>
                <a:gd name="T37" fmla="*/ 147 h 215"/>
                <a:gd name="T38" fmla="*/ 89 w 289"/>
                <a:gd name="T39" fmla="*/ 147 h 215"/>
                <a:gd name="T40" fmla="*/ 82 w 289"/>
                <a:gd name="T41" fmla="*/ 147 h 215"/>
                <a:gd name="T42" fmla="*/ 182 w 289"/>
                <a:gd name="T43" fmla="*/ 215 h 215"/>
                <a:gd name="T44" fmla="*/ 289 w 289"/>
                <a:gd name="T45" fmla="*/ 108 h 215"/>
                <a:gd name="T46" fmla="*/ 182 w 289"/>
                <a:gd name="T4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9" h="215">
                  <a:moveTo>
                    <a:pt x="182" y="0"/>
                  </a:moveTo>
                  <a:cubicBezTo>
                    <a:pt x="124" y="0"/>
                    <a:pt x="76" y="46"/>
                    <a:pt x="74" y="104"/>
                  </a:cubicBezTo>
                  <a:lnTo>
                    <a:pt x="38" y="104"/>
                  </a:lnTo>
                  <a:cubicBezTo>
                    <a:pt x="36" y="104"/>
                    <a:pt x="34" y="106"/>
                    <a:pt x="34" y="108"/>
                  </a:cubicBezTo>
                  <a:cubicBezTo>
                    <a:pt x="34" y="110"/>
                    <a:pt x="36" y="112"/>
                    <a:pt x="38" y="112"/>
                  </a:cubicBezTo>
                  <a:lnTo>
                    <a:pt x="74" y="112"/>
                  </a:lnTo>
                  <a:cubicBezTo>
                    <a:pt x="75" y="118"/>
                    <a:pt x="75" y="125"/>
                    <a:pt x="77" y="131"/>
                  </a:cubicBezTo>
                  <a:lnTo>
                    <a:pt x="3" y="131"/>
                  </a:lnTo>
                  <a:cubicBezTo>
                    <a:pt x="1" y="131"/>
                    <a:pt x="0" y="133"/>
                    <a:pt x="0" y="135"/>
                  </a:cubicBezTo>
                  <a:cubicBezTo>
                    <a:pt x="0" y="137"/>
                    <a:pt x="1" y="139"/>
                    <a:pt x="3" y="139"/>
                  </a:cubicBezTo>
                  <a:lnTo>
                    <a:pt x="98" y="139"/>
                  </a:lnTo>
                  <a:cubicBezTo>
                    <a:pt x="94" y="129"/>
                    <a:pt x="92" y="119"/>
                    <a:pt x="92" y="108"/>
                  </a:cubicBezTo>
                  <a:cubicBezTo>
                    <a:pt x="92" y="58"/>
                    <a:pt x="132" y="18"/>
                    <a:pt x="182" y="18"/>
                  </a:cubicBezTo>
                  <a:cubicBezTo>
                    <a:pt x="231" y="18"/>
                    <a:pt x="272" y="58"/>
                    <a:pt x="272" y="108"/>
                  </a:cubicBezTo>
                  <a:cubicBezTo>
                    <a:pt x="272" y="157"/>
                    <a:pt x="231" y="198"/>
                    <a:pt x="182" y="198"/>
                  </a:cubicBezTo>
                  <a:cubicBezTo>
                    <a:pt x="149" y="198"/>
                    <a:pt x="121" y="180"/>
                    <a:pt x="105" y="155"/>
                  </a:cubicBezTo>
                  <a:lnTo>
                    <a:pt x="130" y="155"/>
                  </a:lnTo>
                  <a:cubicBezTo>
                    <a:pt x="132" y="155"/>
                    <a:pt x="134" y="153"/>
                    <a:pt x="134" y="151"/>
                  </a:cubicBezTo>
                  <a:cubicBezTo>
                    <a:pt x="134" y="149"/>
                    <a:pt x="132" y="147"/>
                    <a:pt x="130" y="147"/>
                  </a:cubicBezTo>
                  <a:lnTo>
                    <a:pt x="89" y="147"/>
                  </a:lnTo>
                  <a:lnTo>
                    <a:pt x="82" y="147"/>
                  </a:lnTo>
                  <a:cubicBezTo>
                    <a:pt x="97" y="187"/>
                    <a:pt x="136" y="215"/>
                    <a:pt x="182" y="215"/>
                  </a:cubicBezTo>
                  <a:cubicBezTo>
                    <a:pt x="241" y="215"/>
                    <a:pt x="289" y="167"/>
                    <a:pt x="289" y="108"/>
                  </a:cubicBezTo>
                  <a:cubicBezTo>
                    <a:pt x="289" y="48"/>
                    <a:pt x="241" y="0"/>
                    <a:pt x="182" y="0"/>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96">
              <a:extLst>
                <a:ext uri="{FF2B5EF4-FFF2-40B4-BE49-F238E27FC236}">
                  <a16:creationId xmlns:a16="http://schemas.microsoft.com/office/drawing/2014/main" id="{BB5817BE-6F74-42FB-85B6-5D5B1A39317E}"/>
                </a:ext>
              </a:extLst>
            </p:cNvPr>
            <p:cNvSpPr>
              <a:spLocks/>
            </p:cNvSpPr>
            <p:nvPr/>
          </p:nvSpPr>
          <p:spPr bwMode="auto">
            <a:xfrm>
              <a:off x="11112500" y="5427663"/>
              <a:ext cx="115888" cy="23813"/>
            </a:xfrm>
            <a:custGeom>
              <a:avLst/>
              <a:gdLst>
                <a:gd name="T0" fmla="*/ 72 w 183"/>
                <a:gd name="T1" fmla="*/ 15 h 37"/>
                <a:gd name="T2" fmla="*/ 74 w 183"/>
                <a:gd name="T3" fmla="*/ 23 h 37"/>
                <a:gd name="T4" fmla="*/ 61 w 183"/>
                <a:gd name="T5" fmla="*/ 15 h 37"/>
                <a:gd name="T6" fmla="*/ 23 w 183"/>
                <a:gd name="T7" fmla="*/ 0 h 37"/>
                <a:gd name="T8" fmla="*/ 5 w 183"/>
                <a:gd name="T9" fmla="*/ 0 h 37"/>
                <a:gd name="T10" fmla="*/ 0 w 183"/>
                <a:gd name="T11" fmla="*/ 6 h 37"/>
                <a:gd name="T12" fmla="*/ 5 w 183"/>
                <a:gd name="T13" fmla="*/ 12 h 37"/>
                <a:gd name="T14" fmla="*/ 23 w 183"/>
                <a:gd name="T15" fmla="*/ 12 h 37"/>
                <a:gd name="T16" fmla="*/ 53 w 183"/>
                <a:gd name="T17" fmla="*/ 24 h 37"/>
                <a:gd name="T18" fmla="*/ 88 w 183"/>
                <a:gd name="T19" fmla="*/ 37 h 37"/>
                <a:gd name="T20" fmla="*/ 95 w 183"/>
                <a:gd name="T21" fmla="*/ 37 h 37"/>
                <a:gd name="T22" fmla="*/ 110 w 183"/>
                <a:gd name="T23" fmla="*/ 37 h 37"/>
                <a:gd name="T24" fmla="*/ 183 w 183"/>
                <a:gd name="T25" fmla="*/ 37 h 37"/>
                <a:gd name="T26" fmla="*/ 183 w 183"/>
                <a:gd name="T27" fmla="*/ 15 h 37"/>
                <a:gd name="T28" fmla="*/ 72 w 183"/>
                <a:gd name="T2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37">
                  <a:moveTo>
                    <a:pt x="72" y="15"/>
                  </a:moveTo>
                  <a:cubicBezTo>
                    <a:pt x="72" y="17"/>
                    <a:pt x="73" y="20"/>
                    <a:pt x="74" y="23"/>
                  </a:cubicBezTo>
                  <a:cubicBezTo>
                    <a:pt x="69" y="21"/>
                    <a:pt x="65" y="19"/>
                    <a:pt x="61" y="15"/>
                  </a:cubicBezTo>
                  <a:cubicBezTo>
                    <a:pt x="51" y="6"/>
                    <a:pt x="37" y="0"/>
                    <a:pt x="23" y="0"/>
                  </a:cubicBezTo>
                  <a:lnTo>
                    <a:pt x="5" y="0"/>
                  </a:lnTo>
                  <a:cubicBezTo>
                    <a:pt x="2" y="0"/>
                    <a:pt x="0" y="3"/>
                    <a:pt x="0" y="6"/>
                  </a:cubicBezTo>
                  <a:cubicBezTo>
                    <a:pt x="0" y="9"/>
                    <a:pt x="2" y="12"/>
                    <a:pt x="5" y="12"/>
                  </a:cubicBezTo>
                  <a:lnTo>
                    <a:pt x="23" y="12"/>
                  </a:lnTo>
                  <a:cubicBezTo>
                    <a:pt x="34" y="12"/>
                    <a:pt x="45" y="16"/>
                    <a:pt x="53" y="24"/>
                  </a:cubicBezTo>
                  <a:cubicBezTo>
                    <a:pt x="63" y="32"/>
                    <a:pt x="75" y="37"/>
                    <a:pt x="88" y="37"/>
                  </a:cubicBezTo>
                  <a:lnTo>
                    <a:pt x="95" y="37"/>
                  </a:lnTo>
                  <a:lnTo>
                    <a:pt x="110" y="37"/>
                  </a:lnTo>
                  <a:lnTo>
                    <a:pt x="183" y="37"/>
                  </a:lnTo>
                  <a:lnTo>
                    <a:pt x="183" y="15"/>
                  </a:lnTo>
                  <a:lnTo>
                    <a:pt x="72" y="15"/>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97">
              <a:extLst>
                <a:ext uri="{FF2B5EF4-FFF2-40B4-BE49-F238E27FC236}">
                  <a16:creationId xmlns:a16="http://schemas.microsoft.com/office/drawing/2014/main" id="{E0899D45-5CF4-4270-9BD9-739C7491FD68}"/>
                </a:ext>
              </a:extLst>
            </p:cNvPr>
            <p:cNvSpPr>
              <a:spLocks noEditPoints="1"/>
            </p:cNvSpPr>
            <p:nvPr/>
          </p:nvSpPr>
          <p:spPr bwMode="auto">
            <a:xfrm>
              <a:off x="10587038" y="5435601"/>
              <a:ext cx="828675" cy="136525"/>
            </a:xfrm>
            <a:custGeom>
              <a:avLst/>
              <a:gdLst>
                <a:gd name="T0" fmla="*/ 978 w 1307"/>
                <a:gd name="T1" fmla="*/ 59 h 216"/>
                <a:gd name="T2" fmla="*/ 1177 w 1307"/>
                <a:gd name="T3" fmla="*/ 70 h 216"/>
                <a:gd name="T4" fmla="*/ 806 w 1307"/>
                <a:gd name="T5" fmla="*/ 192 h 216"/>
                <a:gd name="T6" fmla="*/ 1014 w 1307"/>
                <a:gd name="T7" fmla="*/ 192 h 216"/>
                <a:gd name="T8" fmla="*/ 748 w 1307"/>
                <a:gd name="T9" fmla="*/ 59 h 216"/>
                <a:gd name="T10" fmla="*/ 794 w 1307"/>
                <a:gd name="T11" fmla="*/ 186 h 216"/>
                <a:gd name="T12" fmla="*/ 577 w 1307"/>
                <a:gd name="T13" fmla="*/ 192 h 216"/>
                <a:gd name="T14" fmla="*/ 784 w 1307"/>
                <a:gd name="T15" fmla="*/ 192 h 216"/>
                <a:gd name="T16" fmla="*/ 520 w 1307"/>
                <a:gd name="T17" fmla="*/ 59 h 216"/>
                <a:gd name="T18" fmla="*/ 566 w 1307"/>
                <a:gd name="T19" fmla="*/ 186 h 216"/>
                <a:gd name="T20" fmla="*/ 338 w 1307"/>
                <a:gd name="T21" fmla="*/ 192 h 216"/>
                <a:gd name="T22" fmla="*/ 556 w 1307"/>
                <a:gd name="T23" fmla="*/ 192 h 216"/>
                <a:gd name="T24" fmla="*/ 280 w 1307"/>
                <a:gd name="T25" fmla="*/ 59 h 216"/>
                <a:gd name="T26" fmla="*/ 326 w 1307"/>
                <a:gd name="T27" fmla="*/ 186 h 216"/>
                <a:gd name="T28" fmla="*/ 105 w 1307"/>
                <a:gd name="T29" fmla="*/ 192 h 216"/>
                <a:gd name="T30" fmla="*/ 184 w 1307"/>
                <a:gd name="T31" fmla="*/ 148 h 216"/>
                <a:gd name="T32" fmla="*/ 158 w 1307"/>
                <a:gd name="T33" fmla="*/ 98 h 216"/>
                <a:gd name="T34" fmla="*/ 199 w 1307"/>
                <a:gd name="T35" fmla="*/ 59 h 216"/>
                <a:gd name="T36" fmla="*/ 316 w 1307"/>
                <a:gd name="T37" fmla="*/ 192 h 216"/>
                <a:gd name="T38" fmla="*/ 1198 w 1307"/>
                <a:gd name="T39" fmla="*/ 97 h 216"/>
                <a:gd name="T40" fmla="*/ 974 w 1307"/>
                <a:gd name="T41" fmla="*/ 48 h 216"/>
                <a:gd name="T42" fmla="*/ 946 w 1307"/>
                <a:gd name="T43" fmla="*/ 4 h 216"/>
                <a:gd name="T44" fmla="*/ 744 w 1307"/>
                <a:gd name="T45" fmla="*/ 48 h 216"/>
                <a:gd name="T46" fmla="*/ 719 w 1307"/>
                <a:gd name="T47" fmla="*/ 14 h 216"/>
                <a:gd name="T48" fmla="*/ 516 w 1307"/>
                <a:gd name="T49" fmla="*/ 48 h 216"/>
                <a:gd name="T50" fmla="*/ 491 w 1307"/>
                <a:gd name="T51" fmla="*/ 14 h 216"/>
                <a:gd name="T52" fmla="*/ 276 w 1307"/>
                <a:gd name="T53" fmla="*/ 48 h 216"/>
                <a:gd name="T54" fmla="*/ 251 w 1307"/>
                <a:gd name="T55" fmla="*/ 14 h 216"/>
                <a:gd name="T56" fmla="*/ 199 w 1307"/>
                <a:gd name="T57" fmla="*/ 48 h 216"/>
                <a:gd name="T58" fmla="*/ 148 w 1307"/>
                <a:gd name="T59" fmla="*/ 92 h 216"/>
                <a:gd name="T60" fmla="*/ 0 w 1307"/>
                <a:gd name="T61" fmla="*/ 127 h 216"/>
                <a:gd name="T62" fmla="*/ 95 w 1307"/>
                <a:gd name="T63" fmla="*/ 95 h 216"/>
                <a:gd name="T64" fmla="*/ 85 w 1307"/>
                <a:gd name="T65" fmla="*/ 204 h 216"/>
                <a:gd name="T66" fmla="*/ 1181 w 1307"/>
                <a:gd name="T67" fmla="*/ 82 h 216"/>
                <a:gd name="T68" fmla="*/ 1176 w 1307"/>
                <a:gd name="T69" fmla="*/ 115 h 216"/>
                <a:gd name="T70" fmla="*/ 1158 w 1307"/>
                <a:gd name="T71" fmla="*/ 200 h 216"/>
                <a:gd name="T72" fmla="*/ 1193 w 1307"/>
                <a:gd name="T73" fmla="*/ 120 h 216"/>
                <a:gd name="T74" fmla="*/ 1253 w 1307"/>
                <a:gd name="T75" fmla="*/ 202 h 216"/>
                <a:gd name="T76" fmla="*/ 1258 w 1307"/>
                <a:gd name="T77" fmla="*/ 191 h 216"/>
                <a:gd name="T78" fmla="*/ 1287 w 1307"/>
                <a:gd name="T79" fmla="*/ 99 h 216"/>
                <a:gd name="T80" fmla="*/ 1198 w 1307"/>
                <a:gd name="T81"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7" h="216">
                  <a:moveTo>
                    <a:pt x="1025" y="186"/>
                  </a:moveTo>
                  <a:lnTo>
                    <a:pt x="978" y="59"/>
                  </a:lnTo>
                  <a:lnTo>
                    <a:pt x="1174" y="59"/>
                  </a:lnTo>
                  <a:lnTo>
                    <a:pt x="1177" y="70"/>
                  </a:lnTo>
                  <a:lnTo>
                    <a:pt x="1025" y="186"/>
                  </a:lnTo>
                  <a:close/>
                  <a:moveTo>
                    <a:pt x="806" y="192"/>
                  </a:moveTo>
                  <a:lnTo>
                    <a:pt x="968" y="64"/>
                  </a:lnTo>
                  <a:lnTo>
                    <a:pt x="1014" y="192"/>
                  </a:lnTo>
                  <a:lnTo>
                    <a:pt x="806" y="192"/>
                  </a:lnTo>
                  <a:close/>
                  <a:moveTo>
                    <a:pt x="748" y="59"/>
                  </a:moveTo>
                  <a:lnTo>
                    <a:pt x="954" y="59"/>
                  </a:lnTo>
                  <a:lnTo>
                    <a:pt x="794" y="186"/>
                  </a:lnTo>
                  <a:lnTo>
                    <a:pt x="748" y="59"/>
                  </a:lnTo>
                  <a:close/>
                  <a:moveTo>
                    <a:pt x="577" y="192"/>
                  </a:moveTo>
                  <a:lnTo>
                    <a:pt x="737" y="63"/>
                  </a:lnTo>
                  <a:lnTo>
                    <a:pt x="784" y="192"/>
                  </a:lnTo>
                  <a:lnTo>
                    <a:pt x="577" y="192"/>
                  </a:lnTo>
                  <a:close/>
                  <a:moveTo>
                    <a:pt x="520" y="59"/>
                  </a:moveTo>
                  <a:lnTo>
                    <a:pt x="723" y="59"/>
                  </a:lnTo>
                  <a:lnTo>
                    <a:pt x="566" y="186"/>
                  </a:lnTo>
                  <a:lnTo>
                    <a:pt x="520" y="59"/>
                  </a:lnTo>
                  <a:close/>
                  <a:moveTo>
                    <a:pt x="338" y="192"/>
                  </a:moveTo>
                  <a:lnTo>
                    <a:pt x="509" y="63"/>
                  </a:lnTo>
                  <a:lnTo>
                    <a:pt x="556" y="192"/>
                  </a:lnTo>
                  <a:lnTo>
                    <a:pt x="338" y="192"/>
                  </a:lnTo>
                  <a:close/>
                  <a:moveTo>
                    <a:pt x="280" y="59"/>
                  </a:moveTo>
                  <a:lnTo>
                    <a:pt x="494" y="59"/>
                  </a:lnTo>
                  <a:lnTo>
                    <a:pt x="326" y="186"/>
                  </a:lnTo>
                  <a:lnTo>
                    <a:pt x="280" y="59"/>
                  </a:lnTo>
                  <a:close/>
                  <a:moveTo>
                    <a:pt x="105" y="192"/>
                  </a:moveTo>
                  <a:lnTo>
                    <a:pt x="151" y="112"/>
                  </a:lnTo>
                  <a:cubicBezTo>
                    <a:pt x="164" y="120"/>
                    <a:pt x="176" y="133"/>
                    <a:pt x="184" y="148"/>
                  </a:cubicBezTo>
                  <a:cubicBezTo>
                    <a:pt x="188" y="155"/>
                    <a:pt x="197" y="158"/>
                    <a:pt x="205" y="155"/>
                  </a:cubicBezTo>
                  <a:cubicBezTo>
                    <a:pt x="196" y="131"/>
                    <a:pt x="179" y="111"/>
                    <a:pt x="158" y="98"/>
                  </a:cubicBezTo>
                  <a:lnTo>
                    <a:pt x="171" y="76"/>
                  </a:lnTo>
                  <a:cubicBezTo>
                    <a:pt x="177" y="66"/>
                    <a:pt x="187" y="59"/>
                    <a:pt x="199" y="59"/>
                  </a:cubicBezTo>
                  <a:lnTo>
                    <a:pt x="268" y="59"/>
                  </a:lnTo>
                  <a:lnTo>
                    <a:pt x="316" y="192"/>
                  </a:lnTo>
                  <a:lnTo>
                    <a:pt x="105" y="192"/>
                  </a:lnTo>
                  <a:close/>
                  <a:moveTo>
                    <a:pt x="1198" y="97"/>
                  </a:moveTo>
                  <a:lnTo>
                    <a:pt x="1183" y="48"/>
                  </a:lnTo>
                  <a:lnTo>
                    <a:pt x="974" y="48"/>
                  </a:lnTo>
                  <a:lnTo>
                    <a:pt x="957" y="0"/>
                  </a:lnTo>
                  <a:lnTo>
                    <a:pt x="946" y="4"/>
                  </a:lnTo>
                  <a:lnTo>
                    <a:pt x="962" y="48"/>
                  </a:lnTo>
                  <a:lnTo>
                    <a:pt x="744" y="48"/>
                  </a:lnTo>
                  <a:lnTo>
                    <a:pt x="730" y="10"/>
                  </a:lnTo>
                  <a:lnTo>
                    <a:pt x="719" y="14"/>
                  </a:lnTo>
                  <a:lnTo>
                    <a:pt x="731" y="48"/>
                  </a:lnTo>
                  <a:lnTo>
                    <a:pt x="516" y="48"/>
                  </a:lnTo>
                  <a:lnTo>
                    <a:pt x="502" y="10"/>
                  </a:lnTo>
                  <a:lnTo>
                    <a:pt x="491" y="14"/>
                  </a:lnTo>
                  <a:lnTo>
                    <a:pt x="503" y="48"/>
                  </a:lnTo>
                  <a:lnTo>
                    <a:pt x="276" y="48"/>
                  </a:lnTo>
                  <a:lnTo>
                    <a:pt x="262" y="10"/>
                  </a:lnTo>
                  <a:lnTo>
                    <a:pt x="251" y="14"/>
                  </a:lnTo>
                  <a:lnTo>
                    <a:pt x="263" y="48"/>
                  </a:lnTo>
                  <a:lnTo>
                    <a:pt x="199" y="48"/>
                  </a:lnTo>
                  <a:cubicBezTo>
                    <a:pt x="183" y="48"/>
                    <a:pt x="169" y="56"/>
                    <a:pt x="161" y="70"/>
                  </a:cubicBezTo>
                  <a:lnTo>
                    <a:pt x="148" y="92"/>
                  </a:lnTo>
                  <a:cubicBezTo>
                    <a:pt x="132" y="84"/>
                    <a:pt x="114" y="79"/>
                    <a:pt x="95" y="79"/>
                  </a:cubicBezTo>
                  <a:cubicBezTo>
                    <a:pt x="57" y="79"/>
                    <a:pt x="22" y="97"/>
                    <a:pt x="0" y="127"/>
                  </a:cubicBezTo>
                  <a:cubicBezTo>
                    <a:pt x="7" y="132"/>
                    <a:pt x="16" y="131"/>
                    <a:pt x="22" y="125"/>
                  </a:cubicBezTo>
                  <a:cubicBezTo>
                    <a:pt x="41" y="106"/>
                    <a:pt x="67" y="95"/>
                    <a:pt x="95" y="95"/>
                  </a:cubicBezTo>
                  <a:cubicBezTo>
                    <a:pt x="111" y="95"/>
                    <a:pt x="126" y="99"/>
                    <a:pt x="140" y="106"/>
                  </a:cubicBezTo>
                  <a:lnTo>
                    <a:pt x="85" y="204"/>
                  </a:lnTo>
                  <a:lnTo>
                    <a:pt x="1021" y="204"/>
                  </a:lnTo>
                  <a:lnTo>
                    <a:pt x="1181" y="82"/>
                  </a:lnTo>
                  <a:lnTo>
                    <a:pt x="1188" y="104"/>
                  </a:lnTo>
                  <a:cubicBezTo>
                    <a:pt x="1184" y="108"/>
                    <a:pt x="1180" y="111"/>
                    <a:pt x="1176" y="115"/>
                  </a:cubicBezTo>
                  <a:cubicBezTo>
                    <a:pt x="1150" y="142"/>
                    <a:pt x="1138" y="179"/>
                    <a:pt x="1144" y="216"/>
                  </a:cubicBezTo>
                  <a:cubicBezTo>
                    <a:pt x="1152" y="215"/>
                    <a:pt x="1158" y="208"/>
                    <a:pt x="1158" y="200"/>
                  </a:cubicBezTo>
                  <a:cubicBezTo>
                    <a:pt x="1157" y="172"/>
                    <a:pt x="1168" y="146"/>
                    <a:pt x="1187" y="126"/>
                  </a:cubicBezTo>
                  <a:cubicBezTo>
                    <a:pt x="1189" y="124"/>
                    <a:pt x="1191" y="122"/>
                    <a:pt x="1193" y="120"/>
                  </a:cubicBezTo>
                  <a:cubicBezTo>
                    <a:pt x="1205" y="151"/>
                    <a:pt x="1225" y="179"/>
                    <a:pt x="1251" y="200"/>
                  </a:cubicBezTo>
                  <a:lnTo>
                    <a:pt x="1253" y="202"/>
                  </a:lnTo>
                  <a:lnTo>
                    <a:pt x="1261" y="193"/>
                  </a:lnTo>
                  <a:lnTo>
                    <a:pt x="1258" y="191"/>
                  </a:lnTo>
                  <a:cubicBezTo>
                    <a:pt x="1233" y="170"/>
                    <a:pt x="1214" y="143"/>
                    <a:pt x="1203" y="113"/>
                  </a:cubicBezTo>
                  <a:cubicBezTo>
                    <a:pt x="1228" y="96"/>
                    <a:pt x="1258" y="91"/>
                    <a:pt x="1287" y="99"/>
                  </a:cubicBezTo>
                  <a:cubicBezTo>
                    <a:pt x="1295" y="101"/>
                    <a:pt x="1304" y="96"/>
                    <a:pt x="1307" y="89"/>
                  </a:cubicBezTo>
                  <a:cubicBezTo>
                    <a:pt x="1271" y="73"/>
                    <a:pt x="1230" y="77"/>
                    <a:pt x="1198" y="97"/>
                  </a:cubicBezTo>
                  <a:close/>
                </a:path>
              </a:pathLst>
            </a:custGeom>
            <a:solidFill>
              <a:srgbClr val="EB4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598">
              <a:extLst>
                <a:ext uri="{FF2B5EF4-FFF2-40B4-BE49-F238E27FC236}">
                  <a16:creationId xmlns:a16="http://schemas.microsoft.com/office/drawing/2014/main" id="{1FA5EADA-B5ED-42DC-8220-4C03194C3335}"/>
                </a:ext>
              </a:extLst>
            </p:cNvPr>
            <p:cNvSpPr>
              <a:spLocks/>
            </p:cNvSpPr>
            <p:nvPr/>
          </p:nvSpPr>
          <p:spPr bwMode="auto">
            <a:xfrm>
              <a:off x="10594975" y="5549901"/>
              <a:ext cx="9525" cy="22225"/>
            </a:xfrm>
            <a:custGeom>
              <a:avLst/>
              <a:gdLst>
                <a:gd name="T0" fmla="*/ 8 w 15"/>
                <a:gd name="T1" fmla="*/ 35 h 35"/>
                <a:gd name="T2" fmla="*/ 8 w 15"/>
                <a:gd name="T3" fmla="*/ 35 h 35"/>
                <a:gd name="T4" fmla="*/ 0 w 15"/>
                <a:gd name="T5" fmla="*/ 28 h 35"/>
                <a:gd name="T6" fmla="*/ 0 w 15"/>
                <a:gd name="T7" fmla="*/ 8 h 35"/>
                <a:gd name="T8" fmla="*/ 8 w 15"/>
                <a:gd name="T9" fmla="*/ 0 h 35"/>
                <a:gd name="T10" fmla="*/ 15 w 15"/>
                <a:gd name="T11" fmla="*/ 8 h 35"/>
                <a:gd name="T12" fmla="*/ 15 w 15"/>
                <a:gd name="T13" fmla="*/ 28 h 35"/>
                <a:gd name="T14" fmla="*/ 8 w 15"/>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5">
                  <a:moveTo>
                    <a:pt x="8" y="35"/>
                  </a:moveTo>
                  <a:lnTo>
                    <a:pt x="8" y="35"/>
                  </a:lnTo>
                  <a:cubicBezTo>
                    <a:pt x="3" y="35"/>
                    <a:pt x="0" y="32"/>
                    <a:pt x="0" y="28"/>
                  </a:cubicBezTo>
                  <a:lnTo>
                    <a:pt x="0" y="8"/>
                  </a:lnTo>
                  <a:cubicBezTo>
                    <a:pt x="0" y="4"/>
                    <a:pt x="3" y="0"/>
                    <a:pt x="8" y="0"/>
                  </a:cubicBezTo>
                  <a:cubicBezTo>
                    <a:pt x="12" y="0"/>
                    <a:pt x="15" y="4"/>
                    <a:pt x="15" y="8"/>
                  </a:cubicBezTo>
                  <a:lnTo>
                    <a:pt x="15" y="28"/>
                  </a:lnTo>
                  <a:cubicBezTo>
                    <a:pt x="15" y="32"/>
                    <a:pt x="12" y="35"/>
                    <a:pt x="8" y="35"/>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99">
              <a:extLst>
                <a:ext uri="{FF2B5EF4-FFF2-40B4-BE49-F238E27FC236}">
                  <a16:creationId xmlns:a16="http://schemas.microsoft.com/office/drawing/2014/main" id="{212E165E-5B03-46BF-A2C0-B300A879F1A4}"/>
                </a:ext>
              </a:extLst>
            </p:cNvPr>
            <p:cNvSpPr>
              <a:spLocks/>
            </p:cNvSpPr>
            <p:nvPr/>
          </p:nvSpPr>
          <p:spPr bwMode="auto">
            <a:xfrm>
              <a:off x="11406188" y="5584826"/>
              <a:ext cx="19050" cy="19050"/>
            </a:xfrm>
            <a:custGeom>
              <a:avLst/>
              <a:gdLst>
                <a:gd name="T0" fmla="*/ 3 w 31"/>
                <a:gd name="T1" fmla="*/ 28 h 31"/>
                <a:gd name="T2" fmla="*/ 3 w 31"/>
                <a:gd name="T3" fmla="*/ 28 h 31"/>
                <a:gd name="T4" fmla="*/ 3 w 31"/>
                <a:gd name="T5" fmla="*/ 17 h 31"/>
                <a:gd name="T6" fmla="*/ 17 w 31"/>
                <a:gd name="T7" fmla="*/ 3 h 31"/>
                <a:gd name="T8" fmla="*/ 28 w 31"/>
                <a:gd name="T9" fmla="*/ 3 h 31"/>
                <a:gd name="T10" fmla="*/ 28 w 31"/>
                <a:gd name="T11" fmla="*/ 14 h 31"/>
                <a:gd name="T12" fmla="*/ 14 w 31"/>
                <a:gd name="T13" fmla="*/ 28 h 31"/>
                <a:gd name="T14" fmla="*/ 3 w 31"/>
                <a:gd name="T15" fmla="*/ 28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1">
                  <a:moveTo>
                    <a:pt x="3" y="28"/>
                  </a:moveTo>
                  <a:lnTo>
                    <a:pt x="3" y="28"/>
                  </a:lnTo>
                  <a:cubicBezTo>
                    <a:pt x="0" y="25"/>
                    <a:pt x="0" y="20"/>
                    <a:pt x="3" y="17"/>
                  </a:cubicBezTo>
                  <a:lnTo>
                    <a:pt x="17" y="3"/>
                  </a:lnTo>
                  <a:cubicBezTo>
                    <a:pt x="20" y="0"/>
                    <a:pt x="25" y="0"/>
                    <a:pt x="28" y="3"/>
                  </a:cubicBezTo>
                  <a:cubicBezTo>
                    <a:pt x="31" y="6"/>
                    <a:pt x="31" y="11"/>
                    <a:pt x="28" y="14"/>
                  </a:cubicBezTo>
                  <a:lnTo>
                    <a:pt x="14" y="28"/>
                  </a:lnTo>
                  <a:cubicBezTo>
                    <a:pt x="11" y="31"/>
                    <a:pt x="6" y="31"/>
                    <a:pt x="3" y="28"/>
                  </a:cubicBez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600">
              <a:extLst>
                <a:ext uri="{FF2B5EF4-FFF2-40B4-BE49-F238E27FC236}">
                  <a16:creationId xmlns:a16="http://schemas.microsoft.com/office/drawing/2014/main" id="{6C2ED9EC-606D-4FCD-B968-DDD159B09357}"/>
                </a:ext>
              </a:extLst>
            </p:cNvPr>
            <p:cNvSpPr>
              <a:spLocks/>
            </p:cNvSpPr>
            <p:nvPr/>
          </p:nvSpPr>
          <p:spPr bwMode="auto">
            <a:xfrm>
              <a:off x="10960100" y="5427663"/>
              <a:ext cx="117475" cy="23813"/>
            </a:xfrm>
            <a:custGeom>
              <a:avLst/>
              <a:gdLst>
                <a:gd name="T0" fmla="*/ 132 w 185"/>
                <a:gd name="T1" fmla="*/ 15 h 37"/>
                <a:gd name="T2" fmla="*/ 74 w 185"/>
                <a:gd name="T3" fmla="*/ 15 h 37"/>
                <a:gd name="T4" fmla="*/ 75 w 185"/>
                <a:gd name="T5" fmla="*/ 23 h 37"/>
                <a:gd name="T6" fmla="*/ 62 w 185"/>
                <a:gd name="T7" fmla="*/ 15 h 37"/>
                <a:gd name="T8" fmla="*/ 23 w 185"/>
                <a:gd name="T9" fmla="*/ 0 h 37"/>
                <a:gd name="T10" fmla="*/ 6 w 185"/>
                <a:gd name="T11" fmla="*/ 0 h 37"/>
                <a:gd name="T12" fmla="*/ 0 w 185"/>
                <a:gd name="T13" fmla="*/ 6 h 37"/>
                <a:gd name="T14" fmla="*/ 6 w 185"/>
                <a:gd name="T15" fmla="*/ 12 h 37"/>
                <a:gd name="T16" fmla="*/ 23 w 185"/>
                <a:gd name="T17" fmla="*/ 12 h 37"/>
                <a:gd name="T18" fmla="*/ 54 w 185"/>
                <a:gd name="T19" fmla="*/ 24 h 37"/>
                <a:gd name="T20" fmla="*/ 89 w 185"/>
                <a:gd name="T21" fmla="*/ 37 h 37"/>
                <a:gd name="T22" fmla="*/ 96 w 185"/>
                <a:gd name="T23" fmla="*/ 37 h 37"/>
                <a:gd name="T24" fmla="*/ 110 w 185"/>
                <a:gd name="T25" fmla="*/ 37 h 37"/>
                <a:gd name="T26" fmla="*/ 185 w 185"/>
                <a:gd name="T27" fmla="*/ 37 h 37"/>
                <a:gd name="T28" fmla="*/ 132 w 185"/>
                <a:gd name="T29"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37">
                  <a:moveTo>
                    <a:pt x="132" y="15"/>
                  </a:moveTo>
                  <a:lnTo>
                    <a:pt x="74" y="15"/>
                  </a:lnTo>
                  <a:cubicBezTo>
                    <a:pt x="74" y="18"/>
                    <a:pt x="74" y="20"/>
                    <a:pt x="75" y="23"/>
                  </a:cubicBezTo>
                  <a:cubicBezTo>
                    <a:pt x="70" y="21"/>
                    <a:pt x="66" y="19"/>
                    <a:pt x="62" y="15"/>
                  </a:cubicBezTo>
                  <a:cubicBezTo>
                    <a:pt x="52" y="6"/>
                    <a:pt x="38" y="0"/>
                    <a:pt x="23" y="0"/>
                  </a:cubicBezTo>
                  <a:lnTo>
                    <a:pt x="6" y="0"/>
                  </a:lnTo>
                  <a:cubicBezTo>
                    <a:pt x="3" y="0"/>
                    <a:pt x="0" y="3"/>
                    <a:pt x="0" y="6"/>
                  </a:cubicBezTo>
                  <a:cubicBezTo>
                    <a:pt x="0" y="9"/>
                    <a:pt x="3" y="12"/>
                    <a:pt x="6" y="12"/>
                  </a:cubicBezTo>
                  <a:lnTo>
                    <a:pt x="23" y="12"/>
                  </a:lnTo>
                  <a:cubicBezTo>
                    <a:pt x="35" y="12"/>
                    <a:pt x="46" y="16"/>
                    <a:pt x="54" y="24"/>
                  </a:cubicBezTo>
                  <a:cubicBezTo>
                    <a:pt x="63" y="32"/>
                    <a:pt x="76" y="37"/>
                    <a:pt x="89" y="37"/>
                  </a:cubicBezTo>
                  <a:lnTo>
                    <a:pt x="96" y="37"/>
                  </a:lnTo>
                  <a:lnTo>
                    <a:pt x="110" y="37"/>
                  </a:lnTo>
                  <a:lnTo>
                    <a:pt x="185" y="37"/>
                  </a:lnTo>
                  <a:cubicBezTo>
                    <a:pt x="171" y="23"/>
                    <a:pt x="152" y="15"/>
                    <a:pt x="132" y="1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601">
              <a:extLst>
                <a:ext uri="{FF2B5EF4-FFF2-40B4-BE49-F238E27FC236}">
                  <a16:creationId xmlns:a16="http://schemas.microsoft.com/office/drawing/2014/main" id="{D59608DF-FD14-4676-9B45-C0C749966F0A}"/>
                </a:ext>
              </a:extLst>
            </p:cNvPr>
            <p:cNvSpPr>
              <a:spLocks noChangeArrowheads="1"/>
            </p:cNvSpPr>
            <p:nvPr/>
          </p:nvSpPr>
          <p:spPr bwMode="auto">
            <a:xfrm>
              <a:off x="10698163" y="5437188"/>
              <a:ext cx="6350" cy="23813"/>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602">
              <a:extLst>
                <a:ext uri="{FF2B5EF4-FFF2-40B4-BE49-F238E27FC236}">
                  <a16:creationId xmlns:a16="http://schemas.microsoft.com/office/drawing/2014/main" id="{FA7F0393-A45E-4EF2-89CC-431DEB9BE276}"/>
                </a:ext>
              </a:extLst>
            </p:cNvPr>
            <p:cNvSpPr>
              <a:spLocks noChangeArrowheads="1"/>
            </p:cNvSpPr>
            <p:nvPr/>
          </p:nvSpPr>
          <p:spPr bwMode="auto">
            <a:xfrm>
              <a:off x="10691813" y="5440363"/>
              <a:ext cx="6350" cy="190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03">
              <a:extLst>
                <a:ext uri="{FF2B5EF4-FFF2-40B4-BE49-F238E27FC236}">
                  <a16:creationId xmlns:a16="http://schemas.microsoft.com/office/drawing/2014/main" id="{597C821E-2BB4-474C-A49B-D69C91019040}"/>
                </a:ext>
              </a:extLst>
            </p:cNvPr>
            <p:cNvSpPr>
              <a:spLocks/>
            </p:cNvSpPr>
            <p:nvPr/>
          </p:nvSpPr>
          <p:spPr bwMode="auto">
            <a:xfrm>
              <a:off x="11180763" y="5537201"/>
              <a:ext cx="74613" cy="44450"/>
            </a:xfrm>
            <a:custGeom>
              <a:avLst/>
              <a:gdLst>
                <a:gd name="T0" fmla="*/ 118 w 118"/>
                <a:gd name="T1" fmla="*/ 40 h 68"/>
                <a:gd name="T2" fmla="*/ 118 w 118"/>
                <a:gd name="T3" fmla="*/ 35 h 68"/>
                <a:gd name="T4" fmla="*/ 85 w 118"/>
                <a:gd name="T5" fmla="*/ 1 h 68"/>
                <a:gd name="T6" fmla="*/ 56 w 118"/>
                <a:gd name="T7" fmla="*/ 18 h 68"/>
                <a:gd name="T8" fmla="*/ 4 w 118"/>
                <a:gd name="T9" fmla="*/ 0 h 68"/>
                <a:gd name="T10" fmla="*/ 0 w 118"/>
                <a:gd name="T11" fmla="*/ 11 h 68"/>
                <a:gd name="T12" fmla="*/ 52 w 118"/>
                <a:gd name="T13" fmla="*/ 29 h 68"/>
                <a:gd name="T14" fmla="*/ 51 w 118"/>
                <a:gd name="T15" fmla="*/ 35 h 68"/>
                <a:gd name="T16" fmla="*/ 85 w 118"/>
                <a:gd name="T17" fmla="*/ 68 h 68"/>
                <a:gd name="T18" fmla="*/ 114 w 118"/>
                <a:gd name="T19" fmla="*/ 51 h 68"/>
                <a:gd name="T20" fmla="*/ 118 w 118"/>
                <a:gd name="T21"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68">
                  <a:moveTo>
                    <a:pt x="118" y="40"/>
                  </a:moveTo>
                  <a:cubicBezTo>
                    <a:pt x="118" y="38"/>
                    <a:pt x="118" y="37"/>
                    <a:pt x="118" y="35"/>
                  </a:cubicBezTo>
                  <a:cubicBezTo>
                    <a:pt x="118" y="16"/>
                    <a:pt x="103" y="1"/>
                    <a:pt x="85" y="1"/>
                  </a:cubicBezTo>
                  <a:cubicBezTo>
                    <a:pt x="72" y="1"/>
                    <a:pt x="62" y="8"/>
                    <a:pt x="56" y="18"/>
                  </a:cubicBezTo>
                  <a:lnTo>
                    <a:pt x="4" y="0"/>
                  </a:lnTo>
                  <a:lnTo>
                    <a:pt x="0" y="11"/>
                  </a:lnTo>
                  <a:lnTo>
                    <a:pt x="52" y="29"/>
                  </a:lnTo>
                  <a:cubicBezTo>
                    <a:pt x="52" y="31"/>
                    <a:pt x="51" y="33"/>
                    <a:pt x="51" y="35"/>
                  </a:cubicBezTo>
                  <a:cubicBezTo>
                    <a:pt x="51" y="53"/>
                    <a:pt x="66" y="68"/>
                    <a:pt x="85" y="68"/>
                  </a:cubicBezTo>
                  <a:cubicBezTo>
                    <a:pt x="97" y="68"/>
                    <a:pt x="108" y="61"/>
                    <a:pt x="114" y="51"/>
                  </a:cubicBezTo>
                  <a:lnTo>
                    <a:pt x="118" y="4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04">
              <a:extLst>
                <a:ext uri="{FF2B5EF4-FFF2-40B4-BE49-F238E27FC236}">
                  <a16:creationId xmlns:a16="http://schemas.microsoft.com/office/drawing/2014/main" id="{DFC50D2A-E9DE-405E-A246-1173972D19F2}"/>
                </a:ext>
              </a:extLst>
            </p:cNvPr>
            <p:cNvSpPr>
              <a:spLocks/>
            </p:cNvSpPr>
            <p:nvPr/>
          </p:nvSpPr>
          <p:spPr bwMode="auto">
            <a:xfrm>
              <a:off x="10829925" y="5572126"/>
              <a:ext cx="28575" cy="12700"/>
            </a:xfrm>
            <a:custGeom>
              <a:avLst/>
              <a:gdLst>
                <a:gd name="T0" fmla="*/ 46 w 46"/>
                <a:gd name="T1" fmla="*/ 13 h 22"/>
                <a:gd name="T2" fmla="*/ 25 w 46"/>
                <a:gd name="T3" fmla="*/ 21 h 22"/>
                <a:gd name="T4" fmla="*/ 3 w 46"/>
                <a:gd name="T5" fmla="*/ 22 h 22"/>
                <a:gd name="T6" fmla="*/ 0 w 46"/>
                <a:gd name="T7" fmla="*/ 10 h 22"/>
                <a:gd name="T8" fmla="*/ 21 w 46"/>
                <a:gd name="T9" fmla="*/ 2 h 22"/>
                <a:gd name="T10" fmla="*/ 44 w 46"/>
                <a:gd name="T11" fmla="*/ 0 h 22"/>
                <a:gd name="T12" fmla="*/ 46 w 46"/>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6" h="22">
                  <a:moveTo>
                    <a:pt x="46" y="13"/>
                  </a:moveTo>
                  <a:lnTo>
                    <a:pt x="25" y="21"/>
                  </a:lnTo>
                  <a:lnTo>
                    <a:pt x="3" y="22"/>
                  </a:lnTo>
                  <a:lnTo>
                    <a:pt x="0" y="10"/>
                  </a:lnTo>
                  <a:lnTo>
                    <a:pt x="21" y="2"/>
                  </a:lnTo>
                  <a:lnTo>
                    <a:pt x="44" y="0"/>
                  </a:lnTo>
                  <a:lnTo>
                    <a:pt x="46"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605">
              <a:extLst>
                <a:ext uri="{FF2B5EF4-FFF2-40B4-BE49-F238E27FC236}">
                  <a16:creationId xmlns:a16="http://schemas.microsoft.com/office/drawing/2014/main" id="{44256FDA-032B-40FC-9850-77BF6E27B63B}"/>
                </a:ext>
              </a:extLst>
            </p:cNvPr>
            <p:cNvSpPr>
              <a:spLocks/>
            </p:cNvSpPr>
            <p:nvPr/>
          </p:nvSpPr>
          <p:spPr bwMode="auto">
            <a:xfrm>
              <a:off x="10737850" y="5537201"/>
              <a:ext cx="74613" cy="44450"/>
            </a:xfrm>
            <a:custGeom>
              <a:avLst/>
              <a:gdLst>
                <a:gd name="T0" fmla="*/ 85 w 118"/>
                <a:gd name="T1" fmla="*/ 1 h 68"/>
                <a:gd name="T2" fmla="*/ 56 w 118"/>
                <a:gd name="T3" fmla="*/ 18 h 68"/>
                <a:gd name="T4" fmla="*/ 4 w 118"/>
                <a:gd name="T5" fmla="*/ 0 h 68"/>
                <a:gd name="T6" fmla="*/ 0 w 118"/>
                <a:gd name="T7" fmla="*/ 11 h 68"/>
                <a:gd name="T8" fmla="*/ 52 w 118"/>
                <a:gd name="T9" fmla="*/ 29 h 68"/>
                <a:gd name="T10" fmla="*/ 52 w 118"/>
                <a:gd name="T11" fmla="*/ 35 h 68"/>
                <a:gd name="T12" fmla="*/ 85 w 118"/>
                <a:gd name="T13" fmla="*/ 68 h 68"/>
                <a:gd name="T14" fmla="*/ 118 w 118"/>
                <a:gd name="T15" fmla="*/ 35 h 68"/>
                <a:gd name="T16" fmla="*/ 85 w 118"/>
                <a:gd name="T17"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68">
                  <a:moveTo>
                    <a:pt x="85" y="1"/>
                  </a:moveTo>
                  <a:cubicBezTo>
                    <a:pt x="73" y="1"/>
                    <a:pt x="62" y="8"/>
                    <a:pt x="56" y="18"/>
                  </a:cubicBezTo>
                  <a:lnTo>
                    <a:pt x="4" y="0"/>
                  </a:lnTo>
                  <a:lnTo>
                    <a:pt x="0" y="11"/>
                  </a:lnTo>
                  <a:lnTo>
                    <a:pt x="52" y="29"/>
                  </a:lnTo>
                  <a:cubicBezTo>
                    <a:pt x="52" y="31"/>
                    <a:pt x="52" y="33"/>
                    <a:pt x="52" y="35"/>
                  </a:cubicBezTo>
                  <a:cubicBezTo>
                    <a:pt x="52" y="53"/>
                    <a:pt x="67" y="68"/>
                    <a:pt x="85" y="68"/>
                  </a:cubicBezTo>
                  <a:cubicBezTo>
                    <a:pt x="103" y="68"/>
                    <a:pt x="118" y="53"/>
                    <a:pt x="118" y="35"/>
                  </a:cubicBezTo>
                  <a:cubicBezTo>
                    <a:pt x="118" y="16"/>
                    <a:pt x="103" y="1"/>
                    <a:pt x="85" y="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2606">
              <a:extLst>
                <a:ext uri="{FF2B5EF4-FFF2-40B4-BE49-F238E27FC236}">
                  <a16:creationId xmlns:a16="http://schemas.microsoft.com/office/drawing/2014/main" id="{828F1A48-6149-4A9C-988D-F6601A5FDBEE}"/>
                </a:ext>
              </a:extLst>
            </p:cNvPr>
            <p:cNvSpPr>
              <a:spLocks noChangeArrowheads="1"/>
            </p:cNvSpPr>
            <p:nvPr/>
          </p:nvSpPr>
          <p:spPr bwMode="auto">
            <a:xfrm>
              <a:off x="10785475" y="5553076"/>
              <a:ext cx="12700"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607">
              <a:extLst>
                <a:ext uri="{FF2B5EF4-FFF2-40B4-BE49-F238E27FC236}">
                  <a16:creationId xmlns:a16="http://schemas.microsoft.com/office/drawing/2014/main" id="{86F762F4-DE88-4DD8-BB9C-AA017E47CDD1}"/>
                </a:ext>
              </a:extLst>
            </p:cNvPr>
            <p:cNvSpPr>
              <a:spLocks/>
            </p:cNvSpPr>
            <p:nvPr/>
          </p:nvSpPr>
          <p:spPr bwMode="auto">
            <a:xfrm>
              <a:off x="10982325" y="5572126"/>
              <a:ext cx="28575" cy="12700"/>
            </a:xfrm>
            <a:custGeom>
              <a:avLst/>
              <a:gdLst>
                <a:gd name="T0" fmla="*/ 47 w 47"/>
                <a:gd name="T1" fmla="*/ 13 h 22"/>
                <a:gd name="T2" fmla="*/ 25 w 47"/>
                <a:gd name="T3" fmla="*/ 21 h 22"/>
                <a:gd name="T4" fmla="*/ 3 w 47"/>
                <a:gd name="T5" fmla="*/ 22 h 22"/>
                <a:gd name="T6" fmla="*/ 0 w 47"/>
                <a:gd name="T7" fmla="*/ 10 h 22"/>
                <a:gd name="T8" fmla="*/ 21 w 47"/>
                <a:gd name="T9" fmla="*/ 2 h 22"/>
                <a:gd name="T10" fmla="*/ 44 w 47"/>
                <a:gd name="T11" fmla="*/ 0 h 22"/>
                <a:gd name="T12" fmla="*/ 47 w 47"/>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7" h="22">
                  <a:moveTo>
                    <a:pt x="47" y="13"/>
                  </a:moveTo>
                  <a:lnTo>
                    <a:pt x="25" y="21"/>
                  </a:lnTo>
                  <a:lnTo>
                    <a:pt x="3" y="22"/>
                  </a:lnTo>
                  <a:lnTo>
                    <a:pt x="0" y="10"/>
                  </a:lnTo>
                  <a:lnTo>
                    <a:pt x="21" y="2"/>
                  </a:lnTo>
                  <a:lnTo>
                    <a:pt x="44" y="0"/>
                  </a:lnTo>
                  <a:lnTo>
                    <a:pt x="47"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608">
              <a:extLst>
                <a:ext uri="{FF2B5EF4-FFF2-40B4-BE49-F238E27FC236}">
                  <a16:creationId xmlns:a16="http://schemas.microsoft.com/office/drawing/2014/main" id="{244F23C2-C409-4DC2-9A42-5B228CF5BF4C}"/>
                </a:ext>
              </a:extLst>
            </p:cNvPr>
            <p:cNvSpPr>
              <a:spLocks/>
            </p:cNvSpPr>
            <p:nvPr/>
          </p:nvSpPr>
          <p:spPr bwMode="auto">
            <a:xfrm>
              <a:off x="10890250" y="5537201"/>
              <a:ext cx="74613" cy="44450"/>
            </a:xfrm>
            <a:custGeom>
              <a:avLst/>
              <a:gdLst>
                <a:gd name="T0" fmla="*/ 85 w 119"/>
                <a:gd name="T1" fmla="*/ 1 h 68"/>
                <a:gd name="T2" fmla="*/ 56 w 119"/>
                <a:gd name="T3" fmla="*/ 18 h 68"/>
                <a:gd name="T4" fmla="*/ 4 w 119"/>
                <a:gd name="T5" fmla="*/ 0 h 68"/>
                <a:gd name="T6" fmla="*/ 0 w 119"/>
                <a:gd name="T7" fmla="*/ 11 h 68"/>
                <a:gd name="T8" fmla="*/ 52 w 119"/>
                <a:gd name="T9" fmla="*/ 29 h 68"/>
                <a:gd name="T10" fmla="*/ 52 w 119"/>
                <a:gd name="T11" fmla="*/ 35 h 68"/>
                <a:gd name="T12" fmla="*/ 85 w 119"/>
                <a:gd name="T13" fmla="*/ 68 h 68"/>
                <a:gd name="T14" fmla="*/ 119 w 119"/>
                <a:gd name="T15" fmla="*/ 35 h 68"/>
                <a:gd name="T16" fmla="*/ 85 w 119"/>
                <a:gd name="T17"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8">
                  <a:moveTo>
                    <a:pt x="85" y="1"/>
                  </a:moveTo>
                  <a:cubicBezTo>
                    <a:pt x="73" y="1"/>
                    <a:pt x="62" y="8"/>
                    <a:pt x="56" y="18"/>
                  </a:cubicBezTo>
                  <a:lnTo>
                    <a:pt x="4" y="0"/>
                  </a:lnTo>
                  <a:lnTo>
                    <a:pt x="0" y="11"/>
                  </a:lnTo>
                  <a:lnTo>
                    <a:pt x="52" y="29"/>
                  </a:lnTo>
                  <a:cubicBezTo>
                    <a:pt x="52" y="31"/>
                    <a:pt x="52" y="33"/>
                    <a:pt x="52" y="35"/>
                  </a:cubicBezTo>
                  <a:cubicBezTo>
                    <a:pt x="52" y="53"/>
                    <a:pt x="67" y="68"/>
                    <a:pt x="85" y="68"/>
                  </a:cubicBezTo>
                  <a:cubicBezTo>
                    <a:pt x="104" y="68"/>
                    <a:pt x="119" y="53"/>
                    <a:pt x="119" y="35"/>
                  </a:cubicBezTo>
                  <a:cubicBezTo>
                    <a:pt x="119" y="16"/>
                    <a:pt x="104" y="1"/>
                    <a:pt x="85" y="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2609">
              <a:extLst>
                <a:ext uri="{FF2B5EF4-FFF2-40B4-BE49-F238E27FC236}">
                  <a16:creationId xmlns:a16="http://schemas.microsoft.com/office/drawing/2014/main" id="{63D049DA-1D21-4A78-8854-B60877BD75E2}"/>
                </a:ext>
              </a:extLst>
            </p:cNvPr>
            <p:cNvSpPr>
              <a:spLocks noChangeArrowheads="1"/>
            </p:cNvSpPr>
            <p:nvPr/>
          </p:nvSpPr>
          <p:spPr bwMode="auto">
            <a:xfrm>
              <a:off x="10937875" y="5553076"/>
              <a:ext cx="12700"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610">
              <a:extLst>
                <a:ext uri="{FF2B5EF4-FFF2-40B4-BE49-F238E27FC236}">
                  <a16:creationId xmlns:a16="http://schemas.microsoft.com/office/drawing/2014/main" id="{18D89596-0B88-41DE-AFB9-10710262EEC0}"/>
                </a:ext>
              </a:extLst>
            </p:cNvPr>
            <p:cNvSpPr>
              <a:spLocks/>
            </p:cNvSpPr>
            <p:nvPr/>
          </p:nvSpPr>
          <p:spPr bwMode="auto">
            <a:xfrm>
              <a:off x="11126788" y="5572126"/>
              <a:ext cx="28575" cy="12700"/>
            </a:xfrm>
            <a:custGeom>
              <a:avLst/>
              <a:gdLst>
                <a:gd name="T0" fmla="*/ 47 w 47"/>
                <a:gd name="T1" fmla="*/ 13 h 22"/>
                <a:gd name="T2" fmla="*/ 25 w 47"/>
                <a:gd name="T3" fmla="*/ 21 h 22"/>
                <a:gd name="T4" fmla="*/ 3 w 47"/>
                <a:gd name="T5" fmla="*/ 22 h 22"/>
                <a:gd name="T6" fmla="*/ 0 w 47"/>
                <a:gd name="T7" fmla="*/ 10 h 22"/>
                <a:gd name="T8" fmla="*/ 21 w 47"/>
                <a:gd name="T9" fmla="*/ 2 h 22"/>
                <a:gd name="T10" fmla="*/ 44 w 47"/>
                <a:gd name="T11" fmla="*/ 0 h 22"/>
                <a:gd name="T12" fmla="*/ 47 w 47"/>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7" h="22">
                  <a:moveTo>
                    <a:pt x="47" y="13"/>
                  </a:moveTo>
                  <a:lnTo>
                    <a:pt x="25" y="21"/>
                  </a:lnTo>
                  <a:lnTo>
                    <a:pt x="3" y="22"/>
                  </a:lnTo>
                  <a:lnTo>
                    <a:pt x="0" y="10"/>
                  </a:lnTo>
                  <a:lnTo>
                    <a:pt x="21" y="2"/>
                  </a:lnTo>
                  <a:lnTo>
                    <a:pt x="44" y="0"/>
                  </a:lnTo>
                  <a:lnTo>
                    <a:pt x="47"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611">
              <a:extLst>
                <a:ext uri="{FF2B5EF4-FFF2-40B4-BE49-F238E27FC236}">
                  <a16:creationId xmlns:a16="http://schemas.microsoft.com/office/drawing/2014/main" id="{7BD7F674-B094-438D-B5EE-85DD7641FDB8}"/>
                </a:ext>
              </a:extLst>
            </p:cNvPr>
            <p:cNvSpPr>
              <a:spLocks/>
            </p:cNvSpPr>
            <p:nvPr/>
          </p:nvSpPr>
          <p:spPr bwMode="auto">
            <a:xfrm>
              <a:off x="11034713" y="5537201"/>
              <a:ext cx="74613" cy="44450"/>
            </a:xfrm>
            <a:custGeom>
              <a:avLst/>
              <a:gdLst>
                <a:gd name="T0" fmla="*/ 85 w 119"/>
                <a:gd name="T1" fmla="*/ 1 h 68"/>
                <a:gd name="T2" fmla="*/ 56 w 119"/>
                <a:gd name="T3" fmla="*/ 18 h 68"/>
                <a:gd name="T4" fmla="*/ 4 w 119"/>
                <a:gd name="T5" fmla="*/ 0 h 68"/>
                <a:gd name="T6" fmla="*/ 0 w 119"/>
                <a:gd name="T7" fmla="*/ 11 h 68"/>
                <a:gd name="T8" fmla="*/ 52 w 119"/>
                <a:gd name="T9" fmla="*/ 29 h 68"/>
                <a:gd name="T10" fmla="*/ 52 w 119"/>
                <a:gd name="T11" fmla="*/ 35 h 68"/>
                <a:gd name="T12" fmla="*/ 85 w 119"/>
                <a:gd name="T13" fmla="*/ 68 h 68"/>
                <a:gd name="T14" fmla="*/ 119 w 119"/>
                <a:gd name="T15" fmla="*/ 35 h 68"/>
                <a:gd name="T16" fmla="*/ 85 w 119"/>
                <a:gd name="T17"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68">
                  <a:moveTo>
                    <a:pt x="85" y="1"/>
                  </a:moveTo>
                  <a:cubicBezTo>
                    <a:pt x="73" y="1"/>
                    <a:pt x="62" y="8"/>
                    <a:pt x="56" y="18"/>
                  </a:cubicBezTo>
                  <a:lnTo>
                    <a:pt x="4" y="0"/>
                  </a:lnTo>
                  <a:lnTo>
                    <a:pt x="0" y="11"/>
                  </a:lnTo>
                  <a:lnTo>
                    <a:pt x="52" y="29"/>
                  </a:lnTo>
                  <a:cubicBezTo>
                    <a:pt x="52" y="31"/>
                    <a:pt x="52" y="33"/>
                    <a:pt x="52" y="35"/>
                  </a:cubicBezTo>
                  <a:cubicBezTo>
                    <a:pt x="52" y="53"/>
                    <a:pt x="67" y="68"/>
                    <a:pt x="85" y="68"/>
                  </a:cubicBezTo>
                  <a:cubicBezTo>
                    <a:pt x="104" y="68"/>
                    <a:pt x="119" y="53"/>
                    <a:pt x="119" y="35"/>
                  </a:cubicBezTo>
                  <a:cubicBezTo>
                    <a:pt x="119" y="16"/>
                    <a:pt x="104" y="1"/>
                    <a:pt x="85" y="1"/>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2612">
              <a:extLst>
                <a:ext uri="{FF2B5EF4-FFF2-40B4-BE49-F238E27FC236}">
                  <a16:creationId xmlns:a16="http://schemas.microsoft.com/office/drawing/2014/main" id="{26EB1611-7E3B-4FA1-9A75-2B645373D1A7}"/>
                </a:ext>
              </a:extLst>
            </p:cNvPr>
            <p:cNvSpPr>
              <a:spLocks noChangeArrowheads="1"/>
            </p:cNvSpPr>
            <p:nvPr/>
          </p:nvSpPr>
          <p:spPr bwMode="auto">
            <a:xfrm>
              <a:off x="11082338" y="5553076"/>
              <a:ext cx="12700"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2613">
              <a:extLst>
                <a:ext uri="{FF2B5EF4-FFF2-40B4-BE49-F238E27FC236}">
                  <a16:creationId xmlns:a16="http://schemas.microsoft.com/office/drawing/2014/main" id="{4E8AA1F5-495D-4569-A03B-116D7ED63694}"/>
                </a:ext>
              </a:extLst>
            </p:cNvPr>
            <p:cNvSpPr>
              <a:spLocks noChangeArrowheads="1"/>
            </p:cNvSpPr>
            <p:nvPr/>
          </p:nvSpPr>
          <p:spPr bwMode="auto">
            <a:xfrm>
              <a:off x="11228388" y="5553076"/>
              <a:ext cx="11113" cy="12700"/>
            </a:xfrm>
            <a:prstGeom prst="ellipse">
              <a:avLst/>
            </a:pr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2614">
              <a:extLst>
                <a:ext uri="{FF2B5EF4-FFF2-40B4-BE49-F238E27FC236}">
                  <a16:creationId xmlns:a16="http://schemas.microsoft.com/office/drawing/2014/main" id="{AF0012B8-4DBD-4019-B109-66F194F90B69}"/>
                </a:ext>
              </a:extLst>
            </p:cNvPr>
            <p:cNvSpPr>
              <a:spLocks noChangeArrowheads="1"/>
            </p:cNvSpPr>
            <p:nvPr/>
          </p:nvSpPr>
          <p:spPr bwMode="auto">
            <a:xfrm>
              <a:off x="10637838" y="5551488"/>
              <a:ext cx="19050" cy="19050"/>
            </a:xfrm>
            <a:prstGeom prst="ellipse">
              <a:avLst/>
            </a:pr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2615">
              <a:extLst>
                <a:ext uri="{FF2B5EF4-FFF2-40B4-BE49-F238E27FC236}">
                  <a16:creationId xmlns:a16="http://schemas.microsoft.com/office/drawing/2014/main" id="{677B610C-8BFB-4E3C-8C07-F9B70D376CCA}"/>
                </a:ext>
              </a:extLst>
            </p:cNvPr>
            <p:cNvSpPr>
              <a:spLocks noChangeArrowheads="1"/>
            </p:cNvSpPr>
            <p:nvPr/>
          </p:nvSpPr>
          <p:spPr bwMode="auto">
            <a:xfrm>
              <a:off x="11374438" y="5551488"/>
              <a:ext cx="19050" cy="19050"/>
            </a:xfrm>
            <a:prstGeom prst="ellipse">
              <a:avLst/>
            </a:pr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616">
              <a:extLst>
                <a:ext uri="{FF2B5EF4-FFF2-40B4-BE49-F238E27FC236}">
                  <a16:creationId xmlns:a16="http://schemas.microsoft.com/office/drawing/2014/main" id="{FEC36A60-3F23-4C39-9712-06721F5D5266}"/>
                </a:ext>
              </a:extLst>
            </p:cNvPr>
            <p:cNvSpPr>
              <a:spLocks/>
            </p:cNvSpPr>
            <p:nvPr/>
          </p:nvSpPr>
          <p:spPr bwMode="auto">
            <a:xfrm>
              <a:off x="11272838" y="5572126"/>
              <a:ext cx="28575" cy="12700"/>
            </a:xfrm>
            <a:custGeom>
              <a:avLst/>
              <a:gdLst>
                <a:gd name="T0" fmla="*/ 46 w 46"/>
                <a:gd name="T1" fmla="*/ 13 h 22"/>
                <a:gd name="T2" fmla="*/ 25 w 46"/>
                <a:gd name="T3" fmla="*/ 21 h 22"/>
                <a:gd name="T4" fmla="*/ 2 w 46"/>
                <a:gd name="T5" fmla="*/ 22 h 22"/>
                <a:gd name="T6" fmla="*/ 0 w 46"/>
                <a:gd name="T7" fmla="*/ 10 h 22"/>
                <a:gd name="T8" fmla="*/ 21 w 46"/>
                <a:gd name="T9" fmla="*/ 2 h 22"/>
                <a:gd name="T10" fmla="*/ 44 w 46"/>
                <a:gd name="T11" fmla="*/ 0 h 22"/>
                <a:gd name="T12" fmla="*/ 46 w 46"/>
                <a:gd name="T13" fmla="*/ 13 h 22"/>
              </a:gdLst>
              <a:ahLst/>
              <a:cxnLst>
                <a:cxn ang="0">
                  <a:pos x="T0" y="T1"/>
                </a:cxn>
                <a:cxn ang="0">
                  <a:pos x="T2" y="T3"/>
                </a:cxn>
                <a:cxn ang="0">
                  <a:pos x="T4" y="T5"/>
                </a:cxn>
                <a:cxn ang="0">
                  <a:pos x="T6" y="T7"/>
                </a:cxn>
                <a:cxn ang="0">
                  <a:pos x="T8" y="T9"/>
                </a:cxn>
                <a:cxn ang="0">
                  <a:pos x="T10" y="T11"/>
                </a:cxn>
                <a:cxn ang="0">
                  <a:pos x="T12" y="T13"/>
                </a:cxn>
              </a:cxnLst>
              <a:rect l="0" t="0" r="r" b="b"/>
              <a:pathLst>
                <a:path w="46" h="22">
                  <a:moveTo>
                    <a:pt x="46" y="13"/>
                  </a:moveTo>
                  <a:lnTo>
                    <a:pt x="25" y="21"/>
                  </a:lnTo>
                  <a:lnTo>
                    <a:pt x="2" y="22"/>
                  </a:lnTo>
                  <a:lnTo>
                    <a:pt x="0" y="10"/>
                  </a:lnTo>
                  <a:lnTo>
                    <a:pt x="21" y="2"/>
                  </a:lnTo>
                  <a:lnTo>
                    <a:pt x="44" y="0"/>
                  </a:lnTo>
                  <a:lnTo>
                    <a:pt x="46" y="1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618">
              <a:extLst>
                <a:ext uri="{FF2B5EF4-FFF2-40B4-BE49-F238E27FC236}">
                  <a16:creationId xmlns:a16="http://schemas.microsoft.com/office/drawing/2014/main" id="{763FF72C-6CAC-4858-A9BC-25F8C05EBB27}"/>
                </a:ext>
              </a:extLst>
            </p:cNvPr>
            <p:cNvSpPr>
              <a:spLocks/>
            </p:cNvSpPr>
            <p:nvPr/>
          </p:nvSpPr>
          <p:spPr bwMode="auto">
            <a:xfrm>
              <a:off x="10801350" y="5407025"/>
              <a:ext cx="42863" cy="36513"/>
            </a:xfrm>
            <a:custGeom>
              <a:avLst/>
              <a:gdLst>
                <a:gd name="T0" fmla="*/ 61 w 67"/>
                <a:gd name="T1" fmla="*/ 23 h 57"/>
                <a:gd name="T2" fmla="*/ 34 w 67"/>
                <a:gd name="T3" fmla="*/ 10 h 57"/>
                <a:gd name="T4" fmla="*/ 18 w 67"/>
                <a:gd name="T5" fmla="*/ 0 h 57"/>
                <a:gd name="T6" fmla="*/ 0 w 67"/>
                <a:gd name="T7" fmla="*/ 12 h 57"/>
                <a:gd name="T8" fmla="*/ 22 w 67"/>
                <a:gd name="T9" fmla="*/ 31 h 57"/>
                <a:gd name="T10" fmla="*/ 33 w 67"/>
                <a:gd name="T11" fmla="*/ 36 h 57"/>
                <a:gd name="T12" fmla="*/ 46 w 67"/>
                <a:gd name="T13" fmla="*/ 38 h 57"/>
                <a:gd name="T14" fmla="*/ 42 w 67"/>
                <a:gd name="T15" fmla="*/ 43 h 57"/>
                <a:gd name="T16" fmla="*/ 42 w 67"/>
                <a:gd name="T17" fmla="*/ 51 h 57"/>
                <a:gd name="T18" fmla="*/ 43 w 67"/>
                <a:gd name="T19" fmla="*/ 51 h 57"/>
                <a:gd name="T20" fmla="*/ 47 w 67"/>
                <a:gd name="T21" fmla="*/ 49 h 57"/>
                <a:gd name="T22" fmla="*/ 46 w 67"/>
                <a:gd name="T23" fmla="*/ 50 h 57"/>
                <a:gd name="T24" fmla="*/ 48 w 67"/>
                <a:gd name="T25" fmla="*/ 57 h 57"/>
                <a:gd name="T26" fmla="*/ 48 w 67"/>
                <a:gd name="T27" fmla="*/ 57 h 57"/>
                <a:gd name="T28" fmla="*/ 52 w 67"/>
                <a:gd name="T29" fmla="*/ 52 h 57"/>
                <a:gd name="T30" fmla="*/ 55 w 67"/>
                <a:gd name="T31" fmla="*/ 57 h 57"/>
                <a:gd name="T32" fmla="*/ 66 w 67"/>
                <a:gd name="T33" fmla="*/ 46 h 57"/>
                <a:gd name="T34" fmla="*/ 67 w 67"/>
                <a:gd name="T35" fmla="*/ 33 h 57"/>
                <a:gd name="T36" fmla="*/ 61 w 67"/>
                <a:gd name="T37" fmla="*/ 2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7">
                  <a:moveTo>
                    <a:pt x="61" y="23"/>
                  </a:moveTo>
                  <a:lnTo>
                    <a:pt x="34" y="10"/>
                  </a:lnTo>
                  <a:lnTo>
                    <a:pt x="18" y="0"/>
                  </a:lnTo>
                  <a:lnTo>
                    <a:pt x="0" y="12"/>
                  </a:lnTo>
                  <a:lnTo>
                    <a:pt x="22" y="31"/>
                  </a:lnTo>
                  <a:cubicBezTo>
                    <a:pt x="25" y="34"/>
                    <a:pt x="28" y="36"/>
                    <a:pt x="33" y="36"/>
                  </a:cubicBezTo>
                  <a:lnTo>
                    <a:pt x="46" y="38"/>
                  </a:lnTo>
                  <a:lnTo>
                    <a:pt x="42" y="43"/>
                  </a:lnTo>
                  <a:cubicBezTo>
                    <a:pt x="39" y="45"/>
                    <a:pt x="40" y="49"/>
                    <a:pt x="42" y="51"/>
                  </a:cubicBezTo>
                  <a:lnTo>
                    <a:pt x="43" y="51"/>
                  </a:lnTo>
                  <a:lnTo>
                    <a:pt x="47" y="49"/>
                  </a:lnTo>
                  <a:lnTo>
                    <a:pt x="46" y="50"/>
                  </a:lnTo>
                  <a:cubicBezTo>
                    <a:pt x="44" y="52"/>
                    <a:pt x="45" y="56"/>
                    <a:pt x="48" y="57"/>
                  </a:cubicBezTo>
                  <a:lnTo>
                    <a:pt x="48" y="57"/>
                  </a:lnTo>
                  <a:lnTo>
                    <a:pt x="52" y="52"/>
                  </a:lnTo>
                  <a:cubicBezTo>
                    <a:pt x="52" y="54"/>
                    <a:pt x="53" y="56"/>
                    <a:pt x="55" y="57"/>
                  </a:cubicBezTo>
                  <a:lnTo>
                    <a:pt x="66" y="46"/>
                  </a:lnTo>
                  <a:lnTo>
                    <a:pt x="67" y="33"/>
                  </a:lnTo>
                  <a:cubicBezTo>
                    <a:pt x="67" y="29"/>
                    <a:pt x="65" y="25"/>
                    <a:pt x="61" y="23"/>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619">
              <a:extLst>
                <a:ext uri="{FF2B5EF4-FFF2-40B4-BE49-F238E27FC236}">
                  <a16:creationId xmlns:a16="http://schemas.microsoft.com/office/drawing/2014/main" id="{94E21434-8C5D-4C6F-A8EF-80CF642A34CB}"/>
                </a:ext>
              </a:extLst>
            </p:cNvPr>
            <p:cNvSpPr>
              <a:spLocks/>
            </p:cNvSpPr>
            <p:nvPr/>
          </p:nvSpPr>
          <p:spPr bwMode="auto">
            <a:xfrm>
              <a:off x="11071225" y="5235575"/>
              <a:ext cx="74613" cy="80963"/>
            </a:xfrm>
            <a:custGeom>
              <a:avLst/>
              <a:gdLst>
                <a:gd name="T0" fmla="*/ 114 w 117"/>
                <a:gd name="T1" fmla="*/ 66 h 127"/>
                <a:gd name="T2" fmla="*/ 107 w 117"/>
                <a:gd name="T3" fmla="*/ 56 h 127"/>
                <a:gd name="T4" fmla="*/ 106 w 117"/>
                <a:gd name="T5" fmla="*/ 51 h 127"/>
                <a:gd name="T6" fmla="*/ 48 w 117"/>
                <a:gd name="T7" fmla="*/ 2 h 127"/>
                <a:gd name="T8" fmla="*/ 2 w 117"/>
                <a:gd name="T9" fmla="*/ 47 h 127"/>
                <a:gd name="T10" fmla="*/ 15 w 117"/>
                <a:gd name="T11" fmla="*/ 88 h 127"/>
                <a:gd name="T12" fmla="*/ 0 w 117"/>
                <a:gd name="T13" fmla="*/ 105 h 127"/>
                <a:gd name="T14" fmla="*/ 31 w 117"/>
                <a:gd name="T15" fmla="*/ 127 h 127"/>
                <a:gd name="T16" fmla="*/ 41 w 117"/>
                <a:gd name="T17" fmla="*/ 116 h 127"/>
                <a:gd name="T18" fmla="*/ 65 w 117"/>
                <a:gd name="T19" fmla="*/ 105 h 127"/>
                <a:gd name="T20" fmla="*/ 73 w 117"/>
                <a:gd name="T21" fmla="*/ 105 h 127"/>
                <a:gd name="T22" fmla="*/ 85 w 117"/>
                <a:gd name="T23" fmla="*/ 105 h 127"/>
                <a:gd name="T24" fmla="*/ 100 w 117"/>
                <a:gd name="T25" fmla="*/ 93 h 127"/>
                <a:gd name="T26" fmla="*/ 104 w 117"/>
                <a:gd name="T27" fmla="*/ 74 h 127"/>
                <a:gd name="T28" fmla="*/ 108 w 117"/>
                <a:gd name="T29" fmla="*/ 75 h 127"/>
                <a:gd name="T30" fmla="*/ 114 w 117"/>
                <a:gd name="T31" fmla="*/ 6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27">
                  <a:moveTo>
                    <a:pt x="114" y="66"/>
                  </a:moveTo>
                  <a:lnTo>
                    <a:pt x="107" y="56"/>
                  </a:lnTo>
                  <a:cubicBezTo>
                    <a:pt x="106" y="54"/>
                    <a:pt x="106" y="53"/>
                    <a:pt x="106" y="51"/>
                  </a:cubicBezTo>
                  <a:cubicBezTo>
                    <a:pt x="105" y="40"/>
                    <a:pt x="99" y="0"/>
                    <a:pt x="48" y="2"/>
                  </a:cubicBezTo>
                  <a:cubicBezTo>
                    <a:pt x="24" y="3"/>
                    <a:pt x="5" y="24"/>
                    <a:pt x="2" y="47"/>
                  </a:cubicBezTo>
                  <a:cubicBezTo>
                    <a:pt x="1" y="63"/>
                    <a:pt x="6" y="77"/>
                    <a:pt x="15" y="88"/>
                  </a:cubicBezTo>
                  <a:lnTo>
                    <a:pt x="0" y="105"/>
                  </a:lnTo>
                  <a:lnTo>
                    <a:pt x="31" y="127"/>
                  </a:lnTo>
                  <a:lnTo>
                    <a:pt x="41" y="116"/>
                  </a:lnTo>
                  <a:cubicBezTo>
                    <a:pt x="47" y="109"/>
                    <a:pt x="56" y="105"/>
                    <a:pt x="65" y="105"/>
                  </a:cubicBezTo>
                  <a:lnTo>
                    <a:pt x="73" y="105"/>
                  </a:lnTo>
                  <a:lnTo>
                    <a:pt x="85" y="105"/>
                  </a:lnTo>
                  <a:cubicBezTo>
                    <a:pt x="93" y="105"/>
                    <a:pt x="99" y="100"/>
                    <a:pt x="100" y="93"/>
                  </a:cubicBezTo>
                  <a:cubicBezTo>
                    <a:pt x="101" y="87"/>
                    <a:pt x="103" y="81"/>
                    <a:pt x="104" y="74"/>
                  </a:cubicBezTo>
                  <a:lnTo>
                    <a:pt x="108" y="75"/>
                  </a:lnTo>
                  <a:cubicBezTo>
                    <a:pt x="113" y="76"/>
                    <a:pt x="117" y="70"/>
                    <a:pt x="114" y="66"/>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2620">
              <a:extLst>
                <a:ext uri="{FF2B5EF4-FFF2-40B4-BE49-F238E27FC236}">
                  <a16:creationId xmlns:a16="http://schemas.microsoft.com/office/drawing/2014/main" id="{64BC4D66-1D92-400E-BE27-141C5CD35B35}"/>
                </a:ext>
              </a:extLst>
            </p:cNvPr>
            <p:cNvSpPr>
              <a:spLocks noChangeArrowheads="1"/>
            </p:cNvSpPr>
            <p:nvPr/>
          </p:nvSpPr>
          <p:spPr bwMode="auto">
            <a:xfrm>
              <a:off x="11126788" y="5267325"/>
              <a:ext cx="4763"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621">
              <a:extLst>
                <a:ext uri="{FF2B5EF4-FFF2-40B4-BE49-F238E27FC236}">
                  <a16:creationId xmlns:a16="http://schemas.microsoft.com/office/drawing/2014/main" id="{69E4A326-7FE4-46A2-A107-F86D1BFF417F}"/>
                </a:ext>
              </a:extLst>
            </p:cNvPr>
            <p:cNvSpPr>
              <a:spLocks/>
            </p:cNvSpPr>
            <p:nvPr/>
          </p:nvSpPr>
          <p:spPr bwMode="auto">
            <a:xfrm>
              <a:off x="11125200" y="5284788"/>
              <a:ext cx="11113" cy="7938"/>
            </a:xfrm>
            <a:custGeom>
              <a:avLst/>
              <a:gdLst>
                <a:gd name="T0" fmla="*/ 18 w 18"/>
                <a:gd name="T1" fmla="*/ 2 h 13"/>
                <a:gd name="T2" fmla="*/ 0 w 18"/>
                <a:gd name="T3" fmla="*/ 0 h 13"/>
                <a:gd name="T4" fmla="*/ 16 w 18"/>
                <a:gd name="T5" fmla="*/ 13 h 13"/>
                <a:gd name="T6" fmla="*/ 18 w 18"/>
                <a:gd name="T7" fmla="*/ 2 h 13"/>
              </a:gdLst>
              <a:ahLst/>
              <a:cxnLst>
                <a:cxn ang="0">
                  <a:pos x="T0" y="T1"/>
                </a:cxn>
                <a:cxn ang="0">
                  <a:pos x="T2" y="T3"/>
                </a:cxn>
                <a:cxn ang="0">
                  <a:pos x="T4" y="T5"/>
                </a:cxn>
                <a:cxn ang="0">
                  <a:pos x="T6" y="T7"/>
                </a:cxn>
              </a:cxnLst>
              <a:rect l="0" t="0" r="r" b="b"/>
              <a:pathLst>
                <a:path w="18" h="13">
                  <a:moveTo>
                    <a:pt x="18" y="2"/>
                  </a:moveTo>
                  <a:lnTo>
                    <a:pt x="0" y="0"/>
                  </a:lnTo>
                  <a:cubicBezTo>
                    <a:pt x="0" y="0"/>
                    <a:pt x="3" y="11"/>
                    <a:pt x="16" y="13"/>
                  </a:cubicBezTo>
                  <a:cubicBezTo>
                    <a:pt x="17" y="9"/>
                    <a:pt x="18" y="2"/>
                    <a:pt x="18" y="2"/>
                  </a:cubicBez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622">
              <a:extLst>
                <a:ext uri="{FF2B5EF4-FFF2-40B4-BE49-F238E27FC236}">
                  <a16:creationId xmlns:a16="http://schemas.microsoft.com/office/drawing/2014/main" id="{32B4834B-AD57-4B10-B46C-863E42F4D997}"/>
                </a:ext>
              </a:extLst>
            </p:cNvPr>
            <p:cNvSpPr>
              <a:spLocks/>
            </p:cNvSpPr>
            <p:nvPr/>
          </p:nvSpPr>
          <p:spPr bwMode="auto">
            <a:xfrm>
              <a:off x="11117263" y="5256213"/>
              <a:ext cx="15875" cy="9525"/>
            </a:xfrm>
            <a:custGeom>
              <a:avLst/>
              <a:gdLst>
                <a:gd name="T0" fmla="*/ 2 w 25"/>
                <a:gd name="T1" fmla="*/ 14 h 14"/>
                <a:gd name="T2" fmla="*/ 1 w 25"/>
                <a:gd name="T3" fmla="*/ 14 h 14"/>
                <a:gd name="T4" fmla="*/ 1 w 25"/>
                <a:gd name="T5" fmla="*/ 11 h 14"/>
                <a:gd name="T6" fmla="*/ 24 w 25"/>
                <a:gd name="T7" fmla="*/ 7 h 14"/>
                <a:gd name="T8" fmla="*/ 25 w 25"/>
                <a:gd name="T9" fmla="*/ 10 h 14"/>
                <a:gd name="T10" fmla="*/ 22 w 25"/>
                <a:gd name="T11" fmla="*/ 10 h 14"/>
                <a:gd name="T12" fmla="*/ 4 w 25"/>
                <a:gd name="T13" fmla="*/ 14 h 14"/>
                <a:gd name="T14" fmla="*/ 2 w 25"/>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4">
                  <a:moveTo>
                    <a:pt x="2" y="14"/>
                  </a:moveTo>
                  <a:cubicBezTo>
                    <a:pt x="2" y="14"/>
                    <a:pt x="1" y="14"/>
                    <a:pt x="1" y="14"/>
                  </a:cubicBezTo>
                  <a:cubicBezTo>
                    <a:pt x="0" y="14"/>
                    <a:pt x="0" y="12"/>
                    <a:pt x="1" y="11"/>
                  </a:cubicBezTo>
                  <a:cubicBezTo>
                    <a:pt x="1" y="11"/>
                    <a:pt x="9" y="0"/>
                    <a:pt x="24" y="7"/>
                  </a:cubicBezTo>
                  <a:cubicBezTo>
                    <a:pt x="25" y="7"/>
                    <a:pt x="25" y="9"/>
                    <a:pt x="25" y="10"/>
                  </a:cubicBezTo>
                  <a:cubicBezTo>
                    <a:pt x="24" y="11"/>
                    <a:pt x="23" y="11"/>
                    <a:pt x="22" y="10"/>
                  </a:cubicBezTo>
                  <a:cubicBezTo>
                    <a:pt x="10" y="5"/>
                    <a:pt x="4" y="13"/>
                    <a:pt x="4" y="14"/>
                  </a:cubicBezTo>
                  <a:cubicBezTo>
                    <a:pt x="4" y="14"/>
                    <a:pt x="3" y="14"/>
                    <a:pt x="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623">
              <a:extLst>
                <a:ext uri="{FF2B5EF4-FFF2-40B4-BE49-F238E27FC236}">
                  <a16:creationId xmlns:a16="http://schemas.microsoft.com/office/drawing/2014/main" id="{27EBE7B6-D927-4740-BEC1-BBB2E38A020F}"/>
                </a:ext>
              </a:extLst>
            </p:cNvPr>
            <p:cNvSpPr>
              <a:spLocks/>
            </p:cNvSpPr>
            <p:nvPr/>
          </p:nvSpPr>
          <p:spPr bwMode="auto">
            <a:xfrm>
              <a:off x="10675938" y="5235575"/>
              <a:ext cx="76200" cy="90488"/>
            </a:xfrm>
            <a:custGeom>
              <a:avLst/>
              <a:gdLst>
                <a:gd name="T0" fmla="*/ 114 w 119"/>
                <a:gd name="T1" fmla="*/ 54 h 143"/>
                <a:gd name="T2" fmla="*/ 111 w 119"/>
                <a:gd name="T3" fmla="*/ 51 h 143"/>
                <a:gd name="T4" fmla="*/ 104 w 119"/>
                <a:gd name="T5" fmla="*/ 40 h 143"/>
                <a:gd name="T6" fmla="*/ 52 w 119"/>
                <a:gd name="T7" fmla="*/ 1 h 143"/>
                <a:gd name="T8" fmla="*/ 2 w 119"/>
                <a:gd name="T9" fmla="*/ 47 h 143"/>
                <a:gd name="T10" fmla="*/ 25 w 119"/>
                <a:gd name="T11" fmla="*/ 97 h 143"/>
                <a:gd name="T12" fmla="*/ 34 w 119"/>
                <a:gd name="T13" fmla="*/ 114 h 143"/>
                <a:gd name="T14" fmla="*/ 35 w 119"/>
                <a:gd name="T15" fmla="*/ 131 h 143"/>
                <a:gd name="T16" fmla="*/ 30 w 119"/>
                <a:gd name="T17" fmla="*/ 143 h 143"/>
                <a:gd name="T18" fmla="*/ 82 w 119"/>
                <a:gd name="T19" fmla="*/ 139 h 143"/>
                <a:gd name="T20" fmla="*/ 73 w 119"/>
                <a:gd name="T21" fmla="*/ 119 h 143"/>
                <a:gd name="T22" fmla="*/ 79 w 119"/>
                <a:gd name="T23" fmla="*/ 106 h 143"/>
                <a:gd name="T24" fmla="*/ 88 w 119"/>
                <a:gd name="T25" fmla="*/ 104 h 143"/>
                <a:gd name="T26" fmla="*/ 106 w 119"/>
                <a:gd name="T27" fmla="*/ 84 h 143"/>
                <a:gd name="T28" fmla="*/ 106 w 119"/>
                <a:gd name="T29" fmla="*/ 69 h 143"/>
                <a:gd name="T30" fmla="*/ 110 w 119"/>
                <a:gd name="T31" fmla="*/ 65 h 143"/>
                <a:gd name="T32" fmla="*/ 114 w 119"/>
                <a:gd name="T33" fmla="*/ 5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43">
                  <a:moveTo>
                    <a:pt x="114" y="54"/>
                  </a:moveTo>
                  <a:lnTo>
                    <a:pt x="111" y="51"/>
                  </a:lnTo>
                  <a:cubicBezTo>
                    <a:pt x="107" y="48"/>
                    <a:pt x="105" y="44"/>
                    <a:pt x="104" y="40"/>
                  </a:cubicBezTo>
                  <a:cubicBezTo>
                    <a:pt x="98" y="17"/>
                    <a:pt x="77" y="0"/>
                    <a:pt x="52" y="1"/>
                  </a:cubicBezTo>
                  <a:cubicBezTo>
                    <a:pt x="26" y="2"/>
                    <a:pt x="5" y="22"/>
                    <a:pt x="2" y="47"/>
                  </a:cubicBezTo>
                  <a:cubicBezTo>
                    <a:pt x="0" y="68"/>
                    <a:pt x="10" y="87"/>
                    <a:pt x="25" y="97"/>
                  </a:cubicBezTo>
                  <a:lnTo>
                    <a:pt x="34" y="114"/>
                  </a:lnTo>
                  <a:cubicBezTo>
                    <a:pt x="37" y="119"/>
                    <a:pt x="37" y="126"/>
                    <a:pt x="35" y="131"/>
                  </a:cubicBezTo>
                  <a:lnTo>
                    <a:pt x="30" y="143"/>
                  </a:lnTo>
                  <a:lnTo>
                    <a:pt x="82" y="139"/>
                  </a:lnTo>
                  <a:lnTo>
                    <a:pt x="73" y="119"/>
                  </a:lnTo>
                  <a:cubicBezTo>
                    <a:pt x="71" y="113"/>
                    <a:pt x="74" y="107"/>
                    <a:pt x="79" y="106"/>
                  </a:cubicBezTo>
                  <a:cubicBezTo>
                    <a:pt x="79" y="106"/>
                    <a:pt x="87" y="104"/>
                    <a:pt x="88" y="104"/>
                  </a:cubicBezTo>
                  <a:cubicBezTo>
                    <a:pt x="98" y="103"/>
                    <a:pt x="107" y="95"/>
                    <a:pt x="106" y="84"/>
                  </a:cubicBezTo>
                  <a:cubicBezTo>
                    <a:pt x="106" y="80"/>
                    <a:pt x="106" y="74"/>
                    <a:pt x="106" y="69"/>
                  </a:cubicBezTo>
                  <a:cubicBezTo>
                    <a:pt x="106" y="67"/>
                    <a:pt x="108" y="65"/>
                    <a:pt x="110" y="65"/>
                  </a:cubicBezTo>
                  <a:cubicBezTo>
                    <a:pt x="116" y="65"/>
                    <a:pt x="119" y="58"/>
                    <a:pt x="114" y="54"/>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24">
              <a:extLst>
                <a:ext uri="{FF2B5EF4-FFF2-40B4-BE49-F238E27FC236}">
                  <a16:creationId xmlns:a16="http://schemas.microsoft.com/office/drawing/2014/main" id="{6C002F1C-CB23-4996-B5D8-862A103C1038}"/>
                </a:ext>
              </a:extLst>
            </p:cNvPr>
            <p:cNvSpPr>
              <a:spLocks/>
            </p:cNvSpPr>
            <p:nvPr/>
          </p:nvSpPr>
          <p:spPr bwMode="auto">
            <a:xfrm>
              <a:off x="10907713" y="5248275"/>
              <a:ext cx="82550" cy="80963"/>
            </a:xfrm>
            <a:custGeom>
              <a:avLst/>
              <a:gdLst>
                <a:gd name="T0" fmla="*/ 126 w 130"/>
                <a:gd name="T1" fmla="*/ 66 h 130"/>
                <a:gd name="T2" fmla="*/ 122 w 130"/>
                <a:gd name="T3" fmla="*/ 62 h 130"/>
                <a:gd name="T4" fmla="*/ 119 w 130"/>
                <a:gd name="T5" fmla="*/ 56 h 130"/>
                <a:gd name="T6" fmla="*/ 119 w 130"/>
                <a:gd name="T7" fmla="*/ 54 h 130"/>
                <a:gd name="T8" fmla="*/ 64 w 130"/>
                <a:gd name="T9" fmla="*/ 1 h 130"/>
                <a:gd name="T10" fmla="*/ 14 w 130"/>
                <a:gd name="T11" fmla="*/ 51 h 130"/>
                <a:gd name="T12" fmla="*/ 28 w 130"/>
                <a:gd name="T13" fmla="*/ 90 h 130"/>
                <a:gd name="T14" fmla="*/ 0 w 130"/>
                <a:gd name="T15" fmla="*/ 112 h 130"/>
                <a:gd name="T16" fmla="*/ 42 w 130"/>
                <a:gd name="T17" fmla="*/ 130 h 130"/>
                <a:gd name="T18" fmla="*/ 56 w 130"/>
                <a:gd name="T19" fmla="*/ 118 h 130"/>
                <a:gd name="T20" fmla="*/ 88 w 130"/>
                <a:gd name="T21" fmla="*/ 107 h 130"/>
                <a:gd name="T22" fmla="*/ 94 w 130"/>
                <a:gd name="T23" fmla="*/ 108 h 130"/>
                <a:gd name="T24" fmla="*/ 94 w 130"/>
                <a:gd name="T25" fmla="*/ 108 h 130"/>
                <a:gd name="T26" fmla="*/ 99 w 130"/>
                <a:gd name="T27" fmla="*/ 108 h 130"/>
                <a:gd name="T28" fmla="*/ 115 w 130"/>
                <a:gd name="T29" fmla="*/ 94 h 130"/>
                <a:gd name="T30" fmla="*/ 117 w 130"/>
                <a:gd name="T31" fmla="*/ 78 h 130"/>
                <a:gd name="T32" fmla="*/ 121 w 130"/>
                <a:gd name="T33" fmla="*/ 78 h 130"/>
                <a:gd name="T34" fmla="*/ 126 w 130"/>
                <a:gd name="T35"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130">
                  <a:moveTo>
                    <a:pt x="126" y="66"/>
                  </a:moveTo>
                  <a:lnTo>
                    <a:pt x="122" y="62"/>
                  </a:lnTo>
                  <a:cubicBezTo>
                    <a:pt x="120" y="60"/>
                    <a:pt x="119" y="58"/>
                    <a:pt x="119" y="56"/>
                  </a:cubicBezTo>
                  <a:cubicBezTo>
                    <a:pt x="119" y="55"/>
                    <a:pt x="119" y="55"/>
                    <a:pt x="119" y="54"/>
                  </a:cubicBezTo>
                  <a:cubicBezTo>
                    <a:pt x="119" y="24"/>
                    <a:pt x="94" y="0"/>
                    <a:pt x="64" y="1"/>
                  </a:cubicBezTo>
                  <a:cubicBezTo>
                    <a:pt x="37" y="3"/>
                    <a:pt x="16" y="25"/>
                    <a:pt x="14" y="51"/>
                  </a:cubicBezTo>
                  <a:cubicBezTo>
                    <a:pt x="13" y="66"/>
                    <a:pt x="19" y="80"/>
                    <a:pt x="28" y="90"/>
                  </a:cubicBezTo>
                  <a:lnTo>
                    <a:pt x="0" y="112"/>
                  </a:lnTo>
                  <a:lnTo>
                    <a:pt x="42" y="130"/>
                  </a:lnTo>
                  <a:lnTo>
                    <a:pt x="56" y="118"/>
                  </a:lnTo>
                  <a:cubicBezTo>
                    <a:pt x="65" y="111"/>
                    <a:pt x="76" y="107"/>
                    <a:pt x="88" y="107"/>
                  </a:cubicBezTo>
                  <a:lnTo>
                    <a:pt x="94" y="108"/>
                  </a:lnTo>
                  <a:lnTo>
                    <a:pt x="94" y="108"/>
                  </a:lnTo>
                  <a:cubicBezTo>
                    <a:pt x="95" y="108"/>
                    <a:pt x="97" y="108"/>
                    <a:pt x="99" y="108"/>
                  </a:cubicBezTo>
                  <a:cubicBezTo>
                    <a:pt x="107" y="108"/>
                    <a:pt x="114" y="102"/>
                    <a:pt x="115" y="94"/>
                  </a:cubicBezTo>
                  <a:cubicBezTo>
                    <a:pt x="116" y="89"/>
                    <a:pt x="117" y="83"/>
                    <a:pt x="117" y="78"/>
                  </a:cubicBezTo>
                  <a:lnTo>
                    <a:pt x="121" y="78"/>
                  </a:lnTo>
                  <a:cubicBezTo>
                    <a:pt x="127" y="78"/>
                    <a:pt x="130" y="71"/>
                    <a:pt x="126" y="66"/>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625">
              <a:extLst>
                <a:ext uri="{FF2B5EF4-FFF2-40B4-BE49-F238E27FC236}">
                  <a16:creationId xmlns:a16="http://schemas.microsoft.com/office/drawing/2014/main" id="{5E0D3D2D-521C-49BA-A416-7499FD4B90F0}"/>
                </a:ext>
              </a:extLst>
            </p:cNvPr>
            <p:cNvSpPr>
              <a:spLocks/>
            </p:cNvSpPr>
            <p:nvPr/>
          </p:nvSpPr>
          <p:spPr bwMode="auto">
            <a:xfrm>
              <a:off x="11069638" y="5289550"/>
              <a:ext cx="31750" cy="79375"/>
            </a:xfrm>
            <a:custGeom>
              <a:avLst/>
              <a:gdLst>
                <a:gd name="T0" fmla="*/ 8 w 52"/>
                <a:gd name="T1" fmla="*/ 0 h 126"/>
                <a:gd name="T2" fmla="*/ 15 w 52"/>
                <a:gd name="T3" fmla="*/ 3 h 126"/>
                <a:gd name="T4" fmla="*/ 52 w 52"/>
                <a:gd name="T5" fmla="*/ 36 h 126"/>
                <a:gd name="T6" fmla="*/ 44 w 52"/>
                <a:gd name="T7" fmla="*/ 47 h 126"/>
                <a:gd name="T8" fmla="*/ 41 w 52"/>
                <a:gd name="T9" fmla="*/ 72 h 126"/>
                <a:gd name="T10" fmla="*/ 46 w 52"/>
                <a:gd name="T11" fmla="*/ 93 h 126"/>
                <a:gd name="T12" fmla="*/ 39 w 52"/>
                <a:gd name="T13" fmla="*/ 119 h 126"/>
                <a:gd name="T14" fmla="*/ 32 w 52"/>
                <a:gd name="T15" fmla="*/ 126 h 126"/>
                <a:gd name="T16" fmla="*/ 0 w 52"/>
                <a:gd name="T17" fmla="*/ 13 h 126"/>
                <a:gd name="T18" fmla="*/ 8 w 52"/>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6">
                  <a:moveTo>
                    <a:pt x="8" y="0"/>
                  </a:moveTo>
                  <a:lnTo>
                    <a:pt x="15" y="3"/>
                  </a:lnTo>
                  <a:cubicBezTo>
                    <a:pt x="31" y="10"/>
                    <a:pt x="44" y="21"/>
                    <a:pt x="52" y="36"/>
                  </a:cubicBezTo>
                  <a:lnTo>
                    <a:pt x="44" y="47"/>
                  </a:lnTo>
                  <a:lnTo>
                    <a:pt x="41" y="72"/>
                  </a:lnTo>
                  <a:lnTo>
                    <a:pt x="46" y="93"/>
                  </a:lnTo>
                  <a:cubicBezTo>
                    <a:pt x="49" y="102"/>
                    <a:pt x="46" y="112"/>
                    <a:pt x="39" y="119"/>
                  </a:cubicBezTo>
                  <a:lnTo>
                    <a:pt x="32" y="126"/>
                  </a:lnTo>
                  <a:lnTo>
                    <a:pt x="0" y="13"/>
                  </a:lnTo>
                  <a:lnTo>
                    <a:pt x="8"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26">
              <a:extLst>
                <a:ext uri="{FF2B5EF4-FFF2-40B4-BE49-F238E27FC236}">
                  <a16:creationId xmlns:a16="http://schemas.microsoft.com/office/drawing/2014/main" id="{DAF8198F-7497-4494-8754-0E666CA85653}"/>
                </a:ext>
              </a:extLst>
            </p:cNvPr>
            <p:cNvSpPr>
              <a:spLocks/>
            </p:cNvSpPr>
            <p:nvPr/>
          </p:nvSpPr>
          <p:spPr bwMode="auto">
            <a:xfrm>
              <a:off x="11325225" y="5430838"/>
              <a:ext cx="52388" cy="42863"/>
            </a:xfrm>
            <a:custGeom>
              <a:avLst/>
              <a:gdLst>
                <a:gd name="T0" fmla="*/ 14 w 84"/>
                <a:gd name="T1" fmla="*/ 67 h 67"/>
                <a:gd name="T2" fmla="*/ 9 w 84"/>
                <a:gd name="T3" fmla="*/ 63 h 67"/>
                <a:gd name="T4" fmla="*/ 2 w 84"/>
                <a:gd name="T5" fmla="*/ 37 h 67"/>
                <a:gd name="T6" fmla="*/ 7 w 84"/>
                <a:gd name="T7" fmla="*/ 11 h 67"/>
                <a:gd name="T8" fmla="*/ 31 w 84"/>
                <a:gd name="T9" fmla="*/ 0 h 67"/>
                <a:gd name="T10" fmla="*/ 58 w 84"/>
                <a:gd name="T11" fmla="*/ 0 h 67"/>
                <a:gd name="T12" fmla="*/ 84 w 84"/>
                <a:gd name="T13" fmla="*/ 25 h 67"/>
                <a:gd name="T14" fmla="*/ 58 w 84"/>
                <a:gd name="T15" fmla="*/ 51 h 67"/>
                <a:gd name="T16" fmla="*/ 53 w 84"/>
                <a:gd name="T17" fmla="*/ 51 h 67"/>
                <a:gd name="T18" fmla="*/ 47 w 84"/>
                <a:gd name="T19" fmla="*/ 45 h 67"/>
                <a:gd name="T20" fmla="*/ 53 w 84"/>
                <a:gd name="T21" fmla="*/ 39 h 67"/>
                <a:gd name="T22" fmla="*/ 58 w 84"/>
                <a:gd name="T23" fmla="*/ 39 h 67"/>
                <a:gd name="T24" fmla="*/ 72 w 84"/>
                <a:gd name="T25" fmla="*/ 25 h 67"/>
                <a:gd name="T26" fmla="*/ 58 w 84"/>
                <a:gd name="T27" fmla="*/ 11 h 67"/>
                <a:gd name="T28" fmla="*/ 31 w 84"/>
                <a:gd name="T29" fmla="*/ 11 h 67"/>
                <a:gd name="T30" fmla="*/ 17 w 84"/>
                <a:gd name="T31" fmla="*/ 18 h 67"/>
                <a:gd name="T32" fmla="*/ 13 w 84"/>
                <a:gd name="T33" fmla="*/ 34 h 67"/>
                <a:gd name="T34" fmla="*/ 20 w 84"/>
                <a:gd name="T35" fmla="*/ 60 h 67"/>
                <a:gd name="T36" fmla="*/ 16 w 84"/>
                <a:gd name="T37" fmla="*/ 67 h 67"/>
                <a:gd name="T38" fmla="*/ 14 w 84"/>
                <a:gd name="T3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67">
                  <a:moveTo>
                    <a:pt x="14" y="67"/>
                  </a:moveTo>
                  <a:cubicBezTo>
                    <a:pt x="12" y="67"/>
                    <a:pt x="9" y="66"/>
                    <a:pt x="9" y="63"/>
                  </a:cubicBezTo>
                  <a:lnTo>
                    <a:pt x="2" y="37"/>
                  </a:lnTo>
                  <a:cubicBezTo>
                    <a:pt x="0" y="28"/>
                    <a:pt x="2" y="19"/>
                    <a:pt x="7" y="11"/>
                  </a:cubicBezTo>
                  <a:cubicBezTo>
                    <a:pt x="13" y="4"/>
                    <a:pt x="22" y="0"/>
                    <a:pt x="31" y="0"/>
                  </a:cubicBezTo>
                  <a:lnTo>
                    <a:pt x="58" y="0"/>
                  </a:lnTo>
                  <a:cubicBezTo>
                    <a:pt x="73" y="0"/>
                    <a:pt x="84" y="11"/>
                    <a:pt x="84" y="25"/>
                  </a:cubicBezTo>
                  <a:cubicBezTo>
                    <a:pt x="84" y="40"/>
                    <a:pt x="73" y="51"/>
                    <a:pt x="58" y="51"/>
                  </a:cubicBezTo>
                  <a:lnTo>
                    <a:pt x="53" y="51"/>
                  </a:lnTo>
                  <a:cubicBezTo>
                    <a:pt x="50" y="51"/>
                    <a:pt x="47" y="49"/>
                    <a:pt x="47" y="45"/>
                  </a:cubicBezTo>
                  <a:cubicBezTo>
                    <a:pt x="47" y="42"/>
                    <a:pt x="50" y="39"/>
                    <a:pt x="53" y="39"/>
                  </a:cubicBezTo>
                  <a:lnTo>
                    <a:pt x="58" y="39"/>
                  </a:lnTo>
                  <a:cubicBezTo>
                    <a:pt x="66" y="39"/>
                    <a:pt x="72" y="33"/>
                    <a:pt x="72" y="25"/>
                  </a:cubicBezTo>
                  <a:cubicBezTo>
                    <a:pt x="72" y="18"/>
                    <a:pt x="66" y="11"/>
                    <a:pt x="58" y="11"/>
                  </a:cubicBezTo>
                  <a:lnTo>
                    <a:pt x="31" y="11"/>
                  </a:lnTo>
                  <a:cubicBezTo>
                    <a:pt x="25" y="11"/>
                    <a:pt x="20" y="14"/>
                    <a:pt x="17" y="18"/>
                  </a:cubicBezTo>
                  <a:cubicBezTo>
                    <a:pt x="13" y="23"/>
                    <a:pt x="12" y="29"/>
                    <a:pt x="13" y="34"/>
                  </a:cubicBezTo>
                  <a:lnTo>
                    <a:pt x="20" y="60"/>
                  </a:lnTo>
                  <a:cubicBezTo>
                    <a:pt x="21" y="63"/>
                    <a:pt x="19" y="66"/>
                    <a:pt x="16" y="67"/>
                  </a:cubicBezTo>
                  <a:cubicBezTo>
                    <a:pt x="15" y="67"/>
                    <a:pt x="15" y="67"/>
                    <a:pt x="14" y="67"/>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627">
              <a:extLst>
                <a:ext uri="{FF2B5EF4-FFF2-40B4-BE49-F238E27FC236}">
                  <a16:creationId xmlns:a16="http://schemas.microsoft.com/office/drawing/2014/main" id="{5BBE0D08-C9F1-4583-866F-AC2119186616}"/>
                </a:ext>
              </a:extLst>
            </p:cNvPr>
            <p:cNvSpPr>
              <a:spLocks/>
            </p:cNvSpPr>
            <p:nvPr/>
          </p:nvSpPr>
          <p:spPr bwMode="auto">
            <a:xfrm>
              <a:off x="11339513" y="5456238"/>
              <a:ext cx="9525" cy="20638"/>
            </a:xfrm>
            <a:custGeom>
              <a:avLst/>
              <a:gdLst>
                <a:gd name="T0" fmla="*/ 15 w 15"/>
                <a:gd name="T1" fmla="*/ 0 h 32"/>
                <a:gd name="T2" fmla="*/ 0 w 15"/>
                <a:gd name="T3" fmla="*/ 16 h 32"/>
                <a:gd name="T4" fmla="*/ 15 w 15"/>
                <a:gd name="T5" fmla="*/ 32 h 32"/>
                <a:gd name="T6" fmla="*/ 15 w 15"/>
                <a:gd name="T7" fmla="*/ 0 h 32"/>
              </a:gdLst>
              <a:ahLst/>
              <a:cxnLst>
                <a:cxn ang="0">
                  <a:pos x="T0" y="T1"/>
                </a:cxn>
                <a:cxn ang="0">
                  <a:pos x="T2" y="T3"/>
                </a:cxn>
                <a:cxn ang="0">
                  <a:pos x="T4" y="T5"/>
                </a:cxn>
                <a:cxn ang="0">
                  <a:pos x="T6" y="T7"/>
                </a:cxn>
              </a:cxnLst>
              <a:rect l="0" t="0" r="r" b="b"/>
              <a:pathLst>
                <a:path w="15" h="32">
                  <a:moveTo>
                    <a:pt x="15" y="0"/>
                  </a:moveTo>
                  <a:cubicBezTo>
                    <a:pt x="7" y="1"/>
                    <a:pt x="0" y="8"/>
                    <a:pt x="0" y="16"/>
                  </a:cubicBezTo>
                  <a:cubicBezTo>
                    <a:pt x="0" y="25"/>
                    <a:pt x="7" y="32"/>
                    <a:pt x="15" y="32"/>
                  </a:cubicBezTo>
                  <a:lnTo>
                    <a:pt x="15"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628">
              <a:extLst>
                <a:ext uri="{FF2B5EF4-FFF2-40B4-BE49-F238E27FC236}">
                  <a16:creationId xmlns:a16="http://schemas.microsoft.com/office/drawing/2014/main" id="{393A8ABC-332C-4F86-9BCD-7541666F671C}"/>
                </a:ext>
              </a:extLst>
            </p:cNvPr>
            <p:cNvSpPr>
              <a:spLocks/>
            </p:cNvSpPr>
            <p:nvPr/>
          </p:nvSpPr>
          <p:spPr bwMode="auto">
            <a:xfrm>
              <a:off x="11268075" y="5291138"/>
              <a:ext cx="87313" cy="69850"/>
            </a:xfrm>
            <a:custGeom>
              <a:avLst/>
              <a:gdLst>
                <a:gd name="T0" fmla="*/ 132 w 138"/>
                <a:gd name="T1" fmla="*/ 46 h 110"/>
                <a:gd name="T2" fmla="*/ 84 w 138"/>
                <a:gd name="T3" fmla="*/ 1 h 110"/>
                <a:gd name="T4" fmla="*/ 31 w 138"/>
                <a:gd name="T5" fmla="*/ 38 h 110"/>
                <a:gd name="T6" fmla="*/ 31 w 138"/>
                <a:gd name="T7" fmla="*/ 65 h 110"/>
                <a:gd name="T8" fmla="*/ 0 w 138"/>
                <a:gd name="T9" fmla="*/ 71 h 110"/>
                <a:gd name="T10" fmla="*/ 17 w 138"/>
                <a:gd name="T11" fmla="*/ 109 h 110"/>
                <a:gd name="T12" fmla="*/ 43 w 138"/>
                <a:gd name="T13" fmla="*/ 103 h 110"/>
                <a:gd name="T14" fmla="*/ 69 w 138"/>
                <a:gd name="T15" fmla="*/ 103 h 110"/>
                <a:gd name="T16" fmla="*/ 83 w 138"/>
                <a:gd name="T17" fmla="*/ 105 h 110"/>
                <a:gd name="T18" fmla="*/ 98 w 138"/>
                <a:gd name="T19" fmla="*/ 109 h 110"/>
                <a:gd name="T20" fmla="*/ 119 w 138"/>
                <a:gd name="T21" fmla="*/ 97 h 110"/>
                <a:gd name="T22" fmla="*/ 124 w 138"/>
                <a:gd name="T23" fmla="*/ 84 h 110"/>
                <a:gd name="T24" fmla="*/ 128 w 138"/>
                <a:gd name="T25" fmla="*/ 82 h 110"/>
                <a:gd name="T26" fmla="*/ 133 w 138"/>
                <a:gd name="T27" fmla="*/ 83 h 110"/>
                <a:gd name="T28" fmla="*/ 138 w 138"/>
                <a:gd name="T29" fmla="*/ 79 h 110"/>
                <a:gd name="T30" fmla="*/ 132 w 138"/>
                <a:gd name="T31" fmla="*/ 4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110">
                  <a:moveTo>
                    <a:pt x="132" y="46"/>
                  </a:moveTo>
                  <a:cubicBezTo>
                    <a:pt x="133" y="31"/>
                    <a:pt x="114" y="3"/>
                    <a:pt x="84" y="1"/>
                  </a:cubicBezTo>
                  <a:cubicBezTo>
                    <a:pt x="60" y="0"/>
                    <a:pt x="38" y="15"/>
                    <a:pt x="31" y="38"/>
                  </a:cubicBezTo>
                  <a:cubicBezTo>
                    <a:pt x="29" y="47"/>
                    <a:pt x="29" y="56"/>
                    <a:pt x="31" y="65"/>
                  </a:cubicBezTo>
                  <a:lnTo>
                    <a:pt x="0" y="71"/>
                  </a:lnTo>
                  <a:lnTo>
                    <a:pt x="17" y="109"/>
                  </a:lnTo>
                  <a:lnTo>
                    <a:pt x="43" y="103"/>
                  </a:lnTo>
                  <a:cubicBezTo>
                    <a:pt x="52" y="102"/>
                    <a:pt x="61" y="101"/>
                    <a:pt x="69" y="103"/>
                  </a:cubicBezTo>
                  <a:lnTo>
                    <a:pt x="83" y="105"/>
                  </a:lnTo>
                  <a:lnTo>
                    <a:pt x="98" y="109"/>
                  </a:lnTo>
                  <a:cubicBezTo>
                    <a:pt x="107" y="110"/>
                    <a:pt x="115" y="106"/>
                    <a:pt x="119" y="97"/>
                  </a:cubicBezTo>
                  <a:lnTo>
                    <a:pt x="124" y="84"/>
                  </a:lnTo>
                  <a:cubicBezTo>
                    <a:pt x="124" y="82"/>
                    <a:pt x="126" y="81"/>
                    <a:pt x="128" y="82"/>
                  </a:cubicBezTo>
                  <a:lnTo>
                    <a:pt x="133" y="83"/>
                  </a:lnTo>
                  <a:cubicBezTo>
                    <a:pt x="136" y="83"/>
                    <a:pt x="138" y="81"/>
                    <a:pt x="138" y="79"/>
                  </a:cubicBezTo>
                  <a:cubicBezTo>
                    <a:pt x="138" y="77"/>
                    <a:pt x="131" y="64"/>
                    <a:pt x="132" y="4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629">
              <a:extLst>
                <a:ext uri="{FF2B5EF4-FFF2-40B4-BE49-F238E27FC236}">
                  <a16:creationId xmlns:a16="http://schemas.microsoft.com/office/drawing/2014/main" id="{5D4FCF2C-ED4B-48AF-9D82-F52B3DC0B6B1}"/>
                </a:ext>
              </a:extLst>
            </p:cNvPr>
            <p:cNvSpPr>
              <a:spLocks/>
            </p:cNvSpPr>
            <p:nvPr/>
          </p:nvSpPr>
          <p:spPr bwMode="auto">
            <a:xfrm>
              <a:off x="11341100" y="5324475"/>
              <a:ext cx="4763" cy="4763"/>
            </a:xfrm>
            <a:custGeom>
              <a:avLst/>
              <a:gdLst>
                <a:gd name="T0" fmla="*/ 3 w 9"/>
                <a:gd name="T1" fmla="*/ 6 h 8"/>
                <a:gd name="T2" fmla="*/ 8 w 9"/>
                <a:gd name="T3" fmla="*/ 8 h 8"/>
                <a:gd name="T4" fmla="*/ 9 w 9"/>
                <a:gd name="T5" fmla="*/ 4 h 8"/>
                <a:gd name="T6" fmla="*/ 4 w 9"/>
                <a:gd name="T7" fmla="*/ 0 h 8"/>
                <a:gd name="T8" fmla="*/ 0 w 9"/>
                <a:gd name="T9" fmla="*/ 4 h 8"/>
                <a:gd name="T10" fmla="*/ 0 w 9"/>
                <a:gd name="T11" fmla="*/ 7 h 8"/>
                <a:gd name="T12" fmla="*/ 3 w 9"/>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3" y="6"/>
                  </a:moveTo>
                  <a:cubicBezTo>
                    <a:pt x="5" y="6"/>
                    <a:pt x="7" y="7"/>
                    <a:pt x="8" y="8"/>
                  </a:cubicBezTo>
                  <a:cubicBezTo>
                    <a:pt x="9" y="7"/>
                    <a:pt x="9" y="6"/>
                    <a:pt x="9" y="4"/>
                  </a:cubicBezTo>
                  <a:cubicBezTo>
                    <a:pt x="9" y="2"/>
                    <a:pt x="7" y="0"/>
                    <a:pt x="4" y="0"/>
                  </a:cubicBezTo>
                  <a:cubicBezTo>
                    <a:pt x="2" y="0"/>
                    <a:pt x="0" y="2"/>
                    <a:pt x="0" y="4"/>
                  </a:cubicBezTo>
                  <a:cubicBezTo>
                    <a:pt x="0" y="5"/>
                    <a:pt x="0" y="6"/>
                    <a:pt x="0" y="7"/>
                  </a:cubicBezTo>
                  <a:cubicBezTo>
                    <a:pt x="1" y="6"/>
                    <a:pt x="2" y="6"/>
                    <a:pt x="3"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630">
              <a:extLst>
                <a:ext uri="{FF2B5EF4-FFF2-40B4-BE49-F238E27FC236}">
                  <a16:creationId xmlns:a16="http://schemas.microsoft.com/office/drawing/2014/main" id="{4BFC7046-5D87-452F-A59C-9CD554B57CE5}"/>
                </a:ext>
              </a:extLst>
            </p:cNvPr>
            <p:cNvSpPr>
              <a:spLocks/>
            </p:cNvSpPr>
            <p:nvPr/>
          </p:nvSpPr>
          <p:spPr bwMode="auto">
            <a:xfrm>
              <a:off x="11334750" y="5316538"/>
              <a:ext cx="15875" cy="4763"/>
            </a:xfrm>
            <a:custGeom>
              <a:avLst/>
              <a:gdLst>
                <a:gd name="T0" fmla="*/ 2 w 24"/>
                <a:gd name="T1" fmla="*/ 7 h 7"/>
                <a:gd name="T2" fmla="*/ 0 w 24"/>
                <a:gd name="T3" fmla="*/ 5 h 7"/>
                <a:gd name="T4" fmla="*/ 2 w 24"/>
                <a:gd name="T5" fmla="*/ 3 h 7"/>
                <a:gd name="T6" fmla="*/ 22 w 24"/>
                <a:gd name="T7" fmla="*/ 1 h 7"/>
                <a:gd name="T8" fmla="*/ 24 w 24"/>
                <a:gd name="T9" fmla="*/ 3 h 7"/>
                <a:gd name="T10" fmla="*/ 21 w 24"/>
                <a:gd name="T11" fmla="*/ 5 h 7"/>
                <a:gd name="T12" fmla="*/ 3 w 24"/>
                <a:gd name="T13" fmla="*/ 7 h 7"/>
                <a:gd name="T14" fmla="*/ 2 w 24"/>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
                  <a:moveTo>
                    <a:pt x="2" y="7"/>
                  </a:moveTo>
                  <a:cubicBezTo>
                    <a:pt x="1" y="7"/>
                    <a:pt x="1" y="6"/>
                    <a:pt x="0" y="5"/>
                  </a:cubicBezTo>
                  <a:cubicBezTo>
                    <a:pt x="0" y="4"/>
                    <a:pt x="0" y="3"/>
                    <a:pt x="2" y="3"/>
                  </a:cubicBezTo>
                  <a:cubicBezTo>
                    <a:pt x="8" y="1"/>
                    <a:pt x="15" y="0"/>
                    <a:pt x="22" y="1"/>
                  </a:cubicBezTo>
                  <a:cubicBezTo>
                    <a:pt x="23" y="1"/>
                    <a:pt x="24" y="2"/>
                    <a:pt x="24" y="3"/>
                  </a:cubicBezTo>
                  <a:cubicBezTo>
                    <a:pt x="23" y="4"/>
                    <a:pt x="22" y="5"/>
                    <a:pt x="21" y="5"/>
                  </a:cubicBezTo>
                  <a:cubicBezTo>
                    <a:pt x="15" y="4"/>
                    <a:pt x="9" y="5"/>
                    <a:pt x="3" y="7"/>
                  </a:cubicBezTo>
                  <a:cubicBezTo>
                    <a:pt x="3" y="7"/>
                    <a:pt x="2" y="7"/>
                    <a:pt x="2" y="7"/>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631">
              <a:extLst>
                <a:ext uri="{FF2B5EF4-FFF2-40B4-BE49-F238E27FC236}">
                  <a16:creationId xmlns:a16="http://schemas.microsoft.com/office/drawing/2014/main" id="{DF027304-9481-4E95-B73D-16C2EBF22C1E}"/>
                </a:ext>
              </a:extLst>
            </p:cNvPr>
            <p:cNvSpPr>
              <a:spLocks/>
            </p:cNvSpPr>
            <p:nvPr/>
          </p:nvSpPr>
          <p:spPr bwMode="auto">
            <a:xfrm>
              <a:off x="11164888" y="5421313"/>
              <a:ext cx="120650" cy="103188"/>
            </a:xfrm>
            <a:custGeom>
              <a:avLst/>
              <a:gdLst>
                <a:gd name="T0" fmla="*/ 0 w 192"/>
                <a:gd name="T1" fmla="*/ 0 h 163"/>
                <a:gd name="T2" fmla="*/ 0 w 192"/>
                <a:gd name="T3" fmla="*/ 0 h 163"/>
                <a:gd name="T4" fmla="*/ 26 w 192"/>
                <a:gd name="T5" fmla="*/ 39 h 163"/>
                <a:gd name="T6" fmla="*/ 120 w 192"/>
                <a:gd name="T7" fmla="*/ 80 h 163"/>
                <a:gd name="T8" fmla="*/ 43 w 192"/>
                <a:gd name="T9" fmla="*/ 143 h 163"/>
                <a:gd name="T10" fmla="*/ 66 w 192"/>
                <a:gd name="T11" fmla="*/ 163 h 163"/>
                <a:gd name="T12" fmla="*/ 171 w 192"/>
                <a:gd name="T13" fmla="*/ 103 h 163"/>
                <a:gd name="T14" fmla="*/ 176 w 192"/>
                <a:gd name="T15" fmla="*/ 53 h 163"/>
                <a:gd name="T16" fmla="*/ 114 w 192"/>
                <a:gd name="T17" fmla="*/ 0 h 163"/>
                <a:gd name="T18" fmla="*/ 0 w 192"/>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3">
                  <a:moveTo>
                    <a:pt x="0" y="0"/>
                  </a:moveTo>
                  <a:lnTo>
                    <a:pt x="0" y="0"/>
                  </a:lnTo>
                  <a:cubicBezTo>
                    <a:pt x="0" y="17"/>
                    <a:pt x="10" y="33"/>
                    <a:pt x="26" y="39"/>
                  </a:cubicBezTo>
                  <a:lnTo>
                    <a:pt x="120" y="80"/>
                  </a:lnTo>
                  <a:lnTo>
                    <a:pt x="43" y="143"/>
                  </a:lnTo>
                  <a:lnTo>
                    <a:pt x="66" y="163"/>
                  </a:lnTo>
                  <a:lnTo>
                    <a:pt x="171" y="103"/>
                  </a:lnTo>
                  <a:cubicBezTo>
                    <a:pt x="190" y="92"/>
                    <a:pt x="192" y="67"/>
                    <a:pt x="176" y="53"/>
                  </a:cubicBezTo>
                  <a:lnTo>
                    <a:pt x="11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632">
              <a:extLst>
                <a:ext uri="{FF2B5EF4-FFF2-40B4-BE49-F238E27FC236}">
                  <a16:creationId xmlns:a16="http://schemas.microsoft.com/office/drawing/2014/main" id="{344E17A0-E45E-4F5C-B233-DFD39A115364}"/>
                </a:ext>
              </a:extLst>
            </p:cNvPr>
            <p:cNvSpPr>
              <a:spLocks/>
            </p:cNvSpPr>
            <p:nvPr/>
          </p:nvSpPr>
          <p:spPr bwMode="auto">
            <a:xfrm>
              <a:off x="11239500" y="5459413"/>
              <a:ext cx="15875"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633">
              <a:extLst>
                <a:ext uri="{FF2B5EF4-FFF2-40B4-BE49-F238E27FC236}">
                  <a16:creationId xmlns:a16="http://schemas.microsoft.com/office/drawing/2014/main" id="{B3F34973-EF87-4AAE-A729-E89110E895EB}"/>
                </a:ext>
              </a:extLst>
            </p:cNvPr>
            <p:cNvSpPr>
              <a:spLocks/>
            </p:cNvSpPr>
            <p:nvPr/>
          </p:nvSpPr>
          <p:spPr bwMode="auto">
            <a:xfrm>
              <a:off x="11187113" y="5514975"/>
              <a:ext cx="19050" cy="12700"/>
            </a:xfrm>
            <a:custGeom>
              <a:avLst/>
              <a:gdLst>
                <a:gd name="T0" fmla="*/ 29 w 29"/>
                <a:gd name="T1" fmla="*/ 15 h 21"/>
                <a:gd name="T2" fmla="*/ 20 w 29"/>
                <a:gd name="T3" fmla="*/ 21 h 21"/>
                <a:gd name="T4" fmla="*/ 0 w 29"/>
                <a:gd name="T5" fmla="*/ 7 h 21"/>
                <a:gd name="T6" fmla="*/ 12 w 29"/>
                <a:gd name="T7" fmla="*/ 0 h 21"/>
                <a:gd name="T8" fmla="*/ 29 w 29"/>
                <a:gd name="T9" fmla="*/ 15 h 21"/>
              </a:gdLst>
              <a:ahLst/>
              <a:cxnLst>
                <a:cxn ang="0">
                  <a:pos x="T0" y="T1"/>
                </a:cxn>
                <a:cxn ang="0">
                  <a:pos x="T2" y="T3"/>
                </a:cxn>
                <a:cxn ang="0">
                  <a:pos x="T4" y="T5"/>
                </a:cxn>
                <a:cxn ang="0">
                  <a:pos x="T6" y="T7"/>
                </a:cxn>
                <a:cxn ang="0">
                  <a:pos x="T8" y="T9"/>
                </a:cxn>
              </a:cxnLst>
              <a:rect l="0" t="0" r="r" b="b"/>
              <a:pathLst>
                <a:path w="29" h="21">
                  <a:moveTo>
                    <a:pt x="29" y="15"/>
                  </a:moveTo>
                  <a:lnTo>
                    <a:pt x="20" y="21"/>
                  </a:lnTo>
                  <a:lnTo>
                    <a:pt x="0" y="7"/>
                  </a:lnTo>
                  <a:lnTo>
                    <a:pt x="12" y="0"/>
                  </a:lnTo>
                  <a:lnTo>
                    <a:pt x="29" y="15"/>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634">
              <a:extLst>
                <a:ext uri="{FF2B5EF4-FFF2-40B4-BE49-F238E27FC236}">
                  <a16:creationId xmlns:a16="http://schemas.microsoft.com/office/drawing/2014/main" id="{FEC3A6B2-02CE-46F0-A07A-B5B05460C6C0}"/>
                </a:ext>
              </a:extLst>
            </p:cNvPr>
            <p:cNvSpPr>
              <a:spLocks/>
            </p:cNvSpPr>
            <p:nvPr/>
          </p:nvSpPr>
          <p:spPr bwMode="auto">
            <a:xfrm>
              <a:off x="11174413" y="5518150"/>
              <a:ext cx="34925" cy="41275"/>
            </a:xfrm>
            <a:custGeom>
              <a:avLst/>
              <a:gdLst>
                <a:gd name="T0" fmla="*/ 20 w 54"/>
                <a:gd name="T1" fmla="*/ 0 h 63"/>
                <a:gd name="T2" fmla="*/ 0 w 54"/>
                <a:gd name="T3" fmla="*/ 11 h 63"/>
                <a:gd name="T4" fmla="*/ 47 w 54"/>
                <a:gd name="T5" fmla="*/ 63 h 63"/>
                <a:gd name="T6" fmla="*/ 52 w 54"/>
                <a:gd name="T7" fmla="*/ 56 h 63"/>
                <a:gd name="T8" fmla="*/ 35 w 54"/>
                <a:gd name="T9" fmla="*/ 25 h 63"/>
                <a:gd name="T10" fmla="*/ 40 w 54"/>
                <a:gd name="T11" fmla="*/ 14 h 63"/>
                <a:gd name="T12" fmla="*/ 20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20" y="0"/>
                  </a:moveTo>
                  <a:lnTo>
                    <a:pt x="0" y="11"/>
                  </a:lnTo>
                  <a:cubicBezTo>
                    <a:pt x="0" y="11"/>
                    <a:pt x="13" y="57"/>
                    <a:pt x="47" y="63"/>
                  </a:cubicBezTo>
                  <a:cubicBezTo>
                    <a:pt x="51" y="63"/>
                    <a:pt x="54" y="59"/>
                    <a:pt x="52" y="56"/>
                  </a:cubicBezTo>
                  <a:lnTo>
                    <a:pt x="35" y="25"/>
                  </a:lnTo>
                  <a:lnTo>
                    <a:pt x="40" y="14"/>
                  </a:lnTo>
                  <a:lnTo>
                    <a:pt x="20" y="0"/>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635">
              <a:extLst>
                <a:ext uri="{FF2B5EF4-FFF2-40B4-BE49-F238E27FC236}">
                  <a16:creationId xmlns:a16="http://schemas.microsoft.com/office/drawing/2014/main" id="{22FCE359-D9D9-4514-9FA9-18F4D8863E2F}"/>
                </a:ext>
              </a:extLst>
            </p:cNvPr>
            <p:cNvSpPr>
              <a:spLocks noEditPoints="1"/>
            </p:cNvSpPr>
            <p:nvPr/>
          </p:nvSpPr>
          <p:spPr bwMode="auto">
            <a:xfrm>
              <a:off x="11318875" y="5418138"/>
              <a:ext cx="53975" cy="25400"/>
            </a:xfrm>
            <a:custGeom>
              <a:avLst/>
              <a:gdLst>
                <a:gd name="T0" fmla="*/ 70 w 84"/>
                <a:gd name="T1" fmla="*/ 27 h 39"/>
                <a:gd name="T2" fmla="*/ 70 w 84"/>
                <a:gd name="T3" fmla="*/ 21 h 39"/>
                <a:gd name="T4" fmla="*/ 70 w 84"/>
                <a:gd name="T5" fmla="*/ 21 h 39"/>
                <a:gd name="T6" fmla="*/ 73 w 84"/>
                <a:gd name="T7" fmla="*/ 26 h 39"/>
                <a:gd name="T8" fmla="*/ 70 w 84"/>
                <a:gd name="T9" fmla="*/ 27 h 39"/>
                <a:gd name="T10" fmla="*/ 63 w 84"/>
                <a:gd name="T11" fmla="*/ 27 h 39"/>
                <a:gd name="T12" fmla="*/ 63 w 84"/>
                <a:gd name="T13" fmla="*/ 27 h 39"/>
                <a:gd name="T14" fmla="*/ 63 w 84"/>
                <a:gd name="T15" fmla="*/ 27 h 39"/>
                <a:gd name="T16" fmla="*/ 61 w 84"/>
                <a:gd name="T17" fmla="*/ 22 h 39"/>
                <a:gd name="T18" fmla="*/ 62 w 84"/>
                <a:gd name="T19" fmla="*/ 26 h 39"/>
                <a:gd name="T20" fmla="*/ 61 w 84"/>
                <a:gd name="T21" fmla="*/ 25 h 39"/>
                <a:gd name="T22" fmla="*/ 58 w 84"/>
                <a:gd name="T23" fmla="*/ 22 h 39"/>
                <a:gd name="T24" fmla="*/ 61 w 84"/>
                <a:gd name="T25" fmla="*/ 22 h 39"/>
                <a:gd name="T26" fmla="*/ 83 w 84"/>
                <a:gd name="T27" fmla="*/ 26 h 39"/>
                <a:gd name="T28" fmla="*/ 74 w 84"/>
                <a:gd name="T29" fmla="*/ 6 h 39"/>
                <a:gd name="T30" fmla="*/ 70 w 84"/>
                <a:gd name="T31" fmla="*/ 4 h 39"/>
                <a:gd name="T32" fmla="*/ 67 w 84"/>
                <a:gd name="T33" fmla="*/ 4 h 39"/>
                <a:gd name="T34" fmla="*/ 30 w 84"/>
                <a:gd name="T35" fmla="*/ 7 h 39"/>
                <a:gd name="T36" fmla="*/ 25 w 84"/>
                <a:gd name="T37" fmla="*/ 6 h 39"/>
                <a:gd name="T38" fmla="*/ 13 w 84"/>
                <a:gd name="T39" fmla="*/ 0 h 39"/>
                <a:gd name="T40" fmla="*/ 0 w 84"/>
                <a:gd name="T41" fmla="*/ 10 h 39"/>
                <a:gd name="T42" fmla="*/ 4 w 84"/>
                <a:gd name="T43" fmla="*/ 21 h 39"/>
                <a:gd name="T44" fmla="*/ 27 w 84"/>
                <a:gd name="T45" fmla="*/ 25 h 39"/>
                <a:gd name="T46" fmla="*/ 31 w 84"/>
                <a:gd name="T47" fmla="*/ 25 h 39"/>
                <a:gd name="T48" fmla="*/ 47 w 84"/>
                <a:gd name="T49" fmla="*/ 24 h 39"/>
                <a:gd name="T50" fmla="*/ 54 w 84"/>
                <a:gd name="T51" fmla="*/ 28 h 39"/>
                <a:gd name="T52" fmla="*/ 51 w 84"/>
                <a:gd name="T53" fmla="*/ 33 h 39"/>
                <a:gd name="T54" fmla="*/ 53 w 84"/>
                <a:gd name="T55" fmla="*/ 38 h 39"/>
                <a:gd name="T56" fmla="*/ 56 w 84"/>
                <a:gd name="T57" fmla="*/ 37 h 39"/>
                <a:gd name="T58" fmla="*/ 57 w 84"/>
                <a:gd name="T59" fmla="*/ 35 h 39"/>
                <a:gd name="T60" fmla="*/ 58 w 84"/>
                <a:gd name="T61" fmla="*/ 35 h 39"/>
                <a:gd name="T62" fmla="*/ 66 w 84"/>
                <a:gd name="T63" fmla="*/ 34 h 39"/>
                <a:gd name="T64" fmla="*/ 66 w 84"/>
                <a:gd name="T65" fmla="*/ 35 h 39"/>
                <a:gd name="T66" fmla="*/ 69 w 84"/>
                <a:gd name="T67" fmla="*/ 38 h 39"/>
                <a:gd name="T68" fmla="*/ 82 w 84"/>
                <a:gd name="T69" fmla="*/ 31 h 39"/>
                <a:gd name="T70" fmla="*/ 83 w 84"/>
                <a:gd name="T71"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39">
                  <a:moveTo>
                    <a:pt x="70" y="27"/>
                  </a:moveTo>
                  <a:lnTo>
                    <a:pt x="70" y="21"/>
                  </a:lnTo>
                  <a:lnTo>
                    <a:pt x="70" y="21"/>
                  </a:lnTo>
                  <a:lnTo>
                    <a:pt x="73" y="26"/>
                  </a:lnTo>
                  <a:cubicBezTo>
                    <a:pt x="72" y="26"/>
                    <a:pt x="71" y="27"/>
                    <a:pt x="70" y="27"/>
                  </a:cubicBezTo>
                  <a:close/>
                  <a:moveTo>
                    <a:pt x="63" y="27"/>
                  </a:moveTo>
                  <a:cubicBezTo>
                    <a:pt x="63" y="27"/>
                    <a:pt x="63" y="27"/>
                    <a:pt x="63" y="27"/>
                  </a:cubicBezTo>
                  <a:lnTo>
                    <a:pt x="63" y="27"/>
                  </a:lnTo>
                  <a:close/>
                  <a:moveTo>
                    <a:pt x="61" y="22"/>
                  </a:moveTo>
                  <a:lnTo>
                    <a:pt x="62" y="26"/>
                  </a:lnTo>
                  <a:cubicBezTo>
                    <a:pt x="62" y="25"/>
                    <a:pt x="62" y="25"/>
                    <a:pt x="61" y="25"/>
                  </a:cubicBezTo>
                  <a:lnTo>
                    <a:pt x="58" y="22"/>
                  </a:lnTo>
                  <a:lnTo>
                    <a:pt x="61" y="22"/>
                  </a:lnTo>
                  <a:close/>
                  <a:moveTo>
                    <a:pt x="83" y="26"/>
                  </a:moveTo>
                  <a:lnTo>
                    <a:pt x="74" y="6"/>
                  </a:lnTo>
                  <a:cubicBezTo>
                    <a:pt x="73" y="5"/>
                    <a:pt x="72" y="4"/>
                    <a:pt x="70" y="4"/>
                  </a:cubicBezTo>
                  <a:lnTo>
                    <a:pt x="67" y="4"/>
                  </a:lnTo>
                  <a:cubicBezTo>
                    <a:pt x="60" y="4"/>
                    <a:pt x="37" y="6"/>
                    <a:pt x="30" y="7"/>
                  </a:cubicBezTo>
                  <a:cubicBezTo>
                    <a:pt x="28" y="7"/>
                    <a:pt x="27" y="7"/>
                    <a:pt x="25" y="6"/>
                  </a:cubicBezTo>
                  <a:lnTo>
                    <a:pt x="13" y="0"/>
                  </a:lnTo>
                  <a:lnTo>
                    <a:pt x="0" y="10"/>
                  </a:lnTo>
                  <a:lnTo>
                    <a:pt x="4" y="21"/>
                  </a:lnTo>
                  <a:lnTo>
                    <a:pt x="27" y="25"/>
                  </a:lnTo>
                  <a:cubicBezTo>
                    <a:pt x="29" y="25"/>
                    <a:pt x="30" y="25"/>
                    <a:pt x="31" y="25"/>
                  </a:cubicBezTo>
                  <a:lnTo>
                    <a:pt x="47" y="24"/>
                  </a:lnTo>
                  <a:lnTo>
                    <a:pt x="54" y="28"/>
                  </a:lnTo>
                  <a:lnTo>
                    <a:pt x="51" y="33"/>
                  </a:lnTo>
                  <a:cubicBezTo>
                    <a:pt x="51" y="34"/>
                    <a:pt x="51" y="37"/>
                    <a:pt x="53" y="38"/>
                  </a:cubicBezTo>
                  <a:cubicBezTo>
                    <a:pt x="54" y="39"/>
                    <a:pt x="55" y="38"/>
                    <a:pt x="56" y="37"/>
                  </a:cubicBezTo>
                  <a:lnTo>
                    <a:pt x="57" y="35"/>
                  </a:lnTo>
                  <a:cubicBezTo>
                    <a:pt x="57" y="35"/>
                    <a:pt x="57" y="35"/>
                    <a:pt x="58" y="35"/>
                  </a:cubicBezTo>
                  <a:lnTo>
                    <a:pt x="66" y="34"/>
                  </a:lnTo>
                  <a:cubicBezTo>
                    <a:pt x="66" y="34"/>
                    <a:pt x="66" y="35"/>
                    <a:pt x="66" y="35"/>
                  </a:cubicBezTo>
                  <a:cubicBezTo>
                    <a:pt x="65" y="37"/>
                    <a:pt x="67" y="39"/>
                    <a:pt x="69" y="38"/>
                  </a:cubicBezTo>
                  <a:lnTo>
                    <a:pt x="82" y="31"/>
                  </a:lnTo>
                  <a:cubicBezTo>
                    <a:pt x="84" y="30"/>
                    <a:pt x="84" y="28"/>
                    <a:pt x="83" y="26"/>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636">
              <a:extLst>
                <a:ext uri="{FF2B5EF4-FFF2-40B4-BE49-F238E27FC236}">
                  <a16:creationId xmlns:a16="http://schemas.microsoft.com/office/drawing/2014/main" id="{4925BAD5-0446-466D-B0FE-15E236CF3C06}"/>
                </a:ext>
              </a:extLst>
            </p:cNvPr>
            <p:cNvSpPr>
              <a:spLocks/>
            </p:cNvSpPr>
            <p:nvPr/>
          </p:nvSpPr>
          <p:spPr bwMode="auto">
            <a:xfrm>
              <a:off x="11226800" y="5273675"/>
              <a:ext cx="117475" cy="63500"/>
            </a:xfrm>
            <a:custGeom>
              <a:avLst/>
              <a:gdLst>
                <a:gd name="T0" fmla="*/ 153 w 186"/>
                <a:gd name="T1" fmla="*/ 25 h 100"/>
                <a:gd name="T2" fmla="*/ 149 w 186"/>
                <a:gd name="T3" fmla="*/ 24 h 100"/>
                <a:gd name="T4" fmla="*/ 149 w 186"/>
                <a:gd name="T5" fmla="*/ 24 h 100"/>
                <a:gd name="T6" fmla="*/ 148 w 186"/>
                <a:gd name="T7" fmla="*/ 24 h 100"/>
                <a:gd name="T8" fmla="*/ 145 w 186"/>
                <a:gd name="T9" fmla="*/ 24 h 100"/>
                <a:gd name="T10" fmla="*/ 130 w 186"/>
                <a:gd name="T11" fmla="*/ 23 h 100"/>
                <a:gd name="T12" fmla="*/ 130 w 186"/>
                <a:gd name="T13" fmla="*/ 23 h 100"/>
                <a:gd name="T14" fmla="*/ 16 w 186"/>
                <a:gd name="T15" fmla="*/ 0 h 100"/>
                <a:gd name="T16" fmla="*/ 40 w 186"/>
                <a:gd name="T17" fmla="*/ 41 h 100"/>
                <a:gd name="T18" fmla="*/ 23 w 186"/>
                <a:gd name="T19" fmla="*/ 100 h 100"/>
                <a:gd name="T20" fmla="*/ 61 w 186"/>
                <a:gd name="T21" fmla="*/ 84 h 100"/>
                <a:gd name="T22" fmla="*/ 99 w 186"/>
                <a:gd name="T23" fmla="*/ 96 h 100"/>
                <a:gd name="T24" fmla="*/ 126 w 186"/>
                <a:gd name="T25" fmla="*/ 78 h 100"/>
                <a:gd name="T26" fmla="*/ 127 w 186"/>
                <a:gd name="T27" fmla="*/ 70 h 100"/>
                <a:gd name="T28" fmla="*/ 138 w 186"/>
                <a:gd name="T29" fmla="*/ 63 h 100"/>
                <a:gd name="T30" fmla="*/ 146 w 186"/>
                <a:gd name="T31" fmla="*/ 76 h 100"/>
                <a:gd name="T32" fmla="*/ 146 w 186"/>
                <a:gd name="T33" fmla="*/ 76 h 100"/>
                <a:gd name="T34" fmla="*/ 151 w 186"/>
                <a:gd name="T35" fmla="*/ 74 h 100"/>
                <a:gd name="T36" fmla="*/ 157 w 186"/>
                <a:gd name="T37" fmla="*/ 67 h 100"/>
                <a:gd name="T38" fmla="*/ 160 w 186"/>
                <a:gd name="T39" fmla="*/ 51 h 100"/>
                <a:gd name="T40" fmla="*/ 169 w 186"/>
                <a:gd name="T41" fmla="*/ 45 h 100"/>
                <a:gd name="T42" fmla="*/ 175 w 186"/>
                <a:gd name="T43" fmla="*/ 46 h 100"/>
                <a:gd name="T44" fmla="*/ 182 w 186"/>
                <a:gd name="T45" fmla="*/ 44 h 100"/>
                <a:gd name="T46" fmla="*/ 186 w 186"/>
                <a:gd name="T47" fmla="*/ 42 h 100"/>
                <a:gd name="T48" fmla="*/ 153 w 186"/>
                <a:gd name="T49" fmla="*/ 2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00">
                  <a:moveTo>
                    <a:pt x="153" y="25"/>
                  </a:moveTo>
                  <a:cubicBezTo>
                    <a:pt x="151" y="25"/>
                    <a:pt x="150" y="24"/>
                    <a:pt x="149" y="24"/>
                  </a:cubicBezTo>
                  <a:lnTo>
                    <a:pt x="149" y="24"/>
                  </a:lnTo>
                  <a:cubicBezTo>
                    <a:pt x="149" y="24"/>
                    <a:pt x="149" y="24"/>
                    <a:pt x="148" y="24"/>
                  </a:cubicBezTo>
                  <a:cubicBezTo>
                    <a:pt x="147" y="24"/>
                    <a:pt x="146" y="24"/>
                    <a:pt x="145" y="24"/>
                  </a:cubicBezTo>
                  <a:cubicBezTo>
                    <a:pt x="142" y="24"/>
                    <a:pt x="136" y="23"/>
                    <a:pt x="130" y="23"/>
                  </a:cubicBezTo>
                  <a:lnTo>
                    <a:pt x="130" y="23"/>
                  </a:lnTo>
                  <a:cubicBezTo>
                    <a:pt x="90" y="22"/>
                    <a:pt x="24" y="34"/>
                    <a:pt x="16" y="0"/>
                  </a:cubicBezTo>
                  <a:cubicBezTo>
                    <a:pt x="7" y="17"/>
                    <a:pt x="8" y="35"/>
                    <a:pt x="40" y="41"/>
                  </a:cubicBezTo>
                  <a:cubicBezTo>
                    <a:pt x="13" y="55"/>
                    <a:pt x="0" y="79"/>
                    <a:pt x="23" y="100"/>
                  </a:cubicBezTo>
                  <a:cubicBezTo>
                    <a:pt x="32" y="79"/>
                    <a:pt x="49" y="75"/>
                    <a:pt x="61" y="84"/>
                  </a:cubicBezTo>
                  <a:cubicBezTo>
                    <a:pt x="74" y="93"/>
                    <a:pt x="78" y="94"/>
                    <a:pt x="99" y="96"/>
                  </a:cubicBezTo>
                  <a:cubicBezTo>
                    <a:pt x="115" y="98"/>
                    <a:pt x="123" y="89"/>
                    <a:pt x="126" y="78"/>
                  </a:cubicBezTo>
                  <a:lnTo>
                    <a:pt x="127" y="70"/>
                  </a:lnTo>
                  <a:cubicBezTo>
                    <a:pt x="128" y="65"/>
                    <a:pt x="133" y="62"/>
                    <a:pt x="138" y="63"/>
                  </a:cubicBezTo>
                  <a:cubicBezTo>
                    <a:pt x="144" y="64"/>
                    <a:pt x="147" y="70"/>
                    <a:pt x="146" y="76"/>
                  </a:cubicBezTo>
                  <a:lnTo>
                    <a:pt x="146" y="76"/>
                  </a:lnTo>
                  <a:lnTo>
                    <a:pt x="151" y="74"/>
                  </a:lnTo>
                  <a:cubicBezTo>
                    <a:pt x="154" y="73"/>
                    <a:pt x="156" y="71"/>
                    <a:pt x="157" y="67"/>
                  </a:cubicBezTo>
                  <a:lnTo>
                    <a:pt x="160" y="51"/>
                  </a:lnTo>
                  <a:cubicBezTo>
                    <a:pt x="161" y="47"/>
                    <a:pt x="165" y="44"/>
                    <a:pt x="169" y="45"/>
                  </a:cubicBezTo>
                  <a:lnTo>
                    <a:pt x="175" y="46"/>
                  </a:lnTo>
                  <a:cubicBezTo>
                    <a:pt x="177" y="47"/>
                    <a:pt x="180" y="46"/>
                    <a:pt x="182" y="44"/>
                  </a:cubicBezTo>
                  <a:lnTo>
                    <a:pt x="186" y="42"/>
                  </a:lnTo>
                  <a:cubicBezTo>
                    <a:pt x="186" y="42"/>
                    <a:pt x="177" y="30"/>
                    <a:pt x="153" y="25"/>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2637">
              <a:extLst>
                <a:ext uri="{FF2B5EF4-FFF2-40B4-BE49-F238E27FC236}">
                  <a16:creationId xmlns:a16="http://schemas.microsoft.com/office/drawing/2014/main" id="{33FCDD86-3142-4D0F-B84E-3284B5BC7686}"/>
                </a:ext>
              </a:extLst>
            </p:cNvPr>
            <p:cNvSpPr>
              <a:spLocks/>
            </p:cNvSpPr>
            <p:nvPr/>
          </p:nvSpPr>
          <p:spPr bwMode="auto">
            <a:xfrm>
              <a:off x="11309350" y="5318125"/>
              <a:ext cx="7938" cy="9525"/>
            </a:xfrm>
            <a:custGeom>
              <a:avLst/>
              <a:gdLst>
                <a:gd name="T0" fmla="*/ 10 w 13"/>
                <a:gd name="T1" fmla="*/ 15 h 15"/>
                <a:gd name="T2" fmla="*/ 8 w 13"/>
                <a:gd name="T3" fmla="*/ 15 h 15"/>
                <a:gd name="T4" fmla="*/ 1 w 13"/>
                <a:gd name="T5" fmla="*/ 5 h 15"/>
                <a:gd name="T6" fmla="*/ 8 w 13"/>
                <a:gd name="T7" fmla="*/ 1 h 15"/>
                <a:gd name="T8" fmla="*/ 12 w 13"/>
                <a:gd name="T9" fmla="*/ 7 h 15"/>
                <a:gd name="T10" fmla="*/ 10 w 13"/>
                <a:gd name="T11" fmla="*/ 15 h 15"/>
              </a:gdLst>
              <a:ahLst/>
              <a:cxnLst>
                <a:cxn ang="0">
                  <a:pos x="T0" y="T1"/>
                </a:cxn>
                <a:cxn ang="0">
                  <a:pos x="T2" y="T3"/>
                </a:cxn>
                <a:cxn ang="0">
                  <a:pos x="T4" y="T5"/>
                </a:cxn>
                <a:cxn ang="0">
                  <a:pos x="T6" y="T7"/>
                </a:cxn>
                <a:cxn ang="0">
                  <a:pos x="T8" y="T9"/>
                </a:cxn>
                <a:cxn ang="0">
                  <a:pos x="T10" y="T11"/>
                </a:cxn>
              </a:cxnLst>
              <a:rect l="0" t="0" r="r" b="b"/>
              <a:pathLst>
                <a:path w="13" h="15">
                  <a:moveTo>
                    <a:pt x="10" y="15"/>
                  </a:moveTo>
                  <a:lnTo>
                    <a:pt x="8" y="15"/>
                  </a:lnTo>
                  <a:cubicBezTo>
                    <a:pt x="3" y="14"/>
                    <a:pt x="0" y="10"/>
                    <a:pt x="1" y="5"/>
                  </a:cubicBezTo>
                  <a:cubicBezTo>
                    <a:pt x="2" y="2"/>
                    <a:pt x="5" y="0"/>
                    <a:pt x="8" y="1"/>
                  </a:cubicBezTo>
                  <a:cubicBezTo>
                    <a:pt x="11" y="1"/>
                    <a:pt x="13" y="4"/>
                    <a:pt x="12" y="7"/>
                  </a:cubicBezTo>
                  <a:lnTo>
                    <a:pt x="10" y="15"/>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638">
              <a:extLst>
                <a:ext uri="{FF2B5EF4-FFF2-40B4-BE49-F238E27FC236}">
                  <a16:creationId xmlns:a16="http://schemas.microsoft.com/office/drawing/2014/main" id="{421C6F6D-20ED-426D-B623-D766770CC489}"/>
                </a:ext>
              </a:extLst>
            </p:cNvPr>
            <p:cNvSpPr>
              <a:spLocks/>
            </p:cNvSpPr>
            <p:nvPr/>
          </p:nvSpPr>
          <p:spPr bwMode="auto">
            <a:xfrm>
              <a:off x="11017250" y="5408613"/>
              <a:ext cx="120650" cy="115888"/>
            </a:xfrm>
            <a:custGeom>
              <a:avLst/>
              <a:gdLst>
                <a:gd name="T0" fmla="*/ 0 w 192"/>
                <a:gd name="T1" fmla="*/ 20 h 183"/>
                <a:gd name="T2" fmla="*/ 0 w 192"/>
                <a:gd name="T3" fmla="*/ 20 h 183"/>
                <a:gd name="T4" fmla="*/ 26 w 192"/>
                <a:gd name="T5" fmla="*/ 59 h 183"/>
                <a:gd name="T6" fmla="*/ 120 w 192"/>
                <a:gd name="T7" fmla="*/ 100 h 183"/>
                <a:gd name="T8" fmla="*/ 36 w 192"/>
                <a:gd name="T9" fmla="*/ 157 h 183"/>
                <a:gd name="T10" fmla="*/ 66 w 192"/>
                <a:gd name="T11" fmla="*/ 183 h 183"/>
                <a:gd name="T12" fmla="*/ 171 w 192"/>
                <a:gd name="T13" fmla="*/ 123 h 183"/>
                <a:gd name="T14" fmla="*/ 176 w 192"/>
                <a:gd name="T15" fmla="*/ 73 h 183"/>
                <a:gd name="T16" fmla="*/ 93 w 192"/>
                <a:gd name="T17" fmla="*/ 2 h 183"/>
                <a:gd name="T18" fmla="*/ 0 w 192"/>
                <a:gd name="T19" fmla="*/ 0 h 183"/>
                <a:gd name="T20" fmla="*/ 0 w 192"/>
                <a:gd name="T21" fmla="*/ 2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83">
                  <a:moveTo>
                    <a:pt x="0" y="20"/>
                  </a:moveTo>
                  <a:lnTo>
                    <a:pt x="0" y="20"/>
                  </a:lnTo>
                  <a:cubicBezTo>
                    <a:pt x="0" y="37"/>
                    <a:pt x="10" y="53"/>
                    <a:pt x="26" y="59"/>
                  </a:cubicBezTo>
                  <a:lnTo>
                    <a:pt x="120" y="100"/>
                  </a:lnTo>
                  <a:lnTo>
                    <a:pt x="36" y="157"/>
                  </a:lnTo>
                  <a:lnTo>
                    <a:pt x="66" y="183"/>
                  </a:lnTo>
                  <a:lnTo>
                    <a:pt x="171" y="123"/>
                  </a:lnTo>
                  <a:cubicBezTo>
                    <a:pt x="190" y="112"/>
                    <a:pt x="192" y="87"/>
                    <a:pt x="176" y="73"/>
                  </a:cubicBezTo>
                  <a:lnTo>
                    <a:pt x="93" y="2"/>
                  </a:lnTo>
                  <a:lnTo>
                    <a:pt x="0" y="0"/>
                  </a:lnTo>
                  <a:lnTo>
                    <a:pt x="0" y="2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639">
              <a:extLst>
                <a:ext uri="{FF2B5EF4-FFF2-40B4-BE49-F238E27FC236}">
                  <a16:creationId xmlns:a16="http://schemas.microsoft.com/office/drawing/2014/main" id="{8BAD5F09-37D7-430F-AD57-8FE55607E010}"/>
                </a:ext>
              </a:extLst>
            </p:cNvPr>
            <p:cNvSpPr>
              <a:spLocks/>
            </p:cNvSpPr>
            <p:nvPr/>
          </p:nvSpPr>
          <p:spPr bwMode="auto">
            <a:xfrm>
              <a:off x="11014075" y="5407025"/>
              <a:ext cx="65088" cy="33338"/>
            </a:xfrm>
            <a:custGeom>
              <a:avLst/>
              <a:gdLst>
                <a:gd name="T0" fmla="*/ 8 w 103"/>
                <a:gd name="T1" fmla="*/ 40 h 51"/>
                <a:gd name="T2" fmla="*/ 103 w 103"/>
                <a:gd name="T3" fmla="*/ 7 h 51"/>
                <a:gd name="T4" fmla="*/ 4 w 103"/>
                <a:gd name="T5" fmla="*/ 7 h 51"/>
                <a:gd name="T6" fmla="*/ 8 w 103"/>
                <a:gd name="T7" fmla="*/ 40 h 51"/>
              </a:gdLst>
              <a:ahLst/>
              <a:cxnLst>
                <a:cxn ang="0">
                  <a:pos x="T0" y="T1"/>
                </a:cxn>
                <a:cxn ang="0">
                  <a:pos x="T2" y="T3"/>
                </a:cxn>
                <a:cxn ang="0">
                  <a:pos x="T4" y="T5"/>
                </a:cxn>
                <a:cxn ang="0">
                  <a:pos x="T6" y="T7"/>
                </a:cxn>
              </a:cxnLst>
              <a:rect l="0" t="0" r="r" b="b"/>
              <a:pathLst>
                <a:path w="103" h="51">
                  <a:moveTo>
                    <a:pt x="8" y="40"/>
                  </a:moveTo>
                  <a:cubicBezTo>
                    <a:pt x="8" y="40"/>
                    <a:pt x="73" y="51"/>
                    <a:pt x="103" y="7"/>
                  </a:cubicBezTo>
                  <a:cubicBezTo>
                    <a:pt x="78" y="0"/>
                    <a:pt x="4" y="7"/>
                    <a:pt x="4" y="7"/>
                  </a:cubicBezTo>
                  <a:cubicBezTo>
                    <a:pt x="4" y="7"/>
                    <a:pt x="0" y="28"/>
                    <a:pt x="8" y="40"/>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40">
              <a:extLst>
                <a:ext uri="{FF2B5EF4-FFF2-40B4-BE49-F238E27FC236}">
                  <a16:creationId xmlns:a16="http://schemas.microsoft.com/office/drawing/2014/main" id="{B04C0B6C-1534-4025-8A9A-02B36171A5F4}"/>
                </a:ext>
              </a:extLst>
            </p:cNvPr>
            <p:cNvSpPr>
              <a:spLocks/>
            </p:cNvSpPr>
            <p:nvPr/>
          </p:nvSpPr>
          <p:spPr bwMode="auto">
            <a:xfrm>
              <a:off x="11091863" y="5459413"/>
              <a:ext cx="15875"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2641">
              <a:extLst>
                <a:ext uri="{FF2B5EF4-FFF2-40B4-BE49-F238E27FC236}">
                  <a16:creationId xmlns:a16="http://schemas.microsoft.com/office/drawing/2014/main" id="{87CA9023-0E06-46B9-AA27-07D26411A549}"/>
                </a:ext>
              </a:extLst>
            </p:cNvPr>
            <p:cNvSpPr>
              <a:spLocks/>
            </p:cNvSpPr>
            <p:nvPr/>
          </p:nvSpPr>
          <p:spPr bwMode="auto">
            <a:xfrm>
              <a:off x="11039475" y="5514975"/>
              <a:ext cx="19050" cy="12700"/>
            </a:xfrm>
            <a:custGeom>
              <a:avLst/>
              <a:gdLst>
                <a:gd name="T0" fmla="*/ 30 w 30"/>
                <a:gd name="T1" fmla="*/ 15 h 21"/>
                <a:gd name="T2" fmla="*/ 21 w 30"/>
                <a:gd name="T3" fmla="*/ 21 h 21"/>
                <a:gd name="T4" fmla="*/ 0 w 30"/>
                <a:gd name="T5" fmla="*/ 7 h 21"/>
                <a:gd name="T6" fmla="*/ 13 w 30"/>
                <a:gd name="T7" fmla="*/ 0 h 21"/>
                <a:gd name="T8" fmla="*/ 30 w 30"/>
                <a:gd name="T9" fmla="*/ 15 h 21"/>
              </a:gdLst>
              <a:ahLst/>
              <a:cxnLst>
                <a:cxn ang="0">
                  <a:pos x="T0" y="T1"/>
                </a:cxn>
                <a:cxn ang="0">
                  <a:pos x="T2" y="T3"/>
                </a:cxn>
                <a:cxn ang="0">
                  <a:pos x="T4" y="T5"/>
                </a:cxn>
                <a:cxn ang="0">
                  <a:pos x="T6" y="T7"/>
                </a:cxn>
                <a:cxn ang="0">
                  <a:pos x="T8" y="T9"/>
                </a:cxn>
              </a:cxnLst>
              <a:rect l="0" t="0" r="r" b="b"/>
              <a:pathLst>
                <a:path w="30" h="21">
                  <a:moveTo>
                    <a:pt x="30" y="15"/>
                  </a:moveTo>
                  <a:lnTo>
                    <a:pt x="21" y="21"/>
                  </a:lnTo>
                  <a:lnTo>
                    <a:pt x="0" y="7"/>
                  </a:lnTo>
                  <a:lnTo>
                    <a:pt x="13" y="0"/>
                  </a:lnTo>
                  <a:lnTo>
                    <a:pt x="30" y="15"/>
                  </a:lnTo>
                  <a:close/>
                </a:path>
              </a:pathLst>
            </a:custGeom>
            <a:solidFill>
              <a:srgbClr val="EB4F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642">
              <a:extLst>
                <a:ext uri="{FF2B5EF4-FFF2-40B4-BE49-F238E27FC236}">
                  <a16:creationId xmlns:a16="http://schemas.microsoft.com/office/drawing/2014/main" id="{93533371-F954-4B0B-ABEF-54128A61093A}"/>
                </a:ext>
              </a:extLst>
            </p:cNvPr>
            <p:cNvSpPr>
              <a:spLocks/>
            </p:cNvSpPr>
            <p:nvPr/>
          </p:nvSpPr>
          <p:spPr bwMode="auto">
            <a:xfrm>
              <a:off x="11026775" y="5518150"/>
              <a:ext cx="34925" cy="41275"/>
            </a:xfrm>
            <a:custGeom>
              <a:avLst/>
              <a:gdLst>
                <a:gd name="T0" fmla="*/ 19 w 54"/>
                <a:gd name="T1" fmla="*/ 0 h 63"/>
                <a:gd name="T2" fmla="*/ 0 w 54"/>
                <a:gd name="T3" fmla="*/ 11 h 63"/>
                <a:gd name="T4" fmla="*/ 47 w 54"/>
                <a:gd name="T5" fmla="*/ 63 h 63"/>
                <a:gd name="T6" fmla="*/ 52 w 54"/>
                <a:gd name="T7" fmla="*/ 56 h 63"/>
                <a:gd name="T8" fmla="*/ 35 w 54"/>
                <a:gd name="T9" fmla="*/ 25 h 63"/>
                <a:gd name="T10" fmla="*/ 40 w 54"/>
                <a:gd name="T11" fmla="*/ 14 h 63"/>
                <a:gd name="T12" fmla="*/ 19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19" y="0"/>
                  </a:moveTo>
                  <a:lnTo>
                    <a:pt x="0" y="11"/>
                  </a:lnTo>
                  <a:cubicBezTo>
                    <a:pt x="0" y="11"/>
                    <a:pt x="13" y="57"/>
                    <a:pt x="47" y="63"/>
                  </a:cubicBezTo>
                  <a:cubicBezTo>
                    <a:pt x="51" y="63"/>
                    <a:pt x="54" y="59"/>
                    <a:pt x="52" y="56"/>
                  </a:cubicBezTo>
                  <a:lnTo>
                    <a:pt x="35" y="25"/>
                  </a:lnTo>
                  <a:lnTo>
                    <a:pt x="40" y="14"/>
                  </a:lnTo>
                  <a:lnTo>
                    <a:pt x="19"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643">
              <a:extLst>
                <a:ext uri="{FF2B5EF4-FFF2-40B4-BE49-F238E27FC236}">
                  <a16:creationId xmlns:a16="http://schemas.microsoft.com/office/drawing/2014/main" id="{B433A49F-5EF1-420F-8A70-BF24E857B3E4}"/>
                </a:ext>
              </a:extLst>
            </p:cNvPr>
            <p:cNvSpPr>
              <a:spLocks/>
            </p:cNvSpPr>
            <p:nvPr/>
          </p:nvSpPr>
          <p:spPr bwMode="auto">
            <a:xfrm>
              <a:off x="10874375" y="5421313"/>
              <a:ext cx="120650" cy="103188"/>
            </a:xfrm>
            <a:custGeom>
              <a:avLst/>
              <a:gdLst>
                <a:gd name="T0" fmla="*/ 0 w 192"/>
                <a:gd name="T1" fmla="*/ 0 h 163"/>
                <a:gd name="T2" fmla="*/ 0 w 192"/>
                <a:gd name="T3" fmla="*/ 0 h 163"/>
                <a:gd name="T4" fmla="*/ 26 w 192"/>
                <a:gd name="T5" fmla="*/ 39 h 163"/>
                <a:gd name="T6" fmla="*/ 120 w 192"/>
                <a:gd name="T7" fmla="*/ 80 h 163"/>
                <a:gd name="T8" fmla="*/ 43 w 192"/>
                <a:gd name="T9" fmla="*/ 143 h 163"/>
                <a:gd name="T10" fmla="*/ 66 w 192"/>
                <a:gd name="T11" fmla="*/ 163 h 163"/>
                <a:gd name="T12" fmla="*/ 171 w 192"/>
                <a:gd name="T13" fmla="*/ 103 h 163"/>
                <a:gd name="T14" fmla="*/ 176 w 192"/>
                <a:gd name="T15" fmla="*/ 53 h 163"/>
                <a:gd name="T16" fmla="*/ 114 w 192"/>
                <a:gd name="T17" fmla="*/ 0 h 163"/>
                <a:gd name="T18" fmla="*/ 0 w 192"/>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63">
                  <a:moveTo>
                    <a:pt x="0" y="0"/>
                  </a:moveTo>
                  <a:lnTo>
                    <a:pt x="0" y="0"/>
                  </a:lnTo>
                  <a:cubicBezTo>
                    <a:pt x="0" y="17"/>
                    <a:pt x="10" y="33"/>
                    <a:pt x="26" y="39"/>
                  </a:cubicBezTo>
                  <a:lnTo>
                    <a:pt x="120" y="80"/>
                  </a:lnTo>
                  <a:lnTo>
                    <a:pt x="43" y="143"/>
                  </a:lnTo>
                  <a:lnTo>
                    <a:pt x="66" y="163"/>
                  </a:lnTo>
                  <a:lnTo>
                    <a:pt x="171" y="103"/>
                  </a:lnTo>
                  <a:cubicBezTo>
                    <a:pt x="189" y="92"/>
                    <a:pt x="192" y="67"/>
                    <a:pt x="176" y="53"/>
                  </a:cubicBezTo>
                  <a:lnTo>
                    <a:pt x="114" y="0"/>
                  </a:lnTo>
                  <a:lnTo>
                    <a:pt x="0" y="0"/>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644">
              <a:extLst>
                <a:ext uri="{FF2B5EF4-FFF2-40B4-BE49-F238E27FC236}">
                  <a16:creationId xmlns:a16="http://schemas.microsoft.com/office/drawing/2014/main" id="{3A5D1139-3B47-4D18-A541-6E6A26BAA952}"/>
                </a:ext>
              </a:extLst>
            </p:cNvPr>
            <p:cNvSpPr>
              <a:spLocks/>
            </p:cNvSpPr>
            <p:nvPr/>
          </p:nvSpPr>
          <p:spPr bwMode="auto">
            <a:xfrm>
              <a:off x="10948988" y="5459413"/>
              <a:ext cx="17463"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2645">
              <a:extLst>
                <a:ext uri="{FF2B5EF4-FFF2-40B4-BE49-F238E27FC236}">
                  <a16:creationId xmlns:a16="http://schemas.microsoft.com/office/drawing/2014/main" id="{836F7180-713D-4876-BA56-03074158512D}"/>
                </a:ext>
              </a:extLst>
            </p:cNvPr>
            <p:cNvSpPr>
              <a:spLocks/>
            </p:cNvSpPr>
            <p:nvPr/>
          </p:nvSpPr>
          <p:spPr bwMode="auto">
            <a:xfrm>
              <a:off x="10896600" y="5514975"/>
              <a:ext cx="19050" cy="12700"/>
            </a:xfrm>
            <a:custGeom>
              <a:avLst/>
              <a:gdLst>
                <a:gd name="T0" fmla="*/ 30 w 30"/>
                <a:gd name="T1" fmla="*/ 15 h 21"/>
                <a:gd name="T2" fmla="*/ 21 w 30"/>
                <a:gd name="T3" fmla="*/ 21 h 21"/>
                <a:gd name="T4" fmla="*/ 0 w 30"/>
                <a:gd name="T5" fmla="*/ 7 h 21"/>
                <a:gd name="T6" fmla="*/ 12 w 30"/>
                <a:gd name="T7" fmla="*/ 0 h 21"/>
                <a:gd name="T8" fmla="*/ 30 w 30"/>
                <a:gd name="T9" fmla="*/ 15 h 21"/>
              </a:gdLst>
              <a:ahLst/>
              <a:cxnLst>
                <a:cxn ang="0">
                  <a:pos x="T0" y="T1"/>
                </a:cxn>
                <a:cxn ang="0">
                  <a:pos x="T2" y="T3"/>
                </a:cxn>
                <a:cxn ang="0">
                  <a:pos x="T4" y="T5"/>
                </a:cxn>
                <a:cxn ang="0">
                  <a:pos x="T6" y="T7"/>
                </a:cxn>
                <a:cxn ang="0">
                  <a:pos x="T8" y="T9"/>
                </a:cxn>
              </a:cxnLst>
              <a:rect l="0" t="0" r="r" b="b"/>
              <a:pathLst>
                <a:path w="30" h="21">
                  <a:moveTo>
                    <a:pt x="30" y="15"/>
                  </a:moveTo>
                  <a:lnTo>
                    <a:pt x="21" y="21"/>
                  </a:lnTo>
                  <a:lnTo>
                    <a:pt x="0" y="7"/>
                  </a:lnTo>
                  <a:lnTo>
                    <a:pt x="12" y="0"/>
                  </a:lnTo>
                  <a:lnTo>
                    <a:pt x="3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46">
              <a:extLst>
                <a:ext uri="{FF2B5EF4-FFF2-40B4-BE49-F238E27FC236}">
                  <a16:creationId xmlns:a16="http://schemas.microsoft.com/office/drawing/2014/main" id="{8F0C3FFE-E63A-45FF-B1B5-25DBFCF3312C}"/>
                </a:ext>
              </a:extLst>
            </p:cNvPr>
            <p:cNvSpPr>
              <a:spLocks/>
            </p:cNvSpPr>
            <p:nvPr/>
          </p:nvSpPr>
          <p:spPr bwMode="auto">
            <a:xfrm>
              <a:off x="10883900" y="5513388"/>
              <a:ext cx="34925" cy="46038"/>
            </a:xfrm>
            <a:custGeom>
              <a:avLst/>
              <a:gdLst>
                <a:gd name="T0" fmla="*/ 29 w 54"/>
                <a:gd name="T1" fmla="*/ 0 h 72"/>
                <a:gd name="T2" fmla="*/ 0 w 54"/>
                <a:gd name="T3" fmla="*/ 20 h 72"/>
                <a:gd name="T4" fmla="*/ 48 w 54"/>
                <a:gd name="T5" fmla="*/ 72 h 72"/>
                <a:gd name="T6" fmla="*/ 53 w 54"/>
                <a:gd name="T7" fmla="*/ 65 h 72"/>
                <a:gd name="T8" fmla="*/ 42 w 54"/>
                <a:gd name="T9" fmla="*/ 39 h 72"/>
                <a:gd name="T10" fmla="*/ 43 w 54"/>
                <a:gd name="T11" fmla="*/ 27 h 72"/>
                <a:gd name="T12" fmla="*/ 49 w 54"/>
                <a:gd name="T13" fmla="*/ 17 h 72"/>
                <a:gd name="T14" fmla="*/ 29 w 54"/>
                <a:gd name="T15" fmla="*/ 0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2">
                  <a:moveTo>
                    <a:pt x="29" y="0"/>
                  </a:moveTo>
                  <a:lnTo>
                    <a:pt x="0" y="20"/>
                  </a:lnTo>
                  <a:cubicBezTo>
                    <a:pt x="0" y="20"/>
                    <a:pt x="13" y="67"/>
                    <a:pt x="48" y="72"/>
                  </a:cubicBezTo>
                  <a:cubicBezTo>
                    <a:pt x="51" y="72"/>
                    <a:pt x="54" y="69"/>
                    <a:pt x="53" y="65"/>
                  </a:cubicBezTo>
                  <a:cubicBezTo>
                    <a:pt x="49" y="57"/>
                    <a:pt x="45" y="46"/>
                    <a:pt x="42" y="39"/>
                  </a:cubicBezTo>
                  <a:cubicBezTo>
                    <a:pt x="41" y="35"/>
                    <a:pt x="41" y="31"/>
                    <a:pt x="43" y="27"/>
                  </a:cubicBezTo>
                  <a:lnTo>
                    <a:pt x="49" y="17"/>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647">
              <a:extLst>
                <a:ext uri="{FF2B5EF4-FFF2-40B4-BE49-F238E27FC236}">
                  <a16:creationId xmlns:a16="http://schemas.microsoft.com/office/drawing/2014/main" id="{4EB49993-CFED-4109-8497-E38BBB7D4FB2}"/>
                </a:ext>
              </a:extLst>
            </p:cNvPr>
            <p:cNvSpPr>
              <a:spLocks/>
            </p:cNvSpPr>
            <p:nvPr/>
          </p:nvSpPr>
          <p:spPr bwMode="auto">
            <a:xfrm>
              <a:off x="10720388" y="5411788"/>
              <a:ext cx="122238" cy="112713"/>
            </a:xfrm>
            <a:custGeom>
              <a:avLst/>
              <a:gdLst>
                <a:gd name="T0" fmla="*/ 0 w 192"/>
                <a:gd name="T1" fmla="*/ 14 h 177"/>
                <a:gd name="T2" fmla="*/ 0 w 192"/>
                <a:gd name="T3" fmla="*/ 14 h 177"/>
                <a:gd name="T4" fmla="*/ 26 w 192"/>
                <a:gd name="T5" fmla="*/ 53 h 177"/>
                <a:gd name="T6" fmla="*/ 120 w 192"/>
                <a:gd name="T7" fmla="*/ 94 h 177"/>
                <a:gd name="T8" fmla="*/ 43 w 192"/>
                <a:gd name="T9" fmla="*/ 157 h 177"/>
                <a:gd name="T10" fmla="*/ 66 w 192"/>
                <a:gd name="T11" fmla="*/ 177 h 177"/>
                <a:gd name="T12" fmla="*/ 171 w 192"/>
                <a:gd name="T13" fmla="*/ 117 h 177"/>
                <a:gd name="T14" fmla="*/ 176 w 192"/>
                <a:gd name="T15" fmla="*/ 67 h 177"/>
                <a:gd name="T16" fmla="*/ 86 w 192"/>
                <a:gd name="T17" fmla="*/ 0 h 177"/>
                <a:gd name="T18" fmla="*/ 0 w 192"/>
                <a:gd name="T19" fmla="*/ 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77">
                  <a:moveTo>
                    <a:pt x="0" y="14"/>
                  </a:moveTo>
                  <a:lnTo>
                    <a:pt x="0" y="14"/>
                  </a:lnTo>
                  <a:cubicBezTo>
                    <a:pt x="0" y="31"/>
                    <a:pt x="10" y="47"/>
                    <a:pt x="26" y="53"/>
                  </a:cubicBezTo>
                  <a:lnTo>
                    <a:pt x="120" y="94"/>
                  </a:lnTo>
                  <a:lnTo>
                    <a:pt x="43" y="157"/>
                  </a:lnTo>
                  <a:lnTo>
                    <a:pt x="66" y="177"/>
                  </a:lnTo>
                  <a:lnTo>
                    <a:pt x="171" y="117"/>
                  </a:lnTo>
                  <a:cubicBezTo>
                    <a:pt x="190" y="106"/>
                    <a:pt x="192" y="81"/>
                    <a:pt x="176" y="67"/>
                  </a:cubicBezTo>
                  <a:lnTo>
                    <a:pt x="86" y="0"/>
                  </a:lnTo>
                  <a:lnTo>
                    <a:pt x="0" y="14"/>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648">
              <a:extLst>
                <a:ext uri="{FF2B5EF4-FFF2-40B4-BE49-F238E27FC236}">
                  <a16:creationId xmlns:a16="http://schemas.microsoft.com/office/drawing/2014/main" id="{27C2A7C7-FC06-414E-A000-B366F30A310A}"/>
                </a:ext>
              </a:extLst>
            </p:cNvPr>
            <p:cNvSpPr>
              <a:spLocks/>
            </p:cNvSpPr>
            <p:nvPr/>
          </p:nvSpPr>
          <p:spPr bwMode="auto">
            <a:xfrm>
              <a:off x="10796588" y="5459413"/>
              <a:ext cx="15875" cy="12700"/>
            </a:xfrm>
            <a:custGeom>
              <a:avLst/>
              <a:gdLst>
                <a:gd name="T0" fmla="*/ 1 w 26"/>
                <a:gd name="T1" fmla="*/ 20 h 20"/>
                <a:gd name="T2" fmla="*/ 26 w 26"/>
                <a:gd name="T3" fmla="*/ 4 h 20"/>
                <a:gd name="T4" fmla="*/ 1 w 26"/>
                <a:gd name="T5" fmla="*/ 20 h 20"/>
              </a:gdLst>
              <a:ahLst/>
              <a:cxnLst>
                <a:cxn ang="0">
                  <a:pos x="T0" y="T1"/>
                </a:cxn>
                <a:cxn ang="0">
                  <a:pos x="T2" y="T3"/>
                </a:cxn>
                <a:cxn ang="0">
                  <a:pos x="T4" y="T5"/>
                </a:cxn>
              </a:cxnLst>
              <a:rect l="0" t="0" r="r" b="b"/>
              <a:pathLst>
                <a:path w="26" h="20">
                  <a:moveTo>
                    <a:pt x="1" y="20"/>
                  </a:moveTo>
                  <a:lnTo>
                    <a:pt x="26" y="4"/>
                  </a:lnTo>
                  <a:cubicBezTo>
                    <a:pt x="26" y="4"/>
                    <a:pt x="0" y="0"/>
                    <a:pt x="1" y="20"/>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649">
              <a:extLst>
                <a:ext uri="{FF2B5EF4-FFF2-40B4-BE49-F238E27FC236}">
                  <a16:creationId xmlns:a16="http://schemas.microsoft.com/office/drawing/2014/main" id="{2163A3DE-F238-43A5-B887-C678A563A1CB}"/>
                </a:ext>
              </a:extLst>
            </p:cNvPr>
            <p:cNvSpPr>
              <a:spLocks/>
            </p:cNvSpPr>
            <p:nvPr/>
          </p:nvSpPr>
          <p:spPr bwMode="auto">
            <a:xfrm>
              <a:off x="10742613" y="5514975"/>
              <a:ext cx="19050" cy="12700"/>
            </a:xfrm>
            <a:custGeom>
              <a:avLst/>
              <a:gdLst>
                <a:gd name="T0" fmla="*/ 30 w 30"/>
                <a:gd name="T1" fmla="*/ 15 h 21"/>
                <a:gd name="T2" fmla="*/ 21 w 30"/>
                <a:gd name="T3" fmla="*/ 21 h 21"/>
                <a:gd name="T4" fmla="*/ 0 w 30"/>
                <a:gd name="T5" fmla="*/ 7 h 21"/>
                <a:gd name="T6" fmla="*/ 13 w 30"/>
                <a:gd name="T7" fmla="*/ 0 h 21"/>
                <a:gd name="T8" fmla="*/ 30 w 30"/>
                <a:gd name="T9" fmla="*/ 15 h 21"/>
              </a:gdLst>
              <a:ahLst/>
              <a:cxnLst>
                <a:cxn ang="0">
                  <a:pos x="T0" y="T1"/>
                </a:cxn>
                <a:cxn ang="0">
                  <a:pos x="T2" y="T3"/>
                </a:cxn>
                <a:cxn ang="0">
                  <a:pos x="T4" y="T5"/>
                </a:cxn>
                <a:cxn ang="0">
                  <a:pos x="T6" y="T7"/>
                </a:cxn>
                <a:cxn ang="0">
                  <a:pos x="T8" y="T9"/>
                </a:cxn>
              </a:cxnLst>
              <a:rect l="0" t="0" r="r" b="b"/>
              <a:pathLst>
                <a:path w="30" h="21">
                  <a:moveTo>
                    <a:pt x="30" y="15"/>
                  </a:moveTo>
                  <a:lnTo>
                    <a:pt x="21" y="21"/>
                  </a:lnTo>
                  <a:lnTo>
                    <a:pt x="0" y="7"/>
                  </a:lnTo>
                  <a:lnTo>
                    <a:pt x="13" y="0"/>
                  </a:lnTo>
                  <a:lnTo>
                    <a:pt x="30" y="15"/>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650">
              <a:extLst>
                <a:ext uri="{FF2B5EF4-FFF2-40B4-BE49-F238E27FC236}">
                  <a16:creationId xmlns:a16="http://schemas.microsoft.com/office/drawing/2014/main" id="{5A210718-8824-4CDD-A7E6-E1154B6F0E21}"/>
                </a:ext>
              </a:extLst>
            </p:cNvPr>
            <p:cNvSpPr>
              <a:spLocks/>
            </p:cNvSpPr>
            <p:nvPr/>
          </p:nvSpPr>
          <p:spPr bwMode="auto">
            <a:xfrm>
              <a:off x="10731500" y="5518150"/>
              <a:ext cx="33338" cy="41275"/>
            </a:xfrm>
            <a:custGeom>
              <a:avLst/>
              <a:gdLst>
                <a:gd name="T0" fmla="*/ 19 w 54"/>
                <a:gd name="T1" fmla="*/ 0 h 63"/>
                <a:gd name="T2" fmla="*/ 0 w 54"/>
                <a:gd name="T3" fmla="*/ 11 h 63"/>
                <a:gd name="T4" fmla="*/ 47 w 54"/>
                <a:gd name="T5" fmla="*/ 63 h 63"/>
                <a:gd name="T6" fmla="*/ 52 w 54"/>
                <a:gd name="T7" fmla="*/ 56 h 63"/>
                <a:gd name="T8" fmla="*/ 34 w 54"/>
                <a:gd name="T9" fmla="*/ 25 h 63"/>
                <a:gd name="T10" fmla="*/ 40 w 54"/>
                <a:gd name="T11" fmla="*/ 14 h 63"/>
                <a:gd name="T12" fmla="*/ 19 w 54"/>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54" h="63">
                  <a:moveTo>
                    <a:pt x="19" y="0"/>
                  </a:moveTo>
                  <a:lnTo>
                    <a:pt x="0" y="11"/>
                  </a:lnTo>
                  <a:cubicBezTo>
                    <a:pt x="0" y="11"/>
                    <a:pt x="13" y="57"/>
                    <a:pt x="47" y="63"/>
                  </a:cubicBezTo>
                  <a:cubicBezTo>
                    <a:pt x="51" y="63"/>
                    <a:pt x="54" y="59"/>
                    <a:pt x="52" y="56"/>
                  </a:cubicBezTo>
                  <a:lnTo>
                    <a:pt x="34" y="25"/>
                  </a:lnTo>
                  <a:lnTo>
                    <a:pt x="40" y="14"/>
                  </a:lnTo>
                  <a:lnTo>
                    <a:pt x="19" y="0"/>
                  </a:lnTo>
                  <a:close/>
                </a:path>
              </a:pathLst>
            </a:custGeom>
            <a:solidFill>
              <a:srgbClr val="4F3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651">
              <a:extLst>
                <a:ext uri="{FF2B5EF4-FFF2-40B4-BE49-F238E27FC236}">
                  <a16:creationId xmlns:a16="http://schemas.microsoft.com/office/drawing/2014/main" id="{65BDAA34-7571-4BE5-8407-846AA16E09F8}"/>
                </a:ext>
              </a:extLst>
            </p:cNvPr>
            <p:cNvSpPr>
              <a:spLocks/>
            </p:cNvSpPr>
            <p:nvPr/>
          </p:nvSpPr>
          <p:spPr bwMode="auto">
            <a:xfrm>
              <a:off x="11171238" y="5527675"/>
              <a:ext cx="22225" cy="26988"/>
            </a:xfrm>
            <a:custGeom>
              <a:avLst/>
              <a:gdLst>
                <a:gd name="T0" fmla="*/ 25 w 35"/>
                <a:gd name="T1" fmla="*/ 44 h 44"/>
                <a:gd name="T2" fmla="*/ 10 w 35"/>
                <a:gd name="T3" fmla="*/ 27 h 44"/>
                <a:gd name="T4" fmla="*/ 0 w 35"/>
                <a:gd name="T5" fmla="*/ 7 h 44"/>
                <a:gd name="T6" fmla="*/ 11 w 35"/>
                <a:gd name="T7" fmla="*/ 0 h 44"/>
                <a:gd name="T8" fmla="*/ 26 w 35"/>
                <a:gd name="T9" fmla="*/ 17 h 44"/>
                <a:gd name="T10" fmla="*/ 35 w 35"/>
                <a:gd name="T11" fmla="*/ 37 h 44"/>
                <a:gd name="T12" fmla="*/ 25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5" y="44"/>
                  </a:moveTo>
                  <a:lnTo>
                    <a:pt x="10" y="27"/>
                  </a:lnTo>
                  <a:lnTo>
                    <a:pt x="0" y="7"/>
                  </a:lnTo>
                  <a:lnTo>
                    <a:pt x="11" y="0"/>
                  </a:lnTo>
                  <a:lnTo>
                    <a:pt x="26" y="17"/>
                  </a:lnTo>
                  <a:lnTo>
                    <a:pt x="35" y="37"/>
                  </a:lnTo>
                  <a:lnTo>
                    <a:pt x="25"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652">
              <a:extLst>
                <a:ext uri="{FF2B5EF4-FFF2-40B4-BE49-F238E27FC236}">
                  <a16:creationId xmlns:a16="http://schemas.microsoft.com/office/drawing/2014/main" id="{9889ED75-0BC8-45DE-851E-D139F59F0DA5}"/>
                </a:ext>
              </a:extLst>
            </p:cNvPr>
            <p:cNvSpPr>
              <a:spLocks/>
            </p:cNvSpPr>
            <p:nvPr/>
          </p:nvSpPr>
          <p:spPr bwMode="auto">
            <a:xfrm>
              <a:off x="10726738" y="5527675"/>
              <a:ext cx="22225" cy="26988"/>
            </a:xfrm>
            <a:custGeom>
              <a:avLst/>
              <a:gdLst>
                <a:gd name="T0" fmla="*/ 25 w 35"/>
                <a:gd name="T1" fmla="*/ 44 h 44"/>
                <a:gd name="T2" fmla="*/ 10 w 35"/>
                <a:gd name="T3" fmla="*/ 27 h 44"/>
                <a:gd name="T4" fmla="*/ 0 w 35"/>
                <a:gd name="T5" fmla="*/ 7 h 44"/>
                <a:gd name="T6" fmla="*/ 11 w 35"/>
                <a:gd name="T7" fmla="*/ 0 h 44"/>
                <a:gd name="T8" fmla="*/ 26 w 35"/>
                <a:gd name="T9" fmla="*/ 17 h 44"/>
                <a:gd name="T10" fmla="*/ 35 w 35"/>
                <a:gd name="T11" fmla="*/ 37 h 44"/>
                <a:gd name="T12" fmla="*/ 25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5" y="44"/>
                  </a:moveTo>
                  <a:lnTo>
                    <a:pt x="10" y="27"/>
                  </a:lnTo>
                  <a:lnTo>
                    <a:pt x="0" y="7"/>
                  </a:lnTo>
                  <a:lnTo>
                    <a:pt x="11" y="0"/>
                  </a:lnTo>
                  <a:lnTo>
                    <a:pt x="26" y="17"/>
                  </a:lnTo>
                  <a:lnTo>
                    <a:pt x="35" y="37"/>
                  </a:lnTo>
                  <a:lnTo>
                    <a:pt x="25"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653">
              <a:extLst>
                <a:ext uri="{FF2B5EF4-FFF2-40B4-BE49-F238E27FC236}">
                  <a16:creationId xmlns:a16="http://schemas.microsoft.com/office/drawing/2014/main" id="{72F81988-3F75-43BD-87B4-7BE0F3CF764D}"/>
                </a:ext>
              </a:extLst>
            </p:cNvPr>
            <p:cNvSpPr>
              <a:spLocks/>
            </p:cNvSpPr>
            <p:nvPr/>
          </p:nvSpPr>
          <p:spPr bwMode="auto">
            <a:xfrm>
              <a:off x="10880725" y="5527675"/>
              <a:ext cx="22225" cy="26988"/>
            </a:xfrm>
            <a:custGeom>
              <a:avLst/>
              <a:gdLst>
                <a:gd name="T0" fmla="*/ 24 w 35"/>
                <a:gd name="T1" fmla="*/ 44 h 44"/>
                <a:gd name="T2" fmla="*/ 9 w 35"/>
                <a:gd name="T3" fmla="*/ 27 h 44"/>
                <a:gd name="T4" fmla="*/ 0 w 35"/>
                <a:gd name="T5" fmla="*/ 7 h 44"/>
                <a:gd name="T6" fmla="*/ 10 w 35"/>
                <a:gd name="T7" fmla="*/ 0 h 44"/>
                <a:gd name="T8" fmla="*/ 25 w 35"/>
                <a:gd name="T9" fmla="*/ 17 h 44"/>
                <a:gd name="T10" fmla="*/ 35 w 35"/>
                <a:gd name="T11" fmla="*/ 37 h 44"/>
                <a:gd name="T12" fmla="*/ 24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4" y="44"/>
                  </a:moveTo>
                  <a:lnTo>
                    <a:pt x="9" y="27"/>
                  </a:lnTo>
                  <a:lnTo>
                    <a:pt x="0" y="7"/>
                  </a:lnTo>
                  <a:lnTo>
                    <a:pt x="10" y="0"/>
                  </a:lnTo>
                  <a:lnTo>
                    <a:pt x="25" y="17"/>
                  </a:lnTo>
                  <a:lnTo>
                    <a:pt x="35" y="37"/>
                  </a:lnTo>
                  <a:lnTo>
                    <a:pt x="24"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54">
              <a:extLst>
                <a:ext uri="{FF2B5EF4-FFF2-40B4-BE49-F238E27FC236}">
                  <a16:creationId xmlns:a16="http://schemas.microsoft.com/office/drawing/2014/main" id="{59D6F12A-38A7-4257-928C-7C4530E11C9A}"/>
                </a:ext>
              </a:extLst>
            </p:cNvPr>
            <p:cNvSpPr>
              <a:spLocks/>
            </p:cNvSpPr>
            <p:nvPr/>
          </p:nvSpPr>
          <p:spPr bwMode="auto">
            <a:xfrm>
              <a:off x="11025188" y="5527675"/>
              <a:ext cx="22225" cy="26988"/>
            </a:xfrm>
            <a:custGeom>
              <a:avLst/>
              <a:gdLst>
                <a:gd name="T0" fmla="*/ 24 w 35"/>
                <a:gd name="T1" fmla="*/ 44 h 44"/>
                <a:gd name="T2" fmla="*/ 9 w 35"/>
                <a:gd name="T3" fmla="*/ 27 h 44"/>
                <a:gd name="T4" fmla="*/ 0 w 35"/>
                <a:gd name="T5" fmla="*/ 7 h 44"/>
                <a:gd name="T6" fmla="*/ 10 w 35"/>
                <a:gd name="T7" fmla="*/ 0 h 44"/>
                <a:gd name="T8" fmla="*/ 25 w 35"/>
                <a:gd name="T9" fmla="*/ 17 h 44"/>
                <a:gd name="T10" fmla="*/ 35 w 35"/>
                <a:gd name="T11" fmla="*/ 37 h 44"/>
                <a:gd name="T12" fmla="*/ 24 w 35"/>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35" h="44">
                  <a:moveTo>
                    <a:pt x="24" y="44"/>
                  </a:moveTo>
                  <a:lnTo>
                    <a:pt x="9" y="27"/>
                  </a:lnTo>
                  <a:lnTo>
                    <a:pt x="0" y="7"/>
                  </a:lnTo>
                  <a:lnTo>
                    <a:pt x="10" y="0"/>
                  </a:lnTo>
                  <a:lnTo>
                    <a:pt x="25" y="17"/>
                  </a:lnTo>
                  <a:lnTo>
                    <a:pt x="35" y="37"/>
                  </a:lnTo>
                  <a:lnTo>
                    <a:pt x="24"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655">
              <a:extLst>
                <a:ext uri="{FF2B5EF4-FFF2-40B4-BE49-F238E27FC236}">
                  <a16:creationId xmlns:a16="http://schemas.microsoft.com/office/drawing/2014/main" id="{BD49F0DA-2C60-43D1-966D-B6C0548F0E0C}"/>
                </a:ext>
              </a:extLst>
            </p:cNvPr>
            <p:cNvSpPr>
              <a:spLocks/>
            </p:cNvSpPr>
            <p:nvPr/>
          </p:nvSpPr>
          <p:spPr bwMode="auto">
            <a:xfrm>
              <a:off x="11336338" y="5340350"/>
              <a:ext cx="9525" cy="11113"/>
            </a:xfrm>
            <a:custGeom>
              <a:avLst/>
              <a:gdLst>
                <a:gd name="T0" fmla="*/ 15 w 15"/>
                <a:gd name="T1" fmla="*/ 9 h 16"/>
                <a:gd name="T2" fmla="*/ 3 w 15"/>
                <a:gd name="T3" fmla="*/ 0 h 16"/>
                <a:gd name="T4" fmla="*/ 12 w 15"/>
                <a:gd name="T5" fmla="*/ 16 h 16"/>
                <a:gd name="T6" fmla="*/ 15 w 15"/>
                <a:gd name="T7" fmla="*/ 9 h 16"/>
              </a:gdLst>
              <a:ahLst/>
              <a:cxnLst>
                <a:cxn ang="0">
                  <a:pos x="T0" y="T1"/>
                </a:cxn>
                <a:cxn ang="0">
                  <a:pos x="T2" y="T3"/>
                </a:cxn>
                <a:cxn ang="0">
                  <a:pos x="T4" y="T5"/>
                </a:cxn>
                <a:cxn ang="0">
                  <a:pos x="T6" y="T7"/>
                </a:cxn>
              </a:cxnLst>
              <a:rect l="0" t="0" r="r" b="b"/>
              <a:pathLst>
                <a:path w="15" h="16">
                  <a:moveTo>
                    <a:pt x="15" y="9"/>
                  </a:moveTo>
                  <a:lnTo>
                    <a:pt x="3" y="0"/>
                  </a:lnTo>
                  <a:cubicBezTo>
                    <a:pt x="3" y="0"/>
                    <a:pt x="0" y="13"/>
                    <a:pt x="12" y="16"/>
                  </a:cubicBezTo>
                  <a:cubicBezTo>
                    <a:pt x="14" y="14"/>
                    <a:pt x="15" y="10"/>
                    <a:pt x="15" y="9"/>
                  </a:cubicBezTo>
                  <a:close/>
                </a:path>
              </a:pathLst>
            </a:custGeom>
            <a:solidFill>
              <a:srgbClr val="8C6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656">
              <a:extLst>
                <a:ext uri="{FF2B5EF4-FFF2-40B4-BE49-F238E27FC236}">
                  <a16:creationId xmlns:a16="http://schemas.microsoft.com/office/drawing/2014/main" id="{18A43164-3837-4836-A27A-C6C5F4180F74}"/>
                </a:ext>
              </a:extLst>
            </p:cNvPr>
            <p:cNvSpPr>
              <a:spLocks/>
            </p:cNvSpPr>
            <p:nvPr/>
          </p:nvSpPr>
          <p:spPr bwMode="auto">
            <a:xfrm>
              <a:off x="11007725" y="5294313"/>
              <a:ext cx="87313" cy="130175"/>
            </a:xfrm>
            <a:custGeom>
              <a:avLst/>
              <a:gdLst>
                <a:gd name="T0" fmla="*/ 132 w 138"/>
                <a:gd name="T1" fmla="*/ 33 h 205"/>
                <a:gd name="T2" fmla="*/ 78 w 138"/>
                <a:gd name="T3" fmla="*/ 13 h 205"/>
                <a:gd name="T4" fmla="*/ 26 w 138"/>
                <a:gd name="T5" fmla="*/ 76 h 205"/>
                <a:gd name="T6" fmla="*/ 0 w 138"/>
                <a:gd name="T7" fmla="*/ 195 h 205"/>
                <a:gd name="T8" fmla="*/ 120 w 138"/>
                <a:gd name="T9" fmla="*/ 181 h 205"/>
                <a:gd name="T10" fmla="*/ 136 w 138"/>
                <a:gd name="T11" fmla="*/ 70 h 205"/>
                <a:gd name="T12" fmla="*/ 135 w 138"/>
                <a:gd name="T13" fmla="*/ 44 h 205"/>
                <a:gd name="T14" fmla="*/ 132 w 138"/>
                <a:gd name="T15" fmla="*/ 33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05">
                  <a:moveTo>
                    <a:pt x="132" y="33"/>
                  </a:moveTo>
                  <a:cubicBezTo>
                    <a:pt x="125" y="10"/>
                    <a:pt x="98" y="0"/>
                    <a:pt x="78" y="13"/>
                  </a:cubicBezTo>
                  <a:cubicBezTo>
                    <a:pt x="60" y="24"/>
                    <a:pt x="39" y="43"/>
                    <a:pt x="26" y="76"/>
                  </a:cubicBezTo>
                  <a:cubicBezTo>
                    <a:pt x="7" y="121"/>
                    <a:pt x="9" y="161"/>
                    <a:pt x="0" y="195"/>
                  </a:cubicBezTo>
                  <a:cubicBezTo>
                    <a:pt x="40" y="205"/>
                    <a:pt x="115" y="191"/>
                    <a:pt x="120" y="181"/>
                  </a:cubicBezTo>
                  <a:cubicBezTo>
                    <a:pt x="121" y="160"/>
                    <a:pt x="132" y="92"/>
                    <a:pt x="136" y="70"/>
                  </a:cubicBezTo>
                  <a:cubicBezTo>
                    <a:pt x="138" y="61"/>
                    <a:pt x="137" y="53"/>
                    <a:pt x="135" y="44"/>
                  </a:cubicBezTo>
                  <a:cubicBezTo>
                    <a:pt x="135" y="41"/>
                    <a:pt x="133" y="37"/>
                    <a:pt x="132" y="3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657">
              <a:extLst>
                <a:ext uri="{FF2B5EF4-FFF2-40B4-BE49-F238E27FC236}">
                  <a16:creationId xmlns:a16="http://schemas.microsoft.com/office/drawing/2014/main" id="{0950A3FF-C889-4205-B770-731C1CD6928C}"/>
                </a:ext>
              </a:extLst>
            </p:cNvPr>
            <p:cNvSpPr>
              <a:spLocks/>
            </p:cNvSpPr>
            <p:nvPr/>
          </p:nvSpPr>
          <p:spPr bwMode="auto">
            <a:xfrm>
              <a:off x="11114088" y="5407025"/>
              <a:ext cx="41275" cy="41275"/>
            </a:xfrm>
            <a:custGeom>
              <a:avLst/>
              <a:gdLst>
                <a:gd name="T0" fmla="*/ 65 w 65"/>
                <a:gd name="T1" fmla="*/ 49 h 65"/>
                <a:gd name="T2" fmla="*/ 58 w 65"/>
                <a:gd name="T3" fmla="*/ 35 h 65"/>
                <a:gd name="T4" fmla="*/ 58 w 65"/>
                <a:gd name="T5" fmla="*/ 33 h 65"/>
                <a:gd name="T6" fmla="*/ 54 w 65"/>
                <a:gd name="T7" fmla="*/ 25 h 65"/>
                <a:gd name="T8" fmla="*/ 23 w 65"/>
                <a:gd name="T9" fmla="*/ 7 h 65"/>
                <a:gd name="T10" fmla="*/ 16 w 65"/>
                <a:gd name="T11" fmla="*/ 0 h 65"/>
                <a:gd name="T12" fmla="*/ 0 w 65"/>
                <a:gd name="T13" fmla="*/ 13 h 65"/>
                <a:gd name="T14" fmla="*/ 10 w 65"/>
                <a:gd name="T15" fmla="*/ 27 h 65"/>
                <a:gd name="T16" fmla="*/ 26 w 65"/>
                <a:gd name="T17" fmla="*/ 36 h 65"/>
                <a:gd name="T18" fmla="*/ 37 w 65"/>
                <a:gd name="T19" fmla="*/ 37 h 65"/>
                <a:gd name="T20" fmla="*/ 30 w 65"/>
                <a:gd name="T21" fmla="*/ 46 h 65"/>
                <a:gd name="T22" fmla="*/ 30 w 65"/>
                <a:gd name="T23" fmla="*/ 52 h 65"/>
                <a:gd name="T24" fmla="*/ 31 w 65"/>
                <a:gd name="T25" fmla="*/ 54 h 65"/>
                <a:gd name="T26" fmla="*/ 46 w 65"/>
                <a:gd name="T27" fmla="*/ 45 h 65"/>
                <a:gd name="T28" fmla="*/ 41 w 65"/>
                <a:gd name="T29" fmla="*/ 50 h 65"/>
                <a:gd name="T30" fmla="*/ 40 w 65"/>
                <a:gd name="T31" fmla="*/ 57 h 65"/>
                <a:gd name="T32" fmla="*/ 41 w 65"/>
                <a:gd name="T33" fmla="*/ 59 h 65"/>
                <a:gd name="T34" fmla="*/ 53 w 65"/>
                <a:gd name="T35" fmla="*/ 54 h 65"/>
                <a:gd name="T36" fmla="*/ 52 w 65"/>
                <a:gd name="T37" fmla="*/ 56 h 65"/>
                <a:gd name="T38" fmla="*/ 52 w 65"/>
                <a:gd name="T39" fmla="*/ 64 h 65"/>
                <a:gd name="T40" fmla="*/ 54 w 65"/>
                <a:gd name="T41" fmla="*/ 65 h 65"/>
                <a:gd name="T42" fmla="*/ 64 w 65"/>
                <a:gd name="T43" fmla="*/ 54 h 65"/>
                <a:gd name="T44" fmla="*/ 65 w 65"/>
                <a:gd name="T45" fmla="*/ 4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65" y="49"/>
                  </a:moveTo>
                  <a:lnTo>
                    <a:pt x="58" y="35"/>
                  </a:lnTo>
                  <a:lnTo>
                    <a:pt x="58" y="33"/>
                  </a:lnTo>
                  <a:cubicBezTo>
                    <a:pt x="58" y="30"/>
                    <a:pt x="57" y="27"/>
                    <a:pt x="54" y="25"/>
                  </a:cubicBezTo>
                  <a:lnTo>
                    <a:pt x="23" y="7"/>
                  </a:lnTo>
                  <a:lnTo>
                    <a:pt x="16" y="0"/>
                  </a:lnTo>
                  <a:lnTo>
                    <a:pt x="0" y="13"/>
                  </a:lnTo>
                  <a:lnTo>
                    <a:pt x="10" y="27"/>
                  </a:lnTo>
                  <a:cubicBezTo>
                    <a:pt x="14" y="32"/>
                    <a:pt x="20" y="36"/>
                    <a:pt x="26" y="36"/>
                  </a:cubicBezTo>
                  <a:lnTo>
                    <a:pt x="37" y="37"/>
                  </a:lnTo>
                  <a:lnTo>
                    <a:pt x="30" y="46"/>
                  </a:lnTo>
                  <a:cubicBezTo>
                    <a:pt x="28" y="48"/>
                    <a:pt x="28" y="50"/>
                    <a:pt x="30" y="52"/>
                  </a:cubicBezTo>
                  <a:lnTo>
                    <a:pt x="31" y="54"/>
                  </a:lnTo>
                  <a:lnTo>
                    <a:pt x="46" y="45"/>
                  </a:lnTo>
                  <a:lnTo>
                    <a:pt x="41" y="50"/>
                  </a:lnTo>
                  <a:cubicBezTo>
                    <a:pt x="40" y="52"/>
                    <a:pt x="39" y="55"/>
                    <a:pt x="40" y="57"/>
                  </a:cubicBezTo>
                  <a:lnTo>
                    <a:pt x="41" y="59"/>
                  </a:lnTo>
                  <a:lnTo>
                    <a:pt x="53" y="54"/>
                  </a:lnTo>
                  <a:lnTo>
                    <a:pt x="52" y="56"/>
                  </a:lnTo>
                  <a:cubicBezTo>
                    <a:pt x="50" y="59"/>
                    <a:pt x="50" y="62"/>
                    <a:pt x="52" y="64"/>
                  </a:cubicBezTo>
                  <a:lnTo>
                    <a:pt x="54" y="65"/>
                  </a:lnTo>
                  <a:lnTo>
                    <a:pt x="64" y="54"/>
                  </a:lnTo>
                  <a:cubicBezTo>
                    <a:pt x="65" y="53"/>
                    <a:pt x="65" y="51"/>
                    <a:pt x="65" y="49"/>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2658">
              <a:extLst>
                <a:ext uri="{FF2B5EF4-FFF2-40B4-BE49-F238E27FC236}">
                  <a16:creationId xmlns:a16="http://schemas.microsoft.com/office/drawing/2014/main" id="{4263873D-6ACE-42CF-BF87-BC0BBE95C67B}"/>
                </a:ext>
              </a:extLst>
            </p:cNvPr>
            <p:cNvSpPr>
              <a:spLocks/>
            </p:cNvSpPr>
            <p:nvPr/>
          </p:nvSpPr>
          <p:spPr bwMode="auto">
            <a:xfrm>
              <a:off x="10958513" y="5408613"/>
              <a:ext cx="39688" cy="36513"/>
            </a:xfrm>
            <a:custGeom>
              <a:avLst/>
              <a:gdLst>
                <a:gd name="T0" fmla="*/ 58 w 64"/>
                <a:gd name="T1" fmla="*/ 29 h 58"/>
                <a:gd name="T2" fmla="*/ 58 w 64"/>
                <a:gd name="T3" fmla="*/ 26 h 58"/>
                <a:gd name="T4" fmla="*/ 54 w 64"/>
                <a:gd name="T5" fmla="*/ 20 h 58"/>
                <a:gd name="T6" fmla="*/ 23 w 64"/>
                <a:gd name="T7" fmla="*/ 6 h 58"/>
                <a:gd name="T8" fmla="*/ 16 w 64"/>
                <a:gd name="T9" fmla="*/ 0 h 58"/>
                <a:gd name="T10" fmla="*/ 0 w 64"/>
                <a:gd name="T11" fmla="*/ 8 h 58"/>
                <a:gd name="T12" fmla="*/ 16 w 64"/>
                <a:gd name="T13" fmla="*/ 25 h 58"/>
                <a:gd name="T14" fmla="*/ 33 w 64"/>
                <a:gd name="T15" fmla="*/ 32 h 58"/>
                <a:gd name="T16" fmla="*/ 38 w 64"/>
                <a:gd name="T17" fmla="*/ 31 h 58"/>
                <a:gd name="T18" fmla="*/ 40 w 64"/>
                <a:gd name="T19" fmla="*/ 39 h 58"/>
                <a:gd name="T20" fmla="*/ 36 w 64"/>
                <a:gd name="T21" fmla="*/ 41 h 58"/>
                <a:gd name="T22" fmla="*/ 33 w 64"/>
                <a:gd name="T23" fmla="*/ 49 h 58"/>
                <a:gd name="T24" fmla="*/ 33 w 64"/>
                <a:gd name="T25" fmla="*/ 50 h 58"/>
                <a:gd name="T26" fmla="*/ 47 w 64"/>
                <a:gd name="T27" fmla="*/ 44 h 58"/>
                <a:gd name="T28" fmla="*/ 49 w 64"/>
                <a:gd name="T29" fmla="*/ 34 h 58"/>
                <a:gd name="T30" fmla="*/ 51 w 64"/>
                <a:gd name="T31" fmla="*/ 42 h 58"/>
                <a:gd name="T32" fmla="*/ 46 w 64"/>
                <a:gd name="T33" fmla="*/ 47 h 58"/>
                <a:gd name="T34" fmla="*/ 45 w 64"/>
                <a:gd name="T35" fmla="*/ 54 h 58"/>
                <a:gd name="T36" fmla="*/ 46 w 64"/>
                <a:gd name="T37" fmla="*/ 55 h 58"/>
                <a:gd name="T38" fmla="*/ 56 w 64"/>
                <a:gd name="T39" fmla="*/ 48 h 58"/>
                <a:gd name="T40" fmla="*/ 56 w 64"/>
                <a:gd name="T41" fmla="*/ 53 h 58"/>
                <a:gd name="T42" fmla="*/ 63 w 64"/>
                <a:gd name="T43" fmla="*/ 57 h 58"/>
                <a:gd name="T44" fmla="*/ 64 w 64"/>
                <a:gd name="T45" fmla="*/ 57 h 58"/>
                <a:gd name="T46" fmla="*/ 64 w 64"/>
                <a:gd name="T47" fmla="*/ 33 h 58"/>
                <a:gd name="T48" fmla="*/ 58 w 64"/>
                <a:gd name="T49"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58">
                  <a:moveTo>
                    <a:pt x="58" y="29"/>
                  </a:moveTo>
                  <a:lnTo>
                    <a:pt x="58" y="26"/>
                  </a:lnTo>
                  <a:cubicBezTo>
                    <a:pt x="58" y="23"/>
                    <a:pt x="56" y="21"/>
                    <a:pt x="54" y="20"/>
                  </a:cubicBezTo>
                  <a:lnTo>
                    <a:pt x="23" y="6"/>
                  </a:lnTo>
                  <a:lnTo>
                    <a:pt x="16" y="0"/>
                  </a:lnTo>
                  <a:lnTo>
                    <a:pt x="0" y="8"/>
                  </a:lnTo>
                  <a:lnTo>
                    <a:pt x="16" y="25"/>
                  </a:lnTo>
                  <a:cubicBezTo>
                    <a:pt x="21" y="29"/>
                    <a:pt x="27" y="32"/>
                    <a:pt x="33" y="32"/>
                  </a:cubicBezTo>
                  <a:lnTo>
                    <a:pt x="38" y="31"/>
                  </a:lnTo>
                  <a:lnTo>
                    <a:pt x="40" y="39"/>
                  </a:lnTo>
                  <a:lnTo>
                    <a:pt x="36" y="41"/>
                  </a:lnTo>
                  <a:cubicBezTo>
                    <a:pt x="34" y="43"/>
                    <a:pt x="32" y="46"/>
                    <a:pt x="33" y="49"/>
                  </a:cubicBezTo>
                  <a:lnTo>
                    <a:pt x="33" y="50"/>
                  </a:lnTo>
                  <a:lnTo>
                    <a:pt x="47" y="44"/>
                  </a:lnTo>
                  <a:lnTo>
                    <a:pt x="49" y="34"/>
                  </a:lnTo>
                  <a:lnTo>
                    <a:pt x="51" y="42"/>
                  </a:lnTo>
                  <a:lnTo>
                    <a:pt x="46" y="47"/>
                  </a:lnTo>
                  <a:cubicBezTo>
                    <a:pt x="44" y="48"/>
                    <a:pt x="44" y="52"/>
                    <a:pt x="45" y="54"/>
                  </a:cubicBezTo>
                  <a:lnTo>
                    <a:pt x="46" y="55"/>
                  </a:lnTo>
                  <a:lnTo>
                    <a:pt x="56" y="48"/>
                  </a:lnTo>
                  <a:lnTo>
                    <a:pt x="56" y="53"/>
                  </a:lnTo>
                  <a:cubicBezTo>
                    <a:pt x="57" y="56"/>
                    <a:pt x="60" y="58"/>
                    <a:pt x="63" y="57"/>
                  </a:cubicBezTo>
                  <a:lnTo>
                    <a:pt x="64" y="57"/>
                  </a:lnTo>
                  <a:lnTo>
                    <a:pt x="64" y="33"/>
                  </a:lnTo>
                  <a:lnTo>
                    <a:pt x="58" y="29"/>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2659">
              <a:extLst>
                <a:ext uri="{FF2B5EF4-FFF2-40B4-BE49-F238E27FC236}">
                  <a16:creationId xmlns:a16="http://schemas.microsoft.com/office/drawing/2014/main" id="{AA19CE6C-2F86-4A47-937B-79BB66C022DC}"/>
                </a:ext>
              </a:extLst>
            </p:cNvPr>
            <p:cNvSpPr>
              <a:spLocks noChangeArrowheads="1"/>
            </p:cNvSpPr>
            <p:nvPr/>
          </p:nvSpPr>
          <p:spPr bwMode="auto">
            <a:xfrm>
              <a:off x="10972800" y="5283200"/>
              <a:ext cx="4763"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660">
              <a:extLst>
                <a:ext uri="{FF2B5EF4-FFF2-40B4-BE49-F238E27FC236}">
                  <a16:creationId xmlns:a16="http://schemas.microsoft.com/office/drawing/2014/main" id="{D5DDE8D1-1044-4BA4-9A9B-FCA520018501}"/>
                </a:ext>
              </a:extLst>
            </p:cNvPr>
            <p:cNvSpPr>
              <a:spLocks/>
            </p:cNvSpPr>
            <p:nvPr/>
          </p:nvSpPr>
          <p:spPr bwMode="auto">
            <a:xfrm>
              <a:off x="10969625" y="5295900"/>
              <a:ext cx="14288" cy="7938"/>
            </a:xfrm>
            <a:custGeom>
              <a:avLst/>
              <a:gdLst>
                <a:gd name="T0" fmla="*/ 17 w 22"/>
                <a:gd name="T1" fmla="*/ 1 h 11"/>
                <a:gd name="T2" fmla="*/ 14 w 22"/>
                <a:gd name="T3" fmla="*/ 0 h 11"/>
                <a:gd name="T4" fmla="*/ 2 w 22"/>
                <a:gd name="T5" fmla="*/ 7 h 11"/>
                <a:gd name="T6" fmla="*/ 0 w 22"/>
                <a:gd name="T7" fmla="*/ 10 h 11"/>
                <a:gd name="T8" fmla="*/ 21 w 22"/>
                <a:gd name="T9" fmla="*/ 11 h 11"/>
                <a:gd name="T10" fmla="*/ 22 w 22"/>
                <a:gd name="T11" fmla="*/ 6 h 11"/>
                <a:gd name="T12" fmla="*/ 17 w 2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22" h="11">
                  <a:moveTo>
                    <a:pt x="17" y="1"/>
                  </a:moveTo>
                  <a:lnTo>
                    <a:pt x="14" y="0"/>
                  </a:lnTo>
                  <a:cubicBezTo>
                    <a:pt x="9" y="0"/>
                    <a:pt x="5" y="2"/>
                    <a:pt x="2" y="7"/>
                  </a:cubicBezTo>
                  <a:lnTo>
                    <a:pt x="0" y="10"/>
                  </a:lnTo>
                  <a:lnTo>
                    <a:pt x="21" y="11"/>
                  </a:lnTo>
                  <a:lnTo>
                    <a:pt x="22" y="6"/>
                  </a:lnTo>
                  <a:cubicBezTo>
                    <a:pt x="22" y="3"/>
                    <a:pt x="20" y="1"/>
                    <a:pt x="17" y="1"/>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661">
              <a:extLst>
                <a:ext uri="{FF2B5EF4-FFF2-40B4-BE49-F238E27FC236}">
                  <a16:creationId xmlns:a16="http://schemas.microsoft.com/office/drawing/2014/main" id="{67268FF0-751F-4EA2-BC17-BBB33D2BB9B2}"/>
                </a:ext>
              </a:extLst>
            </p:cNvPr>
            <p:cNvSpPr>
              <a:spLocks/>
            </p:cNvSpPr>
            <p:nvPr/>
          </p:nvSpPr>
          <p:spPr bwMode="auto">
            <a:xfrm>
              <a:off x="10912475" y="5243513"/>
              <a:ext cx="57150" cy="61913"/>
            </a:xfrm>
            <a:custGeom>
              <a:avLst/>
              <a:gdLst>
                <a:gd name="T0" fmla="*/ 73 w 92"/>
                <a:gd name="T1" fmla="*/ 30 h 97"/>
                <a:gd name="T2" fmla="*/ 92 w 92"/>
                <a:gd name="T3" fmla="*/ 16 h 97"/>
                <a:gd name="T4" fmla="*/ 74 w 92"/>
                <a:gd name="T5" fmla="*/ 7 h 97"/>
                <a:gd name="T6" fmla="*/ 29 w 92"/>
                <a:gd name="T7" fmla="*/ 12 h 97"/>
                <a:gd name="T8" fmla="*/ 10 w 92"/>
                <a:gd name="T9" fmla="*/ 81 h 97"/>
                <a:gd name="T10" fmla="*/ 21 w 92"/>
                <a:gd name="T11" fmla="*/ 97 h 97"/>
                <a:gd name="T12" fmla="*/ 49 w 92"/>
                <a:gd name="T13" fmla="*/ 79 h 97"/>
                <a:gd name="T14" fmla="*/ 42 w 92"/>
                <a:gd name="T15" fmla="*/ 67 h 97"/>
                <a:gd name="T16" fmla="*/ 41 w 92"/>
                <a:gd name="T17" fmla="*/ 65 h 97"/>
                <a:gd name="T18" fmla="*/ 48 w 92"/>
                <a:gd name="T19" fmla="*/ 56 h 97"/>
                <a:gd name="T20" fmla="*/ 58 w 92"/>
                <a:gd name="T21" fmla="*/ 63 h 97"/>
                <a:gd name="T22" fmla="*/ 59 w 92"/>
                <a:gd name="T23" fmla="*/ 74 h 97"/>
                <a:gd name="T24" fmla="*/ 69 w 92"/>
                <a:gd name="T25" fmla="*/ 73 h 97"/>
                <a:gd name="T26" fmla="*/ 67 w 92"/>
                <a:gd name="T27" fmla="*/ 53 h 97"/>
                <a:gd name="T28" fmla="*/ 80 w 92"/>
                <a:gd name="T29" fmla="*/ 41 h 97"/>
                <a:gd name="T30" fmla="*/ 73 w 92"/>
                <a:gd name="T31" fmla="*/ 3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97">
                  <a:moveTo>
                    <a:pt x="73" y="30"/>
                  </a:moveTo>
                  <a:lnTo>
                    <a:pt x="92" y="16"/>
                  </a:lnTo>
                  <a:lnTo>
                    <a:pt x="74" y="7"/>
                  </a:lnTo>
                  <a:cubicBezTo>
                    <a:pt x="60" y="0"/>
                    <a:pt x="42" y="2"/>
                    <a:pt x="29" y="12"/>
                  </a:cubicBezTo>
                  <a:cubicBezTo>
                    <a:pt x="8" y="27"/>
                    <a:pt x="0" y="56"/>
                    <a:pt x="10" y="81"/>
                  </a:cubicBezTo>
                  <a:cubicBezTo>
                    <a:pt x="13" y="87"/>
                    <a:pt x="17" y="93"/>
                    <a:pt x="21" y="97"/>
                  </a:cubicBezTo>
                  <a:cubicBezTo>
                    <a:pt x="36" y="94"/>
                    <a:pt x="45" y="84"/>
                    <a:pt x="49" y="79"/>
                  </a:cubicBezTo>
                  <a:cubicBezTo>
                    <a:pt x="45" y="76"/>
                    <a:pt x="42" y="72"/>
                    <a:pt x="42" y="67"/>
                  </a:cubicBezTo>
                  <a:lnTo>
                    <a:pt x="41" y="65"/>
                  </a:lnTo>
                  <a:cubicBezTo>
                    <a:pt x="41" y="60"/>
                    <a:pt x="44" y="56"/>
                    <a:pt x="48" y="56"/>
                  </a:cubicBezTo>
                  <a:cubicBezTo>
                    <a:pt x="53" y="55"/>
                    <a:pt x="57" y="58"/>
                    <a:pt x="58" y="63"/>
                  </a:cubicBezTo>
                  <a:lnTo>
                    <a:pt x="59" y="74"/>
                  </a:lnTo>
                  <a:lnTo>
                    <a:pt x="69" y="73"/>
                  </a:lnTo>
                  <a:lnTo>
                    <a:pt x="67" y="53"/>
                  </a:lnTo>
                  <a:lnTo>
                    <a:pt x="80" y="41"/>
                  </a:lnTo>
                  <a:lnTo>
                    <a:pt x="73" y="30"/>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662">
              <a:extLst>
                <a:ext uri="{FF2B5EF4-FFF2-40B4-BE49-F238E27FC236}">
                  <a16:creationId xmlns:a16="http://schemas.microsoft.com/office/drawing/2014/main" id="{7B3AE094-19B0-4549-9B10-1EFE74F787F2}"/>
                </a:ext>
              </a:extLst>
            </p:cNvPr>
            <p:cNvSpPr>
              <a:spLocks/>
            </p:cNvSpPr>
            <p:nvPr/>
          </p:nvSpPr>
          <p:spPr bwMode="auto">
            <a:xfrm>
              <a:off x="10966450" y="5275263"/>
              <a:ext cx="14288" cy="7938"/>
            </a:xfrm>
            <a:custGeom>
              <a:avLst/>
              <a:gdLst>
                <a:gd name="T0" fmla="*/ 3 w 22"/>
                <a:gd name="T1" fmla="*/ 11 h 11"/>
                <a:gd name="T2" fmla="*/ 1 w 22"/>
                <a:gd name="T3" fmla="*/ 11 h 11"/>
                <a:gd name="T4" fmla="*/ 1 w 22"/>
                <a:gd name="T5" fmla="*/ 8 h 11"/>
                <a:gd name="T6" fmla="*/ 21 w 22"/>
                <a:gd name="T7" fmla="*/ 5 h 11"/>
                <a:gd name="T8" fmla="*/ 21 w 22"/>
                <a:gd name="T9" fmla="*/ 7 h 11"/>
                <a:gd name="T10" fmla="*/ 18 w 22"/>
                <a:gd name="T11" fmla="*/ 8 h 11"/>
                <a:gd name="T12" fmla="*/ 4 w 22"/>
                <a:gd name="T13" fmla="*/ 11 h 11"/>
                <a:gd name="T14" fmla="*/ 3 w 2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3" y="11"/>
                  </a:moveTo>
                  <a:cubicBezTo>
                    <a:pt x="2" y="11"/>
                    <a:pt x="2" y="11"/>
                    <a:pt x="1" y="11"/>
                  </a:cubicBezTo>
                  <a:cubicBezTo>
                    <a:pt x="0" y="10"/>
                    <a:pt x="1" y="9"/>
                    <a:pt x="1" y="8"/>
                  </a:cubicBezTo>
                  <a:cubicBezTo>
                    <a:pt x="5" y="5"/>
                    <a:pt x="13" y="0"/>
                    <a:pt x="21" y="5"/>
                  </a:cubicBezTo>
                  <a:cubicBezTo>
                    <a:pt x="21" y="5"/>
                    <a:pt x="22" y="7"/>
                    <a:pt x="21" y="7"/>
                  </a:cubicBezTo>
                  <a:cubicBezTo>
                    <a:pt x="20" y="8"/>
                    <a:pt x="19" y="9"/>
                    <a:pt x="18" y="8"/>
                  </a:cubicBezTo>
                  <a:cubicBezTo>
                    <a:pt x="12" y="3"/>
                    <a:pt x="4" y="11"/>
                    <a:pt x="4" y="11"/>
                  </a:cubicBezTo>
                  <a:cubicBezTo>
                    <a:pt x="4" y="11"/>
                    <a:pt x="3" y="11"/>
                    <a:pt x="3" y="11"/>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663">
              <a:extLst>
                <a:ext uri="{FF2B5EF4-FFF2-40B4-BE49-F238E27FC236}">
                  <a16:creationId xmlns:a16="http://schemas.microsoft.com/office/drawing/2014/main" id="{8A4C2D60-B507-498F-BB78-450CD910F1E7}"/>
                </a:ext>
              </a:extLst>
            </p:cNvPr>
            <p:cNvSpPr>
              <a:spLocks/>
            </p:cNvSpPr>
            <p:nvPr/>
          </p:nvSpPr>
          <p:spPr bwMode="auto">
            <a:xfrm>
              <a:off x="10683875" y="5302250"/>
              <a:ext cx="134938" cy="153988"/>
            </a:xfrm>
            <a:custGeom>
              <a:avLst/>
              <a:gdLst>
                <a:gd name="T0" fmla="*/ 212 w 212"/>
                <a:gd name="T1" fmla="*/ 160 h 242"/>
                <a:gd name="T2" fmla="*/ 129 w 212"/>
                <a:gd name="T3" fmla="*/ 106 h 242"/>
                <a:gd name="T4" fmla="*/ 124 w 212"/>
                <a:gd name="T5" fmla="*/ 100 h 242"/>
                <a:gd name="T6" fmla="*/ 74 w 212"/>
                <a:gd name="T7" fmla="*/ 27 h 242"/>
                <a:gd name="T8" fmla="*/ 74 w 212"/>
                <a:gd name="T9" fmla="*/ 9 h 242"/>
                <a:gd name="T10" fmla="*/ 15 w 212"/>
                <a:gd name="T11" fmla="*/ 6 h 242"/>
                <a:gd name="T12" fmla="*/ 15 w 212"/>
                <a:gd name="T13" fmla="*/ 24 h 242"/>
                <a:gd name="T14" fmla="*/ 8 w 212"/>
                <a:gd name="T15" fmla="*/ 57 h 242"/>
                <a:gd name="T16" fmla="*/ 23 w 212"/>
                <a:gd name="T17" fmla="*/ 153 h 242"/>
                <a:gd name="T18" fmla="*/ 0 w 212"/>
                <a:gd name="T19" fmla="*/ 204 h 242"/>
                <a:gd name="T20" fmla="*/ 151 w 212"/>
                <a:gd name="T21" fmla="*/ 172 h 242"/>
                <a:gd name="T22" fmla="*/ 149 w 212"/>
                <a:gd name="T23" fmla="*/ 167 h 242"/>
                <a:gd name="T24" fmla="*/ 187 w 212"/>
                <a:gd name="T25" fmla="*/ 191 h 242"/>
                <a:gd name="T26" fmla="*/ 212 w 212"/>
                <a:gd name="T27" fmla="*/ 16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42">
                  <a:moveTo>
                    <a:pt x="212" y="160"/>
                  </a:moveTo>
                  <a:lnTo>
                    <a:pt x="129" y="106"/>
                  </a:lnTo>
                  <a:lnTo>
                    <a:pt x="124" y="100"/>
                  </a:lnTo>
                  <a:cubicBezTo>
                    <a:pt x="109" y="66"/>
                    <a:pt x="92" y="44"/>
                    <a:pt x="74" y="27"/>
                  </a:cubicBezTo>
                  <a:cubicBezTo>
                    <a:pt x="74" y="23"/>
                    <a:pt x="74" y="17"/>
                    <a:pt x="74" y="9"/>
                  </a:cubicBezTo>
                  <a:cubicBezTo>
                    <a:pt x="40" y="0"/>
                    <a:pt x="15" y="6"/>
                    <a:pt x="15" y="6"/>
                  </a:cubicBezTo>
                  <a:lnTo>
                    <a:pt x="15" y="24"/>
                  </a:lnTo>
                  <a:cubicBezTo>
                    <a:pt x="7" y="32"/>
                    <a:pt x="4" y="45"/>
                    <a:pt x="8" y="57"/>
                  </a:cubicBezTo>
                  <a:cubicBezTo>
                    <a:pt x="16" y="86"/>
                    <a:pt x="27" y="130"/>
                    <a:pt x="23" y="153"/>
                  </a:cubicBezTo>
                  <a:cubicBezTo>
                    <a:pt x="16" y="190"/>
                    <a:pt x="0" y="204"/>
                    <a:pt x="0" y="204"/>
                  </a:cubicBezTo>
                  <a:cubicBezTo>
                    <a:pt x="0" y="204"/>
                    <a:pt x="92" y="242"/>
                    <a:pt x="151" y="172"/>
                  </a:cubicBezTo>
                  <a:cubicBezTo>
                    <a:pt x="150" y="171"/>
                    <a:pt x="150" y="169"/>
                    <a:pt x="149" y="167"/>
                  </a:cubicBezTo>
                  <a:lnTo>
                    <a:pt x="187" y="191"/>
                  </a:lnTo>
                  <a:lnTo>
                    <a:pt x="212" y="160"/>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664">
              <a:extLst>
                <a:ext uri="{FF2B5EF4-FFF2-40B4-BE49-F238E27FC236}">
                  <a16:creationId xmlns:a16="http://schemas.microsoft.com/office/drawing/2014/main" id="{39937774-8BB4-4F63-95E5-C089FCFEC21A}"/>
                </a:ext>
              </a:extLst>
            </p:cNvPr>
            <p:cNvSpPr>
              <a:spLocks/>
            </p:cNvSpPr>
            <p:nvPr/>
          </p:nvSpPr>
          <p:spPr bwMode="auto">
            <a:xfrm>
              <a:off x="10858500" y="5308600"/>
              <a:ext cx="115888" cy="138113"/>
            </a:xfrm>
            <a:custGeom>
              <a:avLst/>
              <a:gdLst>
                <a:gd name="T0" fmla="*/ 183 w 183"/>
                <a:gd name="T1" fmla="*/ 158 h 217"/>
                <a:gd name="T2" fmla="*/ 125 w 183"/>
                <a:gd name="T3" fmla="*/ 104 h 217"/>
                <a:gd name="T4" fmla="*/ 124 w 183"/>
                <a:gd name="T5" fmla="*/ 101 h 217"/>
                <a:gd name="T6" fmla="*/ 134 w 183"/>
                <a:gd name="T7" fmla="*/ 57 h 217"/>
                <a:gd name="T8" fmla="*/ 109 w 183"/>
                <a:gd name="T9" fmla="*/ 7 h 217"/>
                <a:gd name="T10" fmla="*/ 45 w 183"/>
                <a:gd name="T11" fmla="*/ 33 h 217"/>
                <a:gd name="T12" fmla="*/ 6 w 183"/>
                <a:gd name="T13" fmla="*/ 152 h 217"/>
                <a:gd name="T14" fmla="*/ 0 w 183"/>
                <a:gd name="T15" fmla="*/ 197 h 217"/>
                <a:gd name="T16" fmla="*/ 138 w 183"/>
                <a:gd name="T17" fmla="*/ 176 h 217"/>
                <a:gd name="T18" fmla="*/ 128 w 183"/>
                <a:gd name="T19" fmla="*/ 155 h 217"/>
                <a:gd name="T20" fmla="*/ 169 w 183"/>
                <a:gd name="T21" fmla="*/ 179 h 217"/>
                <a:gd name="T22" fmla="*/ 183 w 183"/>
                <a:gd name="T23" fmla="*/ 15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217">
                  <a:moveTo>
                    <a:pt x="183" y="158"/>
                  </a:moveTo>
                  <a:lnTo>
                    <a:pt x="125" y="104"/>
                  </a:lnTo>
                  <a:lnTo>
                    <a:pt x="124" y="101"/>
                  </a:lnTo>
                  <a:cubicBezTo>
                    <a:pt x="127" y="78"/>
                    <a:pt x="133" y="61"/>
                    <a:pt x="134" y="57"/>
                  </a:cubicBezTo>
                  <a:cubicBezTo>
                    <a:pt x="139" y="43"/>
                    <a:pt x="123" y="11"/>
                    <a:pt x="109" y="7"/>
                  </a:cubicBezTo>
                  <a:cubicBezTo>
                    <a:pt x="85" y="0"/>
                    <a:pt x="58" y="11"/>
                    <a:pt x="45" y="33"/>
                  </a:cubicBezTo>
                  <a:cubicBezTo>
                    <a:pt x="24" y="69"/>
                    <a:pt x="10" y="110"/>
                    <a:pt x="6" y="152"/>
                  </a:cubicBezTo>
                  <a:lnTo>
                    <a:pt x="0" y="197"/>
                  </a:lnTo>
                  <a:cubicBezTo>
                    <a:pt x="0" y="197"/>
                    <a:pt x="75" y="217"/>
                    <a:pt x="138" y="176"/>
                  </a:cubicBezTo>
                  <a:cubicBezTo>
                    <a:pt x="133" y="169"/>
                    <a:pt x="130" y="162"/>
                    <a:pt x="128" y="155"/>
                  </a:cubicBezTo>
                  <a:lnTo>
                    <a:pt x="169" y="179"/>
                  </a:lnTo>
                  <a:lnTo>
                    <a:pt x="183" y="158"/>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2665">
              <a:extLst>
                <a:ext uri="{FF2B5EF4-FFF2-40B4-BE49-F238E27FC236}">
                  <a16:creationId xmlns:a16="http://schemas.microsoft.com/office/drawing/2014/main" id="{ABDA4E36-790E-4324-BF86-2D3404D26B85}"/>
                </a:ext>
              </a:extLst>
            </p:cNvPr>
            <p:cNvSpPr>
              <a:spLocks/>
            </p:cNvSpPr>
            <p:nvPr/>
          </p:nvSpPr>
          <p:spPr bwMode="auto">
            <a:xfrm>
              <a:off x="10899775" y="5362575"/>
              <a:ext cx="41275" cy="49213"/>
            </a:xfrm>
            <a:custGeom>
              <a:avLst/>
              <a:gdLst>
                <a:gd name="T0" fmla="*/ 40 w 64"/>
                <a:gd name="T1" fmla="*/ 58 h 78"/>
                <a:gd name="T2" fmla="*/ 19 w 64"/>
                <a:gd name="T3" fmla="*/ 29 h 78"/>
                <a:gd name="T4" fmla="*/ 12 w 64"/>
                <a:gd name="T5" fmla="*/ 0 h 78"/>
                <a:gd name="T6" fmla="*/ 7 w 64"/>
                <a:gd name="T7" fmla="*/ 12 h 78"/>
                <a:gd name="T8" fmla="*/ 24 w 64"/>
                <a:gd name="T9" fmla="*/ 58 h 78"/>
                <a:gd name="T10" fmla="*/ 64 w 64"/>
                <a:gd name="T11" fmla="*/ 78 h 78"/>
                <a:gd name="T12" fmla="*/ 62 w 64"/>
                <a:gd name="T13" fmla="*/ 71 h 78"/>
                <a:gd name="T14" fmla="*/ 40 w 64"/>
                <a:gd name="T15" fmla="*/ 5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78">
                  <a:moveTo>
                    <a:pt x="40" y="58"/>
                  </a:moveTo>
                  <a:cubicBezTo>
                    <a:pt x="29" y="52"/>
                    <a:pt x="22" y="42"/>
                    <a:pt x="19" y="29"/>
                  </a:cubicBezTo>
                  <a:lnTo>
                    <a:pt x="12" y="0"/>
                  </a:lnTo>
                  <a:lnTo>
                    <a:pt x="7" y="12"/>
                  </a:lnTo>
                  <a:cubicBezTo>
                    <a:pt x="0" y="29"/>
                    <a:pt x="7" y="49"/>
                    <a:pt x="24" y="58"/>
                  </a:cubicBezTo>
                  <a:lnTo>
                    <a:pt x="64" y="78"/>
                  </a:lnTo>
                  <a:lnTo>
                    <a:pt x="62" y="71"/>
                  </a:lnTo>
                  <a:lnTo>
                    <a:pt x="40" y="58"/>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666">
              <a:extLst>
                <a:ext uri="{FF2B5EF4-FFF2-40B4-BE49-F238E27FC236}">
                  <a16:creationId xmlns:a16="http://schemas.microsoft.com/office/drawing/2014/main" id="{D63EFFE2-7EAA-490A-A628-8DDD4EEEEC7D}"/>
                </a:ext>
              </a:extLst>
            </p:cNvPr>
            <p:cNvSpPr>
              <a:spLocks/>
            </p:cNvSpPr>
            <p:nvPr/>
          </p:nvSpPr>
          <p:spPr bwMode="auto">
            <a:xfrm>
              <a:off x="10920413" y="5365750"/>
              <a:ext cx="15875" cy="11113"/>
            </a:xfrm>
            <a:custGeom>
              <a:avLst/>
              <a:gdLst>
                <a:gd name="T0" fmla="*/ 24 w 24"/>
                <a:gd name="T1" fmla="*/ 18 h 18"/>
                <a:gd name="T2" fmla="*/ 0 w 24"/>
                <a:gd name="T3" fmla="*/ 13 h 18"/>
                <a:gd name="T4" fmla="*/ 24 w 24"/>
                <a:gd name="T5" fmla="*/ 18 h 18"/>
              </a:gdLst>
              <a:ahLst/>
              <a:cxnLst>
                <a:cxn ang="0">
                  <a:pos x="T0" y="T1"/>
                </a:cxn>
                <a:cxn ang="0">
                  <a:pos x="T2" y="T3"/>
                </a:cxn>
                <a:cxn ang="0">
                  <a:pos x="T4" y="T5"/>
                </a:cxn>
              </a:cxnLst>
              <a:rect l="0" t="0" r="r" b="b"/>
              <a:pathLst>
                <a:path w="24" h="18">
                  <a:moveTo>
                    <a:pt x="24" y="18"/>
                  </a:moveTo>
                  <a:lnTo>
                    <a:pt x="0" y="13"/>
                  </a:lnTo>
                  <a:cubicBezTo>
                    <a:pt x="0" y="13"/>
                    <a:pt x="15" y="0"/>
                    <a:pt x="24" y="18"/>
                  </a:cubicBez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667">
              <a:extLst>
                <a:ext uri="{FF2B5EF4-FFF2-40B4-BE49-F238E27FC236}">
                  <a16:creationId xmlns:a16="http://schemas.microsoft.com/office/drawing/2014/main" id="{4C959CC3-5C8B-4FC0-9ED2-B2FE1DEF20A8}"/>
                </a:ext>
              </a:extLst>
            </p:cNvPr>
            <p:cNvSpPr>
              <a:spLocks/>
            </p:cNvSpPr>
            <p:nvPr/>
          </p:nvSpPr>
          <p:spPr bwMode="auto">
            <a:xfrm>
              <a:off x="10714038" y="5351463"/>
              <a:ext cx="65088" cy="60325"/>
            </a:xfrm>
            <a:custGeom>
              <a:avLst/>
              <a:gdLst>
                <a:gd name="T0" fmla="*/ 57 w 102"/>
                <a:gd name="T1" fmla="*/ 63 h 96"/>
                <a:gd name="T2" fmla="*/ 0 w 102"/>
                <a:gd name="T3" fmla="*/ 0 h 96"/>
                <a:gd name="T4" fmla="*/ 6 w 102"/>
                <a:gd name="T5" fmla="*/ 15 h 96"/>
                <a:gd name="T6" fmla="*/ 100 w 102"/>
                <a:gd name="T7" fmla="*/ 96 h 96"/>
                <a:gd name="T8" fmla="*/ 102 w 102"/>
                <a:gd name="T9" fmla="*/ 96 h 96"/>
                <a:gd name="T10" fmla="*/ 99 w 102"/>
                <a:gd name="T11" fmla="*/ 90 h 96"/>
                <a:gd name="T12" fmla="*/ 57 w 102"/>
                <a:gd name="T13" fmla="*/ 63 h 96"/>
              </a:gdLst>
              <a:ahLst/>
              <a:cxnLst>
                <a:cxn ang="0">
                  <a:pos x="T0" y="T1"/>
                </a:cxn>
                <a:cxn ang="0">
                  <a:pos x="T2" y="T3"/>
                </a:cxn>
                <a:cxn ang="0">
                  <a:pos x="T4" y="T5"/>
                </a:cxn>
                <a:cxn ang="0">
                  <a:pos x="T6" y="T7"/>
                </a:cxn>
                <a:cxn ang="0">
                  <a:pos x="T8" y="T9"/>
                </a:cxn>
                <a:cxn ang="0">
                  <a:pos x="T10" y="T11"/>
                </a:cxn>
                <a:cxn ang="0">
                  <a:pos x="T12" y="T13"/>
                </a:cxn>
              </a:cxnLst>
              <a:rect l="0" t="0" r="r" b="b"/>
              <a:pathLst>
                <a:path w="102" h="96">
                  <a:moveTo>
                    <a:pt x="57" y="63"/>
                  </a:moveTo>
                  <a:lnTo>
                    <a:pt x="0" y="0"/>
                  </a:lnTo>
                  <a:lnTo>
                    <a:pt x="6" y="15"/>
                  </a:lnTo>
                  <a:cubicBezTo>
                    <a:pt x="22" y="56"/>
                    <a:pt x="57" y="86"/>
                    <a:pt x="100" y="96"/>
                  </a:cubicBezTo>
                  <a:lnTo>
                    <a:pt x="102" y="96"/>
                  </a:lnTo>
                  <a:lnTo>
                    <a:pt x="99" y="90"/>
                  </a:lnTo>
                  <a:lnTo>
                    <a:pt x="57" y="63"/>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2668">
              <a:extLst>
                <a:ext uri="{FF2B5EF4-FFF2-40B4-BE49-F238E27FC236}">
                  <a16:creationId xmlns:a16="http://schemas.microsoft.com/office/drawing/2014/main" id="{B67897FC-4ACC-4605-9DB6-5282CB08A250}"/>
                </a:ext>
              </a:extLst>
            </p:cNvPr>
            <p:cNvSpPr>
              <a:spLocks noChangeArrowheads="1"/>
            </p:cNvSpPr>
            <p:nvPr/>
          </p:nvSpPr>
          <p:spPr bwMode="auto">
            <a:xfrm>
              <a:off x="10731500" y="5264150"/>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669">
              <a:extLst>
                <a:ext uri="{FF2B5EF4-FFF2-40B4-BE49-F238E27FC236}">
                  <a16:creationId xmlns:a16="http://schemas.microsoft.com/office/drawing/2014/main" id="{FCF980C1-0438-4C97-B5D1-4B12BC15BF2B}"/>
                </a:ext>
              </a:extLst>
            </p:cNvPr>
            <p:cNvSpPr>
              <a:spLocks/>
            </p:cNvSpPr>
            <p:nvPr/>
          </p:nvSpPr>
          <p:spPr bwMode="auto">
            <a:xfrm>
              <a:off x="10650538" y="5297488"/>
              <a:ext cx="79375" cy="23813"/>
            </a:xfrm>
            <a:custGeom>
              <a:avLst/>
              <a:gdLst>
                <a:gd name="T0" fmla="*/ 127 w 127"/>
                <a:gd name="T1" fmla="*/ 31 h 39"/>
                <a:gd name="T2" fmla="*/ 108 w 127"/>
                <a:gd name="T3" fmla="*/ 15 h 39"/>
                <a:gd name="T4" fmla="*/ 76 w 127"/>
                <a:gd name="T5" fmla="*/ 14 h 39"/>
                <a:gd name="T6" fmla="*/ 43 w 127"/>
                <a:gd name="T7" fmla="*/ 16 h 39"/>
                <a:gd name="T8" fmla="*/ 17 w 127"/>
                <a:gd name="T9" fmla="*/ 0 h 39"/>
                <a:gd name="T10" fmla="*/ 0 w 127"/>
                <a:gd name="T11" fmla="*/ 6 h 39"/>
                <a:gd name="T12" fmla="*/ 7 w 127"/>
                <a:gd name="T13" fmla="*/ 25 h 39"/>
                <a:gd name="T14" fmla="*/ 45 w 127"/>
                <a:gd name="T15" fmla="*/ 37 h 39"/>
                <a:gd name="T16" fmla="*/ 71 w 127"/>
                <a:gd name="T17" fmla="*/ 32 h 39"/>
                <a:gd name="T18" fmla="*/ 80 w 127"/>
                <a:gd name="T19" fmla="*/ 26 h 39"/>
                <a:gd name="T20" fmla="*/ 107 w 127"/>
                <a:gd name="T21" fmla="*/ 25 h 39"/>
                <a:gd name="T22" fmla="*/ 126 w 127"/>
                <a:gd name="T23" fmla="*/ 35 h 39"/>
                <a:gd name="T24" fmla="*/ 127 w 127"/>
                <a:gd name="T25"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39">
                  <a:moveTo>
                    <a:pt x="127" y="31"/>
                  </a:moveTo>
                  <a:lnTo>
                    <a:pt x="108" y="15"/>
                  </a:lnTo>
                  <a:cubicBezTo>
                    <a:pt x="99" y="7"/>
                    <a:pt x="86" y="7"/>
                    <a:pt x="76" y="14"/>
                  </a:cubicBezTo>
                  <a:cubicBezTo>
                    <a:pt x="66" y="21"/>
                    <a:pt x="53" y="22"/>
                    <a:pt x="43" y="16"/>
                  </a:cubicBezTo>
                  <a:lnTo>
                    <a:pt x="17" y="0"/>
                  </a:lnTo>
                  <a:lnTo>
                    <a:pt x="0" y="6"/>
                  </a:lnTo>
                  <a:lnTo>
                    <a:pt x="7" y="25"/>
                  </a:lnTo>
                  <a:lnTo>
                    <a:pt x="45" y="37"/>
                  </a:lnTo>
                  <a:cubicBezTo>
                    <a:pt x="53" y="39"/>
                    <a:pt x="63" y="38"/>
                    <a:pt x="71" y="32"/>
                  </a:cubicBezTo>
                  <a:lnTo>
                    <a:pt x="80" y="26"/>
                  </a:lnTo>
                  <a:cubicBezTo>
                    <a:pt x="88" y="20"/>
                    <a:pt x="99" y="20"/>
                    <a:pt x="107" y="25"/>
                  </a:cubicBezTo>
                  <a:lnTo>
                    <a:pt x="126" y="35"/>
                  </a:lnTo>
                  <a:lnTo>
                    <a:pt x="127" y="31"/>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670">
              <a:extLst>
                <a:ext uri="{FF2B5EF4-FFF2-40B4-BE49-F238E27FC236}">
                  <a16:creationId xmlns:a16="http://schemas.microsoft.com/office/drawing/2014/main" id="{12D46E9B-AA7F-45E2-998B-24692AE59657}"/>
                </a:ext>
              </a:extLst>
            </p:cNvPr>
            <p:cNvSpPr>
              <a:spLocks/>
            </p:cNvSpPr>
            <p:nvPr/>
          </p:nvSpPr>
          <p:spPr bwMode="auto">
            <a:xfrm>
              <a:off x="10734675" y="5281613"/>
              <a:ext cx="7938" cy="4763"/>
            </a:xfrm>
            <a:custGeom>
              <a:avLst/>
              <a:gdLst>
                <a:gd name="T0" fmla="*/ 4 w 14"/>
                <a:gd name="T1" fmla="*/ 3 h 8"/>
                <a:gd name="T2" fmla="*/ 0 w 14"/>
                <a:gd name="T3" fmla="*/ 7 h 8"/>
                <a:gd name="T4" fmla="*/ 14 w 14"/>
                <a:gd name="T5" fmla="*/ 8 h 8"/>
                <a:gd name="T6" fmla="*/ 13 w 14"/>
                <a:gd name="T7" fmla="*/ 5 h 8"/>
                <a:gd name="T8" fmla="*/ 4 w 14"/>
                <a:gd name="T9" fmla="*/ 3 h 8"/>
              </a:gdLst>
              <a:ahLst/>
              <a:cxnLst>
                <a:cxn ang="0">
                  <a:pos x="T0" y="T1"/>
                </a:cxn>
                <a:cxn ang="0">
                  <a:pos x="T2" y="T3"/>
                </a:cxn>
                <a:cxn ang="0">
                  <a:pos x="T4" y="T5"/>
                </a:cxn>
                <a:cxn ang="0">
                  <a:pos x="T6" y="T7"/>
                </a:cxn>
                <a:cxn ang="0">
                  <a:pos x="T8" y="T9"/>
                </a:cxn>
              </a:cxnLst>
              <a:rect l="0" t="0" r="r" b="b"/>
              <a:pathLst>
                <a:path w="14" h="8">
                  <a:moveTo>
                    <a:pt x="4" y="3"/>
                  </a:moveTo>
                  <a:lnTo>
                    <a:pt x="0" y="7"/>
                  </a:lnTo>
                  <a:lnTo>
                    <a:pt x="14" y="8"/>
                  </a:lnTo>
                  <a:lnTo>
                    <a:pt x="13" y="5"/>
                  </a:lnTo>
                  <a:cubicBezTo>
                    <a:pt x="11" y="1"/>
                    <a:pt x="7" y="0"/>
                    <a:pt x="4" y="3"/>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671">
              <a:extLst>
                <a:ext uri="{FF2B5EF4-FFF2-40B4-BE49-F238E27FC236}">
                  <a16:creationId xmlns:a16="http://schemas.microsoft.com/office/drawing/2014/main" id="{B3D5B8E4-9E1F-4D4C-8718-E2F33D5662E0}"/>
                </a:ext>
              </a:extLst>
            </p:cNvPr>
            <p:cNvSpPr>
              <a:spLocks/>
            </p:cNvSpPr>
            <p:nvPr/>
          </p:nvSpPr>
          <p:spPr bwMode="auto">
            <a:xfrm>
              <a:off x="10661650" y="5221288"/>
              <a:ext cx="53975" cy="76200"/>
            </a:xfrm>
            <a:custGeom>
              <a:avLst/>
              <a:gdLst>
                <a:gd name="T0" fmla="*/ 85 w 86"/>
                <a:gd name="T1" fmla="*/ 70 h 120"/>
                <a:gd name="T2" fmla="*/ 78 w 86"/>
                <a:gd name="T3" fmla="*/ 58 h 120"/>
                <a:gd name="T4" fmla="*/ 72 w 86"/>
                <a:gd name="T5" fmla="*/ 52 h 120"/>
                <a:gd name="T6" fmla="*/ 75 w 86"/>
                <a:gd name="T7" fmla="*/ 48 h 120"/>
                <a:gd name="T8" fmla="*/ 72 w 86"/>
                <a:gd name="T9" fmla="*/ 27 h 120"/>
                <a:gd name="T10" fmla="*/ 68 w 86"/>
                <a:gd name="T11" fmla="*/ 24 h 120"/>
                <a:gd name="T12" fmla="*/ 47 w 86"/>
                <a:gd name="T13" fmla="*/ 17 h 120"/>
                <a:gd name="T14" fmla="*/ 24 w 86"/>
                <a:gd name="T15" fmla="*/ 18 h 120"/>
                <a:gd name="T16" fmla="*/ 0 w 86"/>
                <a:gd name="T17" fmla="*/ 1 h 120"/>
                <a:gd name="T18" fmla="*/ 15 w 86"/>
                <a:gd name="T19" fmla="*/ 17 h 120"/>
                <a:gd name="T20" fmla="*/ 33 w 86"/>
                <a:gd name="T21" fmla="*/ 29 h 120"/>
                <a:gd name="T22" fmla="*/ 50 w 86"/>
                <a:gd name="T23" fmla="*/ 120 h 120"/>
                <a:gd name="T24" fmla="*/ 72 w 86"/>
                <a:gd name="T25" fmla="*/ 90 h 120"/>
                <a:gd name="T26" fmla="*/ 59 w 86"/>
                <a:gd name="T27" fmla="*/ 78 h 120"/>
                <a:gd name="T28" fmla="*/ 59 w 86"/>
                <a:gd name="T29" fmla="*/ 73 h 120"/>
                <a:gd name="T30" fmla="*/ 67 w 86"/>
                <a:gd name="T31" fmla="*/ 65 h 120"/>
                <a:gd name="T32" fmla="*/ 75 w 86"/>
                <a:gd name="T33" fmla="*/ 72 h 120"/>
                <a:gd name="T34" fmla="*/ 76 w 86"/>
                <a:gd name="T35" fmla="*/ 87 h 120"/>
                <a:gd name="T36" fmla="*/ 86 w 86"/>
                <a:gd name="T37" fmla="*/ 87 h 120"/>
                <a:gd name="T38" fmla="*/ 85 w 86"/>
                <a:gd name="T39" fmla="*/ 7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20">
                  <a:moveTo>
                    <a:pt x="85" y="70"/>
                  </a:moveTo>
                  <a:cubicBezTo>
                    <a:pt x="85" y="65"/>
                    <a:pt x="82" y="61"/>
                    <a:pt x="78" y="58"/>
                  </a:cubicBezTo>
                  <a:lnTo>
                    <a:pt x="72" y="52"/>
                  </a:lnTo>
                  <a:lnTo>
                    <a:pt x="75" y="48"/>
                  </a:lnTo>
                  <a:cubicBezTo>
                    <a:pt x="79" y="42"/>
                    <a:pt x="78" y="32"/>
                    <a:pt x="72" y="27"/>
                  </a:cubicBezTo>
                  <a:lnTo>
                    <a:pt x="68" y="24"/>
                  </a:lnTo>
                  <a:cubicBezTo>
                    <a:pt x="68" y="24"/>
                    <a:pt x="57" y="15"/>
                    <a:pt x="47" y="17"/>
                  </a:cubicBezTo>
                  <a:cubicBezTo>
                    <a:pt x="39" y="19"/>
                    <a:pt x="30" y="19"/>
                    <a:pt x="24" y="18"/>
                  </a:cubicBezTo>
                  <a:cubicBezTo>
                    <a:pt x="24" y="12"/>
                    <a:pt x="21" y="0"/>
                    <a:pt x="0" y="1"/>
                  </a:cubicBezTo>
                  <a:cubicBezTo>
                    <a:pt x="9" y="8"/>
                    <a:pt x="12" y="10"/>
                    <a:pt x="15" y="17"/>
                  </a:cubicBezTo>
                  <a:cubicBezTo>
                    <a:pt x="15" y="17"/>
                    <a:pt x="18" y="28"/>
                    <a:pt x="33" y="29"/>
                  </a:cubicBezTo>
                  <a:cubicBezTo>
                    <a:pt x="23" y="39"/>
                    <a:pt x="7" y="100"/>
                    <a:pt x="50" y="120"/>
                  </a:cubicBezTo>
                  <a:cubicBezTo>
                    <a:pt x="65" y="111"/>
                    <a:pt x="70" y="95"/>
                    <a:pt x="72" y="90"/>
                  </a:cubicBezTo>
                  <a:cubicBezTo>
                    <a:pt x="65" y="90"/>
                    <a:pt x="59" y="85"/>
                    <a:pt x="59" y="78"/>
                  </a:cubicBezTo>
                  <a:lnTo>
                    <a:pt x="59" y="73"/>
                  </a:lnTo>
                  <a:cubicBezTo>
                    <a:pt x="59" y="69"/>
                    <a:pt x="62" y="65"/>
                    <a:pt x="67" y="65"/>
                  </a:cubicBezTo>
                  <a:cubicBezTo>
                    <a:pt x="71" y="64"/>
                    <a:pt x="75" y="68"/>
                    <a:pt x="75" y="72"/>
                  </a:cubicBezTo>
                  <a:lnTo>
                    <a:pt x="76" y="87"/>
                  </a:lnTo>
                  <a:lnTo>
                    <a:pt x="86" y="87"/>
                  </a:lnTo>
                  <a:lnTo>
                    <a:pt x="85" y="7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2672">
              <a:extLst>
                <a:ext uri="{FF2B5EF4-FFF2-40B4-BE49-F238E27FC236}">
                  <a16:creationId xmlns:a16="http://schemas.microsoft.com/office/drawing/2014/main" id="{C1B1FD79-0EA1-4BE1-8A3D-11F4AAC6AC3A}"/>
                </a:ext>
              </a:extLst>
            </p:cNvPr>
            <p:cNvSpPr>
              <a:spLocks/>
            </p:cNvSpPr>
            <p:nvPr/>
          </p:nvSpPr>
          <p:spPr bwMode="auto">
            <a:xfrm>
              <a:off x="10725150" y="5254625"/>
              <a:ext cx="11113" cy="7938"/>
            </a:xfrm>
            <a:custGeom>
              <a:avLst/>
              <a:gdLst>
                <a:gd name="T0" fmla="*/ 2 w 17"/>
                <a:gd name="T1" fmla="*/ 12 h 12"/>
                <a:gd name="T2" fmla="*/ 1 w 17"/>
                <a:gd name="T3" fmla="*/ 12 h 12"/>
                <a:gd name="T4" fmla="*/ 0 w 17"/>
                <a:gd name="T5" fmla="*/ 10 h 12"/>
                <a:gd name="T6" fmla="*/ 5 w 17"/>
                <a:gd name="T7" fmla="*/ 2 h 12"/>
                <a:gd name="T8" fmla="*/ 15 w 17"/>
                <a:gd name="T9" fmla="*/ 1 h 12"/>
                <a:gd name="T10" fmla="*/ 16 w 17"/>
                <a:gd name="T11" fmla="*/ 3 h 12"/>
                <a:gd name="T12" fmla="*/ 14 w 17"/>
                <a:gd name="T13" fmla="*/ 4 h 12"/>
                <a:gd name="T14" fmla="*/ 7 w 17"/>
                <a:gd name="T15" fmla="*/ 5 h 12"/>
                <a:gd name="T16" fmla="*/ 3 w 17"/>
                <a:gd name="T17" fmla="*/ 11 h 12"/>
                <a:gd name="T18" fmla="*/ 2 w 17"/>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2">
                  <a:moveTo>
                    <a:pt x="2" y="12"/>
                  </a:moveTo>
                  <a:cubicBezTo>
                    <a:pt x="1" y="12"/>
                    <a:pt x="1" y="12"/>
                    <a:pt x="1" y="12"/>
                  </a:cubicBezTo>
                  <a:cubicBezTo>
                    <a:pt x="0" y="12"/>
                    <a:pt x="0" y="11"/>
                    <a:pt x="0" y="10"/>
                  </a:cubicBezTo>
                  <a:cubicBezTo>
                    <a:pt x="0" y="10"/>
                    <a:pt x="1" y="5"/>
                    <a:pt x="5" y="2"/>
                  </a:cubicBezTo>
                  <a:cubicBezTo>
                    <a:pt x="8" y="1"/>
                    <a:pt x="11" y="0"/>
                    <a:pt x="15" y="1"/>
                  </a:cubicBezTo>
                  <a:cubicBezTo>
                    <a:pt x="16" y="1"/>
                    <a:pt x="17" y="2"/>
                    <a:pt x="16" y="3"/>
                  </a:cubicBezTo>
                  <a:cubicBezTo>
                    <a:pt x="16" y="4"/>
                    <a:pt x="15" y="5"/>
                    <a:pt x="14" y="4"/>
                  </a:cubicBezTo>
                  <a:cubicBezTo>
                    <a:pt x="11" y="4"/>
                    <a:pt x="9" y="4"/>
                    <a:pt x="7" y="5"/>
                  </a:cubicBezTo>
                  <a:cubicBezTo>
                    <a:pt x="4" y="7"/>
                    <a:pt x="3" y="11"/>
                    <a:pt x="3" y="11"/>
                  </a:cubicBezTo>
                  <a:cubicBezTo>
                    <a:pt x="3" y="12"/>
                    <a:pt x="2" y="12"/>
                    <a:pt x="2" y="1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673">
              <a:extLst>
                <a:ext uri="{FF2B5EF4-FFF2-40B4-BE49-F238E27FC236}">
                  <a16:creationId xmlns:a16="http://schemas.microsoft.com/office/drawing/2014/main" id="{5437F506-74B9-469F-8836-A97CDC2B6FDB}"/>
                </a:ext>
              </a:extLst>
            </p:cNvPr>
            <p:cNvSpPr>
              <a:spLocks/>
            </p:cNvSpPr>
            <p:nvPr/>
          </p:nvSpPr>
          <p:spPr bwMode="auto">
            <a:xfrm>
              <a:off x="10907713" y="5303838"/>
              <a:ext cx="39688" cy="30163"/>
            </a:xfrm>
            <a:custGeom>
              <a:avLst/>
              <a:gdLst>
                <a:gd name="T0" fmla="*/ 64 w 64"/>
                <a:gd name="T1" fmla="*/ 33 h 48"/>
                <a:gd name="T2" fmla="*/ 17 w 64"/>
                <a:gd name="T3" fmla="*/ 0 h 48"/>
                <a:gd name="T4" fmla="*/ 0 w 64"/>
                <a:gd name="T5" fmla="*/ 24 h 48"/>
                <a:gd name="T6" fmla="*/ 53 w 64"/>
                <a:gd name="T7" fmla="*/ 48 h 48"/>
                <a:gd name="T8" fmla="*/ 64 w 64"/>
                <a:gd name="T9" fmla="*/ 33 h 48"/>
              </a:gdLst>
              <a:ahLst/>
              <a:cxnLst>
                <a:cxn ang="0">
                  <a:pos x="T0" y="T1"/>
                </a:cxn>
                <a:cxn ang="0">
                  <a:pos x="T2" y="T3"/>
                </a:cxn>
                <a:cxn ang="0">
                  <a:pos x="T4" y="T5"/>
                </a:cxn>
                <a:cxn ang="0">
                  <a:pos x="T6" y="T7"/>
                </a:cxn>
                <a:cxn ang="0">
                  <a:pos x="T8" y="T9"/>
                </a:cxn>
              </a:cxnLst>
              <a:rect l="0" t="0" r="r" b="b"/>
              <a:pathLst>
                <a:path w="64" h="48">
                  <a:moveTo>
                    <a:pt x="64" y="33"/>
                  </a:moveTo>
                  <a:cubicBezTo>
                    <a:pt x="43" y="8"/>
                    <a:pt x="17" y="0"/>
                    <a:pt x="17" y="0"/>
                  </a:cubicBezTo>
                  <a:lnTo>
                    <a:pt x="0" y="24"/>
                  </a:lnTo>
                  <a:lnTo>
                    <a:pt x="53" y="48"/>
                  </a:lnTo>
                  <a:lnTo>
                    <a:pt x="64" y="33"/>
                  </a:ln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674">
              <a:extLst>
                <a:ext uri="{FF2B5EF4-FFF2-40B4-BE49-F238E27FC236}">
                  <a16:creationId xmlns:a16="http://schemas.microsoft.com/office/drawing/2014/main" id="{51859351-69CE-424F-8804-6C67DA288CAE}"/>
                </a:ext>
              </a:extLst>
            </p:cNvPr>
            <p:cNvSpPr>
              <a:spLocks/>
            </p:cNvSpPr>
            <p:nvPr/>
          </p:nvSpPr>
          <p:spPr bwMode="auto">
            <a:xfrm>
              <a:off x="10880725" y="5329238"/>
              <a:ext cx="66675" cy="26988"/>
            </a:xfrm>
            <a:custGeom>
              <a:avLst/>
              <a:gdLst>
                <a:gd name="T0" fmla="*/ 99 w 106"/>
                <a:gd name="T1" fmla="*/ 0 h 42"/>
                <a:gd name="T2" fmla="*/ 104 w 106"/>
                <a:gd name="T3" fmla="*/ 16 h 42"/>
                <a:gd name="T4" fmla="*/ 22 w 106"/>
                <a:gd name="T5" fmla="*/ 42 h 42"/>
                <a:gd name="T6" fmla="*/ 0 w 106"/>
                <a:gd name="T7" fmla="*/ 42 h 42"/>
                <a:gd name="T8" fmla="*/ 4 w 106"/>
                <a:gd name="T9" fmla="*/ 19 h 42"/>
                <a:gd name="T10" fmla="*/ 56 w 106"/>
                <a:gd name="T11" fmla="*/ 12 h 42"/>
                <a:gd name="T12" fmla="*/ 97 w 106"/>
                <a:gd name="T13" fmla="*/ 4 h 42"/>
                <a:gd name="T14" fmla="*/ 99 w 106"/>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42">
                  <a:moveTo>
                    <a:pt x="99" y="0"/>
                  </a:moveTo>
                  <a:cubicBezTo>
                    <a:pt x="99" y="0"/>
                    <a:pt x="104" y="8"/>
                    <a:pt x="104" y="16"/>
                  </a:cubicBezTo>
                  <a:cubicBezTo>
                    <a:pt x="87" y="36"/>
                    <a:pt x="41" y="16"/>
                    <a:pt x="22" y="42"/>
                  </a:cubicBezTo>
                  <a:lnTo>
                    <a:pt x="0" y="42"/>
                  </a:lnTo>
                  <a:lnTo>
                    <a:pt x="4" y="19"/>
                  </a:lnTo>
                  <a:cubicBezTo>
                    <a:pt x="4" y="19"/>
                    <a:pt x="27" y="6"/>
                    <a:pt x="56" y="12"/>
                  </a:cubicBezTo>
                  <a:cubicBezTo>
                    <a:pt x="106" y="21"/>
                    <a:pt x="97" y="4"/>
                    <a:pt x="97" y="4"/>
                  </a:cubicBezTo>
                  <a:lnTo>
                    <a:pt x="99" y="0"/>
                  </a:lnTo>
                  <a:close/>
                </a:path>
              </a:pathLst>
            </a:cu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75">
              <a:extLst>
                <a:ext uri="{FF2B5EF4-FFF2-40B4-BE49-F238E27FC236}">
                  <a16:creationId xmlns:a16="http://schemas.microsoft.com/office/drawing/2014/main" id="{C0CB89B4-E0F9-41CC-9E59-1D4EA3BF4A30}"/>
                </a:ext>
              </a:extLst>
            </p:cNvPr>
            <p:cNvSpPr>
              <a:spLocks/>
            </p:cNvSpPr>
            <p:nvPr/>
          </p:nvSpPr>
          <p:spPr bwMode="auto">
            <a:xfrm>
              <a:off x="10925175" y="5318125"/>
              <a:ext cx="19050" cy="14288"/>
            </a:xfrm>
            <a:custGeom>
              <a:avLst/>
              <a:gdLst>
                <a:gd name="T0" fmla="*/ 28 w 30"/>
                <a:gd name="T1" fmla="*/ 22 h 22"/>
                <a:gd name="T2" fmla="*/ 0 w 30"/>
                <a:gd name="T3" fmla="*/ 0 h 22"/>
                <a:gd name="T4" fmla="*/ 30 w 30"/>
                <a:gd name="T5" fmla="*/ 18 h 22"/>
                <a:gd name="T6" fmla="*/ 28 w 30"/>
                <a:gd name="T7" fmla="*/ 22 h 22"/>
              </a:gdLst>
              <a:ahLst/>
              <a:cxnLst>
                <a:cxn ang="0">
                  <a:pos x="T0" y="T1"/>
                </a:cxn>
                <a:cxn ang="0">
                  <a:pos x="T2" y="T3"/>
                </a:cxn>
                <a:cxn ang="0">
                  <a:pos x="T4" y="T5"/>
                </a:cxn>
                <a:cxn ang="0">
                  <a:pos x="T6" y="T7"/>
                </a:cxn>
              </a:cxnLst>
              <a:rect l="0" t="0" r="r" b="b"/>
              <a:pathLst>
                <a:path w="30" h="22">
                  <a:moveTo>
                    <a:pt x="28" y="22"/>
                  </a:moveTo>
                  <a:cubicBezTo>
                    <a:pt x="28" y="22"/>
                    <a:pt x="14" y="5"/>
                    <a:pt x="0" y="0"/>
                  </a:cubicBezTo>
                  <a:cubicBezTo>
                    <a:pt x="17" y="3"/>
                    <a:pt x="30" y="18"/>
                    <a:pt x="30" y="18"/>
                  </a:cubicBezTo>
                  <a:lnTo>
                    <a:pt x="28" y="22"/>
                  </a:lnTo>
                  <a:close/>
                </a:path>
              </a:pathLst>
            </a:custGeom>
            <a:solidFill>
              <a:srgbClr val="022E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676">
              <a:extLst>
                <a:ext uri="{FF2B5EF4-FFF2-40B4-BE49-F238E27FC236}">
                  <a16:creationId xmlns:a16="http://schemas.microsoft.com/office/drawing/2014/main" id="{51A3E2DA-B261-4B99-AAB1-EDC0E5031880}"/>
                </a:ext>
              </a:extLst>
            </p:cNvPr>
            <p:cNvSpPr>
              <a:spLocks/>
            </p:cNvSpPr>
            <p:nvPr/>
          </p:nvSpPr>
          <p:spPr bwMode="auto">
            <a:xfrm>
              <a:off x="11049000" y="5227638"/>
              <a:ext cx="85725" cy="68263"/>
            </a:xfrm>
            <a:custGeom>
              <a:avLst/>
              <a:gdLst>
                <a:gd name="T0" fmla="*/ 117 w 136"/>
                <a:gd name="T1" fmla="*/ 20 h 108"/>
                <a:gd name="T2" fmla="*/ 75 w 136"/>
                <a:gd name="T3" fmla="*/ 15 h 108"/>
                <a:gd name="T4" fmla="*/ 39 w 136"/>
                <a:gd name="T5" fmla="*/ 49 h 108"/>
                <a:gd name="T6" fmla="*/ 30 w 136"/>
                <a:gd name="T7" fmla="*/ 58 h 108"/>
                <a:gd name="T8" fmla="*/ 18 w 136"/>
                <a:gd name="T9" fmla="*/ 55 h 108"/>
                <a:gd name="T10" fmla="*/ 0 w 136"/>
                <a:gd name="T11" fmla="*/ 67 h 108"/>
                <a:gd name="T12" fmla="*/ 12 w 136"/>
                <a:gd name="T13" fmla="*/ 78 h 108"/>
                <a:gd name="T14" fmla="*/ 9 w 136"/>
                <a:gd name="T15" fmla="*/ 93 h 108"/>
                <a:gd name="T16" fmla="*/ 24 w 136"/>
                <a:gd name="T17" fmla="*/ 96 h 108"/>
                <a:gd name="T18" fmla="*/ 27 w 136"/>
                <a:gd name="T19" fmla="*/ 100 h 108"/>
                <a:gd name="T20" fmla="*/ 58 w 136"/>
                <a:gd name="T21" fmla="*/ 94 h 108"/>
                <a:gd name="T22" fmla="*/ 83 w 136"/>
                <a:gd name="T23" fmla="*/ 78 h 108"/>
                <a:gd name="T24" fmla="*/ 73 w 136"/>
                <a:gd name="T25" fmla="*/ 66 h 108"/>
                <a:gd name="T26" fmla="*/ 74 w 136"/>
                <a:gd name="T27" fmla="*/ 59 h 108"/>
                <a:gd name="T28" fmla="*/ 83 w 136"/>
                <a:gd name="T29" fmla="*/ 52 h 108"/>
                <a:gd name="T30" fmla="*/ 91 w 136"/>
                <a:gd name="T31" fmla="*/ 61 h 108"/>
                <a:gd name="T32" fmla="*/ 91 w 136"/>
                <a:gd name="T33" fmla="*/ 62 h 108"/>
                <a:gd name="T34" fmla="*/ 107 w 136"/>
                <a:gd name="T35" fmla="*/ 46 h 108"/>
                <a:gd name="T36" fmla="*/ 134 w 136"/>
                <a:gd name="T37" fmla="*/ 35 h 108"/>
                <a:gd name="T38" fmla="*/ 117 w 136"/>
                <a:gd name="T39" fmla="*/ 2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08">
                  <a:moveTo>
                    <a:pt x="117" y="20"/>
                  </a:moveTo>
                  <a:cubicBezTo>
                    <a:pt x="110" y="0"/>
                    <a:pt x="81" y="0"/>
                    <a:pt x="75" y="15"/>
                  </a:cubicBezTo>
                  <a:cubicBezTo>
                    <a:pt x="57" y="2"/>
                    <a:pt x="24" y="26"/>
                    <a:pt x="39" y="49"/>
                  </a:cubicBezTo>
                  <a:cubicBezTo>
                    <a:pt x="34" y="51"/>
                    <a:pt x="31" y="54"/>
                    <a:pt x="30" y="58"/>
                  </a:cubicBezTo>
                  <a:cubicBezTo>
                    <a:pt x="26" y="56"/>
                    <a:pt x="22" y="55"/>
                    <a:pt x="18" y="55"/>
                  </a:cubicBezTo>
                  <a:cubicBezTo>
                    <a:pt x="8" y="55"/>
                    <a:pt x="0" y="60"/>
                    <a:pt x="0" y="67"/>
                  </a:cubicBezTo>
                  <a:cubicBezTo>
                    <a:pt x="0" y="72"/>
                    <a:pt x="5" y="76"/>
                    <a:pt x="12" y="78"/>
                  </a:cubicBezTo>
                  <a:cubicBezTo>
                    <a:pt x="7" y="82"/>
                    <a:pt x="5" y="88"/>
                    <a:pt x="9" y="93"/>
                  </a:cubicBezTo>
                  <a:cubicBezTo>
                    <a:pt x="13" y="98"/>
                    <a:pt x="19" y="98"/>
                    <a:pt x="24" y="96"/>
                  </a:cubicBezTo>
                  <a:cubicBezTo>
                    <a:pt x="25" y="97"/>
                    <a:pt x="26" y="99"/>
                    <a:pt x="27" y="100"/>
                  </a:cubicBezTo>
                  <a:cubicBezTo>
                    <a:pt x="35" y="108"/>
                    <a:pt x="56" y="106"/>
                    <a:pt x="58" y="94"/>
                  </a:cubicBezTo>
                  <a:cubicBezTo>
                    <a:pt x="69" y="94"/>
                    <a:pt x="80" y="88"/>
                    <a:pt x="83" y="78"/>
                  </a:cubicBezTo>
                  <a:cubicBezTo>
                    <a:pt x="77" y="78"/>
                    <a:pt x="73" y="72"/>
                    <a:pt x="73" y="66"/>
                  </a:cubicBezTo>
                  <a:lnTo>
                    <a:pt x="74" y="59"/>
                  </a:lnTo>
                  <a:cubicBezTo>
                    <a:pt x="74" y="55"/>
                    <a:pt x="78" y="51"/>
                    <a:pt x="83" y="52"/>
                  </a:cubicBezTo>
                  <a:cubicBezTo>
                    <a:pt x="88" y="52"/>
                    <a:pt x="92" y="56"/>
                    <a:pt x="91" y="61"/>
                  </a:cubicBezTo>
                  <a:lnTo>
                    <a:pt x="91" y="62"/>
                  </a:lnTo>
                  <a:cubicBezTo>
                    <a:pt x="97" y="60"/>
                    <a:pt x="103" y="57"/>
                    <a:pt x="107" y="46"/>
                  </a:cubicBezTo>
                  <a:cubicBezTo>
                    <a:pt x="119" y="50"/>
                    <a:pt x="132" y="44"/>
                    <a:pt x="134" y="35"/>
                  </a:cubicBezTo>
                  <a:cubicBezTo>
                    <a:pt x="136" y="26"/>
                    <a:pt x="125" y="17"/>
                    <a:pt x="117"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677">
              <a:extLst>
                <a:ext uri="{FF2B5EF4-FFF2-40B4-BE49-F238E27FC236}">
                  <a16:creationId xmlns:a16="http://schemas.microsoft.com/office/drawing/2014/main" id="{55E89FE5-F5EE-4944-BE13-D130BDF486FF}"/>
                </a:ext>
              </a:extLst>
            </p:cNvPr>
            <p:cNvSpPr>
              <a:spLocks/>
            </p:cNvSpPr>
            <p:nvPr/>
          </p:nvSpPr>
          <p:spPr bwMode="auto">
            <a:xfrm>
              <a:off x="11164888" y="5327650"/>
              <a:ext cx="161925" cy="128588"/>
            </a:xfrm>
            <a:custGeom>
              <a:avLst/>
              <a:gdLst>
                <a:gd name="T0" fmla="*/ 201 w 257"/>
                <a:gd name="T1" fmla="*/ 112 h 202"/>
                <a:gd name="T2" fmla="*/ 206 w 257"/>
                <a:gd name="T3" fmla="*/ 45 h 202"/>
                <a:gd name="T4" fmla="*/ 206 w 257"/>
                <a:gd name="T5" fmla="*/ 45 h 202"/>
                <a:gd name="T6" fmla="*/ 198 w 257"/>
                <a:gd name="T7" fmla="*/ 17 h 202"/>
                <a:gd name="T8" fmla="*/ 159 w 257"/>
                <a:gd name="T9" fmla="*/ 3 h 202"/>
                <a:gd name="T10" fmla="*/ 0 w 257"/>
                <a:gd name="T11" fmla="*/ 146 h 202"/>
                <a:gd name="T12" fmla="*/ 113 w 257"/>
                <a:gd name="T13" fmla="*/ 202 h 202"/>
                <a:gd name="T14" fmla="*/ 133 w 257"/>
                <a:gd name="T15" fmla="*/ 154 h 202"/>
                <a:gd name="T16" fmla="*/ 146 w 257"/>
                <a:gd name="T17" fmla="*/ 132 h 202"/>
                <a:gd name="T18" fmla="*/ 163 w 257"/>
                <a:gd name="T19" fmla="*/ 111 h 202"/>
                <a:gd name="T20" fmla="*/ 163 w 257"/>
                <a:gd name="T21" fmla="*/ 115 h 202"/>
                <a:gd name="T22" fmla="*/ 179 w 257"/>
                <a:gd name="T23" fmla="*/ 145 h 202"/>
                <a:gd name="T24" fmla="*/ 231 w 257"/>
                <a:gd name="T25" fmla="*/ 180 h 202"/>
                <a:gd name="T26" fmla="*/ 256 w 257"/>
                <a:gd name="T27" fmla="*/ 148 h 202"/>
                <a:gd name="T28" fmla="*/ 257 w 257"/>
                <a:gd name="T29" fmla="*/ 142 h 202"/>
                <a:gd name="T30" fmla="*/ 201 w 257"/>
                <a:gd name="T31" fmla="*/ 11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02">
                  <a:moveTo>
                    <a:pt x="201" y="112"/>
                  </a:moveTo>
                  <a:lnTo>
                    <a:pt x="206" y="45"/>
                  </a:lnTo>
                  <a:lnTo>
                    <a:pt x="206" y="45"/>
                  </a:lnTo>
                  <a:cubicBezTo>
                    <a:pt x="207" y="35"/>
                    <a:pt x="204" y="25"/>
                    <a:pt x="198" y="17"/>
                  </a:cubicBezTo>
                  <a:cubicBezTo>
                    <a:pt x="189" y="5"/>
                    <a:pt x="174" y="0"/>
                    <a:pt x="159" y="3"/>
                  </a:cubicBezTo>
                  <a:cubicBezTo>
                    <a:pt x="94" y="15"/>
                    <a:pt x="4" y="92"/>
                    <a:pt x="0" y="146"/>
                  </a:cubicBezTo>
                  <a:cubicBezTo>
                    <a:pt x="40" y="172"/>
                    <a:pt x="113" y="202"/>
                    <a:pt x="113" y="202"/>
                  </a:cubicBezTo>
                  <a:lnTo>
                    <a:pt x="133" y="154"/>
                  </a:lnTo>
                  <a:cubicBezTo>
                    <a:pt x="136" y="146"/>
                    <a:pt x="141" y="139"/>
                    <a:pt x="146" y="132"/>
                  </a:cubicBezTo>
                  <a:lnTo>
                    <a:pt x="163" y="111"/>
                  </a:lnTo>
                  <a:lnTo>
                    <a:pt x="163" y="115"/>
                  </a:lnTo>
                  <a:cubicBezTo>
                    <a:pt x="163" y="127"/>
                    <a:pt x="169" y="139"/>
                    <a:pt x="179" y="145"/>
                  </a:cubicBezTo>
                  <a:lnTo>
                    <a:pt x="231" y="180"/>
                  </a:lnTo>
                  <a:cubicBezTo>
                    <a:pt x="244" y="173"/>
                    <a:pt x="253" y="162"/>
                    <a:pt x="256" y="148"/>
                  </a:cubicBezTo>
                  <a:lnTo>
                    <a:pt x="257" y="142"/>
                  </a:lnTo>
                  <a:lnTo>
                    <a:pt x="201" y="112"/>
                  </a:lnTo>
                  <a:close/>
                </a:path>
              </a:pathLst>
            </a:custGeom>
            <a:solidFill>
              <a:srgbClr val="0D7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678">
              <a:extLst>
                <a:ext uri="{FF2B5EF4-FFF2-40B4-BE49-F238E27FC236}">
                  <a16:creationId xmlns:a16="http://schemas.microsoft.com/office/drawing/2014/main" id="{07915B96-B2BB-4350-9128-53D49E7C06DD}"/>
                </a:ext>
              </a:extLst>
            </p:cNvPr>
            <p:cNvSpPr>
              <a:spLocks/>
            </p:cNvSpPr>
            <p:nvPr/>
          </p:nvSpPr>
          <p:spPr bwMode="auto">
            <a:xfrm>
              <a:off x="11252200" y="5356225"/>
              <a:ext cx="15875" cy="50800"/>
            </a:xfrm>
            <a:custGeom>
              <a:avLst/>
              <a:gdLst>
                <a:gd name="T0" fmla="*/ 24 w 24"/>
                <a:gd name="T1" fmla="*/ 65 h 80"/>
                <a:gd name="T2" fmla="*/ 23 w 24"/>
                <a:gd name="T3" fmla="*/ 0 h 80"/>
                <a:gd name="T4" fmla="*/ 13 w 24"/>
                <a:gd name="T5" fmla="*/ 80 h 80"/>
                <a:gd name="T6" fmla="*/ 24 w 24"/>
                <a:gd name="T7" fmla="*/ 65 h 80"/>
              </a:gdLst>
              <a:ahLst/>
              <a:cxnLst>
                <a:cxn ang="0">
                  <a:pos x="T0" y="T1"/>
                </a:cxn>
                <a:cxn ang="0">
                  <a:pos x="T2" y="T3"/>
                </a:cxn>
                <a:cxn ang="0">
                  <a:pos x="T4" y="T5"/>
                </a:cxn>
                <a:cxn ang="0">
                  <a:pos x="T6" y="T7"/>
                </a:cxn>
              </a:cxnLst>
              <a:rect l="0" t="0" r="r" b="b"/>
              <a:pathLst>
                <a:path w="24" h="80">
                  <a:moveTo>
                    <a:pt x="24" y="65"/>
                  </a:moveTo>
                  <a:lnTo>
                    <a:pt x="23" y="0"/>
                  </a:lnTo>
                  <a:cubicBezTo>
                    <a:pt x="23" y="0"/>
                    <a:pt x="0" y="38"/>
                    <a:pt x="13" y="80"/>
                  </a:cubicBezTo>
                  <a:cubicBezTo>
                    <a:pt x="15" y="78"/>
                    <a:pt x="24" y="65"/>
                    <a:pt x="24" y="65"/>
                  </a:cubicBezTo>
                  <a:close/>
                </a:path>
              </a:pathLst>
            </a:custGeom>
            <a:solidFill>
              <a:srgbClr val="043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2679">
              <a:extLst>
                <a:ext uri="{FF2B5EF4-FFF2-40B4-BE49-F238E27FC236}">
                  <a16:creationId xmlns:a16="http://schemas.microsoft.com/office/drawing/2014/main" id="{B8692F2B-6516-4145-B191-3F1818ED8662}"/>
                </a:ext>
              </a:extLst>
            </p:cNvPr>
            <p:cNvSpPr>
              <a:spLocks/>
            </p:cNvSpPr>
            <p:nvPr/>
          </p:nvSpPr>
          <p:spPr bwMode="auto">
            <a:xfrm>
              <a:off x="11058525" y="5318125"/>
              <a:ext cx="68263" cy="104775"/>
            </a:xfrm>
            <a:custGeom>
              <a:avLst/>
              <a:gdLst>
                <a:gd name="T0" fmla="*/ 0 w 107"/>
                <a:gd name="T1" fmla="*/ 24 h 165"/>
                <a:gd name="T2" fmla="*/ 0 w 107"/>
                <a:gd name="T3" fmla="*/ 90 h 165"/>
                <a:gd name="T4" fmla="*/ 19 w 107"/>
                <a:gd name="T5" fmla="*/ 122 h 165"/>
                <a:gd name="T6" fmla="*/ 93 w 107"/>
                <a:gd name="T7" fmla="*/ 165 h 165"/>
                <a:gd name="T8" fmla="*/ 107 w 107"/>
                <a:gd name="T9" fmla="*/ 140 h 165"/>
                <a:gd name="T10" fmla="*/ 44 w 107"/>
                <a:gd name="T11" fmla="*/ 89 h 165"/>
                <a:gd name="T12" fmla="*/ 46 w 107"/>
                <a:gd name="T13" fmla="*/ 25 h 165"/>
                <a:gd name="T14" fmla="*/ 22 w 107"/>
                <a:gd name="T15" fmla="*/ 1 h 165"/>
                <a:gd name="T16" fmla="*/ 0 w 107"/>
                <a:gd name="T17" fmla="*/ 2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65">
                  <a:moveTo>
                    <a:pt x="0" y="24"/>
                  </a:moveTo>
                  <a:lnTo>
                    <a:pt x="0" y="90"/>
                  </a:lnTo>
                  <a:cubicBezTo>
                    <a:pt x="0" y="103"/>
                    <a:pt x="7" y="115"/>
                    <a:pt x="19" y="122"/>
                  </a:cubicBezTo>
                  <a:lnTo>
                    <a:pt x="93" y="165"/>
                  </a:lnTo>
                  <a:lnTo>
                    <a:pt x="107" y="140"/>
                  </a:lnTo>
                  <a:lnTo>
                    <a:pt x="44" y="89"/>
                  </a:lnTo>
                  <a:lnTo>
                    <a:pt x="46" y="25"/>
                  </a:lnTo>
                  <a:cubicBezTo>
                    <a:pt x="47" y="11"/>
                    <a:pt x="36" y="0"/>
                    <a:pt x="22" y="1"/>
                  </a:cubicBezTo>
                  <a:cubicBezTo>
                    <a:pt x="10" y="1"/>
                    <a:pt x="0" y="11"/>
                    <a:pt x="0" y="2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680">
              <a:extLst>
                <a:ext uri="{FF2B5EF4-FFF2-40B4-BE49-F238E27FC236}">
                  <a16:creationId xmlns:a16="http://schemas.microsoft.com/office/drawing/2014/main" id="{35056B7A-2328-4AD2-9B27-EB91BE0769B3}"/>
                </a:ext>
              </a:extLst>
            </p:cNvPr>
            <p:cNvSpPr>
              <a:spLocks/>
            </p:cNvSpPr>
            <p:nvPr/>
          </p:nvSpPr>
          <p:spPr bwMode="auto">
            <a:xfrm>
              <a:off x="11010900" y="5294313"/>
              <a:ext cx="115888" cy="128588"/>
            </a:xfrm>
            <a:custGeom>
              <a:avLst/>
              <a:gdLst>
                <a:gd name="T0" fmla="*/ 120 w 183"/>
                <a:gd name="T1" fmla="*/ 127 h 203"/>
                <a:gd name="T2" fmla="*/ 122 w 183"/>
                <a:gd name="T3" fmla="*/ 63 h 203"/>
                <a:gd name="T4" fmla="*/ 121 w 183"/>
                <a:gd name="T5" fmla="*/ 54 h 203"/>
                <a:gd name="T6" fmla="*/ 133 w 183"/>
                <a:gd name="T7" fmla="*/ 64 h 203"/>
                <a:gd name="T8" fmla="*/ 134 w 183"/>
                <a:gd name="T9" fmla="*/ 64 h 203"/>
                <a:gd name="T10" fmla="*/ 132 w 183"/>
                <a:gd name="T11" fmla="*/ 44 h 203"/>
                <a:gd name="T12" fmla="*/ 127 w 183"/>
                <a:gd name="T13" fmla="*/ 26 h 203"/>
                <a:gd name="T14" fmla="*/ 81 w 183"/>
                <a:gd name="T15" fmla="*/ 9 h 203"/>
                <a:gd name="T16" fmla="*/ 23 w 183"/>
                <a:gd name="T17" fmla="*/ 76 h 203"/>
                <a:gd name="T18" fmla="*/ 0 w 183"/>
                <a:gd name="T19" fmla="*/ 180 h 203"/>
                <a:gd name="T20" fmla="*/ 40 w 183"/>
                <a:gd name="T21" fmla="*/ 120 h 203"/>
                <a:gd name="T22" fmla="*/ 76 w 183"/>
                <a:gd name="T23" fmla="*/ 63 h 203"/>
                <a:gd name="T24" fmla="*/ 76 w 183"/>
                <a:gd name="T25" fmla="*/ 128 h 203"/>
                <a:gd name="T26" fmla="*/ 95 w 183"/>
                <a:gd name="T27" fmla="*/ 160 h 203"/>
                <a:gd name="T28" fmla="*/ 169 w 183"/>
                <a:gd name="T29" fmla="*/ 203 h 203"/>
                <a:gd name="T30" fmla="*/ 183 w 183"/>
                <a:gd name="T31" fmla="*/ 178 h 203"/>
                <a:gd name="T32" fmla="*/ 120 w 183"/>
                <a:gd name="T33"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203">
                  <a:moveTo>
                    <a:pt x="120" y="127"/>
                  </a:moveTo>
                  <a:lnTo>
                    <a:pt x="122" y="63"/>
                  </a:lnTo>
                  <a:cubicBezTo>
                    <a:pt x="122" y="59"/>
                    <a:pt x="122" y="56"/>
                    <a:pt x="121" y="54"/>
                  </a:cubicBezTo>
                  <a:cubicBezTo>
                    <a:pt x="125" y="56"/>
                    <a:pt x="130" y="59"/>
                    <a:pt x="133" y="64"/>
                  </a:cubicBezTo>
                  <a:lnTo>
                    <a:pt x="134" y="64"/>
                  </a:lnTo>
                  <a:cubicBezTo>
                    <a:pt x="134" y="58"/>
                    <a:pt x="134" y="51"/>
                    <a:pt x="132" y="44"/>
                  </a:cubicBezTo>
                  <a:cubicBezTo>
                    <a:pt x="131" y="39"/>
                    <a:pt x="129" y="33"/>
                    <a:pt x="127" y="26"/>
                  </a:cubicBezTo>
                  <a:cubicBezTo>
                    <a:pt x="120" y="8"/>
                    <a:pt x="98" y="0"/>
                    <a:pt x="81" y="9"/>
                  </a:cubicBezTo>
                  <a:cubicBezTo>
                    <a:pt x="62" y="20"/>
                    <a:pt x="38" y="39"/>
                    <a:pt x="23" y="76"/>
                  </a:cubicBezTo>
                  <a:cubicBezTo>
                    <a:pt x="7" y="114"/>
                    <a:pt x="6" y="149"/>
                    <a:pt x="0" y="180"/>
                  </a:cubicBezTo>
                  <a:cubicBezTo>
                    <a:pt x="19" y="164"/>
                    <a:pt x="32" y="143"/>
                    <a:pt x="40" y="120"/>
                  </a:cubicBezTo>
                  <a:cubicBezTo>
                    <a:pt x="47" y="98"/>
                    <a:pt x="60" y="78"/>
                    <a:pt x="76" y="63"/>
                  </a:cubicBezTo>
                  <a:lnTo>
                    <a:pt x="76" y="128"/>
                  </a:lnTo>
                  <a:cubicBezTo>
                    <a:pt x="76" y="141"/>
                    <a:pt x="83" y="153"/>
                    <a:pt x="95" y="160"/>
                  </a:cubicBezTo>
                  <a:lnTo>
                    <a:pt x="169" y="203"/>
                  </a:lnTo>
                  <a:lnTo>
                    <a:pt x="183" y="178"/>
                  </a:lnTo>
                  <a:lnTo>
                    <a:pt x="120" y="127"/>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2681">
              <a:extLst>
                <a:ext uri="{FF2B5EF4-FFF2-40B4-BE49-F238E27FC236}">
                  <a16:creationId xmlns:a16="http://schemas.microsoft.com/office/drawing/2014/main" id="{704B0AD7-FEA2-46E3-833D-29B566B42526}"/>
                </a:ext>
              </a:extLst>
            </p:cNvPr>
            <p:cNvSpPr>
              <a:spLocks/>
            </p:cNvSpPr>
            <p:nvPr/>
          </p:nvSpPr>
          <p:spPr bwMode="auto">
            <a:xfrm>
              <a:off x="11069638" y="5365750"/>
              <a:ext cx="14288" cy="9525"/>
            </a:xfrm>
            <a:custGeom>
              <a:avLst/>
              <a:gdLst>
                <a:gd name="T0" fmla="*/ 23 w 23"/>
                <a:gd name="T1" fmla="*/ 14 h 14"/>
                <a:gd name="T2" fmla="*/ 0 w 23"/>
                <a:gd name="T3" fmla="*/ 11 h 14"/>
                <a:gd name="T4" fmla="*/ 23 w 23"/>
                <a:gd name="T5" fmla="*/ 14 h 14"/>
              </a:gdLst>
              <a:ahLst/>
              <a:cxnLst>
                <a:cxn ang="0">
                  <a:pos x="T0" y="T1"/>
                </a:cxn>
                <a:cxn ang="0">
                  <a:pos x="T2" y="T3"/>
                </a:cxn>
                <a:cxn ang="0">
                  <a:pos x="T4" y="T5"/>
                </a:cxn>
              </a:cxnLst>
              <a:rect l="0" t="0" r="r" b="b"/>
              <a:pathLst>
                <a:path w="23" h="14">
                  <a:moveTo>
                    <a:pt x="23" y="14"/>
                  </a:moveTo>
                  <a:lnTo>
                    <a:pt x="0" y="11"/>
                  </a:lnTo>
                  <a:cubicBezTo>
                    <a:pt x="0" y="11"/>
                    <a:pt x="16" y="0"/>
                    <a:pt x="23" y="14"/>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2682">
              <a:extLst>
                <a:ext uri="{FF2B5EF4-FFF2-40B4-BE49-F238E27FC236}">
                  <a16:creationId xmlns:a16="http://schemas.microsoft.com/office/drawing/2014/main" id="{CFA72D07-2A4A-4057-BBB2-BC4B47C6F9B0}"/>
                </a:ext>
              </a:extLst>
            </p:cNvPr>
            <p:cNvSpPr>
              <a:spLocks noChangeArrowheads="1"/>
            </p:cNvSpPr>
            <p:nvPr/>
          </p:nvSpPr>
          <p:spPr bwMode="auto">
            <a:xfrm>
              <a:off x="11112500" y="5411788"/>
              <a:ext cx="4763" cy="63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2683">
              <a:extLst>
                <a:ext uri="{FF2B5EF4-FFF2-40B4-BE49-F238E27FC236}">
                  <a16:creationId xmlns:a16="http://schemas.microsoft.com/office/drawing/2014/main" id="{295A141E-FC51-410A-A72A-5506912B4E87}"/>
                </a:ext>
              </a:extLst>
            </p:cNvPr>
            <p:cNvSpPr>
              <a:spLocks noEditPoints="1"/>
            </p:cNvSpPr>
            <p:nvPr/>
          </p:nvSpPr>
          <p:spPr bwMode="auto">
            <a:xfrm>
              <a:off x="11104563" y="5262563"/>
              <a:ext cx="34925" cy="15875"/>
            </a:xfrm>
            <a:custGeom>
              <a:avLst/>
              <a:gdLst>
                <a:gd name="T0" fmla="*/ 45 w 55"/>
                <a:gd name="T1" fmla="*/ 20 h 25"/>
                <a:gd name="T2" fmla="*/ 44 w 55"/>
                <a:gd name="T3" fmla="*/ 22 h 25"/>
                <a:gd name="T4" fmla="*/ 41 w 55"/>
                <a:gd name="T5" fmla="*/ 23 h 25"/>
                <a:gd name="T6" fmla="*/ 32 w 55"/>
                <a:gd name="T7" fmla="*/ 21 h 25"/>
                <a:gd name="T8" fmla="*/ 28 w 55"/>
                <a:gd name="T9" fmla="*/ 16 h 25"/>
                <a:gd name="T10" fmla="*/ 29 w 55"/>
                <a:gd name="T11" fmla="*/ 8 h 25"/>
                <a:gd name="T12" fmla="*/ 34 w 55"/>
                <a:gd name="T13" fmla="*/ 4 h 25"/>
                <a:gd name="T14" fmla="*/ 35 w 55"/>
                <a:gd name="T15" fmla="*/ 4 h 25"/>
                <a:gd name="T16" fmla="*/ 44 w 55"/>
                <a:gd name="T17" fmla="*/ 5 h 25"/>
                <a:gd name="T18" fmla="*/ 46 w 55"/>
                <a:gd name="T19" fmla="*/ 6 h 25"/>
                <a:gd name="T20" fmla="*/ 47 w 55"/>
                <a:gd name="T21" fmla="*/ 9 h 25"/>
                <a:gd name="T22" fmla="*/ 45 w 55"/>
                <a:gd name="T23" fmla="*/ 20 h 25"/>
                <a:gd name="T24" fmla="*/ 54 w 55"/>
                <a:gd name="T25" fmla="*/ 3 h 25"/>
                <a:gd name="T26" fmla="*/ 42 w 55"/>
                <a:gd name="T27" fmla="*/ 2 h 25"/>
                <a:gd name="T28" fmla="*/ 42 w 55"/>
                <a:gd name="T29" fmla="*/ 2 h 25"/>
                <a:gd name="T30" fmla="*/ 35 w 55"/>
                <a:gd name="T31" fmla="*/ 1 h 25"/>
                <a:gd name="T32" fmla="*/ 34 w 55"/>
                <a:gd name="T33" fmla="*/ 1 h 25"/>
                <a:gd name="T34" fmla="*/ 34 w 55"/>
                <a:gd name="T35" fmla="*/ 1 h 25"/>
                <a:gd name="T36" fmla="*/ 0 w 55"/>
                <a:gd name="T37" fmla="*/ 0 h 25"/>
                <a:gd name="T38" fmla="*/ 2 w 55"/>
                <a:gd name="T39" fmla="*/ 3 h 25"/>
                <a:gd name="T40" fmla="*/ 28 w 55"/>
                <a:gd name="T41" fmla="*/ 3 h 25"/>
                <a:gd name="T42" fmla="*/ 27 w 55"/>
                <a:gd name="T43" fmla="*/ 7 h 25"/>
                <a:gd name="T44" fmla="*/ 25 w 55"/>
                <a:gd name="T45" fmla="*/ 16 h 25"/>
                <a:gd name="T46" fmla="*/ 32 w 55"/>
                <a:gd name="T47" fmla="*/ 24 h 25"/>
                <a:gd name="T48" fmla="*/ 41 w 55"/>
                <a:gd name="T49" fmla="*/ 25 h 25"/>
                <a:gd name="T50" fmla="*/ 42 w 55"/>
                <a:gd name="T51" fmla="*/ 25 h 25"/>
                <a:gd name="T52" fmla="*/ 46 w 55"/>
                <a:gd name="T53" fmla="*/ 24 h 25"/>
                <a:gd name="T54" fmla="*/ 48 w 55"/>
                <a:gd name="T55" fmla="*/ 20 h 25"/>
                <a:gd name="T56" fmla="*/ 49 w 55"/>
                <a:gd name="T57" fmla="*/ 9 h 25"/>
                <a:gd name="T58" fmla="*/ 49 w 55"/>
                <a:gd name="T59" fmla="*/ 5 h 25"/>
                <a:gd name="T60" fmla="*/ 53 w 55"/>
                <a:gd name="T61" fmla="*/ 6 h 25"/>
                <a:gd name="T62" fmla="*/ 53 w 55"/>
                <a:gd name="T63" fmla="*/ 6 h 25"/>
                <a:gd name="T64" fmla="*/ 55 w 55"/>
                <a:gd name="T65" fmla="*/ 5 h 25"/>
                <a:gd name="T66" fmla="*/ 54 w 55"/>
                <a:gd name="T6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25">
                  <a:moveTo>
                    <a:pt x="45" y="20"/>
                  </a:moveTo>
                  <a:cubicBezTo>
                    <a:pt x="45" y="21"/>
                    <a:pt x="45" y="21"/>
                    <a:pt x="44" y="22"/>
                  </a:cubicBezTo>
                  <a:cubicBezTo>
                    <a:pt x="43" y="23"/>
                    <a:pt x="42" y="23"/>
                    <a:pt x="41" y="23"/>
                  </a:cubicBezTo>
                  <a:lnTo>
                    <a:pt x="32" y="21"/>
                  </a:lnTo>
                  <a:cubicBezTo>
                    <a:pt x="30" y="21"/>
                    <a:pt x="28" y="19"/>
                    <a:pt x="28" y="16"/>
                  </a:cubicBezTo>
                  <a:lnTo>
                    <a:pt x="29" y="8"/>
                  </a:lnTo>
                  <a:cubicBezTo>
                    <a:pt x="30" y="5"/>
                    <a:pt x="32" y="4"/>
                    <a:pt x="34" y="4"/>
                  </a:cubicBezTo>
                  <a:cubicBezTo>
                    <a:pt x="34" y="4"/>
                    <a:pt x="34" y="4"/>
                    <a:pt x="35" y="4"/>
                  </a:cubicBezTo>
                  <a:lnTo>
                    <a:pt x="44" y="5"/>
                  </a:lnTo>
                  <a:cubicBezTo>
                    <a:pt x="45" y="5"/>
                    <a:pt x="46" y="6"/>
                    <a:pt x="46" y="6"/>
                  </a:cubicBezTo>
                  <a:cubicBezTo>
                    <a:pt x="47" y="7"/>
                    <a:pt x="47" y="8"/>
                    <a:pt x="47" y="9"/>
                  </a:cubicBezTo>
                  <a:lnTo>
                    <a:pt x="45" y="20"/>
                  </a:lnTo>
                  <a:close/>
                  <a:moveTo>
                    <a:pt x="54" y="3"/>
                  </a:moveTo>
                  <a:lnTo>
                    <a:pt x="42" y="2"/>
                  </a:lnTo>
                  <a:cubicBezTo>
                    <a:pt x="42" y="2"/>
                    <a:pt x="42" y="2"/>
                    <a:pt x="42" y="2"/>
                  </a:cubicBezTo>
                  <a:lnTo>
                    <a:pt x="35" y="1"/>
                  </a:lnTo>
                  <a:cubicBezTo>
                    <a:pt x="35" y="1"/>
                    <a:pt x="34" y="1"/>
                    <a:pt x="34" y="1"/>
                  </a:cubicBezTo>
                  <a:lnTo>
                    <a:pt x="34" y="1"/>
                  </a:lnTo>
                  <a:lnTo>
                    <a:pt x="0" y="0"/>
                  </a:lnTo>
                  <a:lnTo>
                    <a:pt x="2" y="3"/>
                  </a:lnTo>
                  <a:lnTo>
                    <a:pt x="28" y="3"/>
                  </a:lnTo>
                  <a:cubicBezTo>
                    <a:pt x="27" y="4"/>
                    <a:pt x="27" y="6"/>
                    <a:pt x="27" y="7"/>
                  </a:cubicBezTo>
                  <a:lnTo>
                    <a:pt x="25" y="16"/>
                  </a:lnTo>
                  <a:cubicBezTo>
                    <a:pt x="25" y="20"/>
                    <a:pt x="28" y="23"/>
                    <a:pt x="32" y="24"/>
                  </a:cubicBezTo>
                  <a:lnTo>
                    <a:pt x="41" y="25"/>
                  </a:lnTo>
                  <a:cubicBezTo>
                    <a:pt x="41" y="25"/>
                    <a:pt x="42" y="25"/>
                    <a:pt x="42" y="25"/>
                  </a:cubicBezTo>
                  <a:cubicBezTo>
                    <a:pt x="43" y="25"/>
                    <a:pt x="44" y="25"/>
                    <a:pt x="46" y="24"/>
                  </a:cubicBezTo>
                  <a:cubicBezTo>
                    <a:pt x="47" y="23"/>
                    <a:pt x="48" y="22"/>
                    <a:pt x="48" y="20"/>
                  </a:cubicBezTo>
                  <a:lnTo>
                    <a:pt x="49" y="9"/>
                  </a:lnTo>
                  <a:cubicBezTo>
                    <a:pt x="50" y="8"/>
                    <a:pt x="49" y="7"/>
                    <a:pt x="49" y="5"/>
                  </a:cubicBezTo>
                  <a:lnTo>
                    <a:pt x="53" y="6"/>
                  </a:lnTo>
                  <a:lnTo>
                    <a:pt x="53" y="6"/>
                  </a:lnTo>
                  <a:cubicBezTo>
                    <a:pt x="54" y="6"/>
                    <a:pt x="55" y="5"/>
                    <a:pt x="55" y="5"/>
                  </a:cubicBezTo>
                  <a:cubicBezTo>
                    <a:pt x="55" y="4"/>
                    <a:pt x="54" y="3"/>
                    <a:pt x="5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8" name="TextBox 127">
            <a:extLst>
              <a:ext uri="{FF2B5EF4-FFF2-40B4-BE49-F238E27FC236}">
                <a16:creationId xmlns:a16="http://schemas.microsoft.com/office/drawing/2014/main" id="{68BAE144-117E-44E8-91F0-33DD982F0E62}"/>
              </a:ext>
            </a:extLst>
          </p:cNvPr>
          <p:cNvSpPr txBox="1"/>
          <p:nvPr/>
        </p:nvSpPr>
        <p:spPr>
          <a:xfrm>
            <a:off x="604379" y="4008704"/>
            <a:ext cx="4867479" cy="1200329"/>
          </a:xfrm>
          <a:custGeom>
            <a:avLst/>
            <a:gdLst>
              <a:gd name="connsiteX0" fmla="*/ 0 w 4867479"/>
              <a:gd name="connsiteY0" fmla="*/ 0 h 1200329"/>
              <a:gd name="connsiteX1" fmla="*/ 646679 w 4867479"/>
              <a:gd name="connsiteY1" fmla="*/ 0 h 1200329"/>
              <a:gd name="connsiteX2" fmla="*/ 1196009 w 4867479"/>
              <a:gd name="connsiteY2" fmla="*/ 0 h 1200329"/>
              <a:gd name="connsiteX3" fmla="*/ 1988713 w 4867479"/>
              <a:gd name="connsiteY3" fmla="*/ 0 h 1200329"/>
              <a:gd name="connsiteX4" fmla="*/ 2635392 w 4867479"/>
              <a:gd name="connsiteY4" fmla="*/ 0 h 1200329"/>
              <a:gd name="connsiteX5" fmla="*/ 3282072 w 4867479"/>
              <a:gd name="connsiteY5" fmla="*/ 0 h 1200329"/>
              <a:gd name="connsiteX6" fmla="*/ 4074775 w 4867479"/>
              <a:gd name="connsiteY6" fmla="*/ 0 h 1200329"/>
              <a:gd name="connsiteX7" fmla="*/ 4867479 w 4867479"/>
              <a:gd name="connsiteY7" fmla="*/ 0 h 1200329"/>
              <a:gd name="connsiteX8" fmla="*/ 4867479 w 4867479"/>
              <a:gd name="connsiteY8" fmla="*/ 624171 h 1200329"/>
              <a:gd name="connsiteX9" fmla="*/ 4867479 w 4867479"/>
              <a:gd name="connsiteY9" fmla="*/ 1200329 h 1200329"/>
              <a:gd name="connsiteX10" fmla="*/ 4269474 w 4867479"/>
              <a:gd name="connsiteY10" fmla="*/ 1200329 h 1200329"/>
              <a:gd name="connsiteX11" fmla="*/ 3574120 w 4867479"/>
              <a:gd name="connsiteY11" fmla="*/ 1200329 h 1200329"/>
              <a:gd name="connsiteX12" fmla="*/ 2927441 w 4867479"/>
              <a:gd name="connsiteY12" fmla="*/ 1200329 h 1200329"/>
              <a:gd name="connsiteX13" fmla="*/ 2134737 w 4867479"/>
              <a:gd name="connsiteY13" fmla="*/ 1200329 h 1200329"/>
              <a:gd name="connsiteX14" fmla="*/ 1342033 w 4867479"/>
              <a:gd name="connsiteY14" fmla="*/ 1200329 h 1200329"/>
              <a:gd name="connsiteX15" fmla="*/ 744029 w 4867479"/>
              <a:gd name="connsiteY15" fmla="*/ 1200329 h 1200329"/>
              <a:gd name="connsiteX16" fmla="*/ 0 w 4867479"/>
              <a:gd name="connsiteY16" fmla="*/ 1200329 h 1200329"/>
              <a:gd name="connsiteX17" fmla="*/ 0 w 4867479"/>
              <a:gd name="connsiteY17" fmla="*/ 576158 h 1200329"/>
              <a:gd name="connsiteX18" fmla="*/ 0 w 4867479"/>
              <a:gd name="connsiteY18"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7479" h="1200329" extrusionOk="0">
                <a:moveTo>
                  <a:pt x="0" y="0"/>
                </a:moveTo>
                <a:cubicBezTo>
                  <a:pt x="233755" y="11316"/>
                  <a:pt x="476149" y="1645"/>
                  <a:pt x="646679" y="0"/>
                </a:cubicBezTo>
                <a:cubicBezTo>
                  <a:pt x="817209" y="-1645"/>
                  <a:pt x="1039287" y="26950"/>
                  <a:pt x="1196009" y="0"/>
                </a:cubicBezTo>
                <a:cubicBezTo>
                  <a:pt x="1352731" y="-26950"/>
                  <a:pt x="1748442" y="7365"/>
                  <a:pt x="1988713" y="0"/>
                </a:cubicBezTo>
                <a:cubicBezTo>
                  <a:pt x="2228984" y="-7365"/>
                  <a:pt x="2360273" y="-12724"/>
                  <a:pt x="2635392" y="0"/>
                </a:cubicBezTo>
                <a:cubicBezTo>
                  <a:pt x="2910511" y="12724"/>
                  <a:pt x="3093932" y="25351"/>
                  <a:pt x="3282072" y="0"/>
                </a:cubicBezTo>
                <a:cubicBezTo>
                  <a:pt x="3470212" y="-25351"/>
                  <a:pt x="3701240" y="-15893"/>
                  <a:pt x="4074775" y="0"/>
                </a:cubicBezTo>
                <a:cubicBezTo>
                  <a:pt x="4448310" y="15893"/>
                  <a:pt x="4652368" y="30840"/>
                  <a:pt x="4867479" y="0"/>
                </a:cubicBezTo>
                <a:cubicBezTo>
                  <a:pt x="4883465" y="249590"/>
                  <a:pt x="4855942" y="393908"/>
                  <a:pt x="4867479" y="624171"/>
                </a:cubicBezTo>
                <a:cubicBezTo>
                  <a:pt x="4879016" y="854434"/>
                  <a:pt x="4860982" y="1006894"/>
                  <a:pt x="4867479" y="1200329"/>
                </a:cubicBezTo>
                <a:cubicBezTo>
                  <a:pt x="4672651" y="1174300"/>
                  <a:pt x="4547748" y="1220533"/>
                  <a:pt x="4269474" y="1200329"/>
                </a:cubicBezTo>
                <a:cubicBezTo>
                  <a:pt x="3991201" y="1180125"/>
                  <a:pt x="3897497" y="1198402"/>
                  <a:pt x="3574120" y="1200329"/>
                </a:cubicBezTo>
                <a:cubicBezTo>
                  <a:pt x="3250743" y="1202256"/>
                  <a:pt x="3228710" y="1178324"/>
                  <a:pt x="2927441" y="1200329"/>
                </a:cubicBezTo>
                <a:cubicBezTo>
                  <a:pt x="2626172" y="1222334"/>
                  <a:pt x="2343854" y="1178248"/>
                  <a:pt x="2134737" y="1200329"/>
                </a:cubicBezTo>
                <a:cubicBezTo>
                  <a:pt x="1925620" y="1222410"/>
                  <a:pt x="1731945" y="1239549"/>
                  <a:pt x="1342033" y="1200329"/>
                </a:cubicBezTo>
                <a:cubicBezTo>
                  <a:pt x="952121" y="1161109"/>
                  <a:pt x="962219" y="1172332"/>
                  <a:pt x="744029" y="1200329"/>
                </a:cubicBezTo>
                <a:cubicBezTo>
                  <a:pt x="525839" y="1228326"/>
                  <a:pt x="206455" y="1174542"/>
                  <a:pt x="0" y="1200329"/>
                </a:cubicBezTo>
                <a:cubicBezTo>
                  <a:pt x="-19341" y="938229"/>
                  <a:pt x="-19003" y="816038"/>
                  <a:pt x="0" y="576158"/>
                </a:cubicBezTo>
                <a:cubicBezTo>
                  <a:pt x="19003" y="336278"/>
                  <a:pt x="21223" y="250888"/>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400" b="0" i="0">
                <a:solidFill>
                  <a:srgbClr val="000000"/>
                </a:solidFill>
                <a:effectLst/>
                <a:latin typeface="Segoe UI Semilight" panose="020B0402040204020203" pitchFamily="34" charset="0"/>
                <a:cs typeface="Segoe UI Semilight" panose="020B0402040204020203" pitchFamily="34" charset="0"/>
              </a:defRPr>
            </a:lvl1pPr>
          </a:lstStyle>
          <a:p>
            <a:pPr algn="just"/>
            <a:r>
              <a:rPr lang="en-US" dirty="0"/>
              <a:t>Planning an effective navigation experience is a critical element of designing SharePoint sites. </a:t>
            </a:r>
          </a:p>
        </p:txBody>
      </p:sp>
      <p:sp>
        <p:nvSpPr>
          <p:cNvPr id="129" name="Title 16">
            <a:extLst>
              <a:ext uri="{FF2B5EF4-FFF2-40B4-BE49-F238E27FC236}">
                <a16:creationId xmlns:a16="http://schemas.microsoft.com/office/drawing/2014/main" id="{E8BBB0D1-1BD3-4994-AA3F-D6F01BA1E32B}"/>
              </a:ext>
            </a:extLst>
          </p:cNvPr>
          <p:cNvSpPr>
            <a:spLocks noGrp="1"/>
          </p:cNvSpPr>
          <p:nvPr>
            <p:ph type="title"/>
          </p:nvPr>
        </p:nvSpPr>
        <p:spPr>
          <a:xfrm>
            <a:off x="588263" y="457200"/>
            <a:ext cx="11018520" cy="553998"/>
          </a:xfrm>
        </p:spPr>
        <p:txBody>
          <a:bodyPr/>
          <a:lstStyle/>
          <a:p>
            <a:r>
              <a:rPr lang="en-US" dirty="0"/>
              <a:t>Overview of navigation in SharePoint </a:t>
            </a:r>
            <a:r>
              <a:rPr lang="en-US" sz="2400" dirty="0">
                <a:latin typeface="+mn-lt"/>
                <a:cs typeface="Segoe UI Semilight" panose="020B0402040204020203" pitchFamily="34" charset="0"/>
              </a:rPr>
              <a:t>(1/4)</a:t>
            </a:r>
            <a:endParaRPr lang="en-US" dirty="0"/>
          </a:p>
        </p:txBody>
      </p:sp>
    </p:spTree>
    <p:extLst>
      <p:ext uri="{BB962C8B-B14F-4D97-AF65-F5344CB8AC3E}">
        <p14:creationId xmlns:p14="http://schemas.microsoft.com/office/powerpoint/2010/main" val="181892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navigation in SharePoint </a:t>
            </a:r>
            <a:r>
              <a:rPr lang="en-US" sz="2400" dirty="0">
                <a:latin typeface="+mn-lt"/>
                <a:cs typeface="Segoe UI Semilight" panose="020B0402040204020203" pitchFamily="34" charset="0"/>
              </a:rPr>
              <a:t>(2/4)</a:t>
            </a:r>
            <a:endParaRPr lang="en-US" dirty="0"/>
          </a:p>
        </p:txBody>
      </p:sp>
      <p:sp>
        <p:nvSpPr>
          <p:cNvPr id="9" name="TextBox 8">
            <a:extLst>
              <a:ext uri="{FF2B5EF4-FFF2-40B4-BE49-F238E27FC236}">
                <a16:creationId xmlns:a16="http://schemas.microsoft.com/office/drawing/2014/main" id="{A4AAA036-953A-4BEA-B722-AD80CBB25E9B}"/>
              </a:ext>
            </a:extLst>
          </p:cNvPr>
          <p:cNvSpPr txBox="1"/>
          <p:nvPr/>
        </p:nvSpPr>
        <p:spPr>
          <a:xfrm>
            <a:off x="584200" y="1435100"/>
            <a:ext cx="7162784" cy="461665"/>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There are several types of navigation in SharePoint:</a:t>
            </a:r>
            <a:endParaRPr lang="en-US" sz="2400" dirty="0">
              <a:latin typeface="Segoe UI Semilight" panose="020B0402040204020203" pitchFamily="34" charset="0"/>
              <a:cs typeface="Segoe UI Semilight" panose="020B0402040204020203" pitchFamily="34" charset="0"/>
            </a:endParaRPr>
          </a:p>
        </p:txBody>
      </p:sp>
      <p:sp>
        <p:nvSpPr>
          <p:cNvPr id="129" name="TextBox 128">
            <a:extLst>
              <a:ext uri="{FF2B5EF4-FFF2-40B4-BE49-F238E27FC236}">
                <a16:creationId xmlns:a16="http://schemas.microsoft.com/office/drawing/2014/main" id="{B376B07E-E6B9-4427-A685-627D5A5347F2}"/>
              </a:ext>
            </a:extLst>
          </p:cNvPr>
          <p:cNvSpPr txBox="1"/>
          <p:nvPr/>
        </p:nvSpPr>
        <p:spPr>
          <a:xfrm>
            <a:off x="584201" y="2152833"/>
            <a:ext cx="5511800" cy="461665"/>
          </a:xfrm>
          <a:prstGeom prst="rect">
            <a:avLst/>
          </a:prstGeom>
          <a:noFill/>
        </p:spPr>
        <p:txBody>
          <a:bodyPr wrap="square">
            <a:spAutoFit/>
          </a:bodyPr>
          <a:lstStyle>
            <a:defPPr>
              <a:defRPr lang="en-US"/>
            </a:defPPr>
            <a:lvl1pPr>
              <a:defRPr sz="2400" b="0" i="0">
                <a:solidFill>
                  <a:srgbClr val="000000"/>
                </a:solidFill>
                <a:effectLst/>
                <a:latin typeface="Segoe UI Semilight" panose="020B0402040204020203" pitchFamily="34" charset="0"/>
                <a:cs typeface="Segoe UI Semilight" panose="020B0402040204020203" pitchFamily="34" charset="0"/>
              </a:defRPr>
            </a:lvl1pPr>
          </a:lstStyle>
          <a:p>
            <a:r>
              <a:rPr lang="en-US" b="1" dirty="0">
                <a:latin typeface="+mj-lt"/>
              </a:rPr>
              <a:t>Local navigation on an individual site</a:t>
            </a:r>
          </a:p>
        </p:txBody>
      </p:sp>
      <p:pic>
        <p:nvPicPr>
          <p:cNvPr id="133" name="Graphic 132">
            <a:extLst>
              <a:ext uri="{FF2B5EF4-FFF2-40B4-BE49-F238E27FC236}">
                <a16:creationId xmlns:a16="http://schemas.microsoft.com/office/drawing/2014/main" id="{90D1752F-F8AD-439D-98FA-4BEBF08D435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1150716"/>
            <a:ext cx="5964937" cy="5964937"/>
          </a:xfrm>
          <a:prstGeom prst="rect">
            <a:avLst/>
          </a:prstGeom>
        </p:spPr>
      </p:pic>
      <p:sp>
        <p:nvSpPr>
          <p:cNvPr id="5" name="TextBox 4">
            <a:extLst>
              <a:ext uri="{FF2B5EF4-FFF2-40B4-BE49-F238E27FC236}">
                <a16:creationId xmlns:a16="http://schemas.microsoft.com/office/drawing/2014/main" id="{B107CDD6-1441-483B-8E6B-5F55D3DD4A94}"/>
              </a:ext>
            </a:extLst>
          </p:cNvPr>
          <p:cNvSpPr txBox="1"/>
          <p:nvPr/>
        </p:nvSpPr>
        <p:spPr>
          <a:xfrm>
            <a:off x="584199" y="2750541"/>
            <a:ext cx="7075623" cy="3170099"/>
          </a:xfrm>
          <a:custGeom>
            <a:avLst/>
            <a:gdLst>
              <a:gd name="connsiteX0" fmla="*/ 0 w 7075623"/>
              <a:gd name="connsiteY0" fmla="*/ 0 h 3170099"/>
              <a:gd name="connsiteX1" fmla="*/ 572482 w 7075623"/>
              <a:gd name="connsiteY1" fmla="*/ 0 h 3170099"/>
              <a:gd name="connsiteX2" fmla="*/ 1003452 w 7075623"/>
              <a:gd name="connsiteY2" fmla="*/ 0 h 3170099"/>
              <a:gd name="connsiteX3" fmla="*/ 1788203 w 7075623"/>
              <a:gd name="connsiteY3" fmla="*/ 0 h 3170099"/>
              <a:gd name="connsiteX4" fmla="*/ 2360685 w 7075623"/>
              <a:gd name="connsiteY4" fmla="*/ 0 h 3170099"/>
              <a:gd name="connsiteX5" fmla="*/ 2933167 w 7075623"/>
              <a:gd name="connsiteY5" fmla="*/ 0 h 3170099"/>
              <a:gd name="connsiteX6" fmla="*/ 3717918 w 7075623"/>
              <a:gd name="connsiteY6" fmla="*/ 0 h 3170099"/>
              <a:gd name="connsiteX7" fmla="*/ 4219644 w 7075623"/>
              <a:gd name="connsiteY7" fmla="*/ 0 h 3170099"/>
              <a:gd name="connsiteX8" fmla="*/ 5004395 w 7075623"/>
              <a:gd name="connsiteY8" fmla="*/ 0 h 3170099"/>
              <a:gd name="connsiteX9" fmla="*/ 5789146 w 7075623"/>
              <a:gd name="connsiteY9" fmla="*/ 0 h 3170099"/>
              <a:gd name="connsiteX10" fmla="*/ 6432385 w 7075623"/>
              <a:gd name="connsiteY10" fmla="*/ 0 h 3170099"/>
              <a:gd name="connsiteX11" fmla="*/ 7075623 w 7075623"/>
              <a:gd name="connsiteY11" fmla="*/ 0 h 3170099"/>
              <a:gd name="connsiteX12" fmla="*/ 7075623 w 7075623"/>
              <a:gd name="connsiteY12" fmla="*/ 602319 h 3170099"/>
              <a:gd name="connsiteX13" fmla="*/ 7075623 w 7075623"/>
              <a:gd name="connsiteY13" fmla="*/ 1141236 h 3170099"/>
              <a:gd name="connsiteX14" fmla="*/ 7075623 w 7075623"/>
              <a:gd name="connsiteY14" fmla="*/ 1775255 h 3170099"/>
              <a:gd name="connsiteX15" fmla="*/ 7075623 w 7075623"/>
              <a:gd name="connsiteY15" fmla="*/ 2409275 h 3170099"/>
              <a:gd name="connsiteX16" fmla="*/ 7075623 w 7075623"/>
              <a:gd name="connsiteY16" fmla="*/ 3170099 h 3170099"/>
              <a:gd name="connsiteX17" fmla="*/ 6361628 w 7075623"/>
              <a:gd name="connsiteY17" fmla="*/ 3170099 h 3170099"/>
              <a:gd name="connsiteX18" fmla="*/ 5718390 w 7075623"/>
              <a:gd name="connsiteY18" fmla="*/ 3170099 h 3170099"/>
              <a:gd name="connsiteX19" fmla="*/ 5287420 w 7075623"/>
              <a:gd name="connsiteY19" fmla="*/ 3170099 h 3170099"/>
              <a:gd name="connsiteX20" fmla="*/ 4785694 w 7075623"/>
              <a:gd name="connsiteY20" fmla="*/ 3170099 h 3170099"/>
              <a:gd name="connsiteX21" fmla="*/ 4000943 w 7075623"/>
              <a:gd name="connsiteY21" fmla="*/ 3170099 h 3170099"/>
              <a:gd name="connsiteX22" fmla="*/ 3357705 w 7075623"/>
              <a:gd name="connsiteY22" fmla="*/ 3170099 h 3170099"/>
              <a:gd name="connsiteX23" fmla="*/ 2855979 w 7075623"/>
              <a:gd name="connsiteY23" fmla="*/ 3170099 h 3170099"/>
              <a:gd name="connsiteX24" fmla="*/ 2212740 w 7075623"/>
              <a:gd name="connsiteY24" fmla="*/ 3170099 h 3170099"/>
              <a:gd name="connsiteX25" fmla="*/ 1781771 w 7075623"/>
              <a:gd name="connsiteY25" fmla="*/ 3170099 h 3170099"/>
              <a:gd name="connsiteX26" fmla="*/ 1350801 w 7075623"/>
              <a:gd name="connsiteY26" fmla="*/ 3170099 h 3170099"/>
              <a:gd name="connsiteX27" fmla="*/ 707562 w 7075623"/>
              <a:gd name="connsiteY27" fmla="*/ 3170099 h 3170099"/>
              <a:gd name="connsiteX28" fmla="*/ 0 w 7075623"/>
              <a:gd name="connsiteY28" fmla="*/ 3170099 h 3170099"/>
              <a:gd name="connsiteX29" fmla="*/ 0 w 7075623"/>
              <a:gd name="connsiteY29" fmla="*/ 2504378 h 3170099"/>
              <a:gd name="connsiteX30" fmla="*/ 0 w 7075623"/>
              <a:gd name="connsiteY30" fmla="*/ 1902059 h 3170099"/>
              <a:gd name="connsiteX31" fmla="*/ 0 w 7075623"/>
              <a:gd name="connsiteY31" fmla="*/ 1363143 h 3170099"/>
              <a:gd name="connsiteX32" fmla="*/ 0 w 7075623"/>
              <a:gd name="connsiteY32" fmla="*/ 697422 h 3170099"/>
              <a:gd name="connsiteX33" fmla="*/ 0 w 7075623"/>
              <a:gd name="connsiteY33" fmla="*/ 0 h 317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075623" h="3170099" extrusionOk="0">
                <a:moveTo>
                  <a:pt x="0" y="0"/>
                </a:moveTo>
                <a:cubicBezTo>
                  <a:pt x="131357" y="5060"/>
                  <a:pt x="445210" y="-5266"/>
                  <a:pt x="572482" y="0"/>
                </a:cubicBezTo>
                <a:cubicBezTo>
                  <a:pt x="699754" y="5266"/>
                  <a:pt x="898758" y="12791"/>
                  <a:pt x="1003452" y="0"/>
                </a:cubicBezTo>
                <a:cubicBezTo>
                  <a:pt x="1108146" y="-12791"/>
                  <a:pt x="1604851" y="9882"/>
                  <a:pt x="1788203" y="0"/>
                </a:cubicBezTo>
                <a:cubicBezTo>
                  <a:pt x="1971555" y="-9882"/>
                  <a:pt x="2135975" y="13024"/>
                  <a:pt x="2360685" y="0"/>
                </a:cubicBezTo>
                <a:cubicBezTo>
                  <a:pt x="2585395" y="-13024"/>
                  <a:pt x="2653363" y="-2554"/>
                  <a:pt x="2933167" y="0"/>
                </a:cubicBezTo>
                <a:cubicBezTo>
                  <a:pt x="3212971" y="2554"/>
                  <a:pt x="3365574" y="2348"/>
                  <a:pt x="3717918" y="0"/>
                </a:cubicBezTo>
                <a:cubicBezTo>
                  <a:pt x="4070262" y="-2348"/>
                  <a:pt x="4033652" y="5740"/>
                  <a:pt x="4219644" y="0"/>
                </a:cubicBezTo>
                <a:cubicBezTo>
                  <a:pt x="4405636" y="-5740"/>
                  <a:pt x="4690363" y="-36679"/>
                  <a:pt x="5004395" y="0"/>
                </a:cubicBezTo>
                <a:cubicBezTo>
                  <a:pt x="5318427" y="36679"/>
                  <a:pt x="5615577" y="-3299"/>
                  <a:pt x="5789146" y="0"/>
                </a:cubicBezTo>
                <a:cubicBezTo>
                  <a:pt x="5962715" y="3299"/>
                  <a:pt x="6256665" y="-6150"/>
                  <a:pt x="6432385" y="0"/>
                </a:cubicBezTo>
                <a:cubicBezTo>
                  <a:pt x="6608105" y="6150"/>
                  <a:pt x="6852135" y="-18378"/>
                  <a:pt x="7075623" y="0"/>
                </a:cubicBezTo>
                <a:cubicBezTo>
                  <a:pt x="7074905" y="145665"/>
                  <a:pt x="7048436" y="384632"/>
                  <a:pt x="7075623" y="602319"/>
                </a:cubicBezTo>
                <a:cubicBezTo>
                  <a:pt x="7102810" y="820006"/>
                  <a:pt x="7059618" y="948341"/>
                  <a:pt x="7075623" y="1141236"/>
                </a:cubicBezTo>
                <a:cubicBezTo>
                  <a:pt x="7091628" y="1334131"/>
                  <a:pt x="7075083" y="1632096"/>
                  <a:pt x="7075623" y="1775255"/>
                </a:cubicBezTo>
                <a:cubicBezTo>
                  <a:pt x="7076163" y="1918414"/>
                  <a:pt x="7106783" y="2125450"/>
                  <a:pt x="7075623" y="2409275"/>
                </a:cubicBezTo>
                <a:cubicBezTo>
                  <a:pt x="7044463" y="2693100"/>
                  <a:pt x="7040488" y="2950660"/>
                  <a:pt x="7075623" y="3170099"/>
                </a:cubicBezTo>
                <a:cubicBezTo>
                  <a:pt x="6881729" y="3135764"/>
                  <a:pt x="6620497" y="3191128"/>
                  <a:pt x="6361628" y="3170099"/>
                </a:cubicBezTo>
                <a:cubicBezTo>
                  <a:pt x="6102760" y="3149070"/>
                  <a:pt x="5991258" y="3190225"/>
                  <a:pt x="5718390" y="3170099"/>
                </a:cubicBezTo>
                <a:cubicBezTo>
                  <a:pt x="5445522" y="3149973"/>
                  <a:pt x="5469529" y="3168198"/>
                  <a:pt x="5287420" y="3170099"/>
                </a:cubicBezTo>
                <a:cubicBezTo>
                  <a:pt x="5105311" y="3172001"/>
                  <a:pt x="5021389" y="3166307"/>
                  <a:pt x="4785694" y="3170099"/>
                </a:cubicBezTo>
                <a:cubicBezTo>
                  <a:pt x="4549999" y="3173891"/>
                  <a:pt x="4283134" y="3170321"/>
                  <a:pt x="4000943" y="3170099"/>
                </a:cubicBezTo>
                <a:cubicBezTo>
                  <a:pt x="3718752" y="3169877"/>
                  <a:pt x="3526780" y="3190885"/>
                  <a:pt x="3357705" y="3170099"/>
                </a:cubicBezTo>
                <a:cubicBezTo>
                  <a:pt x="3188630" y="3149313"/>
                  <a:pt x="3006537" y="3152294"/>
                  <a:pt x="2855979" y="3170099"/>
                </a:cubicBezTo>
                <a:cubicBezTo>
                  <a:pt x="2705421" y="3187904"/>
                  <a:pt x="2357829" y="3147066"/>
                  <a:pt x="2212740" y="3170099"/>
                </a:cubicBezTo>
                <a:cubicBezTo>
                  <a:pt x="2067651" y="3193132"/>
                  <a:pt x="1966277" y="3187392"/>
                  <a:pt x="1781771" y="3170099"/>
                </a:cubicBezTo>
                <a:cubicBezTo>
                  <a:pt x="1597265" y="3152806"/>
                  <a:pt x="1437273" y="3175602"/>
                  <a:pt x="1350801" y="3170099"/>
                </a:cubicBezTo>
                <a:cubicBezTo>
                  <a:pt x="1264329" y="3164597"/>
                  <a:pt x="954001" y="3190624"/>
                  <a:pt x="707562" y="3170099"/>
                </a:cubicBezTo>
                <a:cubicBezTo>
                  <a:pt x="461123" y="3149574"/>
                  <a:pt x="142366" y="3164693"/>
                  <a:pt x="0" y="3170099"/>
                </a:cubicBezTo>
                <a:cubicBezTo>
                  <a:pt x="-26147" y="2902615"/>
                  <a:pt x="20664" y="2741171"/>
                  <a:pt x="0" y="2504378"/>
                </a:cubicBezTo>
                <a:cubicBezTo>
                  <a:pt x="-20664" y="2267585"/>
                  <a:pt x="-24555" y="2182907"/>
                  <a:pt x="0" y="1902059"/>
                </a:cubicBezTo>
                <a:cubicBezTo>
                  <a:pt x="24555" y="1621211"/>
                  <a:pt x="23553" y="1590017"/>
                  <a:pt x="0" y="1363143"/>
                </a:cubicBezTo>
                <a:cubicBezTo>
                  <a:pt x="-23553" y="1136269"/>
                  <a:pt x="-31814" y="869700"/>
                  <a:pt x="0" y="697422"/>
                </a:cubicBezTo>
                <a:cubicBezTo>
                  <a:pt x="31814" y="525144"/>
                  <a:pt x="-12767" y="186366"/>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nSpc>
                <a:spcPct val="150000"/>
              </a:lnSpc>
            </a:pPr>
            <a:r>
              <a:rPr lang="en-US" dirty="0"/>
              <a:t>Local navigation is the persistent navigation that visitors see on every page of your site. </a:t>
            </a:r>
            <a:br>
              <a:rPr lang="en-US" dirty="0"/>
            </a:br>
            <a:r>
              <a:rPr lang="en-US" dirty="0"/>
              <a:t>For team sites, local navigation shows up on the left side of the page in the area referred to as the “quick launch.” </a:t>
            </a:r>
            <a:br>
              <a:rPr lang="en-US" dirty="0"/>
            </a:br>
            <a:r>
              <a:rPr lang="en-US" dirty="0"/>
              <a:t>For communication sites, local navigation shows up at the top of the page.</a:t>
            </a:r>
          </a:p>
          <a:p>
            <a:pPr algn="just"/>
            <a:endParaRPr lang="en-US" dirty="0"/>
          </a:p>
        </p:txBody>
      </p:sp>
    </p:spTree>
    <p:extLst>
      <p:ext uri="{BB962C8B-B14F-4D97-AF65-F5344CB8AC3E}">
        <p14:creationId xmlns:p14="http://schemas.microsoft.com/office/powerpoint/2010/main" val="3070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navigation in SharePoint </a:t>
            </a:r>
            <a:r>
              <a:rPr lang="en-US" sz="2400" dirty="0">
                <a:latin typeface="+mn-lt"/>
                <a:cs typeface="Segoe UI Semilight" panose="020B0402040204020203" pitchFamily="34" charset="0"/>
              </a:rPr>
              <a:t>(3/4) </a:t>
            </a:r>
            <a:endParaRPr lang="en-US" dirty="0"/>
          </a:p>
        </p:txBody>
      </p:sp>
      <p:sp>
        <p:nvSpPr>
          <p:cNvPr id="9" name="TextBox 8">
            <a:extLst>
              <a:ext uri="{FF2B5EF4-FFF2-40B4-BE49-F238E27FC236}">
                <a16:creationId xmlns:a16="http://schemas.microsoft.com/office/drawing/2014/main" id="{A4AAA036-953A-4BEA-B722-AD80CBB25E9B}"/>
              </a:ext>
            </a:extLst>
          </p:cNvPr>
          <p:cNvSpPr txBox="1"/>
          <p:nvPr/>
        </p:nvSpPr>
        <p:spPr>
          <a:xfrm>
            <a:off x="584200" y="1435100"/>
            <a:ext cx="7162784" cy="461665"/>
          </a:xfrm>
          <a:prstGeom prst="rect">
            <a:avLst/>
          </a:prstGeom>
          <a:noFill/>
        </p:spPr>
        <p:txBody>
          <a:bodyPr wrap="square">
            <a:spAutoFit/>
          </a:bodyPr>
          <a:lstStyle>
            <a:defPPr>
              <a:defRPr lang="en-US"/>
            </a:defPPr>
            <a:lvl1pPr>
              <a:defRPr sz="2400" b="1" i="0">
                <a:solidFill>
                  <a:srgbClr val="000000"/>
                </a:solidFill>
                <a:effectLst/>
                <a:latin typeface="+mj-lt"/>
                <a:cs typeface="Segoe UI Semilight" panose="020B0402040204020203" pitchFamily="34" charset="0"/>
              </a:defRPr>
            </a:lvl1pPr>
          </a:lstStyle>
          <a:p>
            <a:r>
              <a:rPr lang="en-US" dirty="0"/>
              <a:t>Hub navigation for groups of related sites</a:t>
            </a:r>
          </a:p>
        </p:txBody>
      </p:sp>
      <p:pic>
        <p:nvPicPr>
          <p:cNvPr id="3" name="Picture 2" descr="Site navigation">
            <a:extLst>
              <a:ext uri="{FF2B5EF4-FFF2-40B4-BE49-F238E27FC236}">
                <a16:creationId xmlns:a16="http://schemas.microsoft.com/office/drawing/2014/main" id="{89C74B4A-FCDA-4257-928C-948B06768688}"/>
              </a:ext>
            </a:extLst>
          </p:cNvPr>
          <p:cNvPicPr>
            <a:picLocks noChangeAspect="1"/>
          </p:cNvPicPr>
          <p:nvPr/>
        </p:nvPicPr>
        <p:blipFill>
          <a:blip r:embed="rId3"/>
          <a:stretch>
            <a:fillRect/>
          </a:stretch>
        </p:blipFill>
        <p:spPr>
          <a:xfrm>
            <a:off x="7710009" y="1435100"/>
            <a:ext cx="4108522" cy="5034884"/>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34E3B4E8-1A31-40A8-83D2-ADEDC1271A06}"/>
              </a:ext>
            </a:extLst>
          </p:cNvPr>
          <p:cNvSpPr txBox="1"/>
          <p:nvPr/>
        </p:nvSpPr>
        <p:spPr>
          <a:xfrm>
            <a:off x="584200" y="2240498"/>
            <a:ext cx="6223000" cy="3016210"/>
          </a:xfrm>
          <a:custGeom>
            <a:avLst/>
            <a:gdLst>
              <a:gd name="connsiteX0" fmla="*/ 0 w 6223000"/>
              <a:gd name="connsiteY0" fmla="*/ 0 h 3016210"/>
              <a:gd name="connsiteX1" fmla="*/ 629214 w 6223000"/>
              <a:gd name="connsiteY1" fmla="*/ 0 h 3016210"/>
              <a:gd name="connsiteX2" fmla="*/ 1133969 w 6223000"/>
              <a:gd name="connsiteY2" fmla="*/ 0 h 3016210"/>
              <a:gd name="connsiteX3" fmla="*/ 1949873 w 6223000"/>
              <a:gd name="connsiteY3" fmla="*/ 0 h 3016210"/>
              <a:gd name="connsiteX4" fmla="*/ 2579088 w 6223000"/>
              <a:gd name="connsiteY4" fmla="*/ 0 h 3016210"/>
              <a:gd name="connsiteX5" fmla="*/ 3208302 w 6223000"/>
              <a:gd name="connsiteY5" fmla="*/ 0 h 3016210"/>
              <a:gd name="connsiteX6" fmla="*/ 4024207 w 6223000"/>
              <a:gd name="connsiteY6" fmla="*/ 0 h 3016210"/>
              <a:gd name="connsiteX7" fmla="*/ 4591191 w 6223000"/>
              <a:gd name="connsiteY7" fmla="*/ 0 h 3016210"/>
              <a:gd name="connsiteX8" fmla="*/ 5407096 w 6223000"/>
              <a:gd name="connsiteY8" fmla="*/ 0 h 3016210"/>
              <a:gd name="connsiteX9" fmla="*/ 6223000 w 6223000"/>
              <a:gd name="connsiteY9" fmla="*/ 0 h 3016210"/>
              <a:gd name="connsiteX10" fmla="*/ 6223000 w 6223000"/>
              <a:gd name="connsiteY10" fmla="*/ 603242 h 3016210"/>
              <a:gd name="connsiteX11" fmla="*/ 6223000 w 6223000"/>
              <a:gd name="connsiteY11" fmla="*/ 1206484 h 3016210"/>
              <a:gd name="connsiteX12" fmla="*/ 6223000 w 6223000"/>
              <a:gd name="connsiteY12" fmla="*/ 1839888 h 3016210"/>
              <a:gd name="connsiteX13" fmla="*/ 6223000 w 6223000"/>
              <a:gd name="connsiteY13" fmla="*/ 2352644 h 3016210"/>
              <a:gd name="connsiteX14" fmla="*/ 6223000 w 6223000"/>
              <a:gd name="connsiteY14" fmla="*/ 3016210 h 3016210"/>
              <a:gd name="connsiteX15" fmla="*/ 5531556 w 6223000"/>
              <a:gd name="connsiteY15" fmla="*/ 3016210 h 3016210"/>
              <a:gd name="connsiteX16" fmla="*/ 4840111 w 6223000"/>
              <a:gd name="connsiteY16" fmla="*/ 3016210 h 3016210"/>
              <a:gd name="connsiteX17" fmla="*/ 4024207 w 6223000"/>
              <a:gd name="connsiteY17" fmla="*/ 3016210 h 3016210"/>
              <a:gd name="connsiteX18" fmla="*/ 3332762 w 6223000"/>
              <a:gd name="connsiteY18" fmla="*/ 3016210 h 3016210"/>
              <a:gd name="connsiteX19" fmla="*/ 2828008 w 6223000"/>
              <a:gd name="connsiteY19" fmla="*/ 3016210 h 3016210"/>
              <a:gd name="connsiteX20" fmla="*/ 2261023 w 6223000"/>
              <a:gd name="connsiteY20" fmla="*/ 3016210 h 3016210"/>
              <a:gd name="connsiteX21" fmla="*/ 1445119 w 6223000"/>
              <a:gd name="connsiteY21" fmla="*/ 3016210 h 3016210"/>
              <a:gd name="connsiteX22" fmla="*/ 753674 w 6223000"/>
              <a:gd name="connsiteY22" fmla="*/ 3016210 h 3016210"/>
              <a:gd name="connsiteX23" fmla="*/ 0 w 6223000"/>
              <a:gd name="connsiteY23" fmla="*/ 3016210 h 3016210"/>
              <a:gd name="connsiteX24" fmla="*/ 0 w 6223000"/>
              <a:gd name="connsiteY24" fmla="*/ 2412968 h 3016210"/>
              <a:gd name="connsiteX25" fmla="*/ 0 w 6223000"/>
              <a:gd name="connsiteY25" fmla="*/ 1900212 h 3016210"/>
              <a:gd name="connsiteX26" fmla="*/ 0 w 6223000"/>
              <a:gd name="connsiteY26" fmla="*/ 1387457 h 3016210"/>
              <a:gd name="connsiteX27" fmla="*/ 0 w 6223000"/>
              <a:gd name="connsiteY27" fmla="*/ 754053 h 3016210"/>
              <a:gd name="connsiteX28" fmla="*/ 0 w 6223000"/>
              <a:gd name="connsiteY28" fmla="*/ 0 h 301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223000" h="3016210" extrusionOk="0">
                <a:moveTo>
                  <a:pt x="0" y="0"/>
                </a:moveTo>
                <a:cubicBezTo>
                  <a:pt x="136516" y="-3938"/>
                  <a:pt x="376559" y="-18571"/>
                  <a:pt x="629214" y="0"/>
                </a:cubicBezTo>
                <a:cubicBezTo>
                  <a:pt x="881869" y="18571"/>
                  <a:pt x="1022067" y="13850"/>
                  <a:pt x="1133969" y="0"/>
                </a:cubicBezTo>
                <a:cubicBezTo>
                  <a:pt x="1245871" y="-13850"/>
                  <a:pt x="1696754" y="24672"/>
                  <a:pt x="1949873" y="0"/>
                </a:cubicBezTo>
                <a:cubicBezTo>
                  <a:pt x="2202992" y="-24672"/>
                  <a:pt x="2385854" y="24619"/>
                  <a:pt x="2579088" y="0"/>
                </a:cubicBezTo>
                <a:cubicBezTo>
                  <a:pt x="2772322" y="-24619"/>
                  <a:pt x="3051483" y="-914"/>
                  <a:pt x="3208302" y="0"/>
                </a:cubicBezTo>
                <a:cubicBezTo>
                  <a:pt x="3365121" y="914"/>
                  <a:pt x="3663508" y="-34335"/>
                  <a:pt x="4024207" y="0"/>
                </a:cubicBezTo>
                <a:cubicBezTo>
                  <a:pt x="4384907" y="34335"/>
                  <a:pt x="4341263" y="18744"/>
                  <a:pt x="4591191" y="0"/>
                </a:cubicBezTo>
                <a:cubicBezTo>
                  <a:pt x="4841119" y="-18744"/>
                  <a:pt x="5153935" y="32168"/>
                  <a:pt x="5407096" y="0"/>
                </a:cubicBezTo>
                <a:cubicBezTo>
                  <a:pt x="5660257" y="-32168"/>
                  <a:pt x="5954790" y="30282"/>
                  <a:pt x="6223000" y="0"/>
                </a:cubicBezTo>
                <a:cubicBezTo>
                  <a:pt x="6209688" y="123615"/>
                  <a:pt x="6248498" y="466522"/>
                  <a:pt x="6223000" y="603242"/>
                </a:cubicBezTo>
                <a:cubicBezTo>
                  <a:pt x="6197502" y="739962"/>
                  <a:pt x="6224570" y="923367"/>
                  <a:pt x="6223000" y="1206484"/>
                </a:cubicBezTo>
                <a:cubicBezTo>
                  <a:pt x="6221430" y="1489601"/>
                  <a:pt x="6206396" y="1553854"/>
                  <a:pt x="6223000" y="1839888"/>
                </a:cubicBezTo>
                <a:cubicBezTo>
                  <a:pt x="6239604" y="2125922"/>
                  <a:pt x="6199994" y="2112218"/>
                  <a:pt x="6223000" y="2352644"/>
                </a:cubicBezTo>
                <a:cubicBezTo>
                  <a:pt x="6246006" y="2593070"/>
                  <a:pt x="6195215" y="2818895"/>
                  <a:pt x="6223000" y="3016210"/>
                </a:cubicBezTo>
                <a:cubicBezTo>
                  <a:pt x="6079179" y="3004172"/>
                  <a:pt x="5738418" y="3020132"/>
                  <a:pt x="5531556" y="3016210"/>
                </a:cubicBezTo>
                <a:cubicBezTo>
                  <a:pt x="5324694" y="3012288"/>
                  <a:pt x="5173278" y="3043953"/>
                  <a:pt x="4840111" y="3016210"/>
                </a:cubicBezTo>
                <a:cubicBezTo>
                  <a:pt x="4506944" y="2988467"/>
                  <a:pt x="4264233" y="3034212"/>
                  <a:pt x="4024207" y="3016210"/>
                </a:cubicBezTo>
                <a:cubicBezTo>
                  <a:pt x="3784181" y="2998208"/>
                  <a:pt x="3651492" y="2988578"/>
                  <a:pt x="3332762" y="3016210"/>
                </a:cubicBezTo>
                <a:cubicBezTo>
                  <a:pt x="3014032" y="3043842"/>
                  <a:pt x="3078235" y="3011532"/>
                  <a:pt x="2828008" y="3016210"/>
                </a:cubicBezTo>
                <a:cubicBezTo>
                  <a:pt x="2577781" y="3020888"/>
                  <a:pt x="2383581" y="2996017"/>
                  <a:pt x="2261023" y="3016210"/>
                </a:cubicBezTo>
                <a:cubicBezTo>
                  <a:pt x="2138465" y="3036403"/>
                  <a:pt x="1627389" y="2981536"/>
                  <a:pt x="1445119" y="3016210"/>
                </a:cubicBezTo>
                <a:cubicBezTo>
                  <a:pt x="1262849" y="3050884"/>
                  <a:pt x="958682" y="2993793"/>
                  <a:pt x="753674" y="3016210"/>
                </a:cubicBezTo>
                <a:cubicBezTo>
                  <a:pt x="548666" y="3038627"/>
                  <a:pt x="216894" y="3002686"/>
                  <a:pt x="0" y="3016210"/>
                </a:cubicBezTo>
                <a:cubicBezTo>
                  <a:pt x="19765" y="2768577"/>
                  <a:pt x="19925" y="2698571"/>
                  <a:pt x="0" y="2412968"/>
                </a:cubicBezTo>
                <a:cubicBezTo>
                  <a:pt x="-19925" y="2127365"/>
                  <a:pt x="14569" y="2140399"/>
                  <a:pt x="0" y="1900212"/>
                </a:cubicBezTo>
                <a:cubicBezTo>
                  <a:pt x="-14569" y="1660025"/>
                  <a:pt x="927" y="1585278"/>
                  <a:pt x="0" y="1387457"/>
                </a:cubicBezTo>
                <a:cubicBezTo>
                  <a:pt x="-927" y="1189636"/>
                  <a:pt x="-65" y="929704"/>
                  <a:pt x="0" y="754053"/>
                </a:cubicBezTo>
                <a:cubicBezTo>
                  <a:pt x="65" y="578402"/>
                  <a:pt x="3172" y="290076"/>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gn="just">
              <a:lnSpc>
                <a:spcPct val="150000"/>
              </a:lnSpc>
            </a:pPr>
            <a:r>
              <a:rPr lang="en-US" dirty="0"/>
              <a:t>Hub site navigation is displayed above the local navigation on each site, just below the suite bar. </a:t>
            </a:r>
            <a:br>
              <a:rPr lang="en-US" dirty="0"/>
            </a:br>
            <a:r>
              <a:rPr lang="en-US" dirty="0"/>
              <a:t>Hub sites provide a great way to achieve the cross-site navigation features previously available in managed navigation and site hierarchies in classic SharePoint.</a:t>
            </a:r>
          </a:p>
          <a:p>
            <a:pPr algn="just"/>
            <a:endParaRPr lang="en-US" dirty="0"/>
          </a:p>
          <a:p>
            <a:pPr algn="just"/>
            <a:endParaRPr lang="en-US" dirty="0"/>
          </a:p>
        </p:txBody>
      </p:sp>
    </p:spTree>
    <p:extLst>
      <p:ext uri="{BB962C8B-B14F-4D97-AF65-F5344CB8AC3E}">
        <p14:creationId xmlns:p14="http://schemas.microsoft.com/office/powerpoint/2010/main" val="285605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navigation in SharePoint </a:t>
            </a:r>
            <a:r>
              <a:rPr lang="en-US" sz="2400" dirty="0">
                <a:latin typeface="+mn-lt"/>
                <a:cs typeface="Segoe UI Semilight" panose="020B0402040204020203" pitchFamily="34" charset="0"/>
              </a:rPr>
              <a:t>(4/4)</a:t>
            </a:r>
            <a:endParaRPr lang="en-US" dirty="0"/>
          </a:p>
        </p:txBody>
      </p:sp>
      <p:sp>
        <p:nvSpPr>
          <p:cNvPr id="9" name="TextBox 8">
            <a:extLst>
              <a:ext uri="{FF2B5EF4-FFF2-40B4-BE49-F238E27FC236}">
                <a16:creationId xmlns:a16="http://schemas.microsoft.com/office/drawing/2014/main" id="{A4AAA036-953A-4BEA-B722-AD80CBB25E9B}"/>
              </a:ext>
            </a:extLst>
          </p:cNvPr>
          <p:cNvSpPr txBox="1"/>
          <p:nvPr/>
        </p:nvSpPr>
        <p:spPr>
          <a:xfrm>
            <a:off x="584200" y="1342767"/>
            <a:ext cx="3523343" cy="461665"/>
          </a:xfrm>
          <a:prstGeom prst="rect">
            <a:avLst/>
          </a:prstGeom>
          <a:noFill/>
        </p:spPr>
        <p:txBody>
          <a:bodyPr wrap="square">
            <a:spAutoFit/>
          </a:bodyPr>
          <a:lstStyle>
            <a:defPPr>
              <a:defRPr lang="en-US"/>
            </a:defPPr>
            <a:lvl1pPr>
              <a:defRPr sz="2400" b="1" i="0">
                <a:solidFill>
                  <a:srgbClr val="000000"/>
                </a:solidFill>
                <a:effectLst/>
                <a:latin typeface="+mj-lt"/>
                <a:cs typeface="Segoe UI Semilight" panose="020B0402040204020203" pitchFamily="34" charset="0"/>
              </a:defRPr>
            </a:lvl1pPr>
          </a:lstStyle>
          <a:p>
            <a:r>
              <a:rPr lang="en-US" dirty="0"/>
              <a:t>Megamenu navigation</a:t>
            </a:r>
          </a:p>
        </p:txBody>
      </p:sp>
      <p:pic>
        <p:nvPicPr>
          <p:cNvPr id="5" name="Picture 4" descr="Change the look">
            <a:extLst>
              <a:ext uri="{FF2B5EF4-FFF2-40B4-BE49-F238E27FC236}">
                <a16:creationId xmlns:a16="http://schemas.microsoft.com/office/drawing/2014/main" id="{99D51D92-A6DB-4FF6-B354-6AFB159BE5B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02462" y="923146"/>
            <a:ext cx="5789538" cy="3544007"/>
          </a:xfrm>
          <a:prstGeom prst="rect">
            <a:avLst/>
          </a:prstGeom>
        </p:spPr>
      </p:pic>
      <p:sp>
        <p:nvSpPr>
          <p:cNvPr id="4" name="TextBox 3">
            <a:extLst>
              <a:ext uri="{FF2B5EF4-FFF2-40B4-BE49-F238E27FC236}">
                <a16:creationId xmlns:a16="http://schemas.microsoft.com/office/drawing/2014/main" id="{34E3B4E8-1A31-40A8-83D2-ADEDC1271A06}"/>
              </a:ext>
            </a:extLst>
          </p:cNvPr>
          <p:cNvSpPr txBox="1"/>
          <p:nvPr/>
        </p:nvSpPr>
        <p:spPr>
          <a:xfrm>
            <a:off x="584200" y="2019300"/>
            <a:ext cx="4872193" cy="4651658"/>
          </a:xfrm>
          <a:custGeom>
            <a:avLst/>
            <a:gdLst>
              <a:gd name="connsiteX0" fmla="*/ 0 w 4872193"/>
              <a:gd name="connsiteY0" fmla="*/ 0 h 4651658"/>
              <a:gd name="connsiteX1" fmla="*/ 647306 w 4872193"/>
              <a:gd name="connsiteY1" fmla="*/ 0 h 4651658"/>
              <a:gd name="connsiteX2" fmla="*/ 1197167 w 4872193"/>
              <a:gd name="connsiteY2" fmla="*/ 0 h 4651658"/>
              <a:gd name="connsiteX3" fmla="*/ 1990639 w 4872193"/>
              <a:gd name="connsiteY3" fmla="*/ 0 h 4651658"/>
              <a:gd name="connsiteX4" fmla="*/ 2637944 w 4872193"/>
              <a:gd name="connsiteY4" fmla="*/ 0 h 4651658"/>
              <a:gd name="connsiteX5" fmla="*/ 3285250 w 4872193"/>
              <a:gd name="connsiteY5" fmla="*/ 0 h 4651658"/>
              <a:gd name="connsiteX6" fmla="*/ 4078722 w 4872193"/>
              <a:gd name="connsiteY6" fmla="*/ 0 h 4651658"/>
              <a:gd name="connsiteX7" fmla="*/ 4872193 w 4872193"/>
              <a:gd name="connsiteY7" fmla="*/ 0 h 4651658"/>
              <a:gd name="connsiteX8" fmla="*/ 4872193 w 4872193"/>
              <a:gd name="connsiteY8" fmla="*/ 757556 h 4651658"/>
              <a:gd name="connsiteX9" fmla="*/ 4872193 w 4872193"/>
              <a:gd name="connsiteY9" fmla="*/ 1329045 h 4651658"/>
              <a:gd name="connsiteX10" fmla="*/ 4872193 w 4872193"/>
              <a:gd name="connsiteY10" fmla="*/ 1900535 h 4651658"/>
              <a:gd name="connsiteX11" fmla="*/ 4872193 w 4872193"/>
              <a:gd name="connsiteY11" fmla="*/ 2565057 h 4651658"/>
              <a:gd name="connsiteX12" fmla="*/ 4872193 w 4872193"/>
              <a:gd name="connsiteY12" fmla="*/ 3276096 h 4651658"/>
              <a:gd name="connsiteX13" fmla="*/ 4872193 w 4872193"/>
              <a:gd name="connsiteY13" fmla="*/ 3801069 h 4651658"/>
              <a:gd name="connsiteX14" fmla="*/ 4872193 w 4872193"/>
              <a:gd name="connsiteY14" fmla="*/ 4651658 h 4651658"/>
              <a:gd name="connsiteX15" fmla="*/ 4176165 w 4872193"/>
              <a:gd name="connsiteY15" fmla="*/ 4651658 h 4651658"/>
              <a:gd name="connsiteX16" fmla="*/ 3480138 w 4872193"/>
              <a:gd name="connsiteY16" fmla="*/ 4651658 h 4651658"/>
              <a:gd name="connsiteX17" fmla="*/ 2686666 w 4872193"/>
              <a:gd name="connsiteY17" fmla="*/ 4651658 h 4651658"/>
              <a:gd name="connsiteX18" fmla="*/ 1990639 w 4872193"/>
              <a:gd name="connsiteY18" fmla="*/ 4651658 h 4651658"/>
              <a:gd name="connsiteX19" fmla="*/ 1440777 w 4872193"/>
              <a:gd name="connsiteY19" fmla="*/ 4651658 h 4651658"/>
              <a:gd name="connsiteX20" fmla="*/ 842193 w 4872193"/>
              <a:gd name="connsiteY20" fmla="*/ 4651658 h 4651658"/>
              <a:gd name="connsiteX21" fmla="*/ 0 w 4872193"/>
              <a:gd name="connsiteY21" fmla="*/ 4651658 h 4651658"/>
              <a:gd name="connsiteX22" fmla="*/ 0 w 4872193"/>
              <a:gd name="connsiteY22" fmla="*/ 3987135 h 4651658"/>
              <a:gd name="connsiteX23" fmla="*/ 0 w 4872193"/>
              <a:gd name="connsiteY23" fmla="*/ 3322613 h 4651658"/>
              <a:gd name="connsiteX24" fmla="*/ 0 w 4872193"/>
              <a:gd name="connsiteY24" fmla="*/ 2704607 h 4651658"/>
              <a:gd name="connsiteX25" fmla="*/ 0 w 4872193"/>
              <a:gd name="connsiteY25" fmla="*/ 2179634 h 4651658"/>
              <a:gd name="connsiteX26" fmla="*/ 0 w 4872193"/>
              <a:gd name="connsiteY26" fmla="*/ 1654661 h 4651658"/>
              <a:gd name="connsiteX27" fmla="*/ 0 w 4872193"/>
              <a:gd name="connsiteY27" fmla="*/ 943622 h 4651658"/>
              <a:gd name="connsiteX28" fmla="*/ 0 w 4872193"/>
              <a:gd name="connsiteY28" fmla="*/ 0 h 4651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872193" h="4651658" extrusionOk="0">
                <a:moveTo>
                  <a:pt x="0" y="0"/>
                </a:moveTo>
                <a:cubicBezTo>
                  <a:pt x="189366" y="1534"/>
                  <a:pt x="461063" y="5152"/>
                  <a:pt x="647306" y="0"/>
                </a:cubicBezTo>
                <a:cubicBezTo>
                  <a:pt x="833549" y="-5152"/>
                  <a:pt x="1080482" y="22171"/>
                  <a:pt x="1197167" y="0"/>
                </a:cubicBezTo>
                <a:cubicBezTo>
                  <a:pt x="1313852" y="-22171"/>
                  <a:pt x="1695385" y="-28552"/>
                  <a:pt x="1990639" y="0"/>
                </a:cubicBezTo>
                <a:cubicBezTo>
                  <a:pt x="2285893" y="28552"/>
                  <a:pt x="2332140" y="-23085"/>
                  <a:pt x="2637944" y="0"/>
                </a:cubicBezTo>
                <a:cubicBezTo>
                  <a:pt x="2943748" y="23085"/>
                  <a:pt x="3079182" y="-15598"/>
                  <a:pt x="3285250" y="0"/>
                </a:cubicBezTo>
                <a:cubicBezTo>
                  <a:pt x="3491318" y="15598"/>
                  <a:pt x="3825593" y="573"/>
                  <a:pt x="4078722" y="0"/>
                </a:cubicBezTo>
                <a:cubicBezTo>
                  <a:pt x="4331851" y="-573"/>
                  <a:pt x="4547424" y="-9223"/>
                  <a:pt x="4872193" y="0"/>
                </a:cubicBezTo>
                <a:cubicBezTo>
                  <a:pt x="4903595" y="270346"/>
                  <a:pt x="4860520" y="468563"/>
                  <a:pt x="4872193" y="757556"/>
                </a:cubicBezTo>
                <a:cubicBezTo>
                  <a:pt x="4883866" y="1046549"/>
                  <a:pt x="4897519" y="1093573"/>
                  <a:pt x="4872193" y="1329045"/>
                </a:cubicBezTo>
                <a:cubicBezTo>
                  <a:pt x="4846867" y="1564517"/>
                  <a:pt x="4866174" y="1669249"/>
                  <a:pt x="4872193" y="1900535"/>
                </a:cubicBezTo>
                <a:cubicBezTo>
                  <a:pt x="4878213" y="2131821"/>
                  <a:pt x="4854677" y="2285777"/>
                  <a:pt x="4872193" y="2565057"/>
                </a:cubicBezTo>
                <a:cubicBezTo>
                  <a:pt x="4889709" y="2844337"/>
                  <a:pt x="4870386" y="3083319"/>
                  <a:pt x="4872193" y="3276096"/>
                </a:cubicBezTo>
                <a:cubicBezTo>
                  <a:pt x="4874000" y="3468873"/>
                  <a:pt x="4857244" y="3620544"/>
                  <a:pt x="4872193" y="3801069"/>
                </a:cubicBezTo>
                <a:cubicBezTo>
                  <a:pt x="4887142" y="3981594"/>
                  <a:pt x="4868398" y="4455788"/>
                  <a:pt x="4872193" y="4651658"/>
                </a:cubicBezTo>
                <a:cubicBezTo>
                  <a:pt x="4603761" y="4632543"/>
                  <a:pt x="4322722" y="4661372"/>
                  <a:pt x="4176165" y="4651658"/>
                </a:cubicBezTo>
                <a:cubicBezTo>
                  <a:pt x="4029608" y="4641944"/>
                  <a:pt x="3727853" y="4668351"/>
                  <a:pt x="3480138" y="4651658"/>
                </a:cubicBezTo>
                <a:cubicBezTo>
                  <a:pt x="3232423" y="4634965"/>
                  <a:pt x="2913164" y="4623085"/>
                  <a:pt x="2686666" y="4651658"/>
                </a:cubicBezTo>
                <a:cubicBezTo>
                  <a:pt x="2460168" y="4680231"/>
                  <a:pt x="2216744" y="4619636"/>
                  <a:pt x="1990639" y="4651658"/>
                </a:cubicBezTo>
                <a:cubicBezTo>
                  <a:pt x="1764534" y="4683680"/>
                  <a:pt x="1581161" y="4640985"/>
                  <a:pt x="1440777" y="4651658"/>
                </a:cubicBezTo>
                <a:cubicBezTo>
                  <a:pt x="1300393" y="4662331"/>
                  <a:pt x="1094170" y="4666671"/>
                  <a:pt x="842193" y="4651658"/>
                </a:cubicBezTo>
                <a:cubicBezTo>
                  <a:pt x="590216" y="4636645"/>
                  <a:pt x="206458" y="4680336"/>
                  <a:pt x="0" y="4651658"/>
                </a:cubicBezTo>
                <a:cubicBezTo>
                  <a:pt x="15593" y="4381561"/>
                  <a:pt x="-25390" y="4213659"/>
                  <a:pt x="0" y="3987135"/>
                </a:cubicBezTo>
                <a:cubicBezTo>
                  <a:pt x="25390" y="3760611"/>
                  <a:pt x="-13640" y="3460853"/>
                  <a:pt x="0" y="3322613"/>
                </a:cubicBezTo>
                <a:cubicBezTo>
                  <a:pt x="13640" y="3184373"/>
                  <a:pt x="-21441" y="2946854"/>
                  <a:pt x="0" y="2704607"/>
                </a:cubicBezTo>
                <a:cubicBezTo>
                  <a:pt x="21441" y="2462360"/>
                  <a:pt x="7165" y="2369733"/>
                  <a:pt x="0" y="2179634"/>
                </a:cubicBezTo>
                <a:cubicBezTo>
                  <a:pt x="-7165" y="1989535"/>
                  <a:pt x="10552" y="1790223"/>
                  <a:pt x="0" y="1654661"/>
                </a:cubicBezTo>
                <a:cubicBezTo>
                  <a:pt x="-10552" y="1519099"/>
                  <a:pt x="-11463" y="1197588"/>
                  <a:pt x="0" y="943622"/>
                </a:cubicBezTo>
                <a:cubicBezTo>
                  <a:pt x="11463" y="689656"/>
                  <a:pt x="8343" y="270389"/>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a:lnSpc>
                <a:spcPct val="150000"/>
              </a:lnSpc>
            </a:pPr>
            <a:r>
              <a:rPr lang="en-US" dirty="0"/>
              <a:t>Megamenu navigation is a feature in “Change the look” options. </a:t>
            </a:r>
            <a:br>
              <a:rPr lang="en-US" dirty="0"/>
            </a:br>
            <a:r>
              <a:rPr lang="en-US" dirty="0"/>
              <a:t>It allows showing multiple levels of hierarchy at once. </a:t>
            </a:r>
            <a:br>
              <a:rPr lang="en-US" dirty="0"/>
            </a:br>
            <a:r>
              <a:rPr lang="en-US" dirty="0"/>
              <a:t>This will enable you to better organize and showcase the content and sites. </a:t>
            </a:r>
            <a:br>
              <a:rPr lang="en-US" dirty="0"/>
            </a:br>
            <a:r>
              <a:rPr lang="en-US" dirty="0"/>
              <a:t>The megamenu navigation layout is only available for horizontally oriented navigations and allows for a panel display of links up to three levels.</a:t>
            </a:r>
          </a:p>
        </p:txBody>
      </p:sp>
      <p:pic>
        <p:nvPicPr>
          <p:cNvPr id="3" name="Picture 2" descr="Megamenu navigation">
            <a:extLst>
              <a:ext uri="{FF2B5EF4-FFF2-40B4-BE49-F238E27FC236}">
                <a16:creationId xmlns:a16="http://schemas.microsoft.com/office/drawing/2014/main" id="{C0EF970C-229B-4B62-882A-5AEB45EC1F4B}"/>
              </a:ext>
            </a:extLst>
          </p:cNvPr>
          <p:cNvPicPr>
            <a:picLocks noChangeAspect="1"/>
          </p:cNvPicPr>
          <p:nvPr/>
        </p:nvPicPr>
        <p:blipFill rotWithShape="1">
          <a:blip r:embed="rId4"/>
          <a:srcRect r="5782" b="31513"/>
          <a:stretch/>
        </p:blipFill>
        <p:spPr>
          <a:xfrm>
            <a:off x="6781559" y="4467153"/>
            <a:ext cx="5249620" cy="229185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6548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SharePoint hub sites</a:t>
            </a:r>
            <a:endParaRPr lang="en-US" dirty="0">
              <a:latin typeface="+mn-lt"/>
            </a:endParaRPr>
          </a:p>
        </p:txBody>
      </p:sp>
      <p:sp>
        <p:nvSpPr>
          <p:cNvPr id="13" name="TextBox 12">
            <a:extLst>
              <a:ext uri="{FF2B5EF4-FFF2-40B4-BE49-F238E27FC236}">
                <a16:creationId xmlns:a16="http://schemas.microsoft.com/office/drawing/2014/main" id="{B7810543-3F5E-4660-8533-9DEC541B0ABB}"/>
              </a:ext>
            </a:extLst>
          </p:cNvPr>
          <p:cNvSpPr txBox="1"/>
          <p:nvPr/>
        </p:nvSpPr>
        <p:spPr>
          <a:xfrm>
            <a:off x="501489" y="1392067"/>
            <a:ext cx="11314113" cy="5539978"/>
          </a:xfrm>
          <a:prstGeom prst="rect">
            <a:avLst/>
          </a:prstGeom>
          <a:noFill/>
        </p:spPr>
        <p:txBody>
          <a:bodyPr wrap="square">
            <a:spAutoFit/>
          </a:bodyPr>
          <a:lstStyle>
            <a:defPPr>
              <a:defRPr lang="en-US"/>
            </a:defPPr>
            <a:lvl1pPr>
              <a:defRPr sz="2400" b="0" i="0">
                <a:solidFill>
                  <a:srgbClr val="000000"/>
                </a:solidFill>
                <a:effectLst/>
                <a:latin typeface="Segoe UI Semilight" panose="020B0402040204020203" pitchFamily="34" charset="0"/>
                <a:cs typeface="Segoe UI Semilight" panose="020B0402040204020203" pitchFamily="34" charset="0"/>
              </a:defRPr>
            </a:lvl1pPr>
          </a:lstStyle>
          <a:p>
            <a:r>
              <a:rPr lang="en-US" b="1" dirty="0"/>
              <a:t>SharePoint hub sites</a:t>
            </a:r>
            <a:r>
              <a:rPr lang="en-US" dirty="0"/>
              <a:t> provide the flexibility and help organizations by connecting and organizing sites based on project, department, division, region, etc. </a:t>
            </a:r>
            <a:br>
              <a:rPr lang="en-US" dirty="0"/>
            </a:br>
            <a:endParaRPr lang="en-US" dirty="0"/>
          </a:p>
          <a:p>
            <a:pPr>
              <a:lnSpc>
                <a:spcPct val="150000"/>
              </a:lnSpc>
            </a:pPr>
            <a:r>
              <a:rPr lang="en-US" b="1" dirty="0"/>
              <a:t>Benefits of SharePoint hub sites</a:t>
            </a:r>
          </a:p>
          <a:p>
            <a:pPr marL="342900" indent="-342900">
              <a:lnSpc>
                <a:spcPct val="150000"/>
              </a:lnSpc>
              <a:buFont typeface="Arial" panose="020B0604020202020204" pitchFamily="34" charset="0"/>
              <a:buChar char="•"/>
            </a:pPr>
            <a:r>
              <a:rPr lang="en-US" dirty="0"/>
              <a:t>Shared navigation</a:t>
            </a:r>
          </a:p>
          <a:p>
            <a:pPr marL="342900" indent="-342900">
              <a:lnSpc>
                <a:spcPct val="150000"/>
              </a:lnSpc>
              <a:buFont typeface="Arial" panose="020B0604020202020204" pitchFamily="34" charset="0"/>
              <a:buChar char="•"/>
            </a:pPr>
            <a:r>
              <a:rPr lang="en-US" dirty="0"/>
              <a:t>Search across the hub</a:t>
            </a:r>
          </a:p>
          <a:p>
            <a:pPr marL="342900" indent="-342900">
              <a:lnSpc>
                <a:spcPct val="150000"/>
              </a:lnSpc>
              <a:buFont typeface="Arial" panose="020B0604020202020204" pitchFamily="34" charset="0"/>
              <a:buChar char="•"/>
            </a:pPr>
            <a:r>
              <a:rPr lang="en-US" dirty="0"/>
              <a:t>A home destination for the hub</a:t>
            </a:r>
          </a:p>
          <a:p>
            <a:pPr marL="742933" lvl="1" indent="-28575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News roll-up</a:t>
            </a:r>
          </a:p>
          <a:p>
            <a:pPr marL="742933" lvl="1" indent="-28575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Associated sites</a:t>
            </a:r>
          </a:p>
          <a:p>
            <a:pPr marL="742933" lvl="1" indent="-28575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Highlighted content</a:t>
            </a:r>
          </a:p>
          <a:p>
            <a:pPr lvl="1"/>
            <a:br>
              <a:rPr lang="en-US" sz="2400" dirty="0"/>
            </a:br>
            <a:endParaRPr lang="en-US" sz="2400" dirty="0"/>
          </a:p>
        </p:txBody>
      </p:sp>
      <p:pic>
        <p:nvPicPr>
          <p:cNvPr id="2" name="Picture 1" descr="image of the hub sites">
            <a:extLst>
              <a:ext uri="{FF2B5EF4-FFF2-40B4-BE49-F238E27FC236}">
                <a16:creationId xmlns:a16="http://schemas.microsoft.com/office/drawing/2014/main" id="{70018000-0AD9-4232-B6B7-4B86C983BE77}"/>
              </a:ext>
            </a:extLst>
          </p:cNvPr>
          <p:cNvPicPr>
            <a:picLocks noChangeAspect="1"/>
          </p:cNvPicPr>
          <p:nvPr/>
        </p:nvPicPr>
        <p:blipFill rotWithShape="1">
          <a:blip r:embed="rId3"/>
          <a:srcRect r="855"/>
          <a:stretch/>
        </p:blipFill>
        <p:spPr>
          <a:xfrm>
            <a:off x="4692460" y="5110704"/>
            <a:ext cx="7499540" cy="16966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2038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SharePoint sites </a:t>
            </a:r>
            <a:endParaRPr lang="bs-Latn-BA" dirty="0">
              <a:latin typeface="+mn-lt"/>
            </a:endParaRPr>
          </a:p>
        </p:txBody>
      </p:sp>
      <p:sp>
        <p:nvSpPr>
          <p:cNvPr id="9" name="TextBox 8">
            <a:extLst>
              <a:ext uri="{FF2B5EF4-FFF2-40B4-BE49-F238E27FC236}">
                <a16:creationId xmlns:a16="http://schemas.microsoft.com/office/drawing/2014/main" id="{5F5A0B52-9EDD-4355-81F9-AEE863FBB60F}"/>
              </a:ext>
            </a:extLst>
          </p:cNvPr>
          <p:cNvSpPr txBox="1"/>
          <p:nvPr/>
        </p:nvSpPr>
        <p:spPr>
          <a:xfrm>
            <a:off x="588263" y="1429908"/>
            <a:ext cx="11310050" cy="3046988"/>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Microsoft 365 global admins and SharePoint admins can create SharePoint sites with different </a:t>
            </a:r>
            <a:r>
              <a:rPr lang="en-US" sz="2400" b="0" i="0" dirty="0">
                <a:effectLst/>
                <a:latin typeface="Segoe UI Semilight" panose="020B0402040204020203" pitchFamily="34" charset="0"/>
                <a:cs typeface="Segoe UI Semilight" panose="020B0402040204020203" pitchFamily="34" charset="0"/>
              </a:rPr>
              <a:t>site templates</a:t>
            </a:r>
            <a:r>
              <a:rPr lang="en-US" sz="2400" b="0" i="0" dirty="0">
                <a:solidFill>
                  <a:srgbClr val="000000"/>
                </a:solidFill>
                <a:effectLst/>
                <a:latin typeface="Segoe UI Semilight" panose="020B0402040204020203" pitchFamily="34" charset="0"/>
                <a:cs typeface="Segoe UI Semilight" panose="020B0402040204020203" pitchFamily="34" charset="0"/>
              </a:rPr>
              <a:t>. It is recommended to use modern SharePoint sites for new sites.</a:t>
            </a:r>
          </a:p>
          <a:p>
            <a:endParaRPr lang="en-US" sz="2400" dirty="0">
              <a:solidFill>
                <a:srgbClr val="000000"/>
              </a:solidFill>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Create from the SharePoint admin center</a:t>
            </a:r>
          </a:p>
          <a:p>
            <a:pPr marL="342900" indent="-342900">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Create from PowerShell</a:t>
            </a:r>
            <a:endParaRPr lang="en-US" sz="2400" dirty="0">
              <a:latin typeface="Segoe UI Semilight" panose="020B0402040204020203" pitchFamily="34" charset="0"/>
              <a:cs typeface="Segoe UI Semilight" panose="020B0402040204020203" pitchFamily="34" charset="0"/>
            </a:endParaRPr>
          </a:p>
          <a:p>
            <a:endParaRPr lang="en-US" sz="2400" dirty="0"/>
          </a:p>
          <a:p>
            <a:endParaRPr lang="en-US" sz="2400" dirty="0">
              <a:latin typeface="Segoe UI Semilight" panose="020B0402040204020203" pitchFamily="34" charset="0"/>
              <a:cs typeface="Segoe UI Semilight" panose="020B0402040204020203" pitchFamily="34" charset="0"/>
            </a:endParaRPr>
          </a:p>
        </p:txBody>
      </p:sp>
      <p:pic>
        <p:nvPicPr>
          <p:cNvPr id="12" name="Picture 11" descr="The Create a site panel">
            <a:extLst>
              <a:ext uri="{FF2B5EF4-FFF2-40B4-BE49-F238E27FC236}">
                <a16:creationId xmlns:a16="http://schemas.microsoft.com/office/drawing/2014/main" id="{AB141566-E3B7-441E-B285-F5806BD09E5A}"/>
              </a:ext>
            </a:extLst>
          </p:cNvPr>
          <p:cNvPicPr>
            <a:picLocks noChangeAspect="1"/>
          </p:cNvPicPr>
          <p:nvPr/>
        </p:nvPicPr>
        <p:blipFill>
          <a:blip r:embed="rId3"/>
          <a:stretch>
            <a:fillRect/>
          </a:stretch>
        </p:blipFill>
        <p:spPr>
          <a:xfrm>
            <a:off x="7663046" y="3624748"/>
            <a:ext cx="4494026" cy="3186516"/>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E955E9BF-3F7C-48BC-98F2-47202D36AA15}"/>
              </a:ext>
            </a:extLst>
          </p:cNvPr>
          <p:cNvSpPr>
            <a:spLocks noChangeArrowheads="1"/>
          </p:cNvSpPr>
          <p:nvPr/>
        </p:nvSpPr>
        <p:spPr bwMode="auto">
          <a:xfrm>
            <a:off x="1016761" y="3832814"/>
            <a:ext cx="6616015" cy="165169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SPOSite</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Url</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https://contoso.sharepoint.com/sites/accounting</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-Owner</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admin@contoso.com</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-Template</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STS#0</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StorageQuota</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100</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ResourceQuota</a:t>
            </a:r>
            <a:r>
              <a:rPr lang="en-US" sz="1600" dirty="0">
                <a:solidFill>
                  <a:prstClr val="black"/>
                </a:solidFill>
                <a:latin typeface="Lucida Console" panose="020B0609040504020204" pitchFamily="49" charset="0"/>
              </a:rPr>
              <a:t> </a:t>
            </a:r>
            <a:r>
              <a:rPr lang="en-US" sz="1600" dirty="0">
                <a:solidFill>
                  <a:srgbClr val="800080"/>
                </a:solidFill>
                <a:latin typeface="Lucida Console" panose="020B0609040504020204" pitchFamily="49" charset="0"/>
              </a:rPr>
              <a:t>50</a:t>
            </a:r>
            <a:r>
              <a:rPr lang="en-US" sz="1600"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02413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Delete SharePoint sites</a:t>
            </a:r>
            <a:endParaRPr lang="bs-Latn-BA" dirty="0">
              <a:latin typeface="+mn-lt"/>
            </a:endParaRPr>
          </a:p>
        </p:txBody>
      </p:sp>
      <p:sp>
        <p:nvSpPr>
          <p:cNvPr id="6" name="Text Placeholder 5"/>
          <p:cNvSpPr>
            <a:spLocks noGrp="1"/>
          </p:cNvSpPr>
          <p:nvPr>
            <p:ph type="body" sz="quarter" idx="10"/>
          </p:nvPr>
        </p:nvSpPr>
        <p:spPr>
          <a:xfrm>
            <a:off x="588263" y="1232920"/>
            <a:ext cx="11018520" cy="5115246"/>
          </a:xfrm>
        </p:spPr>
        <p:txBody>
          <a:bodyPr/>
          <a:lstStyle/>
          <a:p>
            <a:pPr marL="0" indent="0">
              <a:spcBef>
                <a:spcPts val="600"/>
              </a:spcBef>
              <a:spcAft>
                <a:spcPts val="600"/>
              </a:spcAft>
              <a:buNone/>
            </a:pPr>
            <a:r>
              <a:rPr lang="en-US" sz="2400" dirty="0"/>
              <a:t>Both global and SharePoint admins can delete both classic and modern sites, including sites that belong to Microsoft 365 groups. Deleting these sites will delete the group and all its resources, including the Outlook mailbox and calendar, and any Teams channels.</a:t>
            </a:r>
          </a:p>
          <a:p>
            <a:pPr marL="0" indent="0">
              <a:spcBef>
                <a:spcPts val="0"/>
              </a:spcBef>
              <a:buNone/>
            </a:pPr>
            <a:endParaRPr lang="en-US" sz="2000" dirty="0"/>
          </a:p>
          <a:p>
            <a:pPr marL="342900" indent="-342900">
              <a:buFont typeface="Arial" panose="020B0604020202020204" pitchFamily="34" charset="0"/>
              <a:buChar char="•"/>
            </a:pPr>
            <a:r>
              <a:rPr lang="en-US" sz="2400" b="1" dirty="0"/>
              <a:t>Delete a site</a:t>
            </a:r>
          </a:p>
          <a:p>
            <a:pPr marL="571500" lvl="1" indent="-34290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From the SharePoint admin center</a:t>
            </a:r>
          </a:p>
          <a:p>
            <a:pPr marL="571500" lvl="1" indent="-342900">
              <a:buFont typeface="Arial" panose="020B0604020202020204" pitchFamily="34" charset="0"/>
              <a:buChar char="•"/>
            </a:pPr>
            <a:r>
              <a:rPr lang="en-US" dirty="0">
                <a:solidFill>
                  <a:srgbClr val="000000"/>
                </a:solidFill>
                <a:latin typeface="Segoe UI Semilight" panose="020B0402040204020203" pitchFamily="34" charset="0"/>
                <a:cs typeface="Segoe UI Semilight" panose="020B0402040204020203" pitchFamily="34" charset="0"/>
              </a:rPr>
              <a:t>From PowerShell</a:t>
            </a:r>
            <a:endParaRPr lang="en-US"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Permanently delete a site</a:t>
            </a:r>
          </a:p>
          <a:p>
            <a:pPr marL="571500" lvl="1" indent="-34290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From the SharePoint admin center</a:t>
            </a:r>
          </a:p>
          <a:p>
            <a:pPr marL="571500" lvl="1" indent="-342900">
              <a:buFont typeface="Arial" panose="020B0604020202020204" pitchFamily="34" charset="0"/>
              <a:buChar char="•"/>
            </a:pPr>
            <a:r>
              <a:rPr lang="en-US" dirty="0">
                <a:solidFill>
                  <a:srgbClr val="000000"/>
                </a:solidFill>
                <a:latin typeface="Segoe UI Semilight" panose="020B0402040204020203" pitchFamily="34" charset="0"/>
                <a:cs typeface="Segoe UI Semilight" panose="020B0402040204020203" pitchFamily="34" charset="0"/>
              </a:rPr>
              <a:t>From PowerShell</a:t>
            </a:r>
            <a:endParaRPr lang="en-US" dirty="0">
              <a:latin typeface="Segoe UI Semilight" panose="020B0402040204020203" pitchFamily="34" charset="0"/>
              <a:cs typeface="Segoe UI Semilight" panose="020B0402040204020203" pitchFamily="34" charset="0"/>
            </a:endParaRPr>
          </a:p>
          <a:p>
            <a:pPr marL="0" indent="0">
              <a:spcBef>
                <a:spcPts val="600"/>
              </a:spcBef>
              <a:spcAft>
                <a:spcPts val="600"/>
              </a:spcAft>
              <a:buNone/>
            </a:pPr>
            <a:endParaRPr lang="en-US" sz="2400" dirty="0"/>
          </a:p>
        </p:txBody>
      </p:sp>
      <p:pic>
        <p:nvPicPr>
          <p:cNvPr id="8" name="Picture 7">
            <a:extLst>
              <a:ext uri="{FF2B5EF4-FFF2-40B4-BE49-F238E27FC236}">
                <a16:creationId xmlns:a16="http://schemas.microsoft.com/office/drawing/2014/main" id="{4206BEC7-08A1-4273-A991-5B3A1BBDCEF1}"/>
              </a:ext>
            </a:extLst>
          </p:cNvPr>
          <p:cNvPicPr>
            <a:picLocks noChangeAspect="1"/>
          </p:cNvPicPr>
          <p:nvPr/>
        </p:nvPicPr>
        <p:blipFill>
          <a:blip r:embed="rId3"/>
          <a:stretch>
            <a:fillRect/>
          </a:stretch>
        </p:blipFill>
        <p:spPr>
          <a:xfrm>
            <a:off x="7617145" y="2831177"/>
            <a:ext cx="3677303" cy="1195645"/>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E804BAAC-8F7E-48DC-9043-3DC69E07E128}"/>
              </a:ext>
            </a:extLst>
          </p:cNvPr>
          <p:cNvSpPr>
            <a:spLocks noChangeArrowheads="1"/>
          </p:cNvSpPr>
          <p:nvPr/>
        </p:nvSpPr>
        <p:spPr bwMode="auto">
          <a:xfrm>
            <a:off x="1167124" y="4344673"/>
            <a:ext cx="10164083" cy="4205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Remove-</a:t>
            </a:r>
            <a:r>
              <a:rPr lang="en-US" sz="1600" dirty="0" err="1">
                <a:solidFill>
                  <a:srgbClr val="0000FF"/>
                </a:solidFill>
                <a:latin typeface="Lucida Console" panose="020B0609040504020204" pitchFamily="49" charset="0"/>
              </a:rPr>
              <a:t>SPOSite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-Identity</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https://contoso.sharepoint.com/sites/site1</a:t>
            </a:r>
            <a:endParaRPr lang="en-US" sz="1600" dirty="0">
              <a:solidFill>
                <a:prstClr val="black"/>
              </a:solidFill>
              <a:latin typeface="Lucida Console" panose="020B0609040504020204" pitchFamily="49" charset="0"/>
            </a:endParaRPr>
          </a:p>
        </p:txBody>
      </p:sp>
      <p:sp>
        <p:nvSpPr>
          <p:cNvPr id="10" name="Rectangle 9">
            <a:extLst>
              <a:ext uri="{FF2B5EF4-FFF2-40B4-BE49-F238E27FC236}">
                <a16:creationId xmlns:a16="http://schemas.microsoft.com/office/drawing/2014/main" id="{34A8F5F5-C0C1-47DC-B70A-B1BEE648EA1F}"/>
              </a:ext>
            </a:extLst>
          </p:cNvPr>
          <p:cNvSpPr>
            <a:spLocks noChangeArrowheads="1"/>
          </p:cNvSpPr>
          <p:nvPr/>
        </p:nvSpPr>
        <p:spPr bwMode="auto">
          <a:xfrm>
            <a:off x="1130365" y="5927578"/>
            <a:ext cx="10164083" cy="42058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t> </a:t>
            </a:r>
            <a:r>
              <a:rPr lang="en-US" sz="1600" dirty="0">
                <a:solidFill>
                  <a:srgbClr val="0000FF"/>
                </a:solidFill>
                <a:latin typeface="Lucida Console" panose="020B0609040504020204" pitchFamily="49" charset="0"/>
              </a:rPr>
              <a:t>Remove-</a:t>
            </a:r>
            <a:r>
              <a:rPr lang="en-US" sz="1600" dirty="0" err="1">
                <a:solidFill>
                  <a:srgbClr val="0000FF"/>
                </a:solidFill>
                <a:latin typeface="Lucida Console" panose="020B0609040504020204" pitchFamily="49" charset="0"/>
              </a:rPr>
              <a:t>SPODeletedSite</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-Identity</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https://contoso.sharepoint.com/sites/sitetoremove </a:t>
            </a:r>
          </a:p>
        </p:txBody>
      </p:sp>
    </p:spTree>
    <p:extLst>
      <p:ext uri="{BB962C8B-B14F-4D97-AF65-F5344CB8AC3E}">
        <p14:creationId xmlns:p14="http://schemas.microsoft.com/office/powerpoint/2010/main" val="6239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75D98FE-8E66-45A1-AF75-F81198FDCA9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1974" y="3203137"/>
            <a:ext cx="3503935" cy="3503935"/>
          </a:xfrm>
          <a:prstGeom prst="rect">
            <a:avLst/>
          </a:prstGeom>
        </p:spPr>
      </p:pic>
      <p:sp>
        <p:nvSpPr>
          <p:cNvPr id="17" name="Title 16"/>
          <p:cNvSpPr>
            <a:spLocks noGrp="1"/>
          </p:cNvSpPr>
          <p:nvPr>
            <p:ph type="title"/>
          </p:nvPr>
        </p:nvSpPr>
        <p:spPr>
          <a:xfrm>
            <a:off x="588263" y="457200"/>
            <a:ext cx="11018520" cy="553998"/>
          </a:xfrm>
        </p:spPr>
        <p:txBody>
          <a:bodyPr/>
          <a:lstStyle/>
          <a:p>
            <a:r>
              <a:rPr lang="en-US" dirty="0"/>
              <a:t>Restore SharePoint sites</a:t>
            </a:r>
          </a:p>
        </p:txBody>
      </p:sp>
      <p:sp>
        <p:nvSpPr>
          <p:cNvPr id="6" name="Text Placeholder 5"/>
          <p:cNvSpPr>
            <a:spLocks noGrp="1"/>
          </p:cNvSpPr>
          <p:nvPr>
            <p:ph type="body" sz="quarter" idx="10"/>
          </p:nvPr>
        </p:nvSpPr>
        <p:spPr>
          <a:xfrm>
            <a:off x="592992" y="1444289"/>
            <a:ext cx="11018520" cy="5466112"/>
          </a:xfrm>
        </p:spPr>
        <p:txBody>
          <a:bodyPr/>
          <a:lstStyle/>
          <a:p>
            <a:pPr marL="0" indent="0">
              <a:spcBef>
                <a:spcPts val="0"/>
              </a:spcBef>
              <a:buNone/>
            </a:pPr>
            <a:r>
              <a:rPr lang="en-US" sz="2400" dirty="0"/>
              <a:t>Deleted site collections are automatically emptied from the site collection Recycle Bin after 93 days. You can restore a deleted site collection before this time.</a:t>
            </a:r>
          </a:p>
          <a:p>
            <a:pPr marL="0" indent="0">
              <a:spcBef>
                <a:spcPts val="0"/>
              </a:spcBef>
              <a:buNone/>
            </a:pPr>
            <a:endParaRPr lang="en-US" sz="2400" dirty="0"/>
          </a:p>
          <a:p>
            <a:pPr marL="0" indent="0">
              <a:spcBef>
                <a:spcPts val="0"/>
              </a:spcBef>
              <a:buNone/>
            </a:pPr>
            <a:r>
              <a:rPr lang="en-US" sz="2400" dirty="0"/>
              <a:t>Restoring a site that belongs to an Microsoft 365 Group restores the Microsoft 365 Group and all its resources. Note that the other group resources are retained for only 30 days, whereas the site is retained for 93.</a:t>
            </a:r>
          </a:p>
          <a:p>
            <a:pPr marL="0" indent="0">
              <a:spcBef>
                <a:spcPts val="0"/>
              </a:spcBef>
              <a:buNone/>
            </a:pPr>
            <a:endParaRPr lang="en-US" sz="2400" dirty="0"/>
          </a:p>
          <a:p>
            <a:pPr>
              <a:buFont typeface="Arial" panose="020B0604020202020204" pitchFamily="34" charset="0"/>
              <a:buChar char="•"/>
            </a:pPr>
            <a:r>
              <a:rPr lang="en-US" sz="2400" dirty="0"/>
              <a:t>Restore a site</a:t>
            </a:r>
          </a:p>
          <a:p>
            <a:pPr lvl="1">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From the SharePoint admin center</a:t>
            </a:r>
          </a:p>
          <a:p>
            <a:pPr lvl="1">
              <a:buFont typeface="Arial" panose="020B0604020202020204" pitchFamily="34" charset="0"/>
              <a:buChar char="•"/>
            </a:pPr>
            <a:r>
              <a:rPr lang="en-US" dirty="0">
                <a:solidFill>
                  <a:srgbClr val="000000"/>
                </a:solidFill>
                <a:latin typeface="Segoe UI Semilight" panose="020B0402040204020203" pitchFamily="34" charset="0"/>
                <a:cs typeface="Segoe UI Semilight" panose="020B0402040204020203" pitchFamily="34" charset="0"/>
              </a:rPr>
              <a:t>From PowerShell</a:t>
            </a:r>
            <a:endParaRPr lang="en-US" dirty="0">
              <a:latin typeface="Segoe UI Semilight" panose="020B0402040204020203" pitchFamily="34" charset="0"/>
              <a:cs typeface="Segoe UI Semilight" panose="020B0402040204020203" pitchFamily="34" charset="0"/>
            </a:endParaRPr>
          </a:p>
          <a:p>
            <a:pPr>
              <a:buFont typeface="Arial" panose="020B0604020202020204" pitchFamily="34" charset="0"/>
              <a:buChar char="•"/>
            </a:pPr>
            <a:endParaRPr lang="en-US" sz="2400" dirty="0"/>
          </a:p>
          <a:p>
            <a:pPr>
              <a:buFont typeface="Arial" panose="020B0604020202020204" pitchFamily="34" charset="0"/>
              <a:buChar char="•"/>
            </a:pPr>
            <a:r>
              <a:rPr lang="en-US" sz="2400" dirty="0"/>
              <a:t>Restore deleted items from the Recycle Bin</a:t>
            </a:r>
          </a:p>
          <a:p>
            <a:pPr>
              <a:buFont typeface="Arial" panose="020B0604020202020204" pitchFamily="34" charset="0"/>
              <a:buChar char="•"/>
            </a:pPr>
            <a:r>
              <a:rPr lang="en-US" sz="2400" dirty="0"/>
              <a:t>Restore a document library</a:t>
            </a:r>
          </a:p>
          <a:p>
            <a:pPr marL="0" indent="0">
              <a:spcBef>
                <a:spcPts val="0"/>
              </a:spcBef>
              <a:buNone/>
            </a:pPr>
            <a:endParaRPr lang="en-US" sz="2400" dirty="0"/>
          </a:p>
        </p:txBody>
      </p:sp>
      <p:sp>
        <p:nvSpPr>
          <p:cNvPr id="2" name="Rectangle 1">
            <a:extLst>
              <a:ext uri="{FF2B5EF4-FFF2-40B4-BE49-F238E27FC236}">
                <a16:creationId xmlns:a16="http://schemas.microsoft.com/office/drawing/2014/main" id="{A1F5ECD6-2BAC-4F2A-B6DE-4FC35DD881F4}"/>
              </a:ext>
            </a:extLst>
          </p:cNvPr>
          <p:cNvSpPr/>
          <p:nvPr/>
        </p:nvSpPr>
        <p:spPr>
          <a:xfrm>
            <a:off x="941969" y="5212912"/>
            <a:ext cx="11093940" cy="338554"/>
          </a:xfrm>
          <a:prstGeom prst="rect">
            <a:avLst/>
          </a:prstGeom>
        </p:spPr>
        <p:txBody>
          <a:bodyPr wrap="square">
            <a:spAutoFit/>
          </a:bodyPr>
          <a:lstStyle/>
          <a:p>
            <a:r>
              <a:rPr lang="it-IT" sz="1600" dirty="0">
                <a:solidFill>
                  <a:srgbClr val="0000FF"/>
                </a:solidFill>
                <a:latin typeface="Lucida Console" panose="020B0609040504020204" pitchFamily="49" charset="0"/>
              </a:rPr>
              <a:t>Restore-SPODeletedSite</a:t>
            </a:r>
            <a:r>
              <a:rPr lang="it-IT" sz="1600" dirty="0">
                <a:solidFill>
                  <a:prstClr val="black"/>
                </a:solidFill>
                <a:latin typeface="Lucida Console" panose="020B0609040504020204" pitchFamily="49" charset="0"/>
              </a:rPr>
              <a:t> </a:t>
            </a:r>
            <a:r>
              <a:rPr lang="it-IT" sz="1600" dirty="0">
                <a:solidFill>
                  <a:srgbClr val="000080"/>
                </a:solidFill>
                <a:latin typeface="Lucida Console" panose="020B0609040504020204" pitchFamily="49" charset="0"/>
              </a:rPr>
              <a:t>-Identity</a:t>
            </a:r>
            <a:r>
              <a:rPr lang="it-IT" sz="1600" dirty="0">
                <a:solidFill>
                  <a:prstClr val="black"/>
                </a:solidFill>
                <a:latin typeface="Lucida Console" panose="020B0609040504020204" pitchFamily="49" charset="0"/>
              </a:rPr>
              <a:t> </a:t>
            </a:r>
            <a:r>
              <a:rPr lang="it-IT" sz="1600" dirty="0">
                <a:solidFill>
                  <a:srgbClr val="8A2BE2"/>
                </a:solidFill>
                <a:latin typeface="Lucida Console" panose="020B0609040504020204" pitchFamily="49" charset="0"/>
              </a:rPr>
              <a:t>https://contoso.sharepoint.com/sites/arecycledsite </a:t>
            </a:r>
          </a:p>
        </p:txBody>
      </p:sp>
    </p:spTree>
    <p:extLst>
      <p:ext uri="{BB962C8B-B14F-4D97-AF65-F5344CB8AC3E}">
        <p14:creationId xmlns:p14="http://schemas.microsoft.com/office/powerpoint/2010/main" val="258260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1332029" cy="498598"/>
          </a:xfrm>
        </p:spPr>
        <p:txBody>
          <a:bodyPr/>
          <a:lstStyle/>
          <a:p>
            <a:pPr>
              <a:defRPr/>
            </a:pPr>
            <a:r>
              <a:rPr lang="bs-Latn-BA" dirty="0"/>
              <a:t>Lesson 1: </a:t>
            </a:r>
            <a:r>
              <a:rPr lang="en-US" dirty="0"/>
              <a:t>Overview of SharePoint in Microsoft 365 </a:t>
            </a:r>
            <a:endParaRPr lang="en-US" sz="3600" dirty="0">
              <a:effectLst/>
            </a:endParaRPr>
          </a:p>
        </p:txBody>
      </p:sp>
    </p:spTree>
    <p:extLst>
      <p:ext uri="{BB962C8B-B14F-4D97-AF65-F5344CB8AC3E}">
        <p14:creationId xmlns:p14="http://schemas.microsoft.com/office/powerpoint/2010/main" val="26985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Configure SharePoint hub sites </a:t>
            </a:r>
            <a:r>
              <a:rPr lang="en-US" sz="2400" dirty="0">
                <a:latin typeface="+mn-lt"/>
              </a:rPr>
              <a:t>(1/2)</a:t>
            </a:r>
            <a:endParaRPr lang="en-US" dirty="0">
              <a:latin typeface="+mn-lt"/>
            </a:endParaRPr>
          </a:p>
        </p:txBody>
      </p:sp>
      <p:sp>
        <p:nvSpPr>
          <p:cNvPr id="9" name="TextBox 8">
            <a:extLst>
              <a:ext uri="{FF2B5EF4-FFF2-40B4-BE49-F238E27FC236}">
                <a16:creationId xmlns:a16="http://schemas.microsoft.com/office/drawing/2014/main" id="{AE391544-87EB-4EC9-B346-094687453FF0}"/>
              </a:ext>
            </a:extLst>
          </p:cNvPr>
          <p:cNvSpPr txBox="1"/>
          <p:nvPr/>
        </p:nvSpPr>
        <p:spPr>
          <a:xfrm>
            <a:off x="588263" y="1435100"/>
            <a:ext cx="9953172" cy="1631216"/>
          </a:xfrm>
          <a:prstGeom prst="rect">
            <a:avLst/>
          </a:prstGeom>
          <a:noFill/>
        </p:spPr>
        <p:txBody>
          <a:bodyPr wrap="square">
            <a:spAutoFit/>
          </a:bodyPr>
          <a:lstStyle/>
          <a:p>
            <a:pPr algn="l"/>
            <a:r>
              <a:rPr lang="en-US" sz="2000" b="1" i="0" dirty="0">
                <a:effectLst/>
                <a:latin typeface="Segoe UI Semilight" panose="020B0402040204020203" pitchFamily="34" charset="0"/>
                <a:cs typeface="Segoe UI Semilight" panose="020B0402040204020203" pitchFamily="34" charset="0"/>
              </a:rPr>
              <a:t>Phase 1: Create a new hub site</a:t>
            </a:r>
            <a:br>
              <a:rPr lang="en-US" sz="2000" b="1" i="0" dirty="0">
                <a:effectLst/>
                <a:latin typeface="Segoe UI Semilight" panose="020B0402040204020203" pitchFamily="34" charset="0"/>
                <a:cs typeface="Segoe UI Semilight" panose="020B0402040204020203" pitchFamily="34" charset="0"/>
              </a:rPr>
            </a:br>
            <a:endParaRPr lang="en-US" sz="2000" b="1" i="0" dirty="0">
              <a:effectLst/>
              <a:latin typeface="Segoe UI Semilight" panose="020B0402040204020203" pitchFamily="34" charset="0"/>
              <a:cs typeface="Segoe UI Semilight" panose="020B0402040204020203" pitchFamily="34" charset="0"/>
            </a:endParaRPr>
          </a:p>
          <a:p>
            <a:pPr algn="l"/>
            <a:r>
              <a:rPr lang="en-US" sz="2000" i="0" dirty="0">
                <a:effectLst/>
                <a:latin typeface="Segoe UI Semilight" panose="020B0402040204020203" pitchFamily="34" charset="0"/>
                <a:cs typeface="Segoe UI Semilight" panose="020B0402040204020203" pitchFamily="34" charset="0"/>
              </a:rPr>
              <a:t>To create a hub site, a global admin or SharePoint admin essentially converts an existing SharePoint site to a hub site. It's recommended to select a </a:t>
            </a:r>
            <a:r>
              <a:rPr lang="en-US" sz="2000" b="1" i="0" dirty="0">
                <a:effectLst/>
                <a:latin typeface="Segoe UI Semilight" panose="020B0402040204020203" pitchFamily="34" charset="0"/>
                <a:cs typeface="Segoe UI Semilight" panose="020B0402040204020203" pitchFamily="34" charset="0"/>
              </a:rPr>
              <a:t>communication</a:t>
            </a:r>
            <a:r>
              <a:rPr lang="en-US" sz="2000" i="0" dirty="0">
                <a:effectLst/>
                <a:latin typeface="Segoe UI Semilight" panose="020B0402040204020203" pitchFamily="34" charset="0"/>
                <a:cs typeface="Segoe UI Semilight" panose="020B0402040204020203" pitchFamily="34" charset="0"/>
              </a:rPr>
              <a:t> site or a </a:t>
            </a:r>
            <a:r>
              <a:rPr lang="en-US" sz="2000" b="1" i="0" dirty="0">
                <a:effectLst/>
                <a:latin typeface="Segoe UI Semilight" panose="020B0402040204020203" pitchFamily="34" charset="0"/>
                <a:cs typeface="Segoe UI Semilight" panose="020B0402040204020203" pitchFamily="34" charset="0"/>
              </a:rPr>
              <a:t>team</a:t>
            </a:r>
            <a:r>
              <a:rPr lang="en-US" sz="2000" i="0" dirty="0">
                <a:effectLst/>
                <a:latin typeface="Segoe UI Semilight" panose="020B0402040204020203" pitchFamily="34" charset="0"/>
                <a:cs typeface="Segoe UI Semilight" panose="020B0402040204020203" pitchFamily="34" charset="0"/>
              </a:rPr>
              <a:t> site that uses the modern template.</a:t>
            </a:r>
          </a:p>
        </p:txBody>
      </p:sp>
      <p:sp>
        <p:nvSpPr>
          <p:cNvPr id="11" name="TextBox 10">
            <a:extLst>
              <a:ext uri="{FF2B5EF4-FFF2-40B4-BE49-F238E27FC236}">
                <a16:creationId xmlns:a16="http://schemas.microsoft.com/office/drawing/2014/main" id="{CB14418E-BAA8-4C20-913A-3A06B6B791B4}"/>
              </a:ext>
            </a:extLst>
          </p:cNvPr>
          <p:cNvSpPr txBox="1"/>
          <p:nvPr/>
        </p:nvSpPr>
        <p:spPr>
          <a:xfrm>
            <a:off x="584201" y="3434164"/>
            <a:ext cx="9956748" cy="1420004"/>
          </a:xfrm>
          <a:prstGeom prst="rect">
            <a:avLst/>
          </a:prstGeom>
          <a:noFill/>
        </p:spPr>
        <p:txBody>
          <a:bodyPr wrap="square">
            <a:spAutoFit/>
          </a:bodyPr>
          <a:lstStyle>
            <a:defPPr>
              <a:defRPr lang="en-US"/>
            </a:defPPr>
            <a:lvl1pPr>
              <a:lnSpc>
                <a:spcPct val="150000"/>
              </a:lnSpc>
              <a:defRPr b="1" i="0">
                <a:effectLst/>
                <a:latin typeface="Segoe UI Semilight" panose="020B0402040204020203" pitchFamily="34" charset="0"/>
                <a:cs typeface="Segoe UI Semilight" panose="020B0402040204020203" pitchFamily="34" charset="0"/>
              </a:defRPr>
            </a:lvl1pPr>
          </a:lstStyle>
          <a:p>
            <a:r>
              <a:rPr lang="en-US" sz="2000" dirty="0"/>
              <a:t>Phase 2: Design the hub site</a:t>
            </a:r>
          </a:p>
          <a:p>
            <a:pPr algn="l"/>
            <a:r>
              <a:rPr lang="en-US" sz="2000" b="0" i="0" dirty="0">
                <a:solidFill>
                  <a:srgbClr val="000000"/>
                </a:solidFill>
                <a:effectLst/>
              </a:rPr>
              <a:t>Once the hub site has been created, the </a:t>
            </a:r>
            <a:r>
              <a:rPr lang="en-US" sz="2000" b="1" i="0" dirty="0">
                <a:solidFill>
                  <a:srgbClr val="000000"/>
                </a:solidFill>
                <a:effectLst/>
              </a:rPr>
              <a:t>hub site owner</a:t>
            </a:r>
            <a:r>
              <a:rPr lang="en-US" sz="2000" b="0" i="0" dirty="0">
                <a:solidFill>
                  <a:srgbClr val="000000"/>
                </a:solidFill>
                <a:effectLst/>
              </a:rPr>
              <a:t> can start designing the hub site for applying common navigation and branding across all associated sites.</a:t>
            </a:r>
          </a:p>
        </p:txBody>
      </p:sp>
      <p:grpSp>
        <p:nvGrpSpPr>
          <p:cNvPr id="13" name="Graphic 11">
            <a:extLst>
              <a:ext uri="{FF2B5EF4-FFF2-40B4-BE49-F238E27FC236}">
                <a16:creationId xmlns:a16="http://schemas.microsoft.com/office/drawing/2014/main" id="{A53F2F33-4715-4008-AC71-662EC5DBEA06}"/>
              </a:ext>
              <a:ext uri="{C183D7F6-B498-43B3-948B-1728B52AA6E4}">
                <adec:decorative xmlns:adec="http://schemas.microsoft.com/office/drawing/2017/decorative" val="1"/>
              </a:ext>
            </a:extLst>
          </p:cNvPr>
          <p:cNvGrpSpPr/>
          <p:nvPr/>
        </p:nvGrpSpPr>
        <p:grpSpPr>
          <a:xfrm>
            <a:off x="8907939" y="2715823"/>
            <a:ext cx="3045127" cy="3684977"/>
            <a:chOff x="7897230" y="1876498"/>
            <a:chExt cx="3915939" cy="4738766"/>
          </a:xfrm>
          <a:solidFill>
            <a:srgbClr val="000000"/>
          </a:solidFill>
        </p:grpSpPr>
        <p:sp>
          <p:nvSpPr>
            <p:cNvPr id="14" name="Freeform: Shape 13">
              <a:extLst>
                <a:ext uri="{FF2B5EF4-FFF2-40B4-BE49-F238E27FC236}">
                  <a16:creationId xmlns:a16="http://schemas.microsoft.com/office/drawing/2014/main" id="{D0B89102-645B-4A18-A2EF-0A5823C4E8E3}"/>
                </a:ext>
              </a:extLst>
            </p:cNvPr>
            <p:cNvSpPr/>
            <p:nvPr/>
          </p:nvSpPr>
          <p:spPr>
            <a:xfrm>
              <a:off x="9254595" y="1876498"/>
              <a:ext cx="2558573" cy="2552567"/>
            </a:xfrm>
            <a:custGeom>
              <a:avLst/>
              <a:gdLst>
                <a:gd name="connsiteX0" fmla="*/ 1279287 w 2558573"/>
                <a:gd name="connsiteY0" fmla="*/ 1729740 h 2552567"/>
                <a:gd name="connsiteX1" fmla="*/ 828834 w 2558573"/>
                <a:gd name="connsiteY1" fmla="*/ 1279287 h 2552567"/>
                <a:gd name="connsiteX2" fmla="*/ 1279287 w 2558573"/>
                <a:gd name="connsiteY2" fmla="*/ 828834 h 2552567"/>
                <a:gd name="connsiteX3" fmla="*/ 1729740 w 2558573"/>
                <a:gd name="connsiteY3" fmla="*/ 1279287 h 2552567"/>
                <a:gd name="connsiteX4" fmla="*/ 1279287 w 2558573"/>
                <a:gd name="connsiteY4" fmla="*/ 1729740 h 2552567"/>
                <a:gd name="connsiteX5" fmla="*/ 2294308 w 2558573"/>
                <a:gd name="connsiteY5" fmla="*/ 997003 h 2552567"/>
                <a:gd name="connsiteX6" fmla="*/ 2198211 w 2558573"/>
                <a:gd name="connsiteY6" fmla="*/ 762767 h 2552567"/>
                <a:gd name="connsiteX7" fmla="*/ 2294308 w 2558573"/>
                <a:gd name="connsiteY7" fmla="*/ 480483 h 2552567"/>
                <a:gd name="connsiteX8" fmla="*/ 2078090 w 2558573"/>
                <a:gd name="connsiteY8" fmla="*/ 264266 h 2552567"/>
                <a:gd name="connsiteX9" fmla="*/ 1795807 w 2558573"/>
                <a:gd name="connsiteY9" fmla="*/ 360363 h 2552567"/>
                <a:gd name="connsiteX10" fmla="*/ 1561571 w 2558573"/>
                <a:gd name="connsiteY10" fmla="*/ 264266 h 2552567"/>
                <a:gd name="connsiteX11" fmla="*/ 1429438 w 2558573"/>
                <a:gd name="connsiteY11" fmla="*/ 0 h 2552567"/>
                <a:gd name="connsiteX12" fmla="*/ 1129136 w 2558573"/>
                <a:gd name="connsiteY12" fmla="*/ 0 h 2552567"/>
                <a:gd name="connsiteX13" fmla="*/ 997003 w 2558573"/>
                <a:gd name="connsiteY13" fmla="*/ 264266 h 2552567"/>
                <a:gd name="connsiteX14" fmla="*/ 762767 w 2558573"/>
                <a:gd name="connsiteY14" fmla="*/ 360363 h 2552567"/>
                <a:gd name="connsiteX15" fmla="*/ 480483 w 2558573"/>
                <a:gd name="connsiteY15" fmla="*/ 264266 h 2552567"/>
                <a:gd name="connsiteX16" fmla="*/ 264266 w 2558573"/>
                <a:gd name="connsiteY16" fmla="*/ 480483 h 2552567"/>
                <a:gd name="connsiteX17" fmla="*/ 360363 w 2558573"/>
                <a:gd name="connsiteY17" fmla="*/ 762767 h 2552567"/>
                <a:gd name="connsiteX18" fmla="*/ 264266 w 2558573"/>
                <a:gd name="connsiteY18" fmla="*/ 997003 h 2552567"/>
                <a:gd name="connsiteX19" fmla="*/ 0 w 2558573"/>
                <a:gd name="connsiteY19" fmla="*/ 1129136 h 2552567"/>
                <a:gd name="connsiteX20" fmla="*/ 0 w 2558573"/>
                <a:gd name="connsiteY20" fmla="*/ 1429438 h 2552567"/>
                <a:gd name="connsiteX21" fmla="*/ 264266 w 2558573"/>
                <a:gd name="connsiteY21" fmla="*/ 1561571 h 2552567"/>
                <a:gd name="connsiteX22" fmla="*/ 360363 w 2558573"/>
                <a:gd name="connsiteY22" fmla="*/ 1795807 h 2552567"/>
                <a:gd name="connsiteX23" fmla="*/ 264266 w 2558573"/>
                <a:gd name="connsiteY23" fmla="*/ 2078090 h 2552567"/>
                <a:gd name="connsiteX24" fmla="*/ 474477 w 2558573"/>
                <a:gd name="connsiteY24" fmla="*/ 2288302 h 2552567"/>
                <a:gd name="connsiteX25" fmla="*/ 756761 w 2558573"/>
                <a:gd name="connsiteY25" fmla="*/ 2192205 h 2552567"/>
                <a:gd name="connsiteX26" fmla="*/ 990997 w 2558573"/>
                <a:gd name="connsiteY26" fmla="*/ 2288302 h 2552567"/>
                <a:gd name="connsiteX27" fmla="*/ 1123130 w 2558573"/>
                <a:gd name="connsiteY27" fmla="*/ 2552568 h 2552567"/>
                <a:gd name="connsiteX28" fmla="*/ 1423432 w 2558573"/>
                <a:gd name="connsiteY28" fmla="*/ 2552568 h 2552567"/>
                <a:gd name="connsiteX29" fmla="*/ 1555565 w 2558573"/>
                <a:gd name="connsiteY29" fmla="*/ 2288302 h 2552567"/>
                <a:gd name="connsiteX30" fmla="*/ 1789801 w 2558573"/>
                <a:gd name="connsiteY30" fmla="*/ 2192205 h 2552567"/>
                <a:gd name="connsiteX31" fmla="*/ 2072084 w 2558573"/>
                <a:gd name="connsiteY31" fmla="*/ 2288302 h 2552567"/>
                <a:gd name="connsiteX32" fmla="*/ 2288302 w 2558573"/>
                <a:gd name="connsiteY32" fmla="*/ 2078090 h 2552567"/>
                <a:gd name="connsiteX33" fmla="*/ 2192205 w 2558573"/>
                <a:gd name="connsiteY33" fmla="*/ 1795807 h 2552567"/>
                <a:gd name="connsiteX34" fmla="*/ 2294308 w 2558573"/>
                <a:gd name="connsiteY34" fmla="*/ 1561571 h 2552567"/>
                <a:gd name="connsiteX35" fmla="*/ 2558574 w 2558573"/>
                <a:gd name="connsiteY35" fmla="*/ 1429438 h 2552567"/>
                <a:gd name="connsiteX36" fmla="*/ 2558574 w 2558573"/>
                <a:gd name="connsiteY36" fmla="*/ 1129136 h 2552567"/>
                <a:gd name="connsiteX37" fmla="*/ 2294308 w 2558573"/>
                <a:gd name="connsiteY37" fmla="*/ 997003 h 255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58573" h="2552567">
                  <a:moveTo>
                    <a:pt x="1279287" y="1729740"/>
                  </a:moveTo>
                  <a:cubicBezTo>
                    <a:pt x="1027033" y="1729740"/>
                    <a:pt x="828834" y="1525535"/>
                    <a:pt x="828834" y="1279287"/>
                  </a:cubicBezTo>
                  <a:cubicBezTo>
                    <a:pt x="828834" y="1033039"/>
                    <a:pt x="1033039" y="828834"/>
                    <a:pt x="1279287" y="828834"/>
                  </a:cubicBezTo>
                  <a:cubicBezTo>
                    <a:pt x="1531541" y="828834"/>
                    <a:pt x="1729740" y="1033039"/>
                    <a:pt x="1729740" y="1279287"/>
                  </a:cubicBezTo>
                  <a:cubicBezTo>
                    <a:pt x="1729740" y="1525535"/>
                    <a:pt x="1525535" y="1729740"/>
                    <a:pt x="1279287" y="1729740"/>
                  </a:cubicBezTo>
                  <a:close/>
                  <a:moveTo>
                    <a:pt x="2294308" y="997003"/>
                  </a:moveTo>
                  <a:cubicBezTo>
                    <a:pt x="2270284" y="912918"/>
                    <a:pt x="2240254" y="834840"/>
                    <a:pt x="2198211" y="762767"/>
                  </a:cubicBezTo>
                  <a:lnTo>
                    <a:pt x="2294308" y="480483"/>
                  </a:lnTo>
                  <a:lnTo>
                    <a:pt x="2078090" y="264266"/>
                  </a:lnTo>
                  <a:lnTo>
                    <a:pt x="1795807" y="360363"/>
                  </a:lnTo>
                  <a:cubicBezTo>
                    <a:pt x="1723734" y="318320"/>
                    <a:pt x="1645656" y="288290"/>
                    <a:pt x="1561571" y="264266"/>
                  </a:cubicBezTo>
                  <a:lnTo>
                    <a:pt x="1429438" y="0"/>
                  </a:lnTo>
                  <a:lnTo>
                    <a:pt x="1129136" y="0"/>
                  </a:lnTo>
                  <a:lnTo>
                    <a:pt x="997003" y="264266"/>
                  </a:lnTo>
                  <a:cubicBezTo>
                    <a:pt x="912918" y="288290"/>
                    <a:pt x="834840" y="318320"/>
                    <a:pt x="762767" y="360363"/>
                  </a:cubicBezTo>
                  <a:lnTo>
                    <a:pt x="480483" y="264266"/>
                  </a:lnTo>
                  <a:lnTo>
                    <a:pt x="264266" y="480483"/>
                  </a:lnTo>
                  <a:lnTo>
                    <a:pt x="360363" y="762767"/>
                  </a:lnTo>
                  <a:cubicBezTo>
                    <a:pt x="318320" y="834840"/>
                    <a:pt x="288290" y="912918"/>
                    <a:pt x="264266" y="997003"/>
                  </a:cubicBezTo>
                  <a:lnTo>
                    <a:pt x="0" y="1129136"/>
                  </a:lnTo>
                  <a:lnTo>
                    <a:pt x="0" y="1429438"/>
                  </a:lnTo>
                  <a:lnTo>
                    <a:pt x="264266" y="1561571"/>
                  </a:lnTo>
                  <a:cubicBezTo>
                    <a:pt x="288290" y="1645656"/>
                    <a:pt x="318320" y="1723734"/>
                    <a:pt x="360363" y="1795807"/>
                  </a:cubicBezTo>
                  <a:lnTo>
                    <a:pt x="264266" y="2078090"/>
                  </a:lnTo>
                  <a:lnTo>
                    <a:pt x="474477" y="2288302"/>
                  </a:lnTo>
                  <a:lnTo>
                    <a:pt x="756761" y="2192205"/>
                  </a:lnTo>
                  <a:cubicBezTo>
                    <a:pt x="828834" y="2234248"/>
                    <a:pt x="906912" y="2264278"/>
                    <a:pt x="990997" y="2288302"/>
                  </a:cubicBezTo>
                  <a:lnTo>
                    <a:pt x="1123130" y="2552568"/>
                  </a:lnTo>
                  <a:lnTo>
                    <a:pt x="1423432" y="2552568"/>
                  </a:lnTo>
                  <a:lnTo>
                    <a:pt x="1555565" y="2288302"/>
                  </a:lnTo>
                  <a:cubicBezTo>
                    <a:pt x="1639650" y="2264278"/>
                    <a:pt x="1717728" y="2234248"/>
                    <a:pt x="1789801" y="2192205"/>
                  </a:cubicBezTo>
                  <a:lnTo>
                    <a:pt x="2072084" y="2288302"/>
                  </a:lnTo>
                  <a:lnTo>
                    <a:pt x="2288302" y="2078090"/>
                  </a:lnTo>
                  <a:lnTo>
                    <a:pt x="2192205" y="1795807"/>
                  </a:lnTo>
                  <a:cubicBezTo>
                    <a:pt x="2234247" y="1723734"/>
                    <a:pt x="2270284" y="1639649"/>
                    <a:pt x="2294308" y="1561571"/>
                  </a:cubicBezTo>
                  <a:lnTo>
                    <a:pt x="2558574" y="1429438"/>
                  </a:lnTo>
                  <a:lnTo>
                    <a:pt x="2558574" y="1129136"/>
                  </a:lnTo>
                  <a:lnTo>
                    <a:pt x="2294308" y="997003"/>
                  </a:lnTo>
                  <a:close/>
                </a:path>
              </a:pathLst>
            </a:custGeom>
            <a:solidFill>
              <a:srgbClr val="008272">
                <a:alpha val="10000"/>
              </a:srgbClr>
            </a:solidFill>
            <a:ln w="6002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FAD75D-5BE9-4CF1-A7DE-36DBF94D7972}"/>
                </a:ext>
              </a:extLst>
            </p:cNvPr>
            <p:cNvSpPr/>
            <p:nvPr/>
          </p:nvSpPr>
          <p:spPr>
            <a:xfrm>
              <a:off x="7897230" y="4062697"/>
              <a:ext cx="2558573" cy="2552567"/>
            </a:xfrm>
            <a:custGeom>
              <a:avLst/>
              <a:gdLst>
                <a:gd name="connsiteX0" fmla="*/ 1279287 w 2558573"/>
                <a:gd name="connsiteY0" fmla="*/ 1729740 h 2552567"/>
                <a:gd name="connsiteX1" fmla="*/ 828834 w 2558573"/>
                <a:gd name="connsiteY1" fmla="*/ 1279287 h 2552567"/>
                <a:gd name="connsiteX2" fmla="*/ 1279287 w 2558573"/>
                <a:gd name="connsiteY2" fmla="*/ 828834 h 2552567"/>
                <a:gd name="connsiteX3" fmla="*/ 1729740 w 2558573"/>
                <a:gd name="connsiteY3" fmla="*/ 1279287 h 2552567"/>
                <a:gd name="connsiteX4" fmla="*/ 1279287 w 2558573"/>
                <a:gd name="connsiteY4" fmla="*/ 1729740 h 2552567"/>
                <a:gd name="connsiteX5" fmla="*/ 1279287 w 2558573"/>
                <a:gd name="connsiteY5" fmla="*/ 1729740 h 2552567"/>
                <a:gd name="connsiteX6" fmla="*/ 2198211 w 2558573"/>
                <a:gd name="connsiteY6" fmla="*/ 762767 h 2552567"/>
                <a:gd name="connsiteX7" fmla="*/ 2294308 w 2558573"/>
                <a:gd name="connsiteY7" fmla="*/ 480483 h 2552567"/>
                <a:gd name="connsiteX8" fmla="*/ 2078091 w 2558573"/>
                <a:gd name="connsiteY8" fmla="*/ 264266 h 2552567"/>
                <a:gd name="connsiteX9" fmla="*/ 1795806 w 2558573"/>
                <a:gd name="connsiteY9" fmla="*/ 360363 h 2552567"/>
                <a:gd name="connsiteX10" fmla="*/ 1561571 w 2558573"/>
                <a:gd name="connsiteY10" fmla="*/ 264266 h 2552567"/>
                <a:gd name="connsiteX11" fmla="*/ 1429438 w 2558573"/>
                <a:gd name="connsiteY11" fmla="*/ 0 h 2552567"/>
                <a:gd name="connsiteX12" fmla="*/ 1129136 w 2558573"/>
                <a:gd name="connsiteY12" fmla="*/ 0 h 2552567"/>
                <a:gd name="connsiteX13" fmla="*/ 997003 w 2558573"/>
                <a:gd name="connsiteY13" fmla="*/ 264266 h 2552567"/>
                <a:gd name="connsiteX14" fmla="*/ 762767 w 2558573"/>
                <a:gd name="connsiteY14" fmla="*/ 360363 h 2552567"/>
                <a:gd name="connsiteX15" fmla="*/ 480483 w 2558573"/>
                <a:gd name="connsiteY15" fmla="*/ 264266 h 2552567"/>
                <a:gd name="connsiteX16" fmla="*/ 270272 w 2558573"/>
                <a:gd name="connsiteY16" fmla="*/ 474477 h 2552567"/>
                <a:gd name="connsiteX17" fmla="*/ 360363 w 2558573"/>
                <a:gd name="connsiteY17" fmla="*/ 756761 h 2552567"/>
                <a:gd name="connsiteX18" fmla="*/ 264266 w 2558573"/>
                <a:gd name="connsiteY18" fmla="*/ 990997 h 2552567"/>
                <a:gd name="connsiteX19" fmla="*/ 0 w 2558573"/>
                <a:gd name="connsiteY19" fmla="*/ 1123130 h 2552567"/>
                <a:gd name="connsiteX20" fmla="*/ 0 w 2558573"/>
                <a:gd name="connsiteY20" fmla="*/ 1423432 h 2552567"/>
                <a:gd name="connsiteX21" fmla="*/ 264266 w 2558573"/>
                <a:gd name="connsiteY21" fmla="*/ 1555565 h 2552567"/>
                <a:gd name="connsiteX22" fmla="*/ 360363 w 2558573"/>
                <a:gd name="connsiteY22" fmla="*/ 1789800 h 2552567"/>
                <a:gd name="connsiteX23" fmla="*/ 270272 w 2558573"/>
                <a:gd name="connsiteY23" fmla="*/ 2072084 h 2552567"/>
                <a:gd name="connsiteX24" fmla="*/ 480483 w 2558573"/>
                <a:gd name="connsiteY24" fmla="*/ 2282296 h 2552567"/>
                <a:gd name="connsiteX25" fmla="*/ 762767 w 2558573"/>
                <a:gd name="connsiteY25" fmla="*/ 2192205 h 2552567"/>
                <a:gd name="connsiteX26" fmla="*/ 997003 w 2558573"/>
                <a:gd name="connsiteY26" fmla="*/ 2288302 h 2552567"/>
                <a:gd name="connsiteX27" fmla="*/ 1129136 w 2558573"/>
                <a:gd name="connsiteY27" fmla="*/ 2552568 h 2552567"/>
                <a:gd name="connsiteX28" fmla="*/ 1429438 w 2558573"/>
                <a:gd name="connsiteY28" fmla="*/ 2552568 h 2552567"/>
                <a:gd name="connsiteX29" fmla="*/ 1561571 w 2558573"/>
                <a:gd name="connsiteY29" fmla="*/ 2288302 h 2552567"/>
                <a:gd name="connsiteX30" fmla="*/ 1795806 w 2558573"/>
                <a:gd name="connsiteY30" fmla="*/ 2192205 h 2552567"/>
                <a:gd name="connsiteX31" fmla="*/ 2078091 w 2558573"/>
                <a:gd name="connsiteY31" fmla="*/ 2288302 h 2552567"/>
                <a:gd name="connsiteX32" fmla="*/ 2288302 w 2558573"/>
                <a:gd name="connsiteY32" fmla="*/ 2072084 h 2552567"/>
                <a:gd name="connsiteX33" fmla="*/ 2198211 w 2558573"/>
                <a:gd name="connsiteY33" fmla="*/ 1795807 h 2552567"/>
                <a:gd name="connsiteX34" fmla="*/ 2294308 w 2558573"/>
                <a:gd name="connsiteY34" fmla="*/ 1561571 h 2552567"/>
                <a:gd name="connsiteX35" fmla="*/ 2558574 w 2558573"/>
                <a:gd name="connsiteY35" fmla="*/ 1429438 h 2552567"/>
                <a:gd name="connsiteX36" fmla="*/ 2558574 w 2558573"/>
                <a:gd name="connsiteY36" fmla="*/ 1129136 h 2552567"/>
                <a:gd name="connsiteX37" fmla="*/ 2294308 w 2558573"/>
                <a:gd name="connsiteY37" fmla="*/ 997003 h 2552567"/>
                <a:gd name="connsiteX38" fmla="*/ 2198211 w 2558573"/>
                <a:gd name="connsiteY38" fmla="*/ 762767 h 2552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58573" h="2552567">
                  <a:moveTo>
                    <a:pt x="1279287" y="1729740"/>
                  </a:moveTo>
                  <a:cubicBezTo>
                    <a:pt x="1027033" y="1729740"/>
                    <a:pt x="828834" y="1525535"/>
                    <a:pt x="828834" y="1279287"/>
                  </a:cubicBezTo>
                  <a:cubicBezTo>
                    <a:pt x="828834" y="1027033"/>
                    <a:pt x="1033039" y="828834"/>
                    <a:pt x="1279287" y="828834"/>
                  </a:cubicBezTo>
                  <a:cubicBezTo>
                    <a:pt x="1531541" y="828834"/>
                    <a:pt x="1729740" y="1033039"/>
                    <a:pt x="1729740" y="1279287"/>
                  </a:cubicBezTo>
                  <a:cubicBezTo>
                    <a:pt x="1729740" y="1525535"/>
                    <a:pt x="1531541" y="1729740"/>
                    <a:pt x="1279287" y="1729740"/>
                  </a:cubicBezTo>
                  <a:lnTo>
                    <a:pt x="1279287" y="1729740"/>
                  </a:lnTo>
                  <a:close/>
                  <a:moveTo>
                    <a:pt x="2198211" y="762767"/>
                  </a:moveTo>
                  <a:lnTo>
                    <a:pt x="2294308" y="480483"/>
                  </a:lnTo>
                  <a:lnTo>
                    <a:pt x="2078091" y="264266"/>
                  </a:lnTo>
                  <a:lnTo>
                    <a:pt x="1795806" y="360363"/>
                  </a:lnTo>
                  <a:cubicBezTo>
                    <a:pt x="1723734" y="318320"/>
                    <a:pt x="1639650" y="288290"/>
                    <a:pt x="1561571" y="264266"/>
                  </a:cubicBezTo>
                  <a:lnTo>
                    <a:pt x="1429438" y="0"/>
                  </a:lnTo>
                  <a:lnTo>
                    <a:pt x="1129136" y="0"/>
                  </a:lnTo>
                  <a:lnTo>
                    <a:pt x="997003" y="264266"/>
                  </a:lnTo>
                  <a:cubicBezTo>
                    <a:pt x="912918" y="288290"/>
                    <a:pt x="834840" y="318320"/>
                    <a:pt x="762767" y="360363"/>
                  </a:cubicBezTo>
                  <a:lnTo>
                    <a:pt x="480483" y="264266"/>
                  </a:lnTo>
                  <a:lnTo>
                    <a:pt x="270272" y="474477"/>
                  </a:lnTo>
                  <a:lnTo>
                    <a:pt x="360363" y="756761"/>
                  </a:lnTo>
                  <a:cubicBezTo>
                    <a:pt x="318320" y="828834"/>
                    <a:pt x="288290" y="912918"/>
                    <a:pt x="264266" y="990997"/>
                  </a:cubicBezTo>
                  <a:lnTo>
                    <a:pt x="0" y="1123130"/>
                  </a:lnTo>
                  <a:lnTo>
                    <a:pt x="0" y="1423432"/>
                  </a:lnTo>
                  <a:lnTo>
                    <a:pt x="264266" y="1555565"/>
                  </a:lnTo>
                  <a:cubicBezTo>
                    <a:pt x="288290" y="1639649"/>
                    <a:pt x="318320" y="1717728"/>
                    <a:pt x="360363" y="1789800"/>
                  </a:cubicBezTo>
                  <a:lnTo>
                    <a:pt x="270272" y="2072084"/>
                  </a:lnTo>
                  <a:lnTo>
                    <a:pt x="480483" y="2282296"/>
                  </a:lnTo>
                  <a:lnTo>
                    <a:pt x="762767" y="2192205"/>
                  </a:lnTo>
                  <a:cubicBezTo>
                    <a:pt x="834840" y="2234247"/>
                    <a:pt x="912918" y="2264278"/>
                    <a:pt x="997003" y="2288302"/>
                  </a:cubicBezTo>
                  <a:lnTo>
                    <a:pt x="1129136" y="2552568"/>
                  </a:lnTo>
                  <a:lnTo>
                    <a:pt x="1429438" y="2552568"/>
                  </a:lnTo>
                  <a:lnTo>
                    <a:pt x="1561571" y="2288302"/>
                  </a:lnTo>
                  <a:cubicBezTo>
                    <a:pt x="1645655" y="2264278"/>
                    <a:pt x="1723734" y="2234247"/>
                    <a:pt x="1795806" y="2192205"/>
                  </a:cubicBezTo>
                  <a:lnTo>
                    <a:pt x="2078091" y="2288302"/>
                  </a:lnTo>
                  <a:lnTo>
                    <a:pt x="2288302" y="2072084"/>
                  </a:lnTo>
                  <a:lnTo>
                    <a:pt x="2198211" y="1795807"/>
                  </a:lnTo>
                  <a:cubicBezTo>
                    <a:pt x="2240254" y="1723734"/>
                    <a:pt x="2270284" y="1645656"/>
                    <a:pt x="2294308" y="1561571"/>
                  </a:cubicBezTo>
                  <a:lnTo>
                    <a:pt x="2558574" y="1429438"/>
                  </a:lnTo>
                  <a:lnTo>
                    <a:pt x="2558574" y="1129136"/>
                  </a:lnTo>
                  <a:lnTo>
                    <a:pt x="2294308" y="997003"/>
                  </a:lnTo>
                  <a:cubicBezTo>
                    <a:pt x="2270284" y="912918"/>
                    <a:pt x="2240254" y="834840"/>
                    <a:pt x="2198211" y="762767"/>
                  </a:cubicBezTo>
                  <a:close/>
                </a:path>
              </a:pathLst>
            </a:custGeom>
            <a:solidFill>
              <a:srgbClr val="0078D4">
                <a:alpha val="10000"/>
              </a:srgbClr>
            </a:solidFill>
            <a:ln w="60027" cap="flat">
              <a:noFill/>
              <a:prstDash val="solid"/>
              <a:miter/>
            </a:ln>
          </p:spPr>
          <p:txBody>
            <a:bodyPr rtlCol="0" anchor="ctr"/>
            <a:lstStyle/>
            <a:p>
              <a:endParaRPr lang="en-US"/>
            </a:p>
          </p:txBody>
        </p:sp>
      </p:grpSp>
      <p:sp>
        <p:nvSpPr>
          <p:cNvPr id="10" name="TextBox 9">
            <a:extLst>
              <a:ext uri="{FF2B5EF4-FFF2-40B4-BE49-F238E27FC236}">
                <a16:creationId xmlns:a16="http://schemas.microsoft.com/office/drawing/2014/main" id="{D796111B-6C20-40AB-AB45-3951657E65D7}"/>
              </a:ext>
            </a:extLst>
          </p:cNvPr>
          <p:cNvSpPr txBox="1"/>
          <p:nvPr/>
        </p:nvSpPr>
        <p:spPr>
          <a:xfrm>
            <a:off x="584200" y="5222016"/>
            <a:ext cx="9956748" cy="1420004"/>
          </a:xfrm>
          <a:prstGeom prst="rect">
            <a:avLst/>
          </a:prstGeom>
          <a:noFill/>
        </p:spPr>
        <p:txBody>
          <a:bodyPr wrap="square">
            <a:spAutoFit/>
          </a:bodyPr>
          <a:lstStyle>
            <a:defPPr>
              <a:defRPr lang="en-US"/>
            </a:defPPr>
            <a:lvl1pPr>
              <a:lnSpc>
                <a:spcPct val="150000"/>
              </a:lnSpc>
              <a:defRPr sz="2000" b="1" i="0">
                <a:effectLst/>
                <a:latin typeface="Segoe UI Semilight" panose="020B0402040204020203" pitchFamily="34" charset="0"/>
                <a:cs typeface="Segoe UI Semilight" panose="020B0402040204020203" pitchFamily="34" charset="0"/>
              </a:defRPr>
            </a:lvl1pPr>
          </a:lstStyle>
          <a:p>
            <a:r>
              <a:rPr lang="en-US" dirty="0"/>
              <a:t>Phase 3: Associates/Disassociate a site with a hub site</a:t>
            </a:r>
          </a:p>
          <a:p>
            <a:r>
              <a:rPr lang="en-US" b="0" dirty="0"/>
              <a:t>Once the hub site been created and configured, we can associates/disassociate sites with the hub site. There are three ways to associates/disassociate a site with a hub site</a:t>
            </a:r>
          </a:p>
        </p:txBody>
      </p:sp>
      <p:pic>
        <p:nvPicPr>
          <p:cNvPr id="3" name="Picture 2" descr="Configure hub sites in SharePoint admin center&#10;">
            <a:extLst>
              <a:ext uri="{FF2B5EF4-FFF2-40B4-BE49-F238E27FC236}">
                <a16:creationId xmlns:a16="http://schemas.microsoft.com/office/drawing/2014/main" id="{9134F09A-B69B-42B4-8A41-857A9C1E8040}"/>
              </a:ext>
            </a:extLst>
          </p:cNvPr>
          <p:cNvPicPr>
            <a:picLocks noChangeAspect="1"/>
          </p:cNvPicPr>
          <p:nvPr/>
        </p:nvPicPr>
        <p:blipFill>
          <a:blip r:embed="rId3"/>
          <a:stretch>
            <a:fillRect/>
          </a:stretch>
        </p:blipFill>
        <p:spPr>
          <a:xfrm>
            <a:off x="8734977" y="316728"/>
            <a:ext cx="3218089" cy="1388939"/>
          </a:xfrm>
          <a:prstGeom prst="rect">
            <a:avLst/>
          </a:prstGeom>
          <a:ln>
            <a:solidFill>
              <a:schemeClr val="bg1">
                <a:lumMod val="65000"/>
              </a:schemeClr>
            </a:solidFill>
          </a:ln>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31947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Configure SharePoint hub sites </a:t>
            </a:r>
            <a:r>
              <a:rPr lang="en-US" sz="2400" dirty="0">
                <a:latin typeface="+mn-lt"/>
              </a:rPr>
              <a:t>(2/2)</a:t>
            </a:r>
            <a:endParaRPr lang="en-US" dirty="0"/>
          </a:p>
        </p:txBody>
      </p:sp>
      <p:sp>
        <p:nvSpPr>
          <p:cNvPr id="9" name="TextBox 8">
            <a:extLst>
              <a:ext uri="{FF2B5EF4-FFF2-40B4-BE49-F238E27FC236}">
                <a16:creationId xmlns:a16="http://schemas.microsoft.com/office/drawing/2014/main" id="{AE391544-87EB-4EC9-B346-094687453FF0}"/>
              </a:ext>
            </a:extLst>
          </p:cNvPr>
          <p:cNvSpPr txBox="1"/>
          <p:nvPr/>
        </p:nvSpPr>
        <p:spPr>
          <a:xfrm>
            <a:off x="588263" y="1435100"/>
            <a:ext cx="11310050" cy="1631216"/>
          </a:xfrm>
          <a:prstGeom prst="rect">
            <a:avLst/>
          </a:prstGeom>
          <a:noFill/>
        </p:spPr>
        <p:txBody>
          <a:bodyPr wrap="square">
            <a:spAutoFit/>
          </a:bodyPr>
          <a:lstStyle/>
          <a:p>
            <a:pPr algn="l"/>
            <a:r>
              <a:rPr lang="en-US" sz="2000" b="1" i="0" dirty="0">
                <a:effectLst/>
                <a:latin typeface="Segoe UI Semilight" panose="020B0402040204020203" pitchFamily="34" charset="0"/>
                <a:cs typeface="Segoe UI Semilight" panose="020B0402040204020203" pitchFamily="34" charset="0"/>
              </a:rPr>
              <a:t>Phase 4: Remove a site's hub site status</a:t>
            </a:r>
          </a:p>
          <a:p>
            <a:pPr algn="l"/>
            <a:endParaRPr lang="en-US" sz="2000" b="1" dirty="0">
              <a:latin typeface="Segoe UI Semilight" panose="020B0402040204020203" pitchFamily="34" charset="0"/>
              <a:cs typeface="Segoe UI Semilight" panose="020B0402040204020203" pitchFamily="34" charset="0"/>
            </a:endParaRPr>
          </a:p>
          <a:p>
            <a:pPr algn="l"/>
            <a:r>
              <a:rPr lang="en-US" sz="2000" i="0" dirty="0">
                <a:effectLst/>
                <a:latin typeface="Segoe UI Semilight" panose="020B0402040204020203" pitchFamily="34" charset="0"/>
                <a:cs typeface="Segoe UI Semilight" panose="020B0402040204020203" pitchFamily="34" charset="0"/>
              </a:rPr>
              <a:t>If you are a global admin or SharePoint admin in Microsoft 365, you can demote a hub site (remove its hub site status) by using PowerShell. Make sure you do this before you delete the hub site. When you demote a hub site, any sites still associated with the hub site will be automatically disassociated.</a:t>
            </a:r>
          </a:p>
        </p:txBody>
      </p:sp>
      <p:graphicFrame>
        <p:nvGraphicFramePr>
          <p:cNvPr id="3" name="Table 2">
            <a:extLst>
              <a:ext uri="{FF2B5EF4-FFF2-40B4-BE49-F238E27FC236}">
                <a16:creationId xmlns:a16="http://schemas.microsoft.com/office/drawing/2014/main" id="{E827C966-DB9F-459B-9D99-6CD079F553AF}"/>
              </a:ext>
            </a:extLst>
          </p:cNvPr>
          <p:cNvGraphicFramePr/>
          <p:nvPr>
            <p:extLst>
              <p:ext uri="{D42A27DB-BD31-4B8C-83A1-F6EECF244321}">
                <p14:modId xmlns:p14="http://schemas.microsoft.com/office/powerpoint/2010/main" val="2543838564"/>
              </p:ext>
            </p:extLst>
          </p:nvPr>
        </p:nvGraphicFramePr>
        <p:xfrm>
          <a:off x="5064921" y="3202796"/>
          <a:ext cx="6541862" cy="3367403"/>
        </p:xfrm>
        <a:graphic>
          <a:graphicData uri="http://schemas.openxmlformats.org/drawingml/2006/table">
            <a:tbl>
              <a:tblPr>
                <a:tableStyleId>{5C22544A-7EE6-4342-B048-85BDC9FD1C3A}</a:tableStyleId>
              </a:tblPr>
              <a:tblGrid>
                <a:gridCol w="2502150">
                  <a:extLst>
                    <a:ext uri="{9D8B030D-6E8A-4147-A177-3AD203B41FA5}">
                      <a16:colId xmlns:a16="http://schemas.microsoft.com/office/drawing/2014/main" val="3558755374"/>
                    </a:ext>
                  </a:extLst>
                </a:gridCol>
                <a:gridCol w="4039712">
                  <a:extLst>
                    <a:ext uri="{9D8B030D-6E8A-4147-A177-3AD203B41FA5}">
                      <a16:colId xmlns:a16="http://schemas.microsoft.com/office/drawing/2014/main" val="4216687974"/>
                    </a:ext>
                  </a:extLst>
                </a:gridCol>
              </a:tblGrid>
              <a:tr h="356025">
                <a:tc>
                  <a:txBody>
                    <a:bodyPr/>
                    <a:lstStyle/>
                    <a:p>
                      <a:pPr algn="l" fontAlgn="ctr">
                        <a:spcBef>
                          <a:spcPts val="0"/>
                        </a:spcBef>
                        <a:spcAft>
                          <a:spcPts val="0"/>
                        </a:spcAft>
                      </a:pPr>
                      <a:r>
                        <a:rPr lang="en-US" sz="1200" b="1" u="none" strike="noStrike" dirty="0">
                          <a:effectLst/>
                          <a:latin typeface="Segoe UI Semilight" panose="020B0402040204020203" pitchFamily="34" charset="0"/>
                          <a:cs typeface="Segoe UI Semilight" panose="020B0402040204020203" pitchFamily="34" charset="0"/>
                        </a:rPr>
                        <a:t>cmdlet</a:t>
                      </a:r>
                      <a:endParaRPr lang="en-US" sz="1200" b="1"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b="1" u="none" strike="noStrike" dirty="0">
                          <a:effectLst/>
                          <a:latin typeface="Segoe UI Semilight" panose="020B0402040204020203" pitchFamily="34" charset="0"/>
                          <a:cs typeface="Segoe UI Semilight" panose="020B0402040204020203" pitchFamily="34" charset="0"/>
                        </a:rPr>
                        <a:t>Description</a:t>
                      </a:r>
                      <a:endParaRPr lang="en-US" sz="1200" b="1"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4246021414"/>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3"/>
                        </a:rPr>
                        <a:t>Add-SPOHubSiteAssociation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Adds a new association between a site and a hub 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2697050007"/>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4"/>
                        </a:rPr>
                        <a:t>Remove-SPOHubSiteAssociation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rPr>
                        <a:t>Removes an association between a site and a hub site.</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3671704908"/>
                  </a:ext>
                </a:extLst>
              </a:tr>
              <a:tr h="354693">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5"/>
                        </a:rPr>
                        <a:t>Get-SPOHubSite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Lists hub sites or hub site information.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820352451"/>
                  </a:ext>
                </a:extLst>
              </a:tr>
              <a:tr h="381818">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hlinkClick r:id="rId6"/>
                        </a:rPr>
                        <a:t>Grant-</a:t>
                      </a:r>
                      <a:r>
                        <a:rPr lang="en-US" sz="1200" u="none" strike="noStrike" dirty="0" err="1">
                          <a:effectLst/>
                          <a:latin typeface="Segoe UI Semilight" panose="020B0402040204020203" pitchFamily="34" charset="0"/>
                          <a:cs typeface="Segoe UI Semilight" panose="020B0402040204020203" pitchFamily="34" charset="0"/>
                          <a:hlinkClick r:id="rId6"/>
                        </a:rPr>
                        <a:t>SPOHubSiteRights</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rPr>
                        <a:t>Grants rights to users or security groups to access the hub site.</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290379903"/>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7"/>
                        </a:rPr>
                        <a:t>Register-SPOHubSite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Enables the hub site feature on a site to make it a hub 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2941069581"/>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8"/>
                        </a:rPr>
                        <a:t>Revoke-SPOHubSiteRights</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Revokes rights for specified principals to a hub 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1356682846"/>
                  </a:ext>
                </a:extLst>
              </a:tr>
              <a:tr h="381818">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9"/>
                        </a:rPr>
                        <a:t>Set-SPOHubSite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rPr>
                        <a:t>Sets the hub site information such as name, logo, and description.</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872401122"/>
                  </a:ext>
                </a:extLst>
              </a:tr>
              <a:tr h="354693">
                <a:tc>
                  <a:txBody>
                    <a:bodyPr/>
                    <a:lstStyle/>
                    <a:p>
                      <a:pPr algn="l" fontAlgn="ctr">
                        <a:spcBef>
                          <a:spcPts val="0"/>
                        </a:spcBef>
                        <a:spcAft>
                          <a:spcPts val="0"/>
                        </a:spcAft>
                      </a:pPr>
                      <a:r>
                        <a:rPr lang="en-US" sz="1200" u="none" strike="noStrike">
                          <a:effectLst/>
                          <a:latin typeface="Segoe UI Semilight" panose="020B0402040204020203" pitchFamily="34" charset="0"/>
                          <a:cs typeface="Segoe UI Semilight" panose="020B0402040204020203" pitchFamily="34" charset="0"/>
                          <a:hlinkClick r:id="rId10"/>
                        </a:rPr>
                        <a:t>Unregister-SPOHubSite</a:t>
                      </a:r>
                      <a:endParaRPr lang="en-US" sz="1200" b="0" i="0" u="none" strike="noStrike">
                        <a:effectLst/>
                        <a:latin typeface="Segoe UI Semilight" panose="020B0402040204020203" pitchFamily="34" charset="0"/>
                        <a:cs typeface="Segoe UI Semilight" panose="020B0402040204020203" pitchFamily="34" charset="0"/>
                      </a:endParaRPr>
                    </a:p>
                  </a:txBody>
                  <a:tcPr marL="31625" marR="31625" marT="10800" marB="10800" anchor="ctr"/>
                </a:tc>
                <a:tc>
                  <a:txBody>
                    <a:bodyPr/>
                    <a:lstStyle/>
                    <a:p>
                      <a:pPr algn="l" fontAlgn="ctr">
                        <a:spcBef>
                          <a:spcPts val="0"/>
                        </a:spcBef>
                        <a:spcAft>
                          <a:spcPts val="0"/>
                        </a:spcAft>
                      </a:pPr>
                      <a:r>
                        <a:rPr lang="en-US" sz="1200" u="none" strike="noStrike" dirty="0">
                          <a:effectLst/>
                          <a:latin typeface="Segoe UI Semilight" panose="020B0402040204020203" pitchFamily="34" charset="0"/>
                          <a:cs typeface="Segoe UI Semilight" panose="020B0402040204020203" pitchFamily="34" charset="0"/>
                        </a:rPr>
                        <a:t>Disables the hub site feature on a site.</a:t>
                      </a:r>
                      <a:endParaRPr lang="en-US" sz="1200" b="0" i="0" u="none" strike="noStrike" dirty="0">
                        <a:effectLst/>
                        <a:latin typeface="Segoe UI Semilight" panose="020B0402040204020203" pitchFamily="34" charset="0"/>
                        <a:cs typeface="Segoe UI Semilight" panose="020B0402040204020203" pitchFamily="34" charset="0"/>
                      </a:endParaRPr>
                    </a:p>
                  </a:txBody>
                  <a:tcPr marL="31625" marR="31625" marT="10800" marB="10800" anchor="ctr"/>
                </a:tc>
                <a:extLst>
                  <a:ext uri="{0D108BD9-81ED-4DB2-BD59-A6C34878D82A}">
                    <a16:rowId xmlns:a16="http://schemas.microsoft.com/office/drawing/2014/main" val="3319583938"/>
                  </a:ext>
                </a:extLst>
              </a:tr>
            </a:tbl>
          </a:graphicData>
        </a:graphic>
      </p:graphicFrame>
      <p:sp>
        <p:nvSpPr>
          <p:cNvPr id="10" name="TextBox 9">
            <a:extLst>
              <a:ext uri="{FF2B5EF4-FFF2-40B4-BE49-F238E27FC236}">
                <a16:creationId xmlns:a16="http://schemas.microsoft.com/office/drawing/2014/main" id="{D66646EE-99EA-42B3-A28D-B1D4C3E91946}"/>
              </a:ext>
            </a:extLst>
          </p:cNvPr>
          <p:cNvSpPr txBox="1"/>
          <p:nvPr/>
        </p:nvSpPr>
        <p:spPr>
          <a:xfrm>
            <a:off x="572971" y="4262022"/>
            <a:ext cx="4491950" cy="635559"/>
          </a:xfrm>
          <a:prstGeom prst="rect">
            <a:avLst/>
          </a:prstGeom>
          <a:noFill/>
        </p:spPr>
        <p:txBody>
          <a:bodyPr wrap="square">
            <a:spAutoFit/>
          </a:bodyPr>
          <a:lstStyle/>
          <a:p>
            <a:r>
              <a:rPr lang="en-US" b="1" i="0" dirty="0">
                <a:solidFill>
                  <a:srgbClr val="000000"/>
                </a:solidFill>
                <a:effectLst/>
                <a:latin typeface="Segoe UI Semibold" panose="020B0702040204020203" pitchFamily="34" charset="0"/>
                <a:cs typeface="Segoe UI Semibold" panose="020B0702040204020203" pitchFamily="34" charset="0"/>
              </a:rPr>
              <a:t>The following PowerShell cmdlets are available for managing hub sites</a:t>
            </a:r>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06252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bs-Latn-BA" dirty="0"/>
              <a:t>Lesson 3: </a:t>
            </a:r>
            <a:r>
              <a:rPr lang="en-US" dirty="0"/>
              <a:t>Manage SharePoint sites</a:t>
            </a:r>
            <a:endParaRPr lang="en-US" sz="3600" dirty="0">
              <a:effectLst/>
            </a:endParaRPr>
          </a:p>
        </p:txBody>
      </p:sp>
    </p:spTree>
    <p:extLst>
      <p:ext uri="{BB962C8B-B14F-4D97-AF65-F5344CB8AC3E}">
        <p14:creationId xmlns:p14="http://schemas.microsoft.com/office/powerpoint/2010/main" val="374205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r>
              <a:rPr lang="en-US" dirty="0"/>
              <a:t>  </a:t>
            </a:r>
          </a:p>
        </p:txBody>
      </p:sp>
      <p:sp>
        <p:nvSpPr>
          <p:cNvPr id="6" name="Text Placeholder 5"/>
          <p:cNvSpPr>
            <a:spLocks noGrp="1"/>
          </p:cNvSpPr>
          <p:nvPr>
            <p:ph type="body" sz="quarter" idx="10"/>
          </p:nvPr>
        </p:nvSpPr>
        <p:spPr>
          <a:xfrm>
            <a:off x="592992" y="1444289"/>
            <a:ext cx="6567197" cy="3447098"/>
          </a:xfrm>
        </p:spPr>
        <p:txBody>
          <a:bodyPr/>
          <a:lstStyle/>
          <a:p>
            <a:r>
              <a:rPr lang="en-US" dirty="0"/>
              <a:t>Manage site administrators</a:t>
            </a:r>
          </a:p>
          <a:p>
            <a:r>
              <a:rPr lang="en-US" dirty="0"/>
              <a:t>Manage site creation</a:t>
            </a:r>
          </a:p>
          <a:p>
            <a:r>
              <a:rPr lang="en-US" dirty="0"/>
              <a:t>Manage site storage limits</a:t>
            </a:r>
          </a:p>
          <a:p>
            <a:r>
              <a:rPr lang="en-US" dirty="0"/>
              <a:t>Change site addresses</a:t>
            </a:r>
          </a:p>
          <a:p>
            <a:r>
              <a:rPr lang="en-US" dirty="0"/>
              <a:t>Modernize the root site</a:t>
            </a:r>
          </a:p>
          <a:p>
            <a:r>
              <a:rPr lang="en-US" dirty="0"/>
              <a:t>Connect classic team sites to new Microsoft 365 groups</a:t>
            </a:r>
          </a:p>
        </p:txBody>
      </p:sp>
      <p:grpSp>
        <p:nvGrpSpPr>
          <p:cNvPr id="99" name="Group 98">
            <a:extLst>
              <a:ext uri="{FF2B5EF4-FFF2-40B4-BE49-F238E27FC236}">
                <a16:creationId xmlns:a16="http://schemas.microsoft.com/office/drawing/2014/main" id="{B9D5DC14-4AAA-48E5-8A68-AD9F53E242E3}"/>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D99663A4-1166-424E-8260-DD7AB1F15C35}"/>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894">
              <a:extLst>
                <a:ext uri="{FF2B5EF4-FFF2-40B4-BE49-F238E27FC236}">
                  <a16:creationId xmlns:a16="http://schemas.microsoft.com/office/drawing/2014/main" id="{4FE906B3-C22A-4904-A978-56654C97D996}"/>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5">
              <a:extLst>
                <a:ext uri="{FF2B5EF4-FFF2-40B4-BE49-F238E27FC236}">
                  <a16:creationId xmlns:a16="http://schemas.microsoft.com/office/drawing/2014/main" id="{729F2865-89C6-4AF4-8F1B-48217A75D022}"/>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96">
              <a:extLst>
                <a:ext uri="{FF2B5EF4-FFF2-40B4-BE49-F238E27FC236}">
                  <a16:creationId xmlns:a16="http://schemas.microsoft.com/office/drawing/2014/main" id="{8DAF674E-F27B-4AB9-BD48-EFD5DBA84E8A}"/>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7">
              <a:extLst>
                <a:ext uri="{FF2B5EF4-FFF2-40B4-BE49-F238E27FC236}">
                  <a16:creationId xmlns:a16="http://schemas.microsoft.com/office/drawing/2014/main" id="{E3C7C1BF-60EB-4B19-BA0A-2F4D7C5A390F}"/>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98">
              <a:extLst>
                <a:ext uri="{FF2B5EF4-FFF2-40B4-BE49-F238E27FC236}">
                  <a16:creationId xmlns:a16="http://schemas.microsoft.com/office/drawing/2014/main" id="{8B21D4C7-F937-4FC2-B7E8-F431ED5E0C7E}"/>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9">
              <a:extLst>
                <a:ext uri="{FF2B5EF4-FFF2-40B4-BE49-F238E27FC236}">
                  <a16:creationId xmlns:a16="http://schemas.microsoft.com/office/drawing/2014/main" id="{AEC4BB61-D177-4F00-A135-FB1EE475CFF3}"/>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00">
              <a:extLst>
                <a:ext uri="{FF2B5EF4-FFF2-40B4-BE49-F238E27FC236}">
                  <a16:creationId xmlns:a16="http://schemas.microsoft.com/office/drawing/2014/main" id="{FB85D580-51EE-4C99-88A4-31FDAAED7E80}"/>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901">
              <a:extLst>
                <a:ext uri="{FF2B5EF4-FFF2-40B4-BE49-F238E27FC236}">
                  <a16:creationId xmlns:a16="http://schemas.microsoft.com/office/drawing/2014/main" id="{C60E6840-8ABC-44AA-9ED6-742C2F8944F9}"/>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902">
              <a:extLst>
                <a:ext uri="{FF2B5EF4-FFF2-40B4-BE49-F238E27FC236}">
                  <a16:creationId xmlns:a16="http://schemas.microsoft.com/office/drawing/2014/main" id="{601BBF8C-1F3F-431E-ADD9-CDE840F0DFF6}"/>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03">
              <a:extLst>
                <a:ext uri="{FF2B5EF4-FFF2-40B4-BE49-F238E27FC236}">
                  <a16:creationId xmlns:a16="http://schemas.microsoft.com/office/drawing/2014/main" id="{AB2BE1E7-71EB-41F9-883E-7952AD7DA6DB}"/>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04">
              <a:extLst>
                <a:ext uri="{FF2B5EF4-FFF2-40B4-BE49-F238E27FC236}">
                  <a16:creationId xmlns:a16="http://schemas.microsoft.com/office/drawing/2014/main" id="{D306482A-C61D-41F7-BB8F-46745A059EB5}"/>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5">
              <a:extLst>
                <a:ext uri="{FF2B5EF4-FFF2-40B4-BE49-F238E27FC236}">
                  <a16:creationId xmlns:a16="http://schemas.microsoft.com/office/drawing/2014/main" id="{36723418-1B54-4F70-B0CF-F99B7AA8833E}"/>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06">
              <a:extLst>
                <a:ext uri="{FF2B5EF4-FFF2-40B4-BE49-F238E27FC236}">
                  <a16:creationId xmlns:a16="http://schemas.microsoft.com/office/drawing/2014/main" id="{22FABB7C-32F9-4428-8277-48BA750FF387}"/>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7">
              <a:extLst>
                <a:ext uri="{FF2B5EF4-FFF2-40B4-BE49-F238E27FC236}">
                  <a16:creationId xmlns:a16="http://schemas.microsoft.com/office/drawing/2014/main" id="{223C41FE-D114-473C-873B-A6F337092FB3}"/>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08">
              <a:extLst>
                <a:ext uri="{FF2B5EF4-FFF2-40B4-BE49-F238E27FC236}">
                  <a16:creationId xmlns:a16="http://schemas.microsoft.com/office/drawing/2014/main" id="{55600CF1-5966-4F11-B2CA-C785A767EDE5}"/>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09">
              <a:extLst>
                <a:ext uri="{FF2B5EF4-FFF2-40B4-BE49-F238E27FC236}">
                  <a16:creationId xmlns:a16="http://schemas.microsoft.com/office/drawing/2014/main" id="{3F308EEF-AD18-4B17-AC6F-47CD21942429}"/>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10">
              <a:extLst>
                <a:ext uri="{FF2B5EF4-FFF2-40B4-BE49-F238E27FC236}">
                  <a16:creationId xmlns:a16="http://schemas.microsoft.com/office/drawing/2014/main" id="{0FA0A57C-7AC8-4411-95B4-5E9C6E58C9CC}"/>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11">
              <a:extLst>
                <a:ext uri="{FF2B5EF4-FFF2-40B4-BE49-F238E27FC236}">
                  <a16:creationId xmlns:a16="http://schemas.microsoft.com/office/drawing/2014/main" id="{6E4205FE-0242-4A1A-B541-0B7EC3C332F5}"/>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12">
              <a:extLst>
                <a:ext uri="{FF2B5EF4-FFF2-40B4-BE49-F238E27FC236}">
                  <a16:creationId xmlns:a16="http://schemas.microsoft.com/office/drawing/2014/main" id="{2FE771B4-2C6E-4D95-8D03-AB7ED97FF2B7}"/>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13">
              <a:extLst>
                <a:ext uri="{FF2B5EF4-FFF2-40B4-BE49-F238E27FC236}">
                  <a16:creationId xmlns:a16="http://schemas.microsoft.com/office/drawing/2014/main" id="{2AFD27AF-D411-4636-9B86-7595DC18545F}"/>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14">
              <a:extLst>
                <a:ext uri="{FF2B5EF4-FFF2-40B4-BE49-F238E27FC236}">
                  <a16:creationId xmlns:a16="http://schemas.microsoft.com/office/drawing/2014/main" id="{B1681025-7F11-4A02-AF01-1FC18C20DE73}"/>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15">
              <a:extLst>
                <a:ext uri="{FF2B5EF4-FFF2-40B4-BE49-F238E27FC236}">
                  <a16:creationId xmlns:a16="http://schemas.microsoft.com/office/drawing/2014/main" id="{F91AE616-D015-4D1B-BC77-8298AB9CA2F1}"/>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16">
              <a:extLst>
                <a:ext uri="{FF2B5EF4-FFF2-40B4-BE49-F238E27FC236}">
                  <a16:creationId xmlns:a16="http://schemas.microsoft.com/office/drawing/2014/main" id="{BA6AF938-EC4B-4B5D-9292-33CE6E210698}"/>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17">
              <a:extLst>
                <a:ext uri="{FF2B5EF4-FFF2-40B4-BE49-F238E27FC236}">
                  <a16:creationId xmlns:a16="http://schemas.microsoft.com/office/drawing/2014/main" id="{A970C7D5-55A6-44F5-87A8-3E37EDA22B63}"/>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18">
              <a:extLst>
                <a:ext uri="{FF2B5EF4-FFF2-40B4-BE49-F238E27FC236}">
                  <a16:creationId xmlns:a16="http://schemas.microsoft.com/office/drawing/2014/main" id="{59F6E939-6ECE-45AB-92AD-B8E7844278CE}"/>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19">
              <a:extLst>
                <a:ext uri="{FF2B5EF4-FFF2-40B4-BE49-F238E27FC236}">
                  <a16:creationId xmlns:a16="http://schemas.microsoft.com/office/drawing/2014/main" id="{258DF1BC-6DFE-4F3F-9915-1B9E1FDFFED2}"/>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20">
              <a:extLst>
                <a:ext uri="{FF2B5EF4-FFF2-40B4-BE49-F238E27FC236}">
                  <a16:creationId xmlns:a16="http://schemas.microsoft.com/office/drawing/2014/main" id="{7FB8FDF9-4859-44F8-8673-FAAE8B92B253}"/>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21">
              <a:extLst>
                <a:ext uri="{FF2B5EF4-FFF2-40B4-BE49-F238E27FC236}">
                  <a16:creationId xmlns:a16="http://schemas.microsoft.com/office/drawing/2014/main" id="{34232725-E9C2-49A8-AC2F-F6870C800A6A}"/>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22">
              <a:extLst>
                <a:ext uri="{FF2B5EF4-FFF2-40B4-BE49-F238E27FC236}">
                  <a16:creationId xmlns:a16="http://schemas.microsoft.com/office/drawing/2014/main" id="{8788D965-0AE9-4CF5-A100-0AC8D0D42810}"/>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23">
              <a:extLst>
                <a:ext uri="{FF2B5EF4-FFF2-40B4-BE49-F238E27FC236}">
                  <a16:creationId xmlns:a16="http://schemas.microsoft.com/office/drawing/2014/main" id="{D500F606-14C1-4436-8110-55BD53BAF281}"/>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24">
              <a:extLst>
                <a:ext uri="{FF2B5EF4-FFF2-40B4-BE49-F238E27FC236}">
                  <a16:creationId xmlns:a16="http://schemas.microsoft.com/office/drawing/2014/main" id="{06A071E5-2C9F-4F13-9C18-F13D92F0C3D8}"/>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25">
              <a:extLst>
                <a:ext uri="{FF2B5EF4-FFF2-40B4-BE49-F238E27FC236}">
                  <a16:creationId xmlns:a16="http://schemas.microsoft.com/office/drawing/2014/main" id="{E83E0FF9-00A4-461F-B779-AA54FE599866}"/>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26">
              <a:extLst>
                <a:ext uri="{FF2B5EF4-FFF2-40B4-BE49-F238E27FC236}">
                  <a16:creationId xmlns:a16="http://schemas.microsoft.com/office/drawing/2014/main" id="{36994E23-49AE-430A-9FEA-8E2609B3A6A6}"/>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927">
              <a:extLst>
                <a:ext uri="{FF2B5EF4-FFF2-40B4-BE49-F238E27FC236}">
                  <a16:creationId xmlns:a16="http://schemas.microsoft.com/office/drawing/2014/main" id="{22F66F8A-F1AE-48B9-9FE8-976F87FB8460}"/>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928">
              <a:extLst>
                <a:ext uri="{FF2B5EF4-FFF2-40B4-BE49-F238E27FC236}">
                  <a16:creationId xmlns:a16="http://schemas.microsoft.com/office/drawing/2014/main" id="{8DAECF67-F30A-48FB-B3BE-18F37E04CDEA}"/>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929">
              <a:extLst>
                <a:ext uri="{FF2B5EF4-FFF2-40B4-BE49-F238E27FC236}">
                  <a16:creationId xmlns:a16="http://schemas.microsoft.com/office/drawing/2014/main" id="{A26D9029-9809-463F-8972-CF8C101E9D8F}"/>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930">
              <a:extLst>
                <a:ext uri="{FF2B5EF4-FFF2-40B4-BE49-F238E27FC236}">
                  <a16:creationId xmlns:a16="http://schemas.microsoft.com/office/drawing/2014/main" id="{3C6FCE10-FD76-47C8-887E-A77076656CF5}"/>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931">
              <a:extLst>
                <a:ext uri="{FF2B5EF4-FFF2-40B4-BE49-F238E27FC236}">
                  <a16:creationId xmlns:a16="http://schemas.microsoft.com/office/drawing/2014/main" id="{208614CC-6C20-4067-9E4D-0E7523B50B97}"/>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932">
              <a:extLst>
                <a:ext uri="{FF2B5EF4-FFF2-40B4-BE49-F238E27FC236}">
                  <a16:creationId xmlns:a16="http://schemas.microsoft.com/office/drawing/2014/main" id="{AEFEE9BB-8C1D-4A11-9CDE-EC1151623295}"/>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933">
              <a:extLst>
                <a:ext uri="{FF2B5EF4-FFF2-40B4-BE49-F238E27FC236}">
                  <a16:creationId xmlns:a16="http://schemas.microsoft.com/office/drawing/2014/main" id="{1CDC0463-B78E-402B-AC3D-18E64B3C36F9}"/>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934">
              <a:extLst>
                <a:ext uri="{FF2B5EF4-FFF2-40B4-BE49-F238E27FC236}">
                  <a16:creationId xmlns:a16="http://schemas.microsoft.com/office/drawing/2014/main" id="{352668D8-B241-4073-9396-B9DEA080F867}"/>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935">
              <a:extLst>
                <a:ext uri="{FF2B5EF4-FFF2-40B4-BE49-F238E27FC236}">
                  <a16:creationId xmlns:a16="http://schemas.microsoft.com/office/drawing/2014/main" id="{8ADD4F61-B083-4EDB-8A74-F79D4674A8AB}"/>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36">
              <a:extLst>
                <a:ext uri="{FF2B5EF4-FFF2-40B4-BE49-F238E27FC236}">
                  <a16:creationId xmlns:a16="http://schemas.microsoft.com/office/drawing/2014/main" id="{10622F4A-C02E-4489-AC3D-ED81F43C91FC}"/>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37">
              <a:extLst>
                <a:ext uri="{FF2B5EF4-FFF2-40B4-BE49-F238E27FC236}">
                  <a16:creationId xmlns:a16="http://schemas.microsoft.com/office/drawing/2014/main" id="{74681FF2-094A-4E6E-9179-74921D442272}"/>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38">
              <a:extLst>
                <a:ext uri="{FF2B5EF4-FFF2-40B4-BE49-F238E27FC236}">
                  <a16:creationId xmlns:a16="http://schemas.microsoft.com/office/drawing/2014/main" id="{2F8303EE-3CBE-4D47-A57E-40B509DC0E01}"/>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39">
              <a:extLst>
                <a:ext uri="{FF2B5EF4-FFF2-40B4-BE49-F238E27FC236}">
                  <a16:creationId xmlns:a16="http://schemas.microsoft.com/office/drawing/2014/main" id="{8C3BC32A-9483-4C59-A01E-1E19FA4B811A}"/>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940">
              <a:extLst>
                <a:ext uri="{FF2B5EF4-FFF2-40B4-BE49-F238E27FC236}">
                  <a16:creationId xmlns:a16="http://schemas.microsoft.com/office/drawing/2014/main" id="{3098EEDE-7305-4A4D-AACA-688A3C3B16E6}"/>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41">
              <a:extLst>
                <a:ext uri="{FF2B5EF4-FFF2-40B4-BE49-F238E27FC236}">
                  <a16:creationId xmlns:a16="http://schemas.microsoft.com/office/drawing/2014/main" id="{1C46581B-B526-426A-8399-2C59424C9EDD}"/>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942">
              <a:extLst>
                <a:ext uri="{FF2B5EF4-FFF2-40B4-BE49-F238E27FC236}">
                  <a16:creationId xmlns:a16="http://schemas.microsoft.com/office/drawing/2014/main" id="{77A20CAD-A4E2-4D76-A8AE-462585075643}"/>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943">
              <a:extLst>
                <a:ext uri="{FF2B5EF4-FFF2-40B4-BE49-F238E27FC236}">
                  <a16:creationId xmlns:a16="http://schemas.microsoft.com/office/drawing/2014/main" id="{2CB1C13F-3FDE-4077-9427-FC9C46A67EBD}"/>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944">
              <a:extLst>
                <a:ext uri="{FF2B5EF4-FFF2-40B4-BE49-F238E27FC236}">
                  <a16:creationId xmlns:a16="http://schemas.microsoft.com/office/drawing/2014/main" id="{6F04A462-11FD-4649-BA44-C31CF03DA700}"/>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45">
              <a:extLst>
                <a:ext uri="{FF2B5EF4-FFF2-40B4-BE49-F238E27FC236}">
                  <a16:creationId xmlns:a16="http://schemas.microsoft.com/office/drawing/2014/main" id="{80CF247A-0B1C-4B37-AC84-A9EF7B3E5499}"/>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946">
              <a:extLst>
                <a:ext uri="{FF2B5EF4-FFF2-40B4-BE49-F238E27FC236}">
                  <a16:creationId xmlns:a16="http://schemas.microsoft.com/office/drawing/2014/main" id="{5862F611-D6A8-45E7-B28F-400852D0FF53}"/>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47">
              <a:extLst>
                <a:ext uri="{FF2B5EF4-FFF2-40B4-BE49-F238E27FC236}">
                  <a16:creationId xmlns:a16="http://schemas.microsoft.com/office/drawing/2014/main" id="{75DBE21A-ABC9-4C71-8F3A-16363365EF27}"/>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Oval 948">
              <a:extLst>
                <a:ext uri="{FF2B5EF4-FFF2-40B4-BE49-F238E27FC236}">
                  <a16:creationId xmlns:a16="http://schemas.microsoft.com/office/drawing/2014/main" id="{9014ABE2-9A06-4DFE-8BA7-9A5E98CC1459}"/>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Oval 949">
              <a:extLst>
                <a:ext uri="{FF2B5EF4-FFF2-40B4-BE49-F238E27FC236}">
                  <a16:creationId xmlns:a16="http://schemas.microsoft.com/office/drawing/2014/main" id="{401BF904-0713-4A00-9A2F-EB58B6F92EC9}"/>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950">
              <a:extLst>
                <a:ext uri="{FF2B5EF4-FFF2-40B4-BE49-F238E27FC236}">
                  <a16:creationId xmlns:a16="http://schemas.microsoft.com/office/drawing/2014/main" id="{E70DC923-590D-4F6A-B012-E45146C0D821}"/>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51">
              <a:extLst>
                <a:ext uri="{FF2B5EF4-FFF2-40B4-BE49-F238E27FC236}">
                  <a16:creationId xmlns:a16="http://schemas.microsoft.com/office/drawing/2014/main" id="{667587F3-86F0-47D7-B90E-E71B19AB21D3}"/>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952">
              <a:extLst>
                <a:ext uri="{FF2B5EF4-FFF2-40B4-BE49-F238E27FC236}">
                  <a16:creationId xmlns:a16="http://schemas.microsoft.com/office/drawing/2014/main" id="{4B0D0287-C858-4E39-BF6F-5AEEB3F27E1A}"/>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53">
              <a:extLst>
                <a:ext uri="{FF2B5EF4-FFF2-40B4-BE49-F238E27FC236}">
                  <a16:creationId xmlns:a16="http://schemas.microsoft.com/office/drawing/2014/main" id="{54033BAC-0803-4CBB-95EF-2D19B472103F}"/>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54">
              <a:extLst>
                <a:ext uri="{FF2B5EF4-FFF2-40B4-BE49-F238E27FC236}">
                  <a16:creationId xmlns:a16="http://schemas.microsoft.com/office/drawing/2014/main" id="{17397D3C-F5F7-4CCB-93E8-A24429A2A575}"/>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55">
              <a:extLst>
                <a:ext uri="{FF2B5EF4-FFF2-40B4-BE49-F238E27FC236}">
                  <a16:creationId xmlns:a16="http://schemas.microsoft.com/office/drawing/2014/main" id="{18B195E2-AF62-4454-8A9E-AD4B3156BBEB}"/>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956">
              <a:extLst>
                <a:ext uri="{FF2B5EF4-FFF2-40B4-BE49-F238E27FC236}">
                  <a16:creationId xmlns:a16="http://schemas.microsoft.com/office/drawing/2014/main" id="{5AF339F3-8242-421F-91CA-D48D08235280}"/>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57">
              <a:extLst>
                <a:ext uri="{FF2B5EF4-FFF2-40B4-BE49-F238E27FC236}">
                  <a16:creationId xmlns:a16="http://schemas.microsoft.com/office/drawing/2014/main" id="{4E781DF1-ED42-40E4-8C86-2DE7872A984B}"/>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58">
              <a:extLst>
                <a:ext uri="{FF2B5EF4-FFF2-40B4-BE49-F238E27FC236}">
                  <a16:creationId xmlns:a16="http://schemas.microsoft.com/office/drawing/2014/main" id="{6D381C25-FE5E-41AB-B3C1-F986798B84FC}"/>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59">
              <a:extLst>
                <a:ext uri="{FF2B5EF4-FFF2-40B4-BE49-F238E27FC236}">
                  <a16:creationId xmlns:a16="http://schemas.microsoft.com/office/drawing/2014/main" id="{2E3ED1D4-1B12-4122-951B-0356EC608DE8}"/>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60">
              <a:extLst>
                <a:ext uri="{FF2B5EF4-FFF2-40B4-BE49-F238E27FC236}">
                  <a16:creationId xmlns:a16="http://schemas.microsoft.com/office/drawing/2014/main" id="{83AA3314-2D66-4568-92B2-38832A7A647B}"/>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61">
              <a:extLst>
                <a:ext uri="{FF2B5EF4-FFF2-40B4-BE49-F238E27FC236}">
                  <a16:creationId xmlns:a16="http://schemas.microsoft.com/office/drawing/2014/main" id="{206E6B86-7DC3-4366-A1BB-86E918B05521}"/>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62">
              <a:extLst>
                <a:ext uri="{FF2B5EF4-FFF2-40B4-BE49-F238E27FC236}">
                  <a16:creationId xmlns:a16="http://schemas.microsoft.com/office/drawing/2014/main" id="{44AC2DDE-E401-4631-857F-5109DA8190D4}"/>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63">
              <a:extLst>
                <a:ext uri="{FF2B5EF4-FFF2-40B4-BE49-F238E27FC236}">
                  <a16:creationId xmlns:a16="http://schemas.microsoft.com/office/drawing/2014/main" id="{41B56054-A604-4083-8F15-207BAC0AE00C}"/>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964">
              <a:extLst>
                <a:ext uri="{FF2B5EF4-FFF2-40B4-BE49-F238E27FC236}">
                  <a16:creationId xmlns:a16="http://schemas.microsoft.com/office/drawing/2014/main" id="{50F4D892-D580-4EDB-AAC0-7FFC19B64B7E}"/>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65">
              <a:extLst>
                <a:ext uri="{FF2B5EF4-FFF2-40B4-BE49-F238E27FC236}">
                  <a16:creationId xmlns:a16="http://schemas.microsoft.com/office/drawing/2014/main" id="{40ED8029-54E6-4EFB-AE0B-39ADAAA6841B}"/>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66">
              <a:extLst>
                <a:ext uri="{FF2B5EF4-FFF2-40B4-BE49-F238E27FC236}">
                  <a16:creationId xmlns:a16="http://schemas.microsoft.com/office/drawing/2014/main" id="{224A2B62-9267-4A17-A6D7-E2DEAF4F19CE}"/>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67">
              <a:extLst>
                <a:ext uri="{FF2B5EF4-FFF2-40B4-BE49-F238E27FC236}">
                  <a16:creationId xmlns:a16="http://schemas.microsoft.com/office/drawing/2014/main" id="{3A845637-C9D0-46A5-8255-252D830FE4A9}"/>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68">
              <a:extLst>
                <a:ext uri="{FF2B5EF4-FFF2-40B4-BE49-F238E27FC236}">
                  <a16:creationId xmlns:a16="http://schemas.microsoft.com/office/drawing/2014/main" id="{513BD0C2-568C-4770-B880-739656FA0C73}"/>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69">
              <a:extLst>
                <a:ext uri="{FF2B5EF4-FFF2-40B4-BE49-F238E27FC236}">
                  <a16:creationId xmlns:a16="http://schemas.microsoft.com/office/drawing/2014/main" id="{9DB5BF60-4028-4DB5-99D8-6309DCD7B61B}"/>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70">
              <a:extLst>
                <a:ext uri="{FF2B5EF4-FFF2-40B4-BE49-F238E27FC236}">
                  <a16:creationId xmlns:a16="http://schemas.microsoft.com/office/drawing/2014/main" id="{BF651BB1-ADC6-4BA3-A569-FE79B2913C12}"/>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71">
              <a:extLst>
                <a:ext uri="{FF2B5EF4-FFF2-40B4-BE49-F238E27FC236}">
                  <a16:creationId xmlns:a16="http://schemas.microsoft.com/office/drawing/2014/main" id="{B782C8D7-F873-4220-A7A0-4B5A86A7004F}"/>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2">
              <a:extLst>
                <a:ext uri="{FF2B5EF4-FFF2-40B4-BE49-F238E27FC236}">
                  <a16:creationId xmlns:a16="http://schemas.microsoft.com/office/drawing/2014/main" id="{3E328BF1-948C-42E8-B26F-97DA10C9C31D}"/>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73">
              <a:extLst>
                <a:ext uri="{FF2B5EF4-FFF2-40B4-BE49-F238E27FC236}">
                  <a16:creationId xmlns:a16="http://schemas.microsoft.com/office/drawing/2014/main" id="{47A93715-4B93-47C4-8294-AB99C8C04E79}"/>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74">
              <a:extLst>
                <a:ext uri="{FF2B5EF4-FFF2-40B4-BE49-F238E27FC236}">
                  <a16:creationId xmlns:a16="http://schemas.microsoft.com/office/drawing/2014/main" id="{74D85D02-F9F5-4793-91FD-FD4E01EFBD02}"/>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75">
              <a:extLst>
                <a:ext uri="{FF2B5EF4-FFF2-40B4-BE49-F238E27FC236}">
                  <a16:creationId xmlns:a16="http://schemas.microsoft.com/office/drawing/2014/main" id="{42DAFC23-8C26-4ADE-88CC-E533440F33CB}"/>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76">
              <a:extLst>
                <a:ext uri="{FF2B5EF4-FFF2-40B4-BE49-F238E27FC236}">
                  <a16:creationId xmlns:a16="http://schemas.microsoft.com/office/drawing/2014/main" id="{F7FC2EA9-903F-4E57-8A26-358588526AA1}"/>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77">
              <a:extLst>
                <a:ext uri="{FF2B5EF4-FFF2-40B4-BE49-F238E27FC236}">
                  <a16:creationId xmlns:a16="http://schemas.microsoft.com/office/drawing/2014/main" id="{536E55B9-416B-4789-B2DA-796010C14630}"/>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78">
              <a:extLst>
                <a:ext uri="{FF2B5EF4-FFF2-40B4-BE49-F238E27FC236}">
                  <a16:creationId xmlns:a16="http://schemas.microsoft.com/office/drawing/2014/main" id="{C1EBEB0B-DA41-4DE0-B3BA-81E00AFE2207}"/>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79">
              <a:extLst>
                <a:ext uri="{FF2B5EF4-FFF2-40B4-BE49-F238E27FC236}">
                  <a16:creationId xmlns:a16="http://schemas.microsoft.com/office/drawing/2014/main" id="{34EA5726-D563-40CA-8EEB-EDE9B32FA60B}"/>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80">
              <a:extLst>
                <a:ext uri="{FF2B5EF4-FFF2-40B4-BE49-F238E27FC236}">
                  <a16:creationId xmlns:a16="http://schemas.microsoft.com/office/drawing/2014/main" id="{17E36499-A1EE-4393-BA71-81E1F162BBB8}"/>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81">
              <a:extLst>
                <a:ext uri="{FF2B5EF4-FFF2-40B4-BE49-F238E27FC236}">
                  <a16:creationId xmlns:a16="http://schemas.microsoft.com/office/drawing/2014/main" id="{950D7FF9-6982-491C-AFD4-F691B4C28817}"/>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82">
              <a:extLst>
                <a:ext uri="{FF2B5EF4-FFF2-40B4-BE49-F238E27FC236}">
                  <a16:creationId xmlns:a16="http://schemas.microsoft.com/office/drawing/2014/main" id="{B4B64852-9633-46A7-B9C7-777468746E3B}"/>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83">
              <a:extLst>
                <a:ext uri="{FF2B5EF4-FFF2-40B4-BE49-F238E27FC236}">
                  <a16:creationId xmlns:a16="http://schemas.microsoft.com/office/drawing/2014/main" id="{06C5EED1-482F-49E9-A733-4C83AD8558D7}"/>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4">
              <a:extLst>
                <a:ext uri="{FF2B5EF4-FFF2-40B4-BE49-F238E27FC236}">
                  <a16:creationId xmlns:a16="http://schemas.microsoft.com/office/drawing/2014/main" id="{66377684-E9BA-4CD9-8C6B-7141851A8321}"/>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site administrators</a:t>
            </a:r>
          </a:p>
        </p:txBody>
      </p:sp>
      <p:sp>
        <p:nvSpPr>
          <p:cNvPr id="9" name="TextBox 8">
            <a:extLst>
              <a:ext uri="{FF2B5EF4-FFF2-40B4-BE49-F238E27FC236}">
                <a16:creationId xmlns:a16="http://schemas.microsoft.com/office/drawing/2014/main" id="{84A12CCF-6F10-4C9C-A954-B696BF676095}"/>
              </a:ext>
            </a:extLst>
          </p:cNvPr>
          <p:cNvSpPr txBox="1"/>
          <p:nvPr/>
        </p:nvSpPr>
        <p:spPr>
          <a:xfrm>
            <a:off x="588263" y="1435100"/>
            <a:ext cx="11310050" cy="1200329"/>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Site admins have the highest level of SharePoint permissions. They have the same Full Control permissions of a site owner, plus they can do additional things, such as managing search, the recycle bin, and site collection features.</a:t>
            </a:r>
            <a:endParaRPr lang="en-US" sz="2400"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4524604F-985B-40F8-A9F1-25B514277908}"/>
              </a:ext>
            </a:extLst>
          </p:cNvPr>
          <p:cNvSpPr txBox="1"/>
          <p:nvPr/>
        </p:nvSpPr>
        <p:spPr>
          <a:xfrm>
            <a:off x="588263" y="2874665"/>
            <a:ext cx="11058018" cy="3816429"/>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marL="342900" indent="-342900">
              <a:lnSpc>
                <a:spcPct val="150000"/>
              </a:lnSpc>
              <a:buFont typeface="Arial" panose="020B0604020202020204" pitchFamily="34" charset="0"/>
              <a:buChar char="•"/>
            </a:pPr>
            <a:r>
              <a:rPr lang="en-US" sz="2400" dirty="0"/>
              <a:t>Sites that are connected to Microsoft 365 Groups</a:t>
            </a:r>
          </a:p>
          <a:p>
            <a:pPr lvl="1">
              <a:lnSpc>
                <a:spcPct val="150000"/>
              </a:lnSpc>
            </a:pPr>
            <a:r>
              <a:rPr lang="en-US" sz="2000" dirty="0"/>
              <a:t>Use </a:t>
            </a:r>
            <a:r>
              <a:rPr lang="en-US" sz="2000" b="1" dirty="0"/>
              <a:t>Group owners</a:t>
            </a:r>
            <a:r>
              <a:rPr lang="en-US" sz="2000" dirty="0"/>
              <a:t> or </a:t>
            </a:r>
            <a:r>
              <a:rPr lang="en-US" sz="2000" b="1" dirty="0"/>
              <a:t>Group members </a:t>
            </a:r>
            <a:r>
              <a:rPr lang="en-US" sz="2000" dirty="0"/>
              <a:t>of the Microsoft 365 Group to manage the site.</a:t>
            </a:r>
          </a:p>
          <a:p>
            <a:pPr lvl="1">
              <a:lnSpc>
                <a:spcPct val="150000"/>
              </a:lnSpc>
            </a:pPr>
            <a:endParaRPr lang="en-US" sz="2000" dirty="0"/>
          </a:p>
          <a:p>
            <a:pPr marL="342900" indent="-342900">
              <a:lnSpc>
                <a:spcPct val="150000"/>
              </a:lnSpc>
              <a:buFont typeface="Arial" panose="020B0604020202020204" pitchFamily="34" charset="0"/>
              <a:buChar char="•"/>
            </a:pPr>
            <a:r>
              <a:rPr lang="en-US" sz="2400" dirty="0"/>
              <a:t>Sites that are not connected to Microsoft 365 Groups</a:t>
            </a:r>
          </a:p>
          <a:p>
            <a:pPr lvl="1">
              <a:lnSpc>
                <a:spcPct val="150000"/>
              </a:lnSpc>
            </a:pPr>
            <a:r>
              <a:rPr lang="en-US" sz="2000" dirty="0"/>
              <a:t>Use</a:t>
            </a:r>
            <a:r>
              <a:rPr lang="en-US" sz="2000" b="1" dirty="0"/>
              <a:t> Primary Site Administrator</a:t>
            </a:r>
            <a:r>
              <a:rPr lang="en-US" sz="2000" dirty="0"/>
              <a:t> or </a:t>
            </a:r>
            <a:r>
              <a:rPr lang="en-US" sz="2000" b="1" dirty="0"/>
              <a:t>Site Administrators</a:t>
            </a:r>
            <a:r>
              <a:rPr lang="en-US" sz="2000" dirty="0"/>
              <a:t> to manage the site collection. A site can have several site admins but must have one and only one primary administrator. Any site admin can add or remove other admins. </a:t>
            </a:r>
            <a:endParaRPr lang="en-US" dirty="0"/>
          </a:p>
          <a:p>
            <a:endParaRPr lang="en-US" b="1" dirty="0"/>
          </a:p>
        </p:txBody>
      </p:sp>
      <p:pic>
        <p:nvPicPr>
          <p:cNvPr id="21" name="Graphic 20">
            <a:extLst>
              <a:ext uri="{FF2B5EF4-FFF2-40B4-BE49-F238E27FC236}">
                <a16:creationId xmlns:a16="http://schemas.microsoft.com/office/drawing/2014/main" id="{ADF5F6FD-C0A4-4B49-819A-0F3A0AC1433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2484" y="3837189"/>
            <a:ext cx="3297238" cy="3297238"/>
          </a:xfrm>
          <a:prstGeom prst="rect">
            <a:avLst/>
          </a:prstGeom>
        </p:spPr>
      </p:pic>
    </p:spTree>
    <p:extLst>
      <p:ext uri="{BB962C8B-B14F-4D97-AF65-F5344CB8AC3E}">
        <p14:creationId xmlns:p14="http://schemas.microsoft.com/office/powerpoint/2010/main" val="140946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site creation</a:t>
            </a:r>
          </a:p>
        </p:txBody>
      </p:sp>
      <p:sp>
        <p:nvSpPr>
          <p:cNvPr id="5" name="TextBox 4">
            <a:extLst>
              <a:ext uri="{FF2B5EF4-FFF2-40B4-BE49-F238E27FC236}">
                <a16:creationId xmlns:a16="http://schemas.microsoft.com/office/drawing/2014/main" id="{599F994D-E6CA-413D-9B1E-EEF659AF9D95}"/>
              </a:ext>
            </a:extLst>
          </p:cNvPr>
          <p:cNvSpPr txBox="1"/>
          <p:nvPr/>
        </p:nvSpPr>
        <p:spPr>
          <a:xfrm>
            <a:off x="588263" y="1274911"/>
            <a:ext cx="11310050" cy="1015663"/>
          </a:xfrm>
          <a:prstGeom prst="rect">
            <a:avLst/>
          </a:prstGeom>
          <a:noFill/>
        </p:spPr>
        <p:txBody>
          <a:bodyPr wrap="square">
            <a:spAutoFit/>
          </a:bodyPr>
          <a:lstStyle/>
          <a:p>
            <a:r>
              <a:rPr lang="en-US" sz="2000" b="0" i="0" dirty="0">
                <a:solidFill>
                  <a:srgbClr val="000000"/>
                </a:solidFill>
                <a:effectLst/>
                <a:latin typeface="Segoe UI Semilight" panose="020B0402040204020203" pitchFamily="34" charset="0"/>
                <a:cs typeface="Segoe UI Semilight" panose="020B0402040204020203" pitchFamily="34" charset="0"/>
              </a:rPr>
              <a:t>As a global or SharePoint admin in Microsoft 365, you can let your users create and administer their own SharePoint sites, determine what kind of sites they can create, and specify the location of the sites. By default, users can create communication sites and </a:t>
            </a:r>
            <a:r>
              <a:rPr lang="en-US" sz="2000" b="0" i="0" dirty="0">
                <a:effectLst/>
                <a:latin typeface="Segoe UI Semilight" panose="020B0402040204020203" pitchFamily="34" charset="0"/>
                <a:cs typeface="Segoe UI Semilight" panose="020B0402040204020203" pitchFamily="34" charset="0"/>
              </a:rPr>
              <a:t>Microsoft 365 group-connected team sites</a:t>
            </a:r>
            <a:r>
              <a:rPr lang="en-US" sz="2000" b="0" i="0" dirty="0">
                <a:solidFill>
                  <a:srgbClr val="000000"/>
                </a:solidFill>
                <a:effectLst/>
                <a:latin typeface="Segoe UI Semilight" panose="020B0402040204020203" pitchFamily="34" charset="0"/>
                <a:cs typeface="Segoe UI Semilight" panose="020B0402040204020203" pitchFamily="34" charset="0"/>
              </a:rPr>
              <a:t>.</a:t>
            </a:r>
            <a:endParaRPr lang="en-US" sz="2000" dirty="0">
              <a:latin typeface="Segoe UI Semilight" panose="020B0402040204020203" pitchFamily="34" charset="0"/>
              <a:cs typeface="Segoe UI Semilight" panose="020B0402040204020203" pitchFamily="34" charset="0"/>
            </a:endParaRPr>
          </a:p>
        </p:txBody>
      </p:sp>
      <p:pic>
        <p:nvPicPr>
          <p:cNvPr id="6" name="Picture 5" descr="Settings page of the new SharePoint admin center">
            <a:extLst>
              <a:ext uri="{FF2B5EF4-FFF2-40B4-BE49-F238E27FC236}">
                <a16:creationId xmlns:a16="http://schemas.microsoft.com/office/drawing/2014/main" id="{D0CE66F2-DB9D-4B8C-B763-2A15839C8D93}"/>
              </a:ext>
            </a:extLst>
          </p:cNvPr>
          <p:cNvPicPr>
            <a:picLocks noChangeAspect="1"/>
          </p:cNvPicPr>
          <p:nvPr/>
        </p:nvPicPr>
        <p:blipFill>
          <a:blip r:embed="rId3"/>
          <a:stretch>
            <a:fillRect/>
          </a:stretch>
        </p:blipFill>
        <p:spPr>
          <a:xfrm>
            <a:off x="1438275" y="2554288"/>
            <a:ext cx="9315450" cy="40100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1168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site storage limits</a:t>
            </a:r>
          </a:p>
        </p:txBody>
      </p:sp>
      <p:sp>
        <p:nvSpPr>
          <p:cNvPr id="10" name="TextBox 9">
            <a:extLst>
              <a:ext uri="{FF2B5EF4-FFF2-40B4-BE49-F238E27FC236}">
                <a16:creationId xmlns:a16="http://schemas.microsoft.com/office/drawing/2014/main" id="{BF989D12-1C4E-4483-819D-2321120DE904}"/>
              </a:ext>
            </a:extLst>
          </p:cNvPr>
          <p:cNvSpPr txBox="1"/>
          <p:nvPr/>
        </p:nvSpPr>
        <p:spPr>
          <a:xfrm>
            <a:off x="584200" y="1435100"/>
            <a:ext cx="11417300" cy="168552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Manage storage limits automatically or manually</a:t>
            </a:r>
          </a:p>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Manage individual site collection storage limits</a:t>
            </a:r>
          </a:p>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Monitor site storage limits with email alerts</a:t>
            </a:r>
          </a:p>
        </p:txBody>
      </p:sp>
      <p:pic>
        <p:nvPicPr>
          <p:cNvPr id="11" name="Picture 10" descr="Manage site collection storage limits at modern admin center">
            <a:extLst>
              <a:ext uri="{FF2B5EF4-FFF2-40B4-BE49-F238E27FC236}">
                <a16:creationId xmlns:a16="http://schemas.microsoft.com/office/drawing/2014/main" id="{00F1CAB7-EE10-470F-91A3-A0909D97B663}"/>
              </a:ext>
            </a:extLst>
          </p:cNvPr>
          <p:cNvPicPr>
            <a:picLocks noChangeAspect="1"/>
          </p:cNvPicPr>
          <p:nvPr/>
        </p:nvPicPr>
        <p:blipFill>
          <a:blip r:embed="rId3"/>
          <a:stretch>
            <a:fillRect/>
          </a:stretch>
        </p:blipFill>
        <p:spPr>
          <a:xfrm>
            <a:off x="2230288" y="3270250"/>
            <a:ext cx="7731424" cy="328288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539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Change site addresses</a:t>
            </a:r>
          </a:p>
        </p:txBody>
      </p:sp>
      <p:sp>
        <p:nvSpPr>
          <p:cNvPr id="4" name="TextBox 3">
            <a:extLst>
              <a:ext uri="{FF2B5EF4-FFF2-40B4-BE49-F238E27FC236}">
                <a16:creationId xmlns:a16="http://schemas.microsoft.com/office/drawing/2014/main" id="{E06279CA-278A-4EC8-B954-7C0AC5D56AB2}"/>
              </a:ext>
            </a:extLst>
          </p:cNvPr>
          <p:cNvSpPr txBox="1"/>
          <p:nvPr/>
        </p:nvSpPr>
        <p:spPr>
          <a:xfrm>
            <a:off x="584199" y="1435100"/>
            <a:ext cx="11314113" cy="4708981"/>
          </a:xfrm>
          <a:prstGeom prst="rect">
            <a:avLst/>
          </a:prstGeom>
          <a:noFill/>
        </p:spPr>
        <p:txBody>
          <a:bodyPr wrap="square">
            <a:spAutoFit/>
          </a:bodyPr>
          <a:lstStyle/>
          <a:p>
            <a:pPr>
              <a:lnSpc>
                <a:spcPct val="150000"/>
              </a:lnSpc>
            </a:pPr>
            <a:r>
              <a:rPr lang="en-US" sz="2400" b="0" i="0" dirty="0">
                <a:solidFill>
                  <a:srgbClr val="000000"/>
                </a:solidFill>
                <a:effectLst/>
                <a:latin typeface="Segoe UI Semilight" panose="020B0402040204020203" pitchFamily="34" charset="0"/>
                <a:cs typeface="Segoe UI Semilight" panose="020B0402040204020203" pitchFamily="34" charset="0"/>
              </a:rPr>
              <a:t>As a global or SharePoint admin in your organization, you can change the URL for the following types of SharePoint sites.</a:t>
            </a:r>
          </a:p>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Communicate the address change to users</a:t>
            </a:r>
          </a:p>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Change a site address</a:t>
            </a:r>
          </a:p>
          <a:p>
            <a:pPr marL="800083" lvl="1"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From the new SharePoint admin center</a:t>
            </a:r>
          </a:p>
          <a:p>
            <a:pPr marL="800083" lvl="1" indent="-342900">
              <a:lnSpc>
                <a:spcPct val="150000"/>
              </a:lnSpc>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From PowerShell</a:t>
            </a:r>
            <a:endParaRPr lang="en-US" sz="2400" dirty="0">
              <a:solidFill>
                <a:srgbClr val="000000"/>
              </a:solidFill>
              <a:latin typeface="Segoe UI Semilight" panose="020B0402040204020203" pitchFamily="34" charset="0"/>
              <a:cs typeface="Segoe UI Semilight" panose="020B0402040204020203" pitchFamily="34" charset="0"/>
            </a:endParaRPr>
          </a:p>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Remove a redirect</a:t>
            </a:r>
          </a:p>
          <a:p>
            <a:pPr marL="342900" indent="-342900">
              <a:lnSpc>
                <a:spcPct val="150000"/>
              </a:lnSpc>
              <a:buFont typeface="Arial" panose="020B0604020202020204" pitchFamily="34" charset="0"/>
              <a:buChar char="•"/>
            </a:pPr>
            <a:r>
              <a:rPr lang="en-US" sz="2400" dirty="0">
                <a:solidFill>
                  <a:srgbClr val="000000"/>
                </a:solidFill>
                <a:latin typeface="Segoe UI Semilight" panose="020B0402040204020203" pitchFamily="34" charset="0"/>
                <a:cs typeface="Segoe UI Semilight" panose="020B0402040204020203" pitchFamily="34" charset="0"/>
              </a:rPr>
              <a:t>Effects of changing a site address</a:t>
            </a:r>
          </a:p>
          <a:p>
            <a:endParaRPr lang="en-US" sz="2400" b="0" i="0" dirty="0">
              <a:solidFill>
                <a:srgbClr val="000000"/>
              </a:solidFill>
              <a:effectLst/>
              <a:latin typeface="Segoe UI Semilight" panose="020B0402040204020203" pitchFamily="34" charset="0"/>
              <a:cs typeface="Segoe UI Semilight" panose="020B0402040204020203" pitchFamily="34" charset="0"/>
            </a:endParaRPr>
          </a:p>
        </p:txBody>
      </p:sp>
      <p:grpSp>
        <p:nvGrpSpPr>
          <p:cNvPr id="13" name="Group 12">
            <a:extLst>
              <a:ext uri="{FF2B5EF4-FFF2-40B4-BE49-F238E27FC236}">
                <a16:creationId xmlns:a16="http://schemas.microsoft.com/office/drawing/2014/main" id="{17F2EB51-8807-462E-8CE1-9FF649F60173}"/>
              </a:ext>
              <a:ext uri="{C183D7F6-B498-43B3-948B-1728B52AA6E4}">
                <adec:decorative xmlns:adec="http://schemas.microsoft.com/office/drawing/2017/decorative" val="1"/>
              </a:ext>
            </a:extLst>
          </p:cNvPr>
          <p:cNvGrpSpPr/>
          <p:nvPr/>
        </p:nvGrpSpPr>
        <p:grpSpPr>
          <a:xfrm>
            <a:off x="8058465" y="3007549"/>
            <a:ext cx="2659633" cy="3136532"/>
            <a:chOff x="1131888" y="698500"/>
            <a:chExt cx="690563" cy="814388"/>
          </a:xfrm>
        </p:grpSpPr>
        <p:sp>
          <p:nvSpPr>
            <p:cNvPr id="14" name="Rectangle 430">
              <a:extLst>
                <a:ext uri="{FF2B5EF4-FFF2-40B4-BE49-F238E27FC236}">
                  <a16:creationId xmlns:a16="http://schemas.microsoft.com/office/drawing/2014/main" id="{942A9D5E-75A6-4A44-A3CA-6AD0D0FEDDE3}"/>
                </a:ext>
              </a:extLst>
            </p:cNvPr>
            <p:cNvSpPr>
              <a:spLocks noChangeArrowheads="1"/>
            </p:cNvSpPr>
            <p:nvPr/>
          </p:nvSpPr>
          <p:spPr bwMode="auto">
            <a:xfrm>
              <a:off x="1341438" y="742950"/>
              <a:ext cx="111125" cy="231775"/>
            </a:xfrm>
            <a:prstGeom prst="rect">
              <a:avLst/>
            </a:prstGeom>
            <a:solidFill>
              <a:srgbClr val="0953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31">
              <a:extLst>
                <a:ext uri="{FF2B5EF4-FFF2-40B4-BE49-F238E27FC236}">
                  <a16:creationId xmlns:a16="http://schemas.microsoft.com/office/drawing/2014/main" id="{8F920051-BF5A-4E9F-AD4B-C19EB733F030}"/>
                </a:ext>
              </a:extLst>
            </p:cNvPr>
            <p:cNvSpPr>
              <a:spLocks/>
            </p:cNvSpPr>
            <p:nvPr/>
          </p:nvSpPr>
          <p:spPr bwMode="auto">
            <a:xfrm>
              <a:off x="1420813" y="831850"/>
              <a:ext cx="22225" cy="20638"/>
            </a:xfrm>
            <a:custGeom>
              <a:avLst/>
              <a:gdLst>
                <a:gd name="T0" fmla="*/ 0 w 35"/>
                <a:gd name="T1" fmla="*/ 32 h 32"/>
                <a:gd name="T2" fmla="*/ 35 w 35"/>
                <a:gd name="T3" fmla="*/ 32 h 32"/>
                <a:gd name="T4" fmla="*/ 35 w 35"/>
                <a:gd name="T5" fmla="*/ 0 h 32"/>
                <a:gd name="T6" fmla="*/ 0 w 35"/>
                <a:gd name="T7" fmla="*/ 32 h 32"/>
              </a:gdLst>
              <a:ahLst/>
              <a:cxnLst>
                <a:cxn ang="0">
                  <a:pos x="T0" y="T1"/>
                </a:cxn>
                <a:cxn ang="0">
                  <a:pos x="T2" y="T3"/>
                </a:cxn>
                <a:cxn ang="0">
                  <a:pos x="T4" y="T5"/>
                </a:cxn>
                <a:cxn ang="0">
                  <a:pos x="T6" y="T7"/>
                </a:cxn>
              </a:cxnLst>
              <a:rect l="0" t="0" r="r" b="b"/>
              <a:pathLst>
                <a:path w="35" h="32">
                  <a:moveTo>
                    <a:pt x="0" y="32"/>
                  </a:moveTo>
                  <a:lnTo>
                    <a:pt x="35" y="32"/>
                  </a:lnTo>
                  <a:lnTo>
                    <a:pt x="35" y="0"/>
                  </a:lnTo>
                  <a:cubicBezTo>
                    <a:pt x="25" y="13"/>
                    <a:pt x="14" y="24"/>
                    <a:pt x="0" y="32"/>
                  </a:cubicBez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32">
              <a:extLst>
                <a:ext uri="{FF2B5EF4-FFF2-40B4-BE49-F238E27FC236}">
                  <a16:creationId xmlns:a16="http://schemas.microsoft.com/office/drawing/2014/main" id="{BF8AEE5F-B30F-40FD-8882-03986D687153}"/>
                </a:ext>
              </a:extLst>
            </p:cNvPr>
            <p:cNvSpPr>
              <a:spLocks noEditPoints="1"/>
            </p:cNvSpPr>
            <p:nvPr/>
          </p:nvSpPr>
          <p:spPr bwMode="auto">
            <a:xfrm>
              <a:off x="1350963" y="863600"/>
              <a:ext cx="90488" cy="25400"/>
            </a:xfrm>
            <a:custGeom>
              <a:avLst/>
              <a:gdLst>
                <a:gd name="T0" fmla="*/ 46 w 142"/>
                <a:gd name="T1" fmla="*/ 34 h 40"/>
                <a:gd name="T2" fmla="*/ 39 w 142"/>
                <a:gd name="T3" fmla="*/ 34 h 40"/>
                <a:gd name="T4" fmla="*/ 39 w 142"/>
                <a:gd name="T5" fmla="*/ 6 h 40"/>
                <a:gd name="T6" fmla="*/ 46 w 142"/>
                <a:gd name="T7" fmla="*/ 6 h 40"/>
                <a:gd name="T8" fmla="*/ 46 w 142"/>
                <a:gd name="T9" fmla="*/ 34 h 40"/>
                <a:gd name="T10" fmla="*/ 35 w 142"/>
                <a:gd name="T11" fmla="*/ 34 h 40"/>
                <a:gd name="T12" fmla="*/ 28 w 142"/>
                <a:gd name="T13" fmla="*/ 34 h 40"/>
                <a:gd name="T14" fmla="*/ 28 w 142"/>
                <a:gd name="T15" fmla="*/ 6 h 40"/>
                <a:gd name="T16" fmla="*/ 35 w 142"/>
                <a:gd name="T17" fmla="*/ 6 h 40"/>
                <a:gd name="T18" fmla="*/ 35 w 142"/>
                <a:gd name="T19" fmla="*/ 34 h 40"/>
                <a:gd name="T20" fmla="*/ 24 w 142"/>
                <a:gd name="T21" fmla="*/ 34 h 40"/>
                <a:gd name="T22" fmla="*/ 18 w 142"/>
                <a:gd name="T23" fmla="*/ 34 h 40"/>
                <a:gd name="T24" fmla="*/ 18 w 142"/>
                <a:gd name="T25" fmla="*/ 6 h 40"/>
                <a:gd name="T26" fmla="*/ 24 w 142"/>
                <a:gd name="T27" fmla="*/ 6 h 40"/>
                <a:gd name="T28" fmla="*/ 24 w 142"/>
                <a:gd name="T29" fmla="*/ 34 h 40"/>
                <a:gd name="T30" fmla="*/ 14 w 142"/>
                <a:gd name="T31" fmla="*/ 34 h 40"/>
                <a:gd name="T32" fmla="*/ 7 w 142"/>
                <a:gd name="T33" fmla="*/ 34 h 40"/>
                <a:gd name="T34" fmla="*/ 7 w 142"/>
                <a:gd name="T35" fmla="*/ 6 h 40"/>
                <a:gd name="T36" fmla="*/ 14 w 142"/>
                <a:gd name="T37" fmla="*/ 6 h 40"/>
                <a:gd name="T38" fmla="*/ 14 w 142"/>
                <a:gd name="T39" fmla="*/ 34 h 40"/>
                <a:gd name="T40" fmla="*/ 71 w 142"/>
                <a:gd name="T41" fmla="*/ 0 h 40"/>
                <a:gd name="T42" fmla="*/ 39 w 142"/>
                <a:gd name="T43" fmla="*/ 4 h 40"/>
                <a:gd name="T44" fmla="*/ 7 w 142"/>
                <a:gd name="T45" fmla="*/ 0 h 40"/>
                <a:gd name="T46" fmla="*/ 0 w 142"/>
                <a:gd name="T47" fmla="*/ 0 h 40"/>
                <a:gd name="T48" fmla="*/ 0 w 142"/>
                <a:gd name="T49" fmla="*/ 40 h 40"/>
                <a:gd name="T50" fmla="*/ 142 w 142"/>
                <a:gd name="T51" fmla="*/ 40 h 40"/>
                <a:gd name="T52" fmla="*/ 142 w 142"/>
                <a:gd name="T53" fmla="*/ 0 h 40"/>
                <a:gd name="T54" fmla="*/ 71 w 142"/>
                <a:gd name="T5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40">
                  <a:moveTo>
                    <a:pt x="46" y="34"/>
                  </a:moveTo>
                  <a:lnTo>
                    <a:pt x="39" y="34"/>
                  </a:lnTo>
                  <a:lnTo>
                    <a:pt x="39" y="6"/>
                  </a:lnTo>
                  <a:lnTo>
                    <a:pt x="46" y="6"/>
                  </a:lnTo>
                  <a:lnTo>
                    <a:pt x="46" y="34"/>
                  </a:lnTo>
                  <a:close/>
                  <a:moveTo>
                    <a:pt x="35" y="34"/>
                  </a:moveTo>
                  <a:lnTo>
                    <a:pt x="28" y="34"/>
                  </a:lnTo>
                  <a:lnTo>
                    <a:pt x="28" y="6"/>
                  </a:lnTo>
                  <a:lnTo>
                    <a:pt x="35" y="6"/>
                  </a:lnTo>
                  <a:lnTo>
                    <a:pt x="35" y="34"/>
                  </a:lnTo>
                  <a:close/>
                  <a:moveTo>
                    <a:pt x="24" y="34"/>
                  </a:moveTo>
                  <a:lnTo>
                    <a:pt x="18" y="34"/>
                  </a:lnTo>
                  <a:lnTo>
                    <a:pt x="18" y="6"/>
                  </a:lnTo>
                  <a:lnTo>
                    <a:pt x="24" y="6"/>
                  </a:lnTo>
                  <a:lnTo>
                    <a:pt x="24" y="34"/>
                  </a:lnTo>
                  <a:close/>
                  <a:moveTo>
                    <a:pt x="14" y="34"/>
                  </a:moveTo>
                  <a:lnTo>
                    <a:pt x="7" y="34"/>
                  </a:lnTo>
                  <a:lnTo>
                    <a:pt x="7" y="6"/>
                  </a:lnTo>
                  <a:lnTo>
                    <a:pt x="14" y="6"/>
                  </a:lnTo>
                  <a:lnTo>
                    <a:pt x="14" y="34"/>
                  </a:lnTo>
                  <a:close/>
                  <a:moveTo>
                    <a:pt x="71" y="0"/>
                  </a:moveTo>
                  <a:cubicBezTo>
                    <a:pt x="61" y="3"/>
                    <a:pt x="50" y="4"/>
                    <a:pt x="39" y="4"/>
                  </a:cubicBezTo>
                  <a:cubicBezTo>
                    <a:pt x="28" y="4"/>
                    <a:pt x="17" y="3"/>
                    <a:pt x="7" y="0"/>
                  </a:cubicBezTo>
                  <a:lnTo>
                    <a:pt x="0" y="0"/>
                  </a:lnTo>
                  <a:lnTo>
                    <a:pt x="0" y="40"/>
                  </a:lnTo>
                  <a:lnTo>
                    <a:pt x="142" y="40"/>
                  </a:lnTo>
                  <a:lnTo>
                    <a:pt x="142" y="0"/>
                  </a:lnTo>
                  <a:lnTo>
                    <a:pt x="71" y="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433">
              <a:extLst>
                <a:ext uri="{FF2B5EF4-FFF2-40B4-BE49-F238E27FC236}">
                  <a16:creationId xmlns:a16="http://schemas.microsoft.com/office/drawing/2014/main" id="{E82B0657-1724-4DD5-9E5F-04B3E9F4BE38}"/>
                </a:ext>
              </a:extLst>
            </p:cNvPr>
            <p:cNvSpPr>
              <a:spLocks noChangeArrowheads="1"/>
            </p:cNvSpPr>
            <p:nvPr/>
          </p:nvSpPr>
          <p:spPr bwMode="auto">
            <a:xfrm>
              <a:off x="1452563" y="742950"/>
              <a:ext cx="31750" cy="231775"/>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434">
              <a:extLst>
                <a:ext uri="{FF2B5EF4-FFF2-40B4-BE49-F238E27FC236}">
                  <a16:creationId xmlns:a16="http://schemas.microsoft.com/office/drawing/2014/main" id="{10E65FCA-1E86-43C3-A892-36D50DA2F6F1}"/>
                </a:ext>
              </a:extLst>
            </p:cNvPr>
            <p:cNvSpPr>
              <a:spLocks noChangeArrowheads="1"/>
            </p:cNvSpPr>
            <p:nvPr/>
          </p:nvSpPr>
          <p:spPr bwMode="auto">
            <a:xfrm>
              <a:off x="1422401" y="873125"/>
              <a:ext cx="4763" cy="4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435">
              <a:extLst>
                <a:ext uri="{FF2B5EF4-FFF2-40B4-BE49-F238E27FC236}">
                  <a16:creationId xmlns:a16="http://schemas.microsoft.com/office/drawing/2014/main" id="{51001DDA-0DB8-4808-829A-CECFF4AE8109}"/>
                </a:ext>
              </a:extLst>
            </p:cNvPr>
            <p:cNvSpPr>
              <a:spLocks noChangeArrowheads="1"/>
            </p:cNvSpPr>
            <p:nvPr/>
          </p:nvSpPr>
          <p:spPr bwMode="auto">
            <a:xfrm>
              <a:off x="1431926" y="873125"/>
              <a:ext cx="4763" cy="4763"/>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36">
              <a:extLst>
                <a:ext uri="{FF2B5EF4-FFF2-40B4-BE49-F238E27FC236}">
                  <a16:creationId xmlns:a16="http://schemas.microsoft.com/office/drawing/2014/main" id="{A2237F78-4BBE-42B7-B349-2D27F7A300EF}"/>
                </a:ext>
              </a:extLst>
            </p:cNvPr>
            <p:cNvSpPr>
              <a:spLocks noEditPoints="1"/>
            </p:cNvSpPr>
            <p:nvPr/>
          </p:nvSpPr>
          <p:spPr bwMode="auto">
            <a:xfrm>
              <a:off x="1350963" y="898525"/>
              <a:ext cx="90488" cy="25400"/>
            </a:xfrm>
            <a:custGeom>
              <a:avLst/>
              <a:gdLst>
                <a:gd name="T0" fmla="*/ 46 w 142"/>
                <a:gd name="T1" fmla="*/ 34 h 40"/>
                <a:gd name="T2" fmla="*/ 39 w 142"/>
                <a:gd name="T3" fmla="*/ 34 h 40"/>
                <a:gd name="T4" fmla="*/ 39 w 142"/>
                <a:gd name="T5" fmla="*/ 6 h 40"/>
                <a:gd name="T6" fmla="*/ 46 w 142"/>
                <a:gd name="T7" fmla="*/ 6 h 40"/>
                <a:gd name="T8" fmla="*/ 46 w 142"/>
                <a:gd name="T9" fmla="*/ 34 h 40"/>
                <a:gd name="T10" fmla="*/ 35 w 142"/>
                <a:gd name="T11" fmla="*/ 34 h 40"/>
                <a:gd name="T12" fmla="*/ 28 w 142"/>
                <a:gd name="T13" fmla="*/ 34 h 40"/>
                <a:gd name="T14" fmla="*/ 28 w 142"/>
                <a:gd name="T15" fmla="*/ 6 h 40"/>
                <a:gd name="T16" fmla="*/ 35 w 142"/>
                <a:gd name="T17" fmla="*/ 6 h 40"/>
                <a:gd name="T18" fmla="*/ 35 w 142"/>
                <a:gd name="T19" fmla="*/ 34 h 40"/>
                <a:gd name="T20" fmla="*/ 24 w 142"/>
                <a:gd name="T21" fmla="*/ 34 h 40"/>
                <a:gd name="T22" fmla="*/ 18 w 142"/>
                <a:gd name="T23" fmla="*/ 34 h 40"/>
                <a:gd name="T24" fmla="*/ 18 w 142"/>
                <a:gd name="T25" fmla="*/ 6 h 40"/>
                <a:gd name="T26" fmla="*/ 24 w 142"/>
                <a:gd name="T27" fmla="*/ 6 h 40"/>
                <a:gd name="T28" fmla="*/ 24 w 142"/>
                <a:gd name="T29" fmla="*/ 34 h 40"/>
                <a:gd name="T30" fmla="*/ 14 w 142"/>
                <a:gd name="T31" fmla="*/ 34 h 40"/>
                <a:gd name="T32" fmla="*/ 7 w 142"/>
                <a:gd name="T33" fmla="*/ 34 h 40"/>
                <a:gd name="T34" fmla="*/ 7 w 142"/>
                <a:gd name="T35" fmla="*/ 6 h 40"/>
                <a:gd name="T36" fmla="*/ 14 w 142"/>
                <a:gd name="T37" fmla="*/ 6 h 40"/>
                <a:gd name="T38" fmla="*/ 14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6" y="34"/>
                  </a:moveTo>
                  <a:lnTo>
                    <a:pt x="39" y="34"/>
                  </a:lnTo>
                  <a:lnTo>
                    <a:pt x="39" y="6"/>
                  </a:lnTo>
                  <a:lnTo>
                    <a:pt x="46" y="6"/>
                  </a:lnTo>
                  <a:lnTo>
                    <a:pt x="46" y="34"/>
                  </a:lnTo>
                  <a:close/>
                  <a:moveTo>
                    <a:pt x="35" y="34"/>
                  </a:moveTo>
                  <a:lnTo>
                    <a:pt x="28" y="34"/>
                  </a:lnTo>
                  <a:lnTo>
                    <a:pt x="28" y="6"/>
                  </a:lnTo>
                  <a:lnTo>
                    <a:pt x="35" y="6"/>
                  </a:lnTo>
                  <a:lnTo>
                    <a:pt x="35" y="34"/>
                  </a:lnTo>
                  <a:close/>
                  <a:moveTo>
                    <a:pt x="24" y="34"/>
                  </a:moveTo>
                  <a:lnTo>
                    <a:pt x="18" y="34"/>
                  </a:lnTo>
                  <a:lnTo>
                    <a:pt x="18" y="6"/>
                  </a:lnTo>
                  <a:lnTo>
                    <a:pt x="24" y="6"/>
                  </a:lnTo>
                  <a:lnTo>
                    <a:pt x="24" y="34"/>
                  </a:lnTo>
                  <a:close/>
                  <a:moveTo>
                    <a:pt x="14" y="34"/>
                  </a:moveTo>
                  <a:lnTo>
                    <a:pt x="7" y="34"/>
                  </a:lnTo>
                  <a:lnTo>
                    <a:pt x="7" y="6"/>
                  </a:lnTo>
                  <a:lnTo>
                    <a:pt x="14" y="6"/>
                  </a:lnTo>
                  <a:lnTo>
                    <a:pt x="14"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37">
              <a:extLst>
                <a:ext uri="{FF2B5EF4-FFF2-40B4-BE49-F238E27FC236}">
                  <a16:creationId xmlns:a16="http://schemas.microsoft.com/office/drawing/2014/main" id="{DD53F50E-D310-456C-AC25-D7B989377954}"/>
                </a:ext>
              </a:extLst>
            </p:cNvPr>
            <p:cNvSpPr>
              <a:spLocks noChangeArrowheads="1"/>
            </p:cNvSpPr>
            <p:nvPr/>
          </p:nvSpPr>
          <p:spPr bwMode="auto">
            <a:xfrm>
              <a:off x="1422401" y="908050"/>
              <a:ext cx="4763" cy="63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438">
              <a:extLst>
                <a:ext uri="{FF2B5EF4-FFF2-40B4-BE49-F238E27FC236}">
                  <a16:creationId xmlns:a16="http://schemas.microsoft.com/office/drawing/2014/main" id="{FE8FBD5B-6C93-4D7E-A9B5-C54B972F5A81}"/>
                </a:ext>
              </a:extLst>
            </p:cNvPr>
            <p:cNvSpPr>
              <a:spLocks noChangeArrowheads="1"/>
            </p:cNvSpPr>
            <p:nvPr/>
          </p:nvSpPr>
          <p:spPr bwMode="auto">
            <a:xfrm>
              <a:off x="1431926" y="908050"/>
              <a:ext cx="4763" cy="635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39">
              <a:extLst>
                <a:ext uri="{FF2B5EF4-FFF2-40B4-BE49-F238E27FC236}">
                  <a16:creationId xmlns:a16="http://schemas.microsoft.com/office/drawing/2014/main" id="{7A6F45AC-FF6E-4812-8BD4-3F4E93348688}"/>
                </a:ext>
              </a:extLst>
            </p:cNvPr>
            <p:cNvSpPr>
              <a:spLocks noEditPoints="1"/>
            </p:cNvSpPr>
            <p:nvPr/>
          </p:nvSpPr>
          <p:spPr bwMode="auto">
            <a:xfrm>
              <a:off x="1350963" y="935038"/>
              <a:ext cx="90488" cy="25400"/>
            </a:xfrm>
            <a:custGeom>
              <a:avLst/>
              <a:gdLst>
                <a:gd name="T0" fmla="*/ 46 w 142"/>
                <a:gd name="T1" fmla="*/ 34 h 40"/>
                <a:gd name="T2" fmla="*/ 39 w 142"/>
                <a:gd name="T3" fmla="*/ 34 h 40"/>
                <a:gd name="T4" fmla="*/ 39 w 142"/>
                <a:gd name="T5" fmla="*/ 6 h 40"/>
                <a:gd name="T6" fmla="*/ 46 w 142"/>
                <a:gd name="T7" fmla="*/ 6 h 40"/>
                <a:gd name="T8" fmla="*/ 46 w 142"/>
                <a:gd name="T9" fmla="*/ 34 h 40"/>
                <a:gd name="T10" fmla="*/ 35 w 142"/>
                <a:gd name="T11" fmla="*/ 34 h 40"/>
                <a:gd name="T12" fmla="*/ 28 w 142"/>
                <a:gd name="T13" fmla="*/ 34 h 40"/>
                <a:gd name="T14" fmla="*/ 28 w 142"/>
                <a:gd name="T15" fmla="*/ 6 h 40"/>
                <a:gd name="T16" fmla="*/ 35 w 142"/>
                <a:gd name="T17" fmla="*/ 6 h 40"/>
                <a:gd name="T18" fmla="*/ 35 w 142"/>
                <a:gd name="T19" fmla="*/ 34 h 40"/>
                <a:gd name="T20" fmla="*/ 24 w 142"/>
                <a:gd name="T21" fmla="*/ 34 h 40"/>
                <a:gd name="T22" fmla="*/ 18 w 142"/>
                <a:gd name="T23" fmla="*/ 34 h 40"/>
                <a:gd name="T24" fmla="*/ 18 w 142"/>
                <a:gd name="T25" fmla="*/ 6 h 40"/>
                <a:gd name="T26" fmla="*/ 24 w 142"/>
                <a:gd name="T27" fmla="*/ 6 h 40"/>
                <a:gd name="T28" fmla="*/ 24 w 142"/>
                <a:gd name="T29" fmla="*/ 34 h 40"/>
                <a:gd name="T30" fmla="*/ 14 w 142"/>
                <a:gd name="T31" fmla="*/ 34 h 40"/>
                <a:gd name="T32" fmla="*/ 7 w 142"/>
                <a:gd name="T33" fmla="*/ 34 h 40"/>
                <a:gd name="T34" fmla="*/ 7 w 142"/>
                <a:gd name="T35" fmla="*/ 6 h 40"/>
                <a:gd name="T36" fmla="*/ 14 w 142"/>
                <a:gd name="T37" fmla="*/ 6 h 40"/>
                <a:gd name="T38" fmla="*/ 14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6" y="34"/>
                  </a:moveTo>
                  <a:lnTo>
                    <a:pt x="39" y="34"/>
                  </a:lnTo>
                  <a:lnTo>
                    <a:pt x="39" y="6"/>
                  </a:lnTo>
                  <a:lnTo>
                    <a:pt x="46" y="6"/>
                  </a:lnTo>
                  <a:lnTo>
                    <a:pt x="46" y="34"/>
                  </a:lnTo>
                  <a:close/>
                  <a:moveTo>
                    <a:pt x="35" y="34"/>
                  </a:moveTo>
                  <a:lnTo>
                    <a:pt x="28" y="34"/>
                  </a:lnTo>
                  <a:lnTo>
                    <a:pt x="28" y="6"/>
                  </a:lnTo>
                  <a:lnTo>
                    <a:pt x="35" y="6"/>
                  </a:lnTo>
                  <a:lnTo>
                    <a:pt x="35" y="34"/>
                  </a:lnTo>
                  <a:close/>
                  <a:moveTo>
                    <a:pt x="24" y="34"/>
                  </a:moveTo>
                  <a:lnTo>
                    <a:pt x="18" y="34"/>
                  </a:lnTo>
                  <a:lnTo>
                    <a:pt x="18" y="6"/>
                  </a:lnTo>
                  <a:lnTo>
                    <a:pt x="24" y="6"/>
                  </a:lnTo>
                  <a:lnTo>
                    <a:pt x="24" y="34"/>
                  </a:lnTo>
                  <a:close/>
                  <a:moveTo>
                    <a:pt x="14" y="34"/>
                  </a:moveTo>
                  <a:lnTo>
                    <a:pt x="7" y="34"/>
                  </a:lnTo>
                  <a:lnTo>
                    <a:pt x="7" y="6"/>
                  </a:lnTo>
                  <a:lnTo>
                    <a:pt x="14" y="6"/>
                  </a:lnTo>
                  <a:lnTo>
                    <a:pt x="14"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440">
              <a:extLst>
                <a:ext uri="{FF2B5EF4-FFF2-40B4-BE49-F238E27FC236}">
                  <a16:creationId xmlns:a16="http://schemas.microsoft.com/office/drawing/2014/main" id="{79197593-CC45-4DAF-BA36-1A7761CD21B5}"/>
                </a:ext>
              </a:extLst>
            </p:cNvPr>
            <p:cNvSpPr>
              <a:spLocks noChangeArrowheads="1"/>
            </p:cNvSpPr>
            <p:nvPr/>
          </p:nvSpPr>
          <p:spPr bwMode="auto">
            <a:xfrm>
              <a:off x="1422401" y="944563"/>
              <a:ext cx="4763" cy="63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441">
              <a:extLst>
                <a:ext uri="{FF2B5EF4-FFF2-40B4-BE49-F238E27FC236}">
                  <a16:creationId xmlns:a16="http://schemas.microsoft.com/office/drawing/2014/main" id="{E10C284E-E1A2-4F59-A42C-2E1EEB2065CF}"/>
                </a:ext>
              </a:extLst>
            </p:cNvPr>
            <p:cNvSpPr>
              <a:spLocks noChangeArrowheads="1"/>
            </p:cNvSpPr>
            <p:nvPr/>
          </p:nvSpPr>
          <p:spPr bwMode="auto">
            <a:xfrm>
              <a:off x="1431926" y="944563"/>
              <a:ext cx="4763" cy="635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42">
              <a:extLst>
                <a:ext uri="{FF2B5EF4-FFF2-40B4-BE49-F238E27FC236}">
                  <a16:creationId xmlns:a16="http://schemas.microsoft.com/office/drawing/2014/main" id="{37A2CE33-D079-417F-A5BF-8820E8706C73}"/>
                </a:ext>
                <a:ext uri="{C183D7F6-B498-43B3-948B-1728B52AA6E4}">
                  <adec:decorative xmlns:adec="http://schemas.microsoft.com/office/drawing/2017/decorative" val="1"/>
                </a:ext>
              </a:extLst>
            </p:cNvPr>
            <p:cNvSpPr>
              <a:spLocks/>
            </p:cNvSpPr>
            <p:nvPr/>
          </p:nvSpPr>
          <p:spPr bwMode="auto">
            <a:xfrm>
              <a:off x="1131888" y="962025"/>
              <a:ext cx="217488" cy="506413"/>
            </a:xfrm>
            <a:custGeom>
              <a:avLst/>
              <a:gdLst>
                <a:gd name="T0" fmla="*/ 274 w 344"/>
                <a:gd name="T1" fmla="*/ 798 h 798"/>
                <a:gd name="T2" fmla="*/ 0 w 344"/>
                <a:gd name="T3" fmla="*/ 325 h 798"/>
                <a:gd name="T4" fmla="*/ 107 w 344"/>
                <a:gd name="T5" fmla="*/ 0 h 798"/>
                <a:gd name="T6" fmla="*/ 219 w 344"/>
                <a:gd name="T7" fmla="*/ 83 h 798"/>
                <a:gd name="T8" fmla="*/ 139 w 344"/>
                <a:gd name="T9" fmla="*/ 325 h 798"/>
                <a:gd name="T10" fmla="*/ 344 w 344"/>
                <a:gd name="T11" fmla="*/ 676 h 798"/>
                <a:gd name="T12" fmla="*/ 274 w 344"/>
                <a:gd name="T13" fmla="*/ 798 h 798"/>
              </a:gdLst>
              <a:ahLst/>
              <a:cxnLst>
                <a:cxn ang="0">
                  <a:pos x="T0" y="T1"/>
                </a:cxn>
                <a:cxn ang="0">
                  <a:pos x="T2" y="T3"/>
                </a:cxn>
                <a:cxn ang="0">
                  <a:pos x="T4" y="T5"/>
                </a:cxn>
                <a:cxn ang="0">
                  <a:pos x="T6" y="T7"/>
                </a:cxn>
                <a:cxn ang="0">
                  <a:pos x="T8" y="T9"/>
                </a:cxn>
                <a:cxn ang="0">
                  <a:pos x="T10" y="T11"/>
                </a:cxn>
                <a:cxn ang="0">
                  <a:pos x="T12" y="T13"/>
                </a:cxn>
              </a:cxnLst>
              <a:rect l="0" t="0" r="r" b="b"/>
              <a:pathLst>
                <a:path w="344" h="798">
                  <a:moveTo>
                    <a:pt x="274" y="798"/>
                  </a:moveTo>
                  <a:cubicBezTo>
                    <a:pt x="105" y="701"/>
                    <a:pt x="0" y="519"/>
                    <a:pt x="0" y="325"/>
                  </a:cubicBezTo>
                  <a:cubicBezTo>
                    <a:pt x="0" y="207"/>
                    <a:pt x="37" y="94"/>
                    <a:pt x="107" y="0"/>
                  </a:cubicBezTo>
                  <a:lnTo>
                    <a:pt x="219" y="83"/>
                  </a:lnTo>
                  <a:cubicBezTo>
                    <a:pt x="167" y="153"/>
                    <a:pt x="139" y="237"/>
                    <a:pt x="139" y="325"/>
                  </a:cubicBezTo>
                  <a:cubicBezTo>
                    <a:pt x="139" y="469"/>
                    <a:pt x="218" y="604"/>
                    <a:pt x="344" y="676"/>
                  </a:cubicBezTo>
                  <a:lnTo>
                    <a:pt x="274" y="798"/>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43">
              <a:extLst>
                <a:ext uri="{FF2B5EF4-FFF2-40B4-BE49-F238E27FC236}">
                  <a16:creationId xmlns:a16="http://schemas.microsoft.com/office/drawing/2014/main" id="{F53847C1-962C-4C08-BEAE-297DDC3B521C}"/>
                </a:ext>
              </a:extLst>
            </p:cNvPr>
            <p:cNvSpPr>
              <a:spLocks/>
            </p:cNvSpPr>
            <p:nvPr/>
          </p:nvSpPr>
          <p:spPr bwMode="auto">
            <a:xfrm>
              <a:off x="1290638" y="1323975"/>
              <a:ext cx="366713" cy="187325"/>
            </a:xfrm>
            <a:custGeom>
              <a:avLst/>
              <a:gdLst>
                <a:gd name="T0" fmla="*/ 506 w 580"/>
                <a:gd name="T1" fmla="*/ 148 h 295"/>
                <a:gd name="T2" fmla="*/ 475 w 580"/>
                <a:gd name="T3" fmla="*/ 155 h 295"/>
                <a:gd name="T4" fmla="*/ 475 w 580"/>
                <a:gd name="T5" fmla="*/ 148 h 295"/>
                <a:gd name="T6" fmla="*/ 328 w 580"/>
                <a:gd name="T7" fmla="*/ 0 h 295"/>
                <a:gd name="T8" fmla="*/ 181 w 580"/>
                <a:gd name="T9" fmla="*/ 134 h 295"/>
                <a:gd name="T10" fmla="*/ 101 w 580"/>
                <a:gd name="T11" fmla="*/ 94 h 295"/>
                <a:gd name="T12" fmla="*/ 0 w 580"/>
                <a:gd name="T13" fmla="*/ 194 h 295"/>
                <a:gd name="T14" fmla="*/ 101 w 580"/>
                <a:gd name="T15" fmla="*/ 295 h 295"/>
                <a:gd name="T16" fmla="*/ 506 w 580"/>
                <a:gd name="T17" fmla="*/ 295 h 295"/>
                <a:gd name="T18" fmla="*/ 580 w 580"/>
                <a:gd name="T19" fmla="*/ 221 h 295"/>
                <a:gd name="T20" fmla="*/ 506 w 580"/>
                <a:gd name="T21" fmla="*/ 14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0" h="295">
                  <a:moveTo>
                    <a:pt x="506" y="148"/>
                  </a:moveTo>
                  <a:cubicBezTo>
                    <a:pt x="495" y="148"/>
                    <a:pt x="484" y="150"/>
                    <a:pt x="475" y="155"/>
                  </a:cubicBezTo>
                  <a:cubicBezTo>
                    <a:pt x="475" y="152"/>
                    <a:pt x="475" y="150"/>
                    <a:pt x="475" y="148"/>
                  </a:cubicBezTo>
                  <a:cubicBezTo>
                    <a:pt x="475" y="66"/>
                    <a:pt x="409" y="0"/>
                    <a:pt x="328" y="0"/>
                  </a:cubicBezTo>
                  <a:cubicBezTo>
                    <a:pt x="251" y="0"/>
                    <a:pt x="188" y="59"/>
                    <a:pt x="181" y="134"/>
                  </a:cubicBezTo>
                  <a:cubicBezTo>
                    <a:pt x="163" y="110"/>
                    <a:pt x="134" y="94"/>
                    <a:pt x="101" y="94"/>
                  </a:cubicBezTo>
                  <a:cubicBezTo>
                    <a:pt x="45" y="94"/>
                    <a:pt x="0" y="139"/>
                    <a:pt x="0" y="194"/>
                  </a:cubicBezTo>
                  <a:cubicBezTo>
                    <a:pt x="0" y="250"/>
                    <a:pt x="45" y="295"/>
                    <a:pt x="101" y="295"/>
                  </a:cubicBezTo>
                  <a:lnTo>
                    <a:pt x="506" y="295"/>
                  </a:lnTo>
                  <a:cubicBezTo>
                    <a:pt x="547" y="295"/>
                    <a:pt x="580" y="262"/>
                    <a:pt x="580" y="221"/>
                  </a:cubicBezTo>
                  <a:cubicBezTo>
                    <a:pt x="580" y="180"/>
                    <a:pt x="547" y="148"/>
                    <a:pt x="506" y="148"/>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44">
              <a:extLst>
                <a:ext uri="{FF2B5EF4-FFF2-40B4-BE49-F238E27FC236}">
                  <a16:creationId xmlns:a16="http://schemas.microsoft.com/office/drawing/2014/main" id="{66D0B9FC-4DFA-49DF-8119-8C7145187D80}"/>
                </a:ext>
              </a:extLst>
            </p:cNvPr>
            <p:cNvSpPr>
              <a:spLocks/>
            </p:cNvSpPr>
            <p:nvPr/>
          </p:nvSpPr>
          <p:spPr bwMode="auto">
            <a:xfrm>
              <a:off x="1500188" y="1370013"/>
              <a:ext cx="134938" cy="134938"/>
            </a:xfrm>
            <a:custGeom>
              <a:avLst/>
              <a:gdLst>
                <a:gd name="T0" fmla="*/ 128 w 213"/>
                <a:gd name="T1" fmla="*/ 201 h 213"/>
                <a:gd name="T2" fmla="*/ 201 w 213"/>
                <a:gd name="T3" fmla="*/ 84 h 213"/>
                <a:gd name="T4" fmla="*/ 84 w 213"/>
                <a:gd name="T5" fmla="*/ 12 h 213"/>
                <a:gd name="T6" fmla="*/ 12 w 213"/>
                <a:gd name="T7" fmla="*/ 128 h 213"/>
                <a:gd name="T8" fmla="*/ 128 w 213"/>
                <a:gd name="T9" fmla="*/ 201 h 213"/>
              </a:gdLst>
              <a:ahLst/>
              <a:cxnLst>
                <a:cxn ang="0">
                  <a:pos x="T0" y="T1"/>
                </a:cxn>
                <a:cxn ang="0">
                  <a:pos x="T2" y="T3"/>
                </a:cxn>
                <a:cxn ang="0">
                  <a:pos x="T4" y="T5"/>
                </a:cxn>
                <a:cxn ang="0">
                  <a:pos x="T6" y="T7"/>
                </a:cxn>
                <a:cxn ang="0">
                  <a:pos x="T8" y="T9"/>
                </a:cxn>
              </a:cxnLst>
              <a:rect l="0" t="0" r="r" b="b"/>
              <a:pathLst>
                <a:path w="213" h="213">
                  <a:moveTo>
                    <a:pt x="128" y="201"/>
                  </a:moveTo>
                  <a:cubicBezTo>
                    <a:pt x="180" y="189"/>
                    <a:pt x="213" y="137"/>
                    <a:pt x="201" y="84"/>
                  </a:cubicBezTo>
                  <a:cubicBezTo>
                    <a:pt x="189" y="32"/>
                    <a:pt x="137" y="0"/>
                    <a:pt x="84" y="12"/>
                  </a:cubicBezTo>
                  <a:cubicBezTo>
                    <a:pt x="32" y="24"/>
                    <a:pt x="0" y="76"/>
                    <a:pt x="12" y="128"/>
                  </a:cubicBezTo>
                  <a:cubicBezTo>
                    <a:pt x="24" y="180"/>
                    <a:pt x="76" y="213"/>
                    <a:pt x="128"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45">
              <a:extLst>
                <a:ext uri="{FF2B5EF4-FFF2-40B4-BE49-F238E27FC236}">
                  <a16:creationId xmlns:a16="http://schemas.microsoft.com/office/drawing/2014/main" id="{E959EE47-E19D-4B06-88A8-D84406A97DDE}"/>
                </a:ext>
              </a:extLst>
            </p:cNvPr>
            <p:cNvSpPr>
              <a:spLocks/>
            </p:cNvSpPr>
            <p:nvPr/>
          </p:nvSpPr>
          <p:spPr bwMode="auto">
            <a:xfrm>
              <a:off x="1620838" y="1412875"/>
              <a:ext cx="7938" cy="22225"/>
            </a:xfrm>
            <a:custGeom>
              <a:avLst/>
              <a:gdLst>
                <a:gd name="T0" fmla="*/ 3 w 12"/>
                <a:gd name="T1" fmla="*/ 3 h 35"/>
                <a:gd name="T2" fmla="*/ 0 w 12"/>
                <a:gd name="T3" fmla="*/ 4 h 35"/>
                <a:gd name="T4" fmla="*/ 0 w 12"/>
                <a:gd name="T5" fmla="*/ 8 h 35"/>
                <a:gd name="T6" fmla="*/ 2 w 12"/>
                <a:gd name="T7" fmla="*/ 7 h 35"/>
                <a:gd name="T8" fmla="*/ 5 w 12"/>
                <a:gd name="T9" fmla="*/ 6 h 35"/>
                <a:gd name="T10" fmla="*/ 7 w 12"/>
                <a:gd name="T11" fmla="*/ 5 h 35"/>
                <a:gd name="T12" fmla="*/ 8 w 12"/>
                <a:gd name="T13" fmla="*/ 4 h 35"/>
                <a:gd name="T14" fmla="*/ 8 w 12"/>
                <a:gd name="T15" fmla="*/ 35 h 35"/>
                <a:gd name="T16" fmla="*/ 12 w 12"/>
                <a:gd name="T17" fmla="*/ 35 h 35"/>
                <a:gd name="T18" fmla="*/ 12 w 12"/>
                <a:gd name="T19" fmla="*/ 18 h 35"/>
                <a:gd name="T20" fmla="*/ 7 w 12"/>
                <a:gd name="T21" fmla="*/ 0 h 35"/>
                <a:gd name="T22" fmla="*/ 6 w 12"/>
                <a:gd name="T23" fmla="*/ 1 h 35"/>
                <a:gd name="T24" fmla="*/ 3 w 12"/>
                <a:gd name="T25"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5">
                  <a:moveTo>
                    <a:pt x="3" y="3"/>
                  </a:moveTo>
                  <a:cubicBezTo>
                    <a:pt x="2" y="3"/>
                    <a:pt x="1" y="4"/>
                    <a:pt x="0" y="4"/>
                  </a:cubicBezTo>
                  <a:lnTo>
                    <a:pt x="0" y="8"/>
                  </a:lnTo>
                  <a:cubicBezTo>
                    <a:pt x="1" y="8"/>
                    <a:pt x="1" y="8"/>
                    <a:pt x="2" y="7"/>
                  </a:cubicBezTo>
                  <a:cubicBezTo>
                    <a:pt x="3" y="7"/>
                    <a:pt x="4" y="6"/>
                    <a:pt x="5" y="6"/>
                  </a:cubicBezTo>
                  <a:cubicBezTo>
                    <a:pt x="5" y="6"/>
                    <a:pt x="6" y="5"/>
                    <a:pt x="7" y="5"/>
                  </a:cubicBezTo>
                  <a:cubicBezTo>
                    <a:pt x="7" y="4"/>
                    <a:pt x="8" y="4"/>
                    <a:pt x="8" y="4"/>
                  </a:cubicBezTo>
                  <a:lnTo>
                    <a:pt x="8" y="35"/>
                  </a:lnTo>
                  <a:lnTo>
                    <a:pt x="12" y="35"/>
                  </a:lnTo>
                  <a:lnTo>
                    <a:pt x="12" y="18"/>
                  </a:lnTo>
                  <a:cubicBezTo>
                    <a:pt x="11" y="12"/>
                    <a:pt x="10" y="6"/>
                    <a:pt x="7" y="0"/>
                  </a:cubicBezTo>
                  <a:cubicBezTo>
                    <a:pt x="7" y="1"/>
                    <a:pt x="6" y="1"/>
                    <a:pt x="6" y="1"/>
                  </a:cubicBezTo>
                  <a:cubicBezTo>
                    <a:pt x="5" y="2"/>
                    <a:pt x="4" y="2"/>
                    <a:pt x="3" y="3"/>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46">
              <a:extLst>
                <a:ext uri="{FF2B5EF4-FFF2-40B4-BE49-F238E27FC236}">
                  <a16:creationId xmlns:a16="http://schemas.microsoft.com/office/drawing/2014/main" id="{787C7831-1AF6-4E68-87B9-B1A7EEFEB505}"/>
                </a:ext>
              </a:extLst>
            </p:cNvPr>
            <p:cNvSpPr>
              <a:spLocks/>
            </p:cNvSpPr>
            <p:nvPr/>
          </p:nvSpPr>
          <p:spPr bwMode="auto">
            <a:xfrm>
              <a:off x="1606551" y="1387475"/>
              <a:ext cx="3175" cy="12700"/>
            </a:xfrm>
            <a:custGeom>
              <a:avLst/>
              <a:gdLst>
                <a:gd name="T0" fmla="*/ 4 w 4"/>
                <a:gd name="T1" fmla="*/ 20 h 20"/>
                <a:gd name="T2" fmla="*/ 4 w 4"/>
                <a:gd name="T3" fmla="*/ 3 h 20"/>
                <a:gd name="T4" fmla="*/ 0 w 4"/>
                <a:gd name="T5" fmla="*/ 0 h 20"/>
                <a:gd name="T6" fmla="*/ 0 w 4"/>
                <a:gd name="T7" fmla="*/ 20 h 20"/>
                <a:gd name="T8" fmla="*/ 4 w 4"/>
                <a:gd name="T9" fmla="*/ 20 h 20"/>
              </a:gdLst>
              <a:ahLst/>
              <a:cxnLst>
                <a:cxn ang="0">
                  <a:pos x="T0" y="T1"/>
                </a:cxn>
                <a:cxn ang="0">
                  <a:pos x="T2" y="T3"/>
                </a:cxn>
                <a:cxn ang="0">
                  <a:pos x="T4" y="T5"/>
                </a:cxn>
                <a:cxn ang="0">
                  <a:pos x="T6" y="T7"/>
                </a:cxn>
                <a:cxn ang="0">
                  <a:pos x="T8" y="T9"/>
                </a:cxn>
              </a:cxnLst>
              <a:rect l="0" t="0" r="r" b="b"/>
              <a:pathLst>
                <a:path w="4" h="20">
                  <a:moveTo>
                    <a:pt x="4" y="20"/>
                  </a:moveTo>
                  <a:lnTo>
                    <a:pt x="4" y="3"/>
                  </a:lnTo>
                  <a:cubicBezTo>
                    <a:pt x="3" y="2"/>
                    <a:pt x="1" y="1"/>
                    <a:pt x="0" y="0"/>
                  </a:cubicBezTo>
                  <a:lnTo>
                    <a:pt x="0" y="20"/>
                  </a:lnTo>
                  <a:lnTo>
                    <a:pt x="4" y="20"/>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47">
              <a:extLst>
                <a:ext uri="{FF2B5EF4-FFF2-40B4-BE49-F238E27FC236}">
                  <a16:creationId xmlns:a16="http://schemas.microsoft.com/office/drawing/2014/main" id="{99265188-EC2E-4318-93C9-EC650933293C}"/>
                </a:ext>
              </a:extLst>
            </p:cNvPr>
            <p:cNvSpPr>
              <a:spLocks/>
            </p:cNvSpPr>
            <p:nvPr/>
          </p:nvSpPr>
          <p:spPr bwMode="auto">
            <a:xfrm>
              <a:off x="1528763" y="1482725"/>
              <a:ext cx="7938" cy="4763"/>
            </a:xfrm>
            <a:custGeom>
              <a:avLst/>
              <a:gdLst>
                <a:gd name="T0" fmla="*/ 2 w 12"/>
                <a:gd name="T1" fmla="*/ 0 h 9"/>
                <a:gd name="T2" fmla="*/ 0 w 12"/>
                <a:gd name="T3" fmla="*/ 0 h 9"/>
                <a:gd name="T4" fmla="*/ 12 w 12"/>
                <a:gd name="T5" fmla="*/ 9 h 9"/>
                <a:gd name="T6" fmla="*/ 2 w 12"/>
                <a:gd name="T7" fmla="*/ 0 h 9"/>
              </a:gdLst>
              <a:ahLst/>
              <a:cxnLst>
                <a:cxn ang="0">
                  <a:pos x="T0" y="T1"/>
                </a:cxn>
                <a:cxn ang="0">
                  <a:pos x="T2" y="T3"/>
                </a:cxn>
                <a:cxn ang="0">
                  <a:pos x="T4" y="T5"/>
                </a:cxn>
                <a:cxn ang="0">
                  <a:pos x="T6" y="T7"/>
                </a:cxn>
              </a:cxnLst>
              <a:rect l="0" t="0" r="r" b="b"/>
              <a:pathLst>
                <a:path w="12" h="9">
                  <a:moveTo>
                    <a:pt x="2" y="0"/>
                  </a:moveTo>
                  <a:cubicBezTo>
                    <a:pt x="1" y="0"/>
                    <a:pt x="0" y="0"/>
                    <a:pt x="0" y="0"/>
                  </a:cubicBezTo>
                  <a:cubicBezTo>
                    <a:pt x="4" y="3"/>
                    <a:pt x="8" y="6"/>
                    <a:pt x="12" y="9"/>
                  </a:cubicBezTo>
                  <a:cubicBezTo>
                    <a:pt x="11" y="3"/>
                    <a:pt x="7" y="0"/>
                    <a:pt x="2" y="0"/>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48">
              <a:extLst>
                <a:ext uri="{FF2B5EF4-FFF2-40B4-BE49-F238E27FC236}">
                  <a16:creationId xmlns:a16="http://schemas.microsoft.com/office/drawing/2014/main" id="{D5DB2317-F3DA-4041-B01B-9074737E7D3A}"/>
                </a:ext>
              </a:extLst>
            </p:cNvPr>
            <p:cNvSpPr>
              <a:spLocks/>
            </p:cNvSpPr>
            <p:nvPr/>
          </p:nvSpPr>
          <p:spPr bwMode="auto">
            <a:xfrm>
              <a:off x="1590676" y="1446213"/>
              <a:ext cx="9525" cy="23813"/>
            </a:xfrm>
            <a:custGeom>
              <a:avLst/>
              <a:gdLst>
                <a:gd name="T0" fmla="*/ 13 w 13"/>
                <a:gd name="T1" fmla="*/ 37 h 37"/>
                <a:gd name="T2" fmla="*/ 13 w 13"/>
                <a:gd name="T3" fmla="*/ 0 h 37"/>
                <a:gd name="T4" fmla="*/ 11 w 13"/>
                <a:gd name="T5" fmla="*/ 0 h 37"/>
                <a:gd name="T6" fmla="*/ 9 w 13"/>
                <a:gd name="T7" fmla="*/ 2 h 37"/>
                <a:gd name="T8" fmla="*/ 6 w 13"/>
                <a:gd name="T9" fmla="*/ 4 h 37"/>
                <a:gd name="T10" fmla="*/ 3 w 13"/>
                <a:gd name="T11" fmla="*/ 5 h 37"/>
                <a:gd name="T12" fmla="*/ 0 w 13"/>
                <a:gd name="T13" fmla="*/ 6 h 37"/>
                <a:gd name="T14" fmla="*/ 0 w 13"/>
                <a:gd name="T15" fmla="*/ 10 h 37"/>
                <a:gd name="T16" fmla="*/ 3 w 13"/>
                <a:gd name="T17" fmla="*/ 9 h 37"/>
                <a:gd name="T18" fmla="*/ 5 w 13"/>
                <a:gd name="T19" fmla="*/ 8 h 37"/>
                <a:gd name="T20" fmla="*/ 7 w 13"/>
                <a:gd name="T21" fmla="*/ 7 h 37"/>
                <a:gd name="T22" fmla="*/ 9 w 13"/>
                <a:gd name="T23" fmla="*/ 6 h 37"/>
                <a:gd name="T24" fmla="*/ 9 w 13"/>
                <a:gd name="T25" fmla="*/ 37 h 37"/>
                <a:gd name="T26" fmla="*/ 13 w 13"/>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7">
                  <a:moveTo>
                    <a:pt x="13" y="37"/>
                  </a:moveTo>
                  <a:lnTo>
                    <a:pt x="13" y="0"/>
                  </a:lnTo>
                  <a:lnTo>
                    <a:pt x="11" y="0"/>
                  </a:lnTo>
                  <a:cubicBezTo>
                    <a:pt x="11" y="1"/>
                    <a:pt x="10" y="1"/>
                    <a:pt x="9" y="2"/>
                  </a:cubicBezTo>
                  <a:cubicBezTo>
                    <a:pt x="8" y="3"/>
                    <a:pt x="7" y="3"/>
                    <a:pt x="6" y="4"/>
                  </a:cubicBezTo>
                  <a:cubicBezTo>
                    <a:pt x="5" y="4"/>
                    <a:pt x="4" y="5"/>
                    <a:pt x="3" y="5"/>
                  </a:cubicBezTo>
                  <a:cubicBezTo>
                    <a:pt x="2" y="5"/>
                    <a:pt x="1" y="6"/>
                    <a:pt x="0" y="6"/>
                  </a:cubicBezTo>
                  <a:lnTo>
                    <a:pt x="0" y="10"/>
                  </a:lnTo>
                  <a:cubicBezTo>
                    <a:pt x="1" y="10"/>
                    <a:pt x="2" y="10"/>
                    <a:pt x="3" y="9"/>
                  </a:cubicBezTo>
                  <a:cubicBezTo>
                    <a:pt x="4" y="9"/>
                    <a:pt x="4" y="9"/>
                    <a:pt x="5" y="8"/>
                  </a:cubicBezTo>
                  <a:cubicBezTo>
                    <a:pt x="6" y="8"/>
                    <a:pt x="7" y="7"/>
                    <a:pt x="7" y="7"/>
                  </a:cubicBezTo>
                  <a:cubicBezTo>
                    <a:pt x="8" y="7"/>
                    <a:pt x="8" y="6"/>
                    <a:pt x="9" y="6"/>
                  </a:cubicBezTo>
                  <a:lnTo>
                    <a:pt x="9" y="37"/>
                  </a:lnTo>
                  <a:lnTo>
                    <a:pt x="13"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49">
              <a:extLst>
                <a:ext uri="{FF2B5EF4-FFF2-40B4-BE49-F238E27FC236}">
                  <a16:creationId xmlns:a16="http://schemas.microsoft.com/office/drawing/2014/main" id="{581C1986-406E-42C5-97EB-C722CA7FC22C}"/>
                </a:ext>
              </a:extLst>
            </p:cNvPr>
            <p:cNvSpPr>
              <a:spLocks noEditPoints="1"/>
            </p:cNvSpPr>
            <p:nvPr/>
          </p:nvSpPr>
          <p:spPr bwMode="auto">
            <a:xfrm>
              <a:off x="1598613" y="1412875"/>
              <a:ext cx="14288" cy="22225"/>
            </a:xfrm>
            <a:custGeom>
              <a:avLst/>
              <a:gdLst>
                <a:gd name="T0" fmla="*/ 19 w 23"/>
                <a:gd name="T1" fmla="*/ 19 h 37"/>
                <a:gd name="T2" fmla="*/ 12 w 23"/>
                <a:gd name="T3" fmla="*/ 34 h 37"/>
                <a:gd name="T4" fmla="*/ 4 w 23"/>
                <a:gd name="T5" fmla="*/ 19 h 37"/>
                <a:gd name="T6" fmla="*/ 12 w 23"/>
                <a:gd name="T7" fmla="*/ 4 h 37"/>
                <a:gd name="T8" fmla="*/ 19 w 23"/>
                <a:gd name="T9" fmla="*/ 19 h 37"/>
                <a:gd name="T10" fmla="*/ 7 w 23"/>
                <a:gd name="T11" fmla="*/ 1 h 37"/>
                <a:gd name="T12" fmla="*/ 3 w 23"/>
                <a:gd name="T13" fmla="*/ 5 h 37"/>
                <a:gd name="T14" fmla="*/ 1 w 23"/>
                <a:gd name="T15" fmla="*/ 11 h 37"/>
                <a:gd name="T16" fmla="*/ 0 w 23"/>
                <a:gd name="T17" fmla="*/ 20 h 37"/>
                <a:gd name="T18" fmla="*/ 1 w 23"/>
                <a:gd name="T19" fmla="*/ 27 h 37"/>
                <a:gd name="T20" fmla="*/ 3 w 23"/>
                <a:gd name="T21" fmla="*/ 33 h 37"/>
                <a:gd name="T22" fmla="*/ 6 w 23"/>
                <a:gd name="T23" fmla="*/ 36 h 37"/>
                <a:gd name="T24" fmla="*/ 11 w 23"/>
                <a:gd name="T25" fmla="*/ 37 h 37"/>
                <a:gd name="T26" fmla="*/ 16 w 23"/>
                <a:gd name="T27" fmla="*/ 36 h 37"/>
                <a:gd name="T28" fmla="*/ 20 w 23"/>
                <a:gd name="T29" fmla="*/ 33 h 37"/>
                <a:gd name="T30" fmla="*/ 23 w 23"/>
                <a:gd name="T31" fmla="*/ 27 h 37"/>
                <a:gd name="T32" fmla="*/ 23 w 23"/>
                <a:gd name="T33" fmla="*/ 19 h 37"/>
                <a:gd name="T34" fmla="*/ 12 w 23"/>
                <a:gd name="T35" fmla="*/ 0 h 37"/>
                <a:gd name="T36" fmla="*/ 7 w 23"/>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7">
                  <a:moveTo>
                    <a:pt x="19" y="19"/>
                  </a:moveTo>
                  <a:cubicBezTo>
                    <a:pt x="19" y="29"/>
                    <a:pt x="17" y="34"/>
                    <a:pt x="12" y="34"/>
                  </a:cubicBezTo>
                  <a:cubicBezTo>
                    <a:pt x="7" y="34"/>
                    <a:pt x="4" y="29"/>
                    <a:pt x="4" y="19"/>
                  </a:cubicBezTo>
                  <a:cubicBezTo>
                    <a:pt x="4" y="9"/>
                    <a:pt x="7" y="4"/>
                    <a:pt x="12" y="4"/>
                  </a:cubicBezTo>
                  <a:cubicBezTo>
                    <a:pt x="17" y="4"/>
                    <a:pt x="19" y="9"/>
                    <a:pt x="19" y="19"/>
                  </a:cubicBezTo>
                  <a:close/>
                  <a:moveTo>
                    <a:pt x="7" y="1"/>
                  </a:moveTo>
                  <a:cubicBezTo>
                    <a:pt x="5" y="2"/>
                    <a:pt x="4" y="4"/>
                    <a:pt x="3" y="5"/>
                  </a:cubicBezTo>
                  <a:cubicBezTo>
                    <a:pt x="2" y="7"/>
                    <a:pt x="1" y="9"/>
                    <a:pt x="1" y="11"/>
                  </a:cubicBezTo>
                  <a:cubicBezTo>
                    <a:pt x="0" y="14"/>
                    <a:pt x="0" y="16"/>
                    <a:pt x="0" y="20"/>
                  </a:cubicBezTo>
                  <a:cubicBezTo>
                    <a:pt x="0" y="22"/>
                    <a:pt x="0" y="25"/>
                    <a:pt x="1" y="27"/>
                  </a:cubicBezTo>
                  <a:cubicBezTo>
                    <a:pt x="1" y="29"/>
                    <a:pt x="2" y="31"/>
                    <a:pt x="3" y="33"/>
                  </a:cubicBezTo>
                  <a:cubicBezTo>
                    <a:pt x="4" y="34"/>
                    <a:pt x="5" y="35"/>
                    <a:pt x="6" y="36"/>
                  </a:cubicBezTo>
                  <a:cubicBezTo>
                    <a:pt x="8" y="37"/>
                    <a:pt x="9" y="37"/>
                    <a:pt x="11" y="37"/>
                  </a:cubicBezTo>
                  <a:cubicBezTo>
                    <a:pt x="13" y="37"/>
                    <a:pt x="15" y="37"/>
                    <a:pt x="16" y="36"/>
                  </a:cubicBezTo>
                  <a:cubicBezTo>
                    <a:pt x="18" y="35"/>
                    <a:pt x="19" y="34"/>
                    <a:pt x="20" y="33"/>
                  </a:cubicBezTo>
                  <a:cubicBezTo>
                    <a:pt x="21" y="31"/>
                    <a:pt x="22" y="29"/>
                    <a:pt x="23" y="27"/>
                  </a:cubicBezTo>
                  <a:cubicBezTo>
                    <a:pt x="23" y="24"/>
                    <a:pt x="23" y="22"/>
                    <a:pt x="23" y="19"/>
                  </a:cubicBezTo>
                  <a:cubicBezTo>
                    <a:pt x="23" y="6"/>
                    <a:pt x="20" y="0"/>
                    <a:pt x="12" y="0"/>
                  </a:cubicBezTo>
                  <a:cubicBezTo>
                    <a:pt x="10" y="0"/>
                    <a:pt x="8" y="1"/>
                    <a:pt x="7" y="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50">
              <a:extLst>
                <a:ext uri="{FF2B5EF4-FFF2-40B4-BE49-F238E27FC236}">
                  <a16:creationId xmlns:a16="http://schemas.microsoft.com/office/drawing/2014/main" id="{A0C0A947-1DF8-47BA-A081-3340A5191055}"/>
                </a:ext>
              </a:extLst>
            </p:cNvPr>
            <p:cNvSpPr>
              <a:spLocks/>
            </p:cNvSpPr>
            <p:nvPr/>
          </p:nvSpPr>
          <p:spPr bwMode="auto">
            <a:xfrm>
              <a:off x="1562101" y="1481138"/>
              <a:ext cx="7938" cy="15875"/>
            </a:xfrm>
            <a:custGeom>
              <a:avLst/>
              <a:gdLst>
                <a:gd name="T0" fmla="*/ 12 w 12"/>
                <a:gd name="T1" fmla="*/ 24 h 24"/>
                <a:gd name="T2" fmla="*/ 12 w 12"/>
                <a:gd name="T3" fmla="*/ 0 h 24"/>
                <a:gd name="T4" fmla="*/ 11 w 12"/>
                <a:gd name="T5" fmla="*/ 0 h 24"/>
                <a:gd name="T6" fmla="*/ 9 w 12"/>
                <a:gd name="T7" fmla="*/ 2 h 24"/>
                <a:gd name="T8" fmla="*/ 6 w 12"/>
                <a:gd name="T9" fmla="*/ 4 h 24"/>
                <a:gd name="T10" fmla="*/ 3 w 12"/>
                <a:gd name="T11" fmla="*/ 5 h 24"/>
                <a:gd name="T12" fmla="*/ 0 w 12"/>
                <a:gd name="T13" fmla="*/ 6 h 24"/>
                <a:gd name="T14" fmla="*/ 0 w 12"/>
                <a:gd name="T15" fmla="*/ 10 h 24"/>
                <a:gd name="T16" fmla="*/ 2 w 12"/>
                <a:gd name="T17" fmla="*/ 10 h 24"/>
                <a:gd name="T18" fmla="*/ 5 w 12"/>
                <a:gd name="T19" fmla="*/ 8 h 24"/>
                <a:gd name="T20" fmla="*/ 7 w 12"/>
                <a:gd name="T21" fmla="*/ 7 h 24"/>
                <a:gd name="T22" fmla="*/ 8 w 12"/>
                <a:gd name="T23" fmla="*/ 6 h 24"/>
                <a:gd name="T24" fmla="*/ 8 w 12"/>
                <a:gd name="T25" fmla="*/ 24 h 24"/>
                <a:gd name="T26" fmla="*/ 12 w 12"/>
                <a:gd name="T2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4">
                  <a:moveTo>
                    <a:pt x="12" y="24"/>
                  </a:moveTo>
                  <a:lnTo>
                    <a:pt x="12" y="0"/>
                  </a:lnTo>
                  <a:lnTo>
                    <a:pt x="11" y="0"/>
                  </a:lnTo>
                  <a:cubicBezTo>
                    <a:pt x="10" y="1"/>
                    <a:pt x="9" y="2"/>
                    <a:pt x="9" y="2"/>
                  </a:cubicBezTo>
                  <a:cubicBezTo>
                    <a:pt x="8" y="3"/>
                    <a:pt x="7" y="3"/>
                    <a:pt x="6" y="4"/>
                  </a:cubicBezTo>
                  <a:cubicBezTo>
                    <a:pt x="5" y="4"/>
                    <a:pt x="4" y="5"/>
                    <a:pt x="3" y="5"/>
                  </a:cubicBezTo>
                  <a:cubicBezTo>
                    <a:pt x="2" y="6"/>
                    <a:pt x="1" y="6"/>
                    <a:pt x="0" y="6"/>
                  </a:cubicBezTo>
                  <a:lnTo>
                    <a:pt x="0" y="10"/>
                  </a:lnTo>
                  <a:cubicBezTo>
                    <a:pt x="1" y="10"/>
                    <a:pt x="2" y="10"/>
                    <a:pt x="2" y="10"/>
                  </a:cubicBezTo>
                  <a:cubicBezTo>
                    <a:pt x="3" y="9"/>
                    <a:pt x="4" y="9"/>
                    <a:pt x="5" y="8"/>
                  </a:cubicBezTo>
                  <a:cubicBezTo>
                    <a:pt x="6" y="8"/>
                    <a:pt x="6" y="8"/>
                    <a:pt x="7" y="7"/>
                  </a:cubicBezTo>
                  <a:cubicBezTo>
                    <a:pt x="7" y="7"/>
                    <a:pt x="8" y="6"/>
                    <a:pt x="8" y="6"/>
                  </a:cubicBezTo>
                  <a:lnTo>
                    <a:pt x="8" y="24"/>
                  </a:lnTo>
                  <a:cubicBezTo>
                    <a:pt x="10" y="24"/>
                    <a:pt x="11" y="24"/>
                    <a:pt x="12" y="24"/>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51">
              <a:extLst>
                <a:ext uri="{FF2B5EF4-FFF2-40B4-BE49-F238E27FC236}">
                  <a16:creationId xmlns:a16="http://schemas.microsoft.com/office/drawing/2014/main" id="{36560D71-D37E-48A6-91F6-9395260240C5}"/>
                </a:ext>
              </a:extLst>
            </p:cNvPr>
            <p:cNvSpPr>
              <a:spLocks/>
            </p:cNvSpPr>
            <p:nvPr/>
          </p:nvSpPr>
          <p:spPr bwMode="auto">
            <a:xfrm>
              <a:off x="1522413" y="1382713"/>
              <a:ext cx="14288" cy="17463"/>
            </a:xfrm>
            <a:custGeom>
              <a:avLst/>
              <a:gdLst>
                <a:gd name="T0" fmla="*/ 0 w 23"/>
                <a:gd name="T1" fmla="*/ 18 h 28"/>
                <a:gd name="T2" fmla="*/ 1 w 23"/>
                <a:gd name="T3" fmla="*/ 18 h 28"/>
                <a:gd name="T4" fmla="*/ 3 w 23"/>
                <a:gd name="T5" fmla="*/ 24 h 28"/>
                <a:gd name="T6" fmla="*/ 6 w 23"/>
                <a:gd name="T7" fmla="*/ 27 h 28"/>
                <a:gd name="T8" fmla="*/ 11 w 23"/>
                <a:gd name="T9" fmla="*/ 28 h 28"/>
                <a:gd name="T10" fmla="*/ 16 w 23"/>
                <a:gd name="T11" fmla="*/ 27 h 28"/>
                <a:gd name="T12" fmla="*/ 20 w 23"/>
                <a:gd name="T13" fmla="*/ 23 h 28"/>
                <a:gd name="T14" fmla="*/ 22 w 23"/>
                <a:gd name="T15" fmla="*/ 18 h 28"/>
                <a:gd name="T16" fmla="*/ 23 w 23"/>
                <a:gd name="T17" fmla="*/ 10 h 28"/>
                <a:gd name="T18" fmla="*/ 22 w 23"/>
                <a:gd name="T19" fmla="*/ 0 h 28"/>
                <a:gd name="T20" fmla="*/ 18 w 23"/>
                <a:gd name="T21" fmla="*/ 2 h 28"/>
                <a:gd name="T22" fmla="*/ 19 w 23"/>
                <a:gd name="T23" fmla="*/ 10 h 28"/>
                <a:gd name="T24" fmla="*/ 12 w 23"/>
                <a:gd name="T25" fmla="*/ 25 h 28"/>
                <a:gd name="T26" fmla="*/ 4 w 23"/>
                <a:gd name="T27" fmla="*/ 14 h 28"/>
                <a:gd name="T28" fmla="*/ 2 w 23"/>
                <a:gd name="T29" fmla="*/ 16 h 28"/>
                <a:gd name="T30" fmla="*/ 0 w 23"/>
                <a:gd name="T31"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28">
                  <a:moveTo>
                    <a:pt x="0" y="18"/>
                  </a:moveTo>
                  <a:cubicBezTo>
                    <a:pt x="0" y="18"/>
                    <a:pt x="1" y="18"/>
                    <a:pt x="1" y="18"/>
                  </a:cubicBezTo>
                  <a:cubicBezTo>
                    <a:pt x="1" y="20"/>
                    <a:pt x="2" y="22"/>
                    <a:pt x="3" y="24"/>
                  </a:cubicBezTo>
                  <a:cubicBezTo>
                    <a:pt x="4" y="25"/>
                    <a:pt x="5" y="26"/>
                    <a:pt x="6" y="27"/>
                  </a:cubicBezTo>
                  <a:cubicBezTo>
                    <a:pt x="8" y="28"/>
                    <a:pt x="9" y="28"/>
                    <a:pt x="11" y="28"/>
                  </a:cubicBezTo>
                  <a:cubicBezTo>
                    <a:pt x="13" y="28"/>
                    <a:pt x="15" y="28"/>
                    <a:pt x="16" y="27"/>
                  </a:cubicBezTo>
                  <a:cubicBezTo>
                    <a:pt x="18" y="26"/>
                    <a:pt x="19" y="25"/>
                    <a:pt x="20" y="23"/>
                  </a:cubicBezTo>
                  <a:cubicBezTo>
                    <a:pt x="21" y="22"/>
                    <a:pt x="22" y="20"/>
                    <a:pt x="22" y="18"/>
                  </a:cubicBezTo>
                  <a:cubicBezTo>
                    <a:pt x="23" y="15"/>
                    <a:pt x="23" y="13"/>
                    <a:pt x="23" y="10"/>
                  </a:cubicBezTo>
                  <a:cubicBezTo>
                    <a:pt x="23" y="6"/>
                    <a:pt x="23" y="3"/>
                    <a:pt x="22" y="0"/>
                  </a:cubicBezTo>
                  <a:cubicBezTo>
                    <a:pt x="21" y="1"/>
                    <a:pt x="20" y="2"/>
                    <a:pt x="18" y="2"/>
                  </a:cubicBezTo>
                  <a:cubicBezTo>
                    <a:pt x="19" y="4"/>
                    <a:pt x="19" y="7"/>
                    <a:pt x="19" y="10"/>
                  </a:cubicBezTo>
                  <a:cubicBezTo>
                    <a:pt x="19" y="20"/>
                    <a:pt x="17" y="25"/>
                    <a:pt x="12" y="25"/>
                  </a:cubicBezTo>
                  <a:cubicBezTo>
                    <a:pt x="7" y="25"/>
                    <a:pt x="5" y="21"/>
                    <a:pt x="4" y="14"/>
                  </a:cubicBezTo>
                  <a:cubicBezTo>
                    <a:pt x="3" y="15"/>
                    <a:pt x="3" y="15"/>
                    <a:pt x="2" y="16"/>
                  </a:cubicBezTo>
                  <a:cubicBezTo>
                    <a:pt x="1" y="17"/>
                    <a:pt x="1" y="17"/>
                    <a:pt x="0" y="18"/>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52">
              <a:extLst>
                <a:ext uri="{FF2B5EF4-FFF2-40B4-BE49-F238E27FC236}">
                  <a16:creationId xmlns:a16="http://schemas.microsoft.com/office/drawing/2014/main" id="{2C096FC8-FD4A-4DA1-B509-9BE12160B057}"/>
                </a:ext>
              </a:extLst>
            </p:cNvPr>
            <p:cNvSpPr>
              <a:spLocks/>
            </p:cNvSpPr>
            <p:nvPr/>
          </p:nvSpPr>
          <p:spPr bwMode="auto">
            <a:xfrm>
              <a:off x="1600201" y="1484313"/>
              <a:ext cx="6350" cy="3175"/>
            </a:xfrm>
            <a:custGeom>
              <a:avLst/>
              <a:gdLst>
                <a:gd name="T0" fmla="*/ 6 w 8"/>
                <a:gd name="T1" fmla="*/ 1 h 5"/>
                <a:gd name="T2" fmla="*/ 3 w 8"/>
                <a:gd name="T3" fmla="*/ 2 h 5"/>
                <a:gd name="T4" fmla="*/ 0 w 8"/>
                <a:gd name="T5" fmla="*/ 3 h 5"/>
                <a:gd name="T6" fmla="*/ 0 w 8"/>
                <a:gd name="T7" fmla="*/ 5 h 5"/>
                <a:gd name="T8" fmla="*/ 8 w 8"/>
                <a:gd name="T9" fmla="*/ 0 h 5"/>
                <a:gd name="T10" fmla="*/ 6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6" y="1"/>
                  </a:moveTo>
                  <a:cubicBezTo>
                    <a:pt x="5" y="1"/>
                    <a:pt x="4" y="2"/>
                    <a:pt x="3" y="2"/>
                  </a:cubicBezTo>
                  <a:cubicBezTo>
                    <a:pt x="2" y="3"/>
                    <a:pt x="1" y="3"/>
                    <a:pt x="0" y="3"/>
                  </a:cubicBezTo>
                  <a:lnTo>
                    <a:pt x="0" y="5"/>
                  </a:lnTo>
                  <a:cubicBezTo>
                    <a:pt x="3" y="4"/>
                    <a:pt x="6" y="2"/>
                    <a:pt x="8" y="0"/>
                  </a:cubicBezTo>
                  <a:cubicBezTo>
                    <a:pt x="8" y="0"/>
                    <a:pt x="7" y="0"/>
                    <a:pt x="6" y="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53">
              <a:extLst>
                <a:ext uri="{FF2B5EF4-FFF2-40B4-BE49-F238E27FC236}">
                  <a16:creationId xmlns:a16="http://schemas.microsoft.com/office/drawing/2014/main" id="{7E62E5CE-225E-40B7-9603-327C4C1B2547}"/>
                </a:ext>
              </a:extLst>
            </p:cNvPr>
            <p:cNvSpPr>
              <a:spLocks noEditPoints="1"/>
            </p:cNvSpPr>
            <p:nvPr/>
          </p:nvSpPr>
          <p:spPr bwMode="auto">
            <a:xfrm>
              <a:off x="1608138" y="1446213"/>
              <a:ext cx="14288" cy="25400"/>
            </a:xfrm>
            <a:custGeom>
              <a:avLst/>
              <a:gdLst>
                <a:gd name="T0" fmla="*/ 12 w 23"/>
                <a:gd name="T1" fmla="*/ 34 h 38"/>
                <a:gd name="T2" fmla="*/ 4 w 23"/>
                <a:gd name="T3" fmla="*/ 20 h 38"/>
                <a:gd name="T4" fmla="*/ 12 w 23"/>
                <a:gd name="T5" fmla="*/ 4 h 38"/>
                <a:gd name="T6" fmla="*/ 19 w 23"/>
                <a:gd name="T7" fmla="*/ 19 h 38"/>
                <a:gd name="T8" fmla="*/ 12 w 23"/>
                <a:gd name="T9" fmla="*/ 34 h 38"/>
                <a:gd name="T10" fmla="*/ 23 w 23"/>
                <a:gd name="T11" fmla="*/ 19 h 38"/>
                <a:gd name="T12" fmla="*/ 12 w 23"/>
                <a:gd name="T13" fmla="*/ 0 h 38"/>
                <a:gd name="T14" fmla="*/ 7 w 23"/>
                <a:gd name="T15" fmla="*/ 2 h 38"/>
                <a:gd name="T16" fmla="*/ 3 w 23"/>
                <a:gd name="T17" fmla="*/ 5 h 38"/>
                <a:gd name="T18" fmla="*/ 1 w 23"/>
                <a:gd name="T19" fmla="*/ 11 h 38"/>
                <a:gd name="T20" fmla="*/ 0 w 23"/>
                <a:gd name="T21" fmla="*/ 20 h 38"/>
                <a:gd name="T22" fmla="*/ 1 w 23"/>
                <a:gd name="T23" fmla="*/ 27 h 38"/>
                <a:gd name="T24" fmla="*/ 3 w 23"/>
                <a:gd name="T25" fmla="*/ 33 h 38"/>
                <a:gd name="T26" fmla="*/ 7 w 23"/>
                <a:gd name="T27" fmla="*/ 36 h 38"/>
                <a:gd name="T28" fmla="*/ 11 w 23"/>
                <a:gd name="T29" fmla="*/ 38 h 38"/>
                <a:gd name="T30" fmla="*/ 16 w 23"/>
                <a:gd name="T31" fmla="*/ 37 h 38"/>
                <a:gd name="T32" fmla="*/ 23 w 23"/>
                <a:gd name="T33" fmla="*/ 24 h 38"/>
                <a:gd name="T34" fmla="*/ 23 w 23"/>
                <a:gd name="T35"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8">
                  <a:moveTo>
                    <a:pt x="12" y="34"/>
                  </a:moveTo>
                  <a:cubicBezTo>
                    <a:pt x="7" y="34"/>
                    <a:pt x="4" y="29"/>
                    <a:pt x="4" y="20"/>
                  </a:cubicBezTo>
                  <a:cubicBezTo>
                    <a:pt x="4" y="9"/>
                    <a:pt x="7" y="4"/>
                    <a:pt x="12" y="4"/>
                  </a:cubicBezTo>
                  <a:cubicBezTo>
                    <a:pt x="17" y="4"/>
                    <a:pt x="19" y="9"/>
                    <a:pt x="19" y="19"/>
                  </a:cubicBezTo>
                  <a:cubicBezTo>
                    <a:pt x="19" y="29"/>
                    <a:pt x="17" y="34"/>
                    <a:pt x="12" y="34"/>
                  </a:cubicBezTo>
                  <a:close/>
                  <a:moveTo>
                    <a:pt x="23" y="19"/>
                  </a:moveTo>
                  <a:cubicBezTo>
                    <a:pt x="23" y="7"/>
                    <a:pt x="20" y="0"/>
                    <a:pt x="12" y="0"/>
                  </a:cubicBezTo>
                  <a:cubicBezTo>
                    <a:pt x="10" y="0"/>
                    <a:pt x="8" y="1"/>
                    <a:pt x="7" y="2"/>
                  </a:cubicBezTo>
                  <a:cubicBezTo>
                    <a:pt x="5" y="3"/>
                    <a:pt x="4" y="4"/>
                    <a:pt x="3" y="5"/>
                  </a:cubicBezTo>
                  <a:cubicBezTo>
                    <a:pt x="2" y="7"/>
                    <a:pt x="1" y="9"/>
                    <a:pt x="1" y="11"/>
                  </a:cubicBezTo>
                  <a:cubicBezTo>
                    <a:pt x="0" y="14"/>
                    <a:pt x="0" y="17"/>
                    <a:pt x="0" y="20"/>
                  </a:cubicBezTo>
                  <a:cubicBezTo>
                    <a:pt x="0" y="23"/>
                    <a:pt x="0" y="25"/>
                    <a:pt x="1" y="27"/>
                  </a:cubicBezTo>
                  <a:cubicBezTo>
                    <a:pt x="1" y="30"/>
                    <a:pt x="2" y="31"/>
                    <a:pt x="3" y="33"/>
                  </a:cubicBezTo>
                  <a:cubicBezTo>
                    <a:pt x="4" y="35"/>
                    <a:pt x="5" y="36"/>
                    <a:pt x="7" y="36"/>
                  </a:cubicBezTo>
                  <a:cubicBezTo>
                    <a:pt x="8" y="37"/>
                    <a:pt x="10" y="38"/>
                    <a:pt x="11" y="38"/>
                  </a:cubicBezTo>
                  <a:cubicBezTo>
                    <a:pt x="13" y="38"/>
                    <a:pt x="14" y="37"/>
                    <a:pt x="16" y="37"/>
                  </a:cubicBezTo>
                  <a:cubicBezTo>
                    <a:pt x="18" y="33"/>
                    <a:pt x="21" y="29"/>
                    <a:pt x="23" y="24"/>
                  </a:cubicBezTo>
                  <a:cubicBezTo>
                    <a:pt x="23" y="23"/>
                    <a:pt x="23" y="21"/>
                    <a:pt x="23" y="19"/>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54">
              <a:extLst>
                <a:ext uri="{FF2B5EF4-FFF2-40B4-BE49-F238E27FC236}">
                  <a16:creationId xmlns:a16="http://schemas.microsoft.com/office/drawing/2014/main" id="{C0C9E2DF-ABD8-4CD9-829D-6F29DAF6E5A6}"/>
                </a:ext>
              </a:extLst>
            </p:cNvPr>
            <p:cNvSpPr>
              <a:spLocks/>
            </p:cNvSpPr>
            <p:nvPr/>
          </p:nvSpPr>
          <p:spPr bwMode="auto">
            <a:xfrm>
              <a:off x="1541463" y="1482725"/>
              <a:ext cx="14288" cy="12700"/>
            </a:xfrm>
            <a:custGeom>
              <a:avLst/>
              <a:gdLst>
                <a:gd name="T0" fmla="*/ 23 w 24"/>
                <a:gd name="T1" fmla="*/ 21 h 21"/>
                <a:gd name="T2" fmla="*/ 24 w 24"/>
                <a:gd name="T3" fmla="*/ 18 h 21"/>
                <a:gd name="T4" fmla="*/ 12 w 24"/>
                <a:gd name="T5" fmla="*/ 0 h 21"/>
                <a:gd name="T6" fmla="*/ 7 w 24"/>
                <a:gd name="T7" fmla="*/ 1 h 21"/>
                <a:gd name="T8" fmla="*/ 3 w 24"/>
                <a:gd name="T9" fmla="*/ 5 h 21"/>
                <a:gd name="T10" fmla="*/ 1 w 24"/>
                <a:gd name="T11" fmla="*/ 11 h 21"/>
                <a:gd name="T12" fmla="*/ 0 w 24"/>
                <a:gd name="T13" fmla="*/ 13 h 21"/>
                <a:gd name="T14" fmla="*/ 4 w 24"/>
                <a:gd name="T15" fmla="*/ 15 h 21"/>
                <a:gd name="T16" fmla="*/ 12 w 24"/>
                <a:gd name="T17" fmla="*/ 3 h 21"/>
                <a:gd name="T18" fmla="*/ 19 w 24"/>
                <a:gd name="T19" fmla="*/ 18 h 21"/>
                <a:gd name="T20" fmla="*/ 19 w 24"/>
                <a:gd name="T21" fmla="*/ 20 h 21"/>
                <a:gd name="T22" fmla="*/ 23 w 24"/>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1">
                  <a:moveTo>
                    <a:pt x="23" y="21"/>
                  </a:moveTo>
                  <a:cubicBezTo>
                    <a:pt x="23" y="20"/>
                    <a:pt x="24" y="19"/>
                    <a:pt x="24" y="18"/>
                  </a:cubicBezTo>
                  <a:cubicBezTo>
                    <a:pt x="24" y="6"/>
                    <a:pt x="20" y="0"/>
                    <a:pt x="12" y="0"/>
                  </a:cubicBezTo>
                  <a:cubicBezTo>
                    <a:pt x="10" y="0"/>
                    <a:pt x="8" y="0"/>
                    <a:pt x="7" y="1"/>
                  </a:cubicBezTo>
                  <a:cubicBezTo>
                    <a:pt x="5" y="2"/>
                    <a:pt x="4" y="3"/>
                    <a:pt x="3" y="5"/>
                  </a:cubicBezTo>
                  <a:cubicBezTo>
                    <a:pt x="2" y="6"/>
                    <a:pt x="1" y="8"/>
                    <a:pt x="1" y="11"/>
                  </a:cubicBezTo>
                  <a:cubicBezTo>
                    <a:pt x="1" y="11"/>
                    <a:pt x="1" y="12"/>
                    <a:pt x="0" y="13"/>
                  </a:cubicBezTo>
                  <a:cubicBezTo>
                    <a:pt x="2" y="14"/>
                    <a:pt x="3" y="14"/>
                    <a:pt x="4" y="15"/>
                  </a:cubicBezTo>
                  <a:cubicBezTo>
                    <a:pt x="5" y="7"/>
                    <a:pt x="8" y="3"/>
                    <a:pt x="12" y="3"/>
                  </a:cubicBezTo>
                  <a:cubicBezTo>
                    <a:pt x="17" y="3"/>
                    <a:pt x="19" y="8"/>
                    <a:pt x="19" y="18"/>
                  </a:cubicBezTo>
                  <a:cubicBezTo>
                    <a:pt x="19" y="19"/>
                    <a:pt x="19" y="19"/>
                    <a:pt x="19" y="20"/>
                  </a:cubicBezTo>
                  <a:cubicBezTo>
                    <a:pt x="21" y="20"/>
                    <a:pt x="22" y="21"/>
                    <a:pt x="23" y="2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55">
              <a:extLst>
                <a:ext uri="{FF2B5EF4-FFF2-40B4-BE49-F238E27FC236}">
                  <a16:creationId xmlns:a16="http://schemas.microsoft.com/office/drawing/2014/main" id="{00A9EA71-5655-4044-8996-6B4EE4F1A0B5}"/>
                </a:ext>
              </a:extLst>
            </p:cNvPr>
            <p:cNvSpPr>
              <a:spLocks/>
            </p:cNvSpPr>
            <p:nvPr/>
          </p:nvSpPr>
          <p:spPr bwMode="auto">
            <a:xfrm>
              <a:off x="1579563" y="1482725"/>
              <a:ext cx="14288" cy="12700"/>
            </a:xfrm>
            <a:custGeom>
              <a:avLst/>
              <a:gdLst>
                <a:gd name="T0" fmla="*/ 12 w 23"/>
                <a:gd name="T1" fmla="*/ 0 h 21"/>
                <a:gd name="T2" fmla="*/ 7 w 23"/>
                <a:gd name="T3" fmla="*/ 1 h 21"/>
                <a:gd name="T4" fmla="*/ 3 w 23"/>
                <a:gd name="T5" fmla="*/ 5 h 21"/>
                <a:gd name="T6" fmla="*/ 0 w 23"/>
                <a:gd name="T7" fmla="*/ 11 h 21"/>
                <a:gd name="T8" fmla="*/ 0 w 23"/>
                <a:gd name="T9" fmla="*/ 19 h 21"/>
                <a:gd name="T10" fmla="*/ 0 w 23"/>
                <a:gd name="T11" fmla="*/ 21 h 21"/>
                <a:gd name="T12" fmla="*/ 4 w 23"/>
                <a:gd name="T13" fmla="*/ 20 h 21"/>
                <a:gd name="T14" fmla="*/ 4 w 23"/>
                <a:gd name="T15" fmla="*/ 19 h 21"/>
                <a:gd name="T16" fmla="*/ 12 w 23"/>
                <a:gd name="T17" fmla="*/ 3 h 21"/>
                <a:gd name="T18" fmla="*/ 19 w 23"/>
                <a:gd name="T19" fmla="*/ 15 h 21"/>
                <a:gd name="T20" fmla="*/ 23 w 23"/>
                <a:gd name="T21" fmla="*/ 13 h 21"/>
                <a:gd name="T22" fmla="*/ 12 w 23"/>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1">
                  <a:moveTo>
                    <a:pt x="12" y="0"/>
                  </a:moveTo>
                  <a:cubicBezTo>
                    <a:pt x="10" y="0"/>
                    <a:pt x="8" y="0"/>
                    <a:pt x="7" y="1"/>
                  </a:cubicBezTo>
                  <a:cubicBezTo>
                    <a:pt x="5" y="2"/>
                    <a:pt x="4" y="3"/>
                    <a:pt x="3" y="5"/>
                  </a:cubicBezTo>
                  <a:cubicBezTo>
                    <a:pt x="2" y="6"/>
                    <a:pt x="1" y="8"/>
                    <a:pt x="0" y="11"/>
                  </a:cubicBezTo>
                  <a:cubicBezTo>
                    <a:pt x="0" y="13"/>
                    <a:pt x="0" y="16"/>
                    <a:pt x="0" y="19"/>
                  </a:cubicBezTo>
                  <a:cubicBezTo>
                    <a:pt x="0" y="20"/>
                    <a:pt x="0" y="20"/>
                    <a:pt x="0" y="21"/>
                  </a:cubicBezTo>
                  <a:cubicBezTo>
                    <a:pt x="1" y="21"/>
                    <a:pt x="3" y="20"/>
                    <a:pt x="4" y="20"/>
                  </a:cubicBezTo>
                  <a:cubicBezTo>
                    <a:pt x="4" y="20"/>
                    <a:pt x="4" y="19"/>
                    <a:pt x="4" y="19"/>
                  </a:cubicBezTo>
                  <a:cubicBezTo>
                    <a:pt x="4" y="8"/>
                    <a:pt x="6" y="3"/>
                    <a:pt x="12" y="3"/>
                  </a:cubicBezTo>
                  <a:cubicBezTo>
                    <a:pt x="16" y="3"/>
                    <a:pt x="18" y="7"/>
                    <a:pt x="19" y="15"/>
                  </a:cubicBezTo>
                  <a:cubicBezTo>
                    <a:pt x="20" y="14"/>
                    <a:pt x="21" y="14"/>
                    <a:pt x="23" y="13"/>
                  </a:cubicBezTo>
                  <a:cubicBezTo>
                    <a:pt x="22" y="4"/>
                    <a:pt x="18" y="0"/>
                    <a:pt x="12" y="0"/>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56">
              <a:extLst>
                <a:ext uri="{FF2B5EF4-FFF2-40B4-BE49-F238E27FC236}">
                  <a16:creationId xmlns:a16="http://schemas.microsoft.com/office/drawing/2014/main" id="{1BD860EA-0391-4186-9CFD-E6C96B55EC3E}"/>
                </a:ext>
              </a:extLst>
            </p:cNvPr>
            <p:cNvSpPr>
              <a:spLocks noEditPoints="1"/>
            </p:cNvSpPr>
            <p:nvPr/>
          </p:nvSpPr>
          <p:spPr bwMode="auto">
            <a:xfrm>
              <a:off x="1560513" y="1377950"/>
              <a:ext cx="14288" cy="22225"/>
            </a:xfrm>
            <a:custGeom>
              <a:avLst/>
              <a:gdLst>
                <a:gd name="T0" fmla="*/ 12 w 24"/>
                <a:gd name="T1" fmla="*/ 4 h 37"/>
                <a:gd name="T2" fmla="*/ 20 w 24"/>
                <a:gd name="T3" fmla="*/ 19 h 37"/>
                <a:gd name="T4" fmla="*/ 12 w 24"/>
                <a:gd name="T5" fmla="*/ 34 h 37"/>
                <a:gd name="T6" fmla="*/ 5 w 24"/>
                <a:gd name="T7" fmla="*/ 19 h 37"/>
                <a:gd name="T8" fmla="*/ 12 w 24"/>
                <a:gd name="T9" fmla="*/ 4 h 37"/>
                <a:gd name="T10" fmla="*/ 3 w 24"/>
                <a:gd name="T11" fmla="*/ 5 h 37"/>
                <a:gd name="T12" fmla="*/ 1 w 24"/>
                <a:gd name="T13" fmla="*/ 11 h 37"/>
                <a:gd name="T14" fmla="*/ 0 w 24"/>
                <a:gd name="T15" fmla="*/ 19 h 37"/>
                <a:gd name="T16" fmla="*/ 1 w 24"/>
                <a:gd name="T17" fmla="*/ 27 h 37"/>
                <a:gd name="T18" fmla="*/ 3 w 24"/>
                <a:gd name="T19" fmla="*/ 33 h 37"/>
                <a:gd name="T20" fmla="*/ 7 w 24"/>
                <a:gd name="T21" fmla="*/ 36 h 37"/>
                <a:gd name="T22" fmla="*/ 12 w 24"/>
                <a:gd name="T23" fmla="*/ 37 h 37"/>
                <a:gd name="T24" fmla="*/ 17 w 24"/>
                <a:gd name="T25" fmla="*/ 36 h 37"/>
                <a:gd name="T26" fmla="*/ 21 w 24"/>
                <a:gd name="T27" fmla="*/ 32 h 37"/>
                <a:gd name="T28" fmla="*/ 23 w 24"/>
                <a:gd name="T29" fmla="*/ 27 h 37"/>
                <a:gd name="T30" fmla="*/ 24 w 24"/>
                <a:gd name="T31" fmla="*/ 19 h 37"/>
                <a:gd name="T32" fmla="*/ 12 w 24"/>
                <a:gd name="T33" fmla="*/ 0 h 37"/>
                <a:gd name="T34" fmla="*/ 7 w 24"/>
                <a:gd name="T35" fmla="*/ 1 h 37"/>
                <a:gd name="T36" fmla="*/ 3 w 24"/>
                <a:gd name="T37"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12" y="4"/>
                  </a:moveTo>
                  <a:cubicBezTo>
                    <a:pt x="17" y="4"/>
                    <a:pt x="20" y="9"/>
                    <a:pt x="20" y="19"/>
                  </a:cubicBezTo>
                  <a:cubicBezTo>
                    <a:pt x="20" y="29"/>
                    <a:pt x="17" y="34"/>
                    <a:pt x="12" y="34"/>
                  </a:cubicBezTo>
                  <a:cubicBezTo>
                    <a:pt x="7" y="34"/>
                    <a:pt x="5" y="29"/>
                    <a:pt x="5" y="19"/>
                  </a:cubicBezTo>
                  <a:cubicBezTo>
                    <a:pt x="5" y="9"/>
                    <a:pt x="7" y="4"/>
                    <a:pt x="12" y="4"/>
                  </a:cubicBezTo>
                  <a:close/>
                  <a:moveTo>
                    <a:pt x="3" y="5"/>
                  </a:moveTo>
                  <a:cubicBezTo>
                    <a:pt x="2" y="7"/>
                    <a:pt x="2" y="9"/>
                    <a:pt x="1" y="11"/>
                  </a:cubicBezTo>
                  <a:cubicBezTo>
                    <a:pt x="1" y="13"/>
                    <a:pt x="0" y="16"/>
                    <a:pt x="0" y="19"/>
                  </a:cubicBezTo>
                  <a:cubicBezTo>
                    <a:pt x="0" y="22"/>
                    <a:pt x="1" y="25"/>
                    <a:pt x="1" y="27"/>
                  </a:cubicBezTo>
                  <a:cubicBezTo>
                    <a:pt x="2" y="29"/>
                    <a:pt x="2" y="31"/>
                    <a:pt x="3" y="33"/>
                  </a:cubicBezTo>
                  <a:cubicBezTo>
                    <a:pt x="4" y="34"/>
                    <a:pt x="5" y="35"/>
                    <a:pt x="7" y="36"/>
                  </a:cubicBezTo>
                  <a:cubicBezTo>
                    <a:pt x="8" y="37"/>
                    <a:pt x="10" y="37"/>
                    <a:pt x="12" y="37"/>
                  </a:cubicBezTo>
                  <a:cubicBezTo>
                    <a:pt x="14" y="37"/>
                    <a:pt x="15" y="37"/>
                    <a:pt x="17" y="36"/>
                  </a:cubicBezTo>
                  <a:cubicBezTo>
                    <a:pt x="18" y="35"/>
                    <a:pt x="20" y="34"/>
                    <a:pt x="21" y="32"/>
                  </a:cubicBezTo>
                  <a:cubicBezTo>
                    <a:pt x="22" y="31"/>
                    <a:pt x="22" y="29"/>
                    <a:pt x="23" y="27"/>
                  </a:cubicBezTo>
                  <a:cubicBezTo>
                    <a:pt x="24" y="24"/>
                    <a:pt x="24" y="22"/>
                    <a:pt x="24" y="19"/>
                  </a:cubicBezTo>
                  <a:cubicBezTo>
                    <a:pt x="24" y="6"/>
                    <a:pt x="20" y="0"/>
                    <a:pt x="12" y="0"/>
                  </a:cubicBezTo>
                  <a:cubicBezTo>
                    <a:pt x="11" y="0"/>
                    <a:pt x="9" y="1"/>
                    <a:pt x="7" y="1"/>
                  </a:cubicBezTo>
                  <a:cubicBezTo>
                    <a:pt x="6" y="2"/>
                    <a:pt x="4" y="3"/>
                    <a:pt x="3" y="5"/>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57">
              <a:extLst>
                <a:ext uri="{FF2B5EF4-FFF2-40B4-BE49-F238E27FC236}">
                  <a16:creationId xmlns:a16="http://schemas.microsoft.com/office/drawing/2014/main" id="{097B55EE-E822-4F94-9079-FB943C8B5884}"/>
                </a:ext>
              </a:extLst>
            </p:cNvPr>
            <p:cNvSpPr>
              <a:spLocks noEditPoints="1"/>
            </p:cNvSpPr>
            <p:nvPr/>
          </p:nvSpPr>
          <p:spPr bwMode="auto">
            <a:xfrm>
              <a:off x="1550988" y="1446213"/>
              <a:ext cx="14288" cy="25400"/>
            </a:xfrm>
            <a:custGeom>
              <a:avLst/>
              <a:gdLst>
                <a:gd name="T0" fmla="*/ 12 w 24"/>
                <a:gd name="T1" fmla="*/ 4 h 38"/>
                <a:gd name="T2" fmla="*/ 19 w 24"/>
                <a:gd name="T3" fmla="*/ 19 h 38"/>
                <a:gd name="T4" fmla="*/ 12 w 24"/>
                <a:gd name="T5" fmla="*/ 34 h 38"/>
                <a:gd name="T6" fmla="*/ 4 w 24"/>
                <a:gd name="T7" fmla="*/ 20 h 38"/>
                <a:gd name="T8" fmla="*/ 12 w 24"/>
                <a:gd name="T9" fmla="*/ 4 h 38"/>
                <a:gd name="T10" fmla="*/ 3 w 24"/>
                <a:gd name="T11" fmla="*/ 33 h 38"/>
                <a:gd name="T12" fmla="*/ 7 w 24"/>
                <a:gd name="T13" fmla="*/ 36 h 38"/>
                <a:gd name="T14" fmla="*/ 12 w 24"/>
                <a:gd name="T15" fmla="*/ 38 h 38"/>
                <a:gd name="T16" fmla="*/ 17 w 24"/>
                <a:gd name="T17" fmla="*/ 36 h 38"/>
                <a:gd name="T18" fmla="*/ 20 w 24"/>
                <a:gd name="T19" fmla="*/ 33 h 38"/>
                <a:gd name="T20" fmla="*/ 23 w 24"/>
                <a:gd name="T21" fmla="*/ 27 h 38"/>
                <a:gd name="T22" fmla="*/ 24 w 24"/>
                <a:gd name="T23" fmla="*/ 19 h 38"/>
                <a:gd name="T24" fmla="*/ 12 w 24"/>
                <a:gd name="T25" fmla="*/ 0 h 38"/>
                <a:gd name="T26" fmla="*/ 7 w 24"/>
                <a:gd name="T27" fmla="*/ 2 h 38"/>
                <a:gd name="T28" fmla="*/ 3 w 24"/>
                <a:gd name="T29" fmla="*/ 5 h 38"/>
                <a:gd name="T30" fmla="*/ 1 w 24"/>
                <a:gd name="T31" fmla="*/ 11 h 38"/>
                <a:gd name="T32" fmla="*/ 0 w 24"/>
                <a:gd name="T33" fmla="*/ 20 h 38"/>
                <a:gd name="T34" fmla="*/ 1 w 24"/>
                <a:gd name="T35" fmla="*/ 27 h 38"/>
                <a:gd name="T36" fmla="*/ 3 w 24"/>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8">
                  <a:moveTo>
                    <a:pt x="12" y="4"/>
                  </a:moveTo>
                  <a:cubicBezTo>
                    <a:pt x="17" y="4"/>
                    <a:pt x="19" y="9"/>
                    <a:pt x="19" y="19"/>
                  </a:cubicBezTo>
                  <a:cubicBezTo>
                    <a:pt x="19" y="29"/>
                    <a:pt x="17" y="34"/>
                    <a:pt x="12" y="34"/>
                  </a:cubicBezTo>
                  <a:cubicBezTo>
                    <a:pt x="7" y="34"/>
                    <a:pt x="4" y="29"/>
                    <a:pt x="4" y="20"/>
                  </a:cubicBezTo>
                  <a:cubicBezTo>
                    <a:pt x="4" y="9"/>
                    <a:pt x="7" y="4"/>
                    <a:pt x="12" y="4"/>
                  </a:cubicBezTo>
                  <a:close/>
                  <a:moveTo>
                    <a:pt x="3" y="33"/>
                  </a:moveTo>
                  <a:cubicBezTo>
                    <a:pt x="4" y="35"/>
                    <a:pt x="5" y="36"/>
                    <a:pt x="7" y="36"/>
                  </a:cubicBezTo>
                  <a:cubicBezTo>
                    <a:pt x="8" y="37"/>
                    <a:pt x="10" y="38"/>
                    <a:pt x="12" y="38"/>
                  </a:cubicBezTo>
                  <a:cubicBezTo>
                    <a:pt x="13" y="38"/>
                    <a:pt x="15" y="37"/>
                    <a:pt x="17" y="36"/>
                  </a:cubicBezTo>
                  <a:cubicBezTo>
                    <a:pt x="18" y="36"/>
                    <a:pt x="19" y="34"/>
                    <a:pt x="20" y="33"/>
                  </a:cubicBezTo>
                  <a:cubicBezTo>
                    <a:pt x="21" y="31"/>
                    <a:pt x="22" y="29"/>
                    <a:pt x="23" y="27"/>
                  </a:cubicBezTo>
                  <a:cubicBezTo>
                    <a:pt x="23" y="25"/>
                    <a:pt x="24" y="22"/>
                    <a:pt x="24" y="19"/>
                  </a:cubicBezTo>
                  <a:cubicBezTo>
                    <a:pt x="24" y="7"/>
                    <a:pt x="20" y="0"/>
                    <a:pt x="12" y="0"/>
                  </a:cubicBezTo>
                  <a:cubicBezTo>
                    <a:pt x="10" y="0"/>
                    <a:pt x="9" y="1"/>
                    <a:pt x="7" y="2"/>
                  </a:cubicBezTo>
                  <a:cubicBezTo>
                    <a:pt x="6" y="3"/>
                    <a:pt x="4" y="4"/>
                    <a:pt x="3" y="5"/>
                  </a:cubicBezTo>
                  <a:cubicBezTo>
                    <a:pt x="2" y="7"/>
                    <a:pt x="2" y="9"/>
                    <a:pt x="1" y="11"/>
                  </a:cubicBezTo>
                  <a:cubicBezTo>
                    <a:pt x="0" y="14"/>
                    <a:pt x="0" y="17"/>
                    <a:pt x="0" y="20"/>
                  </a:cubicBezTo>
                  <a:cubicBezTo>
                    <a:pt x="0" y="23"/>
                    <a:pt x="0" y="25"/>
                    <a:pt x="1" y="27"/>
                  </a:cubicBezTo>
                  <a:cubicBezTo>
                    <a:pt x="1" y="30"/>
                    <a:pt x="2" y="31"/>
                    <a:pt x="3" y="33"/>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58">
              <a:extLst>
                <a:ext uri="{FF2B5EF4-FFF2-40B4-BE49-F238E27FC236}">
                  <a16:creationId xmlns:a16="http://schemas.microsoft.com/office/drawing/2014/main" id="{BA7D589D-64F8-4F5B-BAD8-EC5FA5A9A72D}"/>
                </a:ext>
              </a:extLst>
            </p:cNvPr>
            <p:cNvSpPr>
              <a:spLocks/>
            </p:cNvSpPr>
            <p:nvPr/>
          </p:nvSpPr>
          <p:spPr bwMode="auto">
            <a:xfrm>
              <a:off x="1543051" y="1377950"/>
              <a:ext cx="7938" cy="22225"/>
            </a:xfrm>
            <a:custGeom>
              <a:avLst/>
              <a:gdLst>
                <a:gd name="T0" fmla="*/ 12 w 12"/>
                <a:gd name="T1" fmla="*/ 37 h 37"/>
                <a:gd name="T2" fmla="*/ 12 w 12"/>
                <a:gd name="T3" fmla="*/ 0 h 37"/>
                <a:gd name="T4" fmla="*/ 11 w 12"/>
                <a:gd name="T5" fmla="*/ 0 h 37"/>
                <a:gd name="T6" fmla="*/ 8 w 12"/>
                <a:gd name="T7" fmla="*/ 2 h 37"/>
                <a:gd name="T8" fmla="*/ 5 w 12"/>
                <a:gd name="T9" fmla="*/ 3 h 37"/>
                <a:gd name="T10" fmla="*/ 2 w 12"/>
                <a:gd name="T11" fmla="*/ 5 h 37"/>
                <a:gd name="T12" fmla="*/ 0 w 12"/>
                <a:gd name="T13" fmla="*/ 6 h 37"/>
                <a:gd name="T14" fmla="*/ 0 w 12"/>
                <a:gd name="T15" fmla="*/ 10 h 37"/>
                <a:gd name="T16" fmla="*/ 2 w 12"/>
                <a:gd name="T17" fmla="*/ 9 h 37"/>
                <a:gd name="T18" fmla="*/ 5 w 12"/>
                <a:gd name="T19" fmla="*/ 8 h 37"/>
                <a:gd name="T20" fmla="*/ 7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0"/>
                    <a:pt x="9" y="1"/>
                    <a:pt x="8" y="2"/>
                  </a:cubicBezTo>
                  <a:cubicBezTo>
                    <a:pt x="7" y="2"/>
                    <a:pt x="6" y="3"/>
                    <a:pt x="5" y="3"/>
                  </a:cubicBezTo>
                  <a:cubicBezTo>
                    <a:pt x="5" y="4"/>
                    <a:pt x="4" y="4"/>
                    <a:pt x="2" y="5"/>
                  </a:cubicBezTo>
                  <a:cubicBezTo>
                    <a:pt x="1" y="5"/>
                    <a:pt x="1" y="5"/>
                    <a:pt x="0" y="6"/>
                  </a:cubicBezTo>
                  <a:lnTo>
                    <a:pt x="0" y="10"/>
                  </a:lnTo>
                  <a:cubicBezTo>
                    <a:pt x="0" y="10"/>
                    <a:pt x="1" y="9"/>
                    <a:pt x="2" y="9"/>
                  </a:cubicBezTo>
                  <a:cubicBezTo>
                    <a:pt x="3" y="9"/>
                    <a:pt x="4" y="8"/>
                    <a:pt x="5" y="8"/>
                  </a:cubicBezTo>
                  <a:cubicBezTo>
                    <a:pt x="5" y="8"/>
                    <a:pt x="6" y="7"/>
                    <a:pt x="7" y="7"/>
                  </a:cubicBezTo>
                  <a:cubicBezTo>
                    <a:pt x="7" y="6"/>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9">
              <a:extLst>
                <a:ext uri="{FF2B5EF4-FFF2-40B4-BE49-F238E27FC236}">
                  <a16:creationId xmlns:a16="http://schemas.microsoft.com/office/drawing/2014/main" id="{D8772162-A189-4022-BA61-394F991C7EBE}"/>
                </a:ext>
              </a:extLst>
            </p:cNvPr>
            <p:cNvSpPr>
              <a:spLocks/>
            </p:cNvSpPr>
            <p:nvPr/>
          </p:nvSpPr>
          <p:spPr bwMode="auto">
            <a:xfrm>
              <a:off x="1543051" y="1412875"/>
              <a:ext cx="7938" cy="22225"/>
            </a:xfrm>
            <a:custGeom>
              <a:avLst/>
              <a:gdLst>
                <a:gd name="T0" fmla="*/ 12 w 12"/>
                <a:gd name="T1" fmla="*/ 37 h 37"/>
                <a:gd name="T2" fmla="*/ 12 w 12"/>
                <a:gd name="T3" fmla="*/ 0 h 37"/>
                <a:gd name="T4" fmla="*/ 11 w 12"/>
                <a:gd name="T5" fmla="*/ 0 h 37"/>
                <a:gd name="T6" fmla="*/ 8 w 12"/>
                <a:gd name="T7" fmla="*/ 2 h 37"/>
                <a:gd name="T8" fmla="*/ 5 w 12"/>
                <a:gd name="T9" fmla="*/ 3 h 37"/>
                <a:gd name="T10" fmla="*/ 2 w 12"/>
                <a:gd name="T11" fmla="*/ 5 h 37"/>
                <a:gd name="T12" fmla="*/ 0 w 12"/>
                <a:gd name="T13" fmla="*/ 6 h 37"/>
                <a:gd name="T14" fmla="*/ 0 w 12"/>
                <a:gd name="T15" fmla="*/ 10 h 37"/>
                <a:gd name="T16" fmla="*/ 2 w 12"/>
                <a:gd name="T17" fmla="*/ 9 h 37"/>
                <a:gd name="T18" fmla="*/ 5 w 12"/>
                <a:gd name="T19" fmla="*/ 8 h 37"/>
                <a:gd name="T20" fmla="*/ 7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1"/>
                    <a:pt x="9" y="1"/>
                    <a:pt x="8" y="2"/>
                  </a:cubicBezTo>
                  <a:cubicBezTo>
                    <a:pt x="7" y="2"/>
                    <a:pt x="6" y="3"/>
                    <a:pt x="5" y="3"/>
                  </a:cubicBezTo>
                  <a:cubicBezTo>
                    <a:pt x="5" y="4"/>
                    <a:pt x="4" y="4"/>
                    <a:pt x="2" y="5"/>
                  </a:cubicBezTo>
                  <a:cubicBezTo>
                    <a:pt x="1" y="5"/>
                    <a:pt x="1" y="6"/>
                    <a:pt x="0" y="6"/>
                  </a:cubicBezTo>
                  <a:lnTo>
                    <a:pt x="0" y="10"/>
                  </a:lnTo>
                  <a:cubicBezTo>
                    <a:pt x="0" y="10"/>
                    <a:pt x="1" y="10"/>
                    <a:pt x="2" y="9"/>
                  </a:cubicBezTo>
                  <a:cubicBezTo>
                    <a:pt x="3" y="9"/>
                    <a:pt x="4" y="8"/>
                    <a:pt x="5" y="8"/>
                  </a:cubicBezTo>
                  <a:cubicBezTo>
                    <a:pt x="5" y="8"/>
                    <a:pt x="6" y="7"/>
                    <a:pt x="7" y="7"/>
                  </a:cubicBezTo>
                  <a:cubicBezTo>
                    <a:pt x="7" y="6"/>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0">
              <a:extLst>
                <a:ext uri="{FF2B5EF4-FFF2-40B4-BE49-F238E27FC236}">
                  <a16:creationId xmlns:a16="http://schemas.microsoft.com/office/drawing/2014/main" id="{0936C8E9-352D-4AEA-ACE7-1D3C13520A08}"/>
                </a:ext>
              </a:extLst>
            </p:cNvPr>
            <p:cNvSpPr>
              <a:spLocks/>
            </p:cNvSpPr>
            <p:nvPr/>
          </p:nvSpPr>
          <p:spPr bwMode="auto">
            <a:xfrm>
              <a:off x="1506538" y="1412875"/>
              <a:ext cx="11113" cy="22225"/>
            </a:xfrm>
            <a:custGeom>
              <a:avLst/>
              <a:gdLst>
                <a:gd name="T0" fmla="*/ 6 w 18"/>
                <a:gd name="T1" fmla="*/ 4 h 37"/>
                <a:gd name="T2" fmla="*/ 14 w 18"/>
                <a:gd name="T3" fmla="*/ 19 h 37"/>
                <a:gd name="T4" fmla="*/ 6 w 18"/>
                <a:gd name="T5" fmla="*/ 34 h 37"/>
                <a:gd name="T6" fmla="*/ 0 w 18"/>
                <a:gd name="T7" fmla="*/ 30 h 37"/>
                <a:gd name="T8" fmla="*/ 0 w 18"/>
                <a:gd name="T9" fmla="*/ 36 h 37"/>
                <a:gd name="T10" fmla="*/ 1 w 18"/>
                <a:gd name="T11" fmla="*/ 36 h 37"/>
                <a:gd name="T12" fmla="*/ 6 w 18"/>
                <a:gd name="T13" fmla="*/ 37 h 37"/>
                <a:gd name="T14" fmla="*/ 11 w 18"/>
                <a:gd name="T15" fmla="*/ 36 h 37"/>
                <a:gd name="T16" fmla="*/ 15 w 18"/>
                <a:gd name="T17" fmla="*/ 33 h 37"/>
                <a:gd name="T18" fmla="*/ 17 w 18"/>
                <a:gd name="T19" fmla="*/ 27 h 37"/>
                <a:gd name="T20" fmla="*/ 18 w 18"/>
                <a:gd name="T21" fmla="*/ 19 h 37"/>
                <a:gd name="T22" fmla="*/ 7 w 18"/>
                <a:gd name="T23" fmla="*/ 0 h 37"/>
                <a:gd name="T24" fmla="*/ 6 w 18"/>
                <a:gd name="T25" fmla="*/ 4 h 37"/>
                <a:gd name="T26" fmla="*/ 6 w 18"/>
                <a:gd name="T2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7">
                  <a:moveTo>
                    <a:pt x="6" y="4"/>
                  </a:moveTo>
                  <a:cubicBezTo>
                    <a:pt x="11" y="4"/>
                    <a:pt x="14" y="9"/>
                    <a:pt x="14" y="19"/>
                  </a:cubicBezTo>
                  <a:cubicBezTo>
                    <a:pt x="14" y="29"/>
                    <a:pt x="11" y="34"/>
                    <a:pt x="6" y="34"/>
                  </a:cubicBezTo>
                  <a:cubicBezTo>
                    <a:pt x="4" y="34"/>
                    <a:pt x="2" y="33"/>
                    <a:pt x="0" y="30"/>
                  </a:cubicBezTo>
                  <a:cubicBezTo>
                    <a:pt x="0" y="32"/>
                    <a:pt x="0" y="34"/>
                    <a:pt x="0" y="36"/>
                  </a:cubicBezTo>
                  <a:cubicBezTo>
                    <a:pt x="1" y="36"/>
                    <a:pt x="1" y="36"/>
                    <a:pt x="1" y="36"/>
                  </a:cubicBezTo>
                  <a:cubicBezTo>
                    <a:pt x="2" y="37"/>
                    <a:pt x="4" y="37"/>
                    <a:pt x="6" y="37"/>
                  </a:cubicBezTo>
                  <a:cubicBezTo>
                    <a:pt x="8" y="37"/>
                    <a:pt x="9" y="37"/>
                    <a:pt x="11" y="36"/>
                  </a:cubicBezTo>
                  <a:cubicBezTo>
                    <a:pt x="12" y="35"/>
                    <a:pt x="14" y="34"/>
                    <a:pt x="15" y="33"/>
                  </a:cubicBezTo>
                  <a:cubicBezTo>
                    <a:pt x="16" y="31"/>
                    <a:pt x="17" y="29"/>
                    <a:pt x="17" y="27"/>
                  </a:cubicBezTo>
                  <a:cubicBezTo>
                    <a:pt x="18" y="24"/>
                    <a:pt x="18" y="22"/>
                    <a:pt x="18" y="19"/>
                  </a:cubicBezTo>
                  <a:cubicBezTo>
                    <a:pt x="18" y="7"/>
                    <a:pt x="14" y="1"/>
                    <a:pt x="7" y="0"/>
                  </a:cubicBezTo>
                  <a:cubicBezTo>
                    <a:pt x="7" y="2"/>
                    <a:pt x="6" y="3"/>
                    <a:pt x="6" y="4"/>
                  </a:cubicBezTo>
                  <a:cubicBezTo>
                    <a:pt x="6" y="4"/>
                    <a:pt x="6" y="4"/>
                    <a:pt x="6" y="4"/>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61">
              <a:extLst>
                <a:ext uri="{FF2B5EF4-FFF2-40B4-BE49-F238E27FC236}">
                  <a16:creationId xmlns:a16="http://schemas.microsoft.com/office/drawing/2014/main" id="{9B0AE7D0-96D2-4AEE-AF96-86018C69F4FF}"/>
                </a:ext>
              </a:extLst>
            </p:cNvPr>
            <p:cNvSpPr>
              <a:spLocks/>
            </p:cNvSpPr>
            <p:nvPr/>
          </p:nvSpPr>
          <p:spPr bwMode="auto">
            <a:xfrm>
              <a:off x="1533526" y="1446213"/>
              <a:ext cx="7938" cy="23813"/>
            </a:xfrm>
            <a:custGeom>
              <a:avLst/>
              <a:gdLst>
                <a:gd name="T0" fmla="*/ 13 w 13"/>
                <a:gd name="T1" fmla="*/ 37 h 37"/>
                <a:gd name="T2" fmla="*/ 13 w 13"/>
                <a:gd name="T3" fmla="*/ 0 h 37"/>
                <a:gd name="T4" fmla="*/ 11 w 13"/>
                <a:gd name="T5" fmla="*/ 0 h 37"/>
                <a:gd name="T6" fmla="*/ 9 w 13"/>
                <a:gd name="T7" fmla="*/ 2 h 37"/>
                <a:gd name="T8" fmla="*/ 6 w 13"/>
                <a:gd name="T9" fmla="*/ 4 h 37"/>
                <a:gd name="T10" fmla="*/ 3 w 13"/>
                <a:gd name="T11" fmla="*/ 5 h 37"/>
                <a:gd name="T12" fmla="*/ 0 w 13"/>
                <a:gd name="T13" fmla="*/ 6 h 37"/>
                <a:gd name="T14" fmla="*/ 0 w 13"/>
                <a:gd name="T15" fmla="*/ 10 h 37"/>
                <a:gd name="T16" fmla="*/ 3 w 13"/>
                <a:gd name="T17" fmla="*/ 9 h 37"/>
                <a:gd name="T18" fmla="*/ 5 w 13"/>
                <a:gd name="T19" fmla="*/ 8 h 37"/>
                <a:gd name="T20" fmla="*/ 7 w 13"/>
                <a:gd name="T21" fmla="*/ 7 h 37"/>
                <a:gd name="T22" fmla="*/ 9 w 13"/>
                <a:gd name="T23" fmla="*/ 6 h 37"/>
                <a:gd name="T24" fmla="*/ 9 w 13"/>
                <a:gd name="T25" fmla="*/ 37 h 37"/>
                <a:gd name="T26" fmla="*/ 13 w 13"/>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7">
                  <a:moveTo>
                    <a:pt x="13" y="37"/>
                  </a:moveTo>
                  <a:lnTo>
                    <a:pt x="13" y="0"/>
                  </a:lnTo>
                  <a:lnTo>
                    <a:pt x="11" y="0"/>
                  </a:lnTo>
                  <a:cubicBezTo>
                    <a:pt x="11" y="1"/>
                    <a:pt x="10" y="1"/>
                    <a:pt x="9" y="2"/>
                  </a:cubicBezTo>
                  <a:cubicBezTo>
                    <a:pt x="8" y="3"/>
                    <a:pt x="7" y="3"/>
                    <a:pt x="6" y="4"/>
                  </a:cubicBezTo>
                  <a:cubicBezTo>
                    <a:pt x="5" y="4"/>
                    <a:pt x="4" y="5"/>
                    <a:pt x="3" y="5"/>
                  </a:cubicBezTo>
                  <a:cubicBezTo>
                    <a:pt x="2" y="5"/>
                    <a:pt x="1" y="6"/>
                    <a:pt x="0" y="6"/>
                  </a:cubicBezTo>
                  <a:lnTo>
                    <a:pt x="0" y="10"/>
                  </a:lnTo>
                  <a:cubicBezTo>
                    <a:pt x="1" y="10"/>
                    <a:pt x="2" y="10"/>
                    <a:pt x="3" y="9"/>
                  </a:cubicBezTo>
                  <a:cubicBezTo>
                    <a:pt x="4" y="9"/>
                    <a:pt x="5" y="9"/>
                    <a:pt x="5" y="8"/>
                  </a:cubicBezTo>
                  <a:cubicBezTo>
                    <a:pt x="6" y="8"/>
                    <a:pt x="7" y="7"/>
                    <a:pt x="7" y="7"/>
                  </a:cubicBezTo>
                  <a:cubicBezTo>
                    <a:pt x="8" y="7"/>
                    <a:pt x="8" y="6"/>
                    <a:pt x="9" y="6"/>
                  </a:cubicBezTo>
                  <a:lnTo>
                    <a:pt x="9" y="37"/>
                  </a:lnTo>
                  <a:lnTo>
                    <a:pt x="13"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2">
              <a:extLst>
                <a:ext uri="{FF2B5EF4-FFF2-40B4-BE49-F238E27FC236}">
                  <a16:creationId xmlns:a16="http://schemas.microsoft.com/office/drawing/2014/main" id="{D72F18E8-82D0-4859-AFBB-6F6BBD128F4A}"/>
                </a:ext>
              </a:extLst>
            </p:cNvPr>
            <p:cNvSpPr>
              <a:spLocks noEditPoints="1"/>
            </p:cNvSpPr>
            <p:nvPr/>
          </p:nvSpPr>
          <p:spPr bwMode="auto">
            <a:xfrm>
              <a:off x="1522413" y="1412875"/>
              <a:ext cx="14288" cy="22225"/>
            </a:xfrm>
            <a:custGeom>
              <a:avLst/>
              <a:gdLst>
                <a:gd name="T0" fmla="*/ 12 w 23"/>
                <a:gd name="T1" fmla="*/ 34 h 37"/>
                <a:gd name="T2" fmla="*/ 4 w 23"/>
                <a:gd name="T3" fmla="*/ 19 h 37"/>
                <a:gd name="T4" fmla="*/ 12 w 23"/>
                <a:gd name="T5" fmla="*/ 4 h 37"/>
                <a:gd name="T6" fmla="*/ 19 w 23"/>
                <a:gd name="T7" fmla="*/ 19 h 37"/>
                <a:gd name="T8" fmla="*/ 12 w 23"/>
                <a:gd name="T9" fmla="*/ 34 h 37"/>
                <a:gd name="T10" fmla="*/ 22 w 23"/>
                <a:gd name="T11" fmla="*/ 27 h 37"/>
                <a:gd name="T12" fmla="*/ 23 w 23"/>
                <a:gd name="T13" fmla="*/ 19 h 37"/>
                <a:gd name="T14" fmla="*/ 12 w 23"/>
                <a:gd name="T15" fmla="*/ 0 h 37"/>
                <a:gd name="T16" fmla="*/ 7 w 23"/>
                <a:gd name="T17" fmla="*/ 2 h 37"/>
                <a:gd name="T18" fmla="*/ 3 w 23"/>
                <a:gd name="T19" fmla="*/ 5 h 37"/>
                <a:gd name="T20" fmla="*/ 1 w 23"/>
                <a:gd name="T21" fmla="*/ 11 h 37"/>
                <a:gd name="T22" fmla="*/ 0 w 23"/>
                <a:gd name="T23" fmla="*/ 20 h 37"/>
                <a:gd name="T24" fmla="*/ 1 w 23"/>
                <a:gd name="T25" fmla="*/ 27 h 37"/>
                <a:gd name="T26" fmla="*/ 3 w 23"/>
                <a:gd name="T27" fmla="*/ 33 h 37"/>
                <a:gd name="T28" fmla="*/ 6 w 23"/>
                <a:gd name="T29" fmla="*/ 36 h 37"/>
                <a:gd name="T30" fmla="*/ 11 w 23"/>
                <a:gd name="T31" fmla="*/ 37 h 37"/>
                <a:gd name="T32" fmla="*/ 16 w 23"/>
                <a:gd name="T33" fmla="*/ 36 h 37"/>
                <a:gd name="T34" fmla="*/ 20 w 23"/>
                <a:gd name="T35" fmla="*/ 33 h 37"/>
                <a:gd name="T36" fmla="*/ 22 w 23"/>
                <a:gd name="T37"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7">
                  <a:moveTo>
                    <a:pt x="12" y="34"/>
                  </a:moveTo>
                  <a:cubicBezTo>
                    <a:pt x="7" y="34"/>
                    <a:pt x="4" y="29"/>
                    <a:pt x="4" y="19"/>
                  </a:cubicBezTo>
                  <a:cubicBezTo>
                    <a:pt x="4" y="9"/>
                    <a:pt x="7" y="4"/>
                    <a:pt x="12" y="4"/>
                  </a:cubicBezTo>
                  <a:cubicBezTo>
                    <a:pt x="17" y="4"/>
                    <a:pt x="19" y="9"/>
                    <a:pt x="19" y="19"/>
                  </a:cubicBezTo>
                  <a:cubicBezTo>
                    <a:pt x="19" y="29"/>
                    <a:pt x="17" y="34"/>
                    <a:pt x="12" y="34"/>
                  </a:cubicBezTo>
                  <a:close/>
                  <a:moveTo>
                    <a:pt x="22" y="27"/>
                  </a:moveTo>
                  <a:cubicBezTo>
                    <a:pt x="23" y="24"/>
                    <a:pt x="23" y="22"/>
                    <a:pt x="23" y="19"/>
                  </a:cubicBezTo>
                  <a:cubicBezTo>
                    <a:pt x="23" y="6"/>
                    <a:pt x="19" y="0"/>
                    <a:pt x="12" y="0"/>
                  </a:cubicBezTo>
                  <a:cubicBezTo>
                    <a:pt x="10" y="0"/>
                    <a:pt x="8" y="1"/>
                    <a:pt x="7" y="2"/>
                  </a:cubicBezTo>
                  <a:cubicBezTo>
                    <a:pt x="5" y="2"/>
                    <a:pt x="4" y="4"/>
                    <a:pt x="3" y="5"/>
                  </a:cubicBezTo>
                  <a:cubicBezTo>
                    <a:pt x="2" y="7"/>
                    <a:pt x="1" y="9"/>
                    <a:pt x="1" y="11"/>
                  </a:cubicBezTo>
                  <a:cubicBezTo>
                    <a:pt x="0" y="14"/>
                    <a:pt x="0" y="16"/>
                    <a:pt x="0" y="20"/>
                  </a:cubicBezTo>
                  <a:cubicBezTo>
                    <a:pt x="0" y="22"/>
                    <a:pt x="0" y="25"/>
                    <a:pt x="1" y="27"/>
                  </a:cubicBezTo>
                  <a:cubicBezTo>
                    <a:pt x="1" y="29"/>
                    <a:pt x="2" y="31"/>
                    <a:pt x="3" y="33"/>
                  </a:cubicBezTo>
                  <a:cubicBezTo>
                    <a:pt x="4" y="34"/>
                    <a:pt x="5" y="36"/>
                    <a:pt x="6" y="36"/>
                  </a:cubicBezTo>
                  <a:cubicBezTo>
                    <a:pt x="8" y="37"/>
                    <a:pt x="9" y="37"/>
                    <a:pt x="11" y="37"/>
                  </a:cubicBezTo>
                  <a:cubicBezTo>
                    <a:pt x="13" y="37"/>
                    <a:pt x="15" y="37"/>
                    <a:pt x="16" y="36"/>
                  </a:cubicBezTo>
                  <a:cubicBezTo>
                    <a:pt x="18" y="35"/>
                    <a:pt x="19" y="34"/>
                    <a:pt x="20" y="33"/>
                  </a:cubicBezTo>
                  <a:cubicBezTo>
                    <a:pt x="21" y="31"/>
                    <a:pt x="22" y="29"/>
                    <a:pt x="22" y="27"/>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3">
              <a:extLst>
                <a:ext uri="{FF2B5EF4-FFF2-40B4-BE49-F238E27FC236}">
                  <a16:creationId xmlns:a16="http://schemas.microsoft.com/office/drawing/2014/main" id="{5BCF05B0-2229-4E3C-BC9E-537976C884F6}"/>
                </a:ext>
              </a:extLst>
            </p:cNvPr>
            <p:cNvSpPr>
              <a:spLocks/>
            </p:cNvSpPr>
            <p:nvPr/>
          </p:nvSpPr>
          <p:spPr bwMode="auto">
            <a:xfrm>
              <a:off x="1571626" y="1446213"/>
              <a:ext cx="7938" cy="23813"/>
            </a:xfrm>
            <a:custGeom>
              <a:avLst/>
              <a:gdLst>
                <a:gd name="T0" fmla="*/ 12 w 12"/>
                <a:gd name="T1" fmla="*/ 37 h 37"/>
                <a:gd name="T2" fmla="*/ 12 w 12"/>
                <a:gd name="T3" fmla="*/ 0 h 37"/>
                <a:gd name="T4" fmla="*/ 11 w 12"/>
                <a:gd name="T5" fmla="*/ 0 h 37"/>
                <a:gd name="T6" fmla="*/ 9 w 12"/>
                <a:gd name="T7" fmla="*/ 2 h 37"/>
                <a:gd name="T8" fmla="*/ 6 w 12"/>
                <a:gd name="T9" fmla="*/ 4 h 37"/>
                <a:gd name="T10" fmla="*/ 3 w 12"/>
                <a:gd name="T11" fmla="*/ 5 h 37"/>
                <a:gd name="T12" fmla="*/ 0 w 12"/>
                <a:gd name="T13" fmla="*/ 6 h 37"/>
                <a:gd name="T14" fmla="*/ 0 w 12"/>
                <a:gd name="T15" fmla="*/ 10 h 37"/>
                <a:gd name="T16" fmla="*/ 3 w 12"/>
                <a:gd name="T17" fmla="*/ 9 h 37"/>
                <a:gd name="T18" fmla="*/ 5 w 12"/>
                <a:gd name="T19" fmla="*/ 8 h 37"/>
                <a:gd name="T20" fmla="*/ 7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1"/>
                    <a:pt x="10" y="1"/>
                    <a:pt x="9" y="2"/>
                  </a:cubicBezTo>
                  <a:cubicBezTo>
                    <a:pt x="8" y="3"/>
                    <a:pt x="7" y="3"/>
                    <a:pt x="6" y="4"/>
                  </a:cubicBezTo>
                  <a:cubicBezTo>
                    <a:pt x="5" y="4"/>
                    <a:pt x="4" y="5"/>
                    <a:pt x="3" y="5"/>
                  </a:cubicBezTo>
                  <a:cubicBezTo>
                    <a:pt x="2" y="5"/>
                    <a:pt x="1" y="6"/>
                    <a:pt x="0" y="6"/>
                  </a:cubicBezTo>
                  <a:lnTo>
                    <a:pt x="0" y="10"/>
                  </a:lnTo>
                  <a:cubicBezTo>
                    <a:pt x="1" y="10"/>
                    <a:pt x="2" y="10"/>
                    <a:pt x="3" y="9"/>
                  </a:cubicBezTo>
                  <a:cubicBezTo>
                    <a:pt x="3" y="9"/>
                    <a:pt x="4" y="9"/>
                    <a:pt x="5" y="8"/>
                  </a:cubicBezTo>
                  <a:cubicBezTo>
                    <a:pt x="6" y="8"/>
                    <a:pt x="6" y="7"/>
                    <a:pt x="7" y="7"/>
                  </a:cubicBezTo>
                  <a:cubicBezTo>
                    <a:pt x="8" y="7"/>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4">
              <a:extLst>
                <a:ext uri="{FF2B5EF4-FFF2-40B4-BE49-F238E27FC236}">
                  <a16:creationId xmlns:a16="http://schemas.microsoft.com/office/drawing/2014/main" id="{9FBFB9FA-47E8-4115-B2E8-93292CB55ABF}"/>
                </a:ext>
              </a:extLst>
            </p:cNvPr>
            <p:cNvSpPr>
              <a:spLocks/>
            </p:cNvSpPr>
            <p:nvPr/>
          </p:nvSpPr>
          <p:spPr bwMode="auto">
            <a:xfrm>
              <a:off x="1581151" y="1412875"/>
              <a:ext cx="9525" cy="22225"/>
            </a:xfrm>
            <a:custGeom>
              <a:avLst/>
              <a:gdLst>
                <a:gd name="T0" fmla="*/ 13 w 13"/>
                <a:gd name="T1" fmla="*/ 37 h 37"/>
                <a:gd name="T2" fmla="*/ 13 w 13"/>
                <a:gd name="T3" fmla="*/ 0 h 37"/>
                <a:gd name="T4" fmla="*/ 11 w 13"/>
                <a:gd name="T5" fmla="*/ 0 h 37"/>
                <a:gd name="T6" fmla="*/ 9 w 13"/>
                <a:gd name="T7" fmla="*/ 2 h 37"/>
                <a:gd name="T8" fmla="*/ 6 w 13"/>
                <a:gd name="T9" fmla="*/ 3 h 37"/>
                <a:gd name="T10" fmla="*/ 3 w 13"/>
                <a:gd name="T11" fmla="*/ 5 h 37"/>
                <a:gd name="T12" fmla="*/ 0 w 13"/>
                <a:gd name="T13" fmla="*/ 6 h 37"/>
                <a:gd name="T14" fmla="*/ 0 w 13"/>
                <a:gd name="T15" fmla="*/ 10 h 37"/>
                <a:gd name="T16" fmla="*/ 3 w 13"/>
                <a:gd name="T17" fmla="*/ 9 h 37"/>
                <a:gd name="T18" fmla="*/ 5 w 13"/>
                <a:gd name="T19" fmla="*/ 8 h 37"/>
                <a:gd name="T20" fmla="*/ 7 w 13"/>
                <a:gd name="T21" fmla="*/ 7 h 37"/>
                <a:gd name="T22" fmla="*/ 9 w 13"/>
                <a:gd name="T23" fmla="*/ 6 h 37"/>
                <a:gd name="T24" fmla="*/ 9 w 13"/>
                <a:gd name="T25" fmla="*/ 37 h 37"/>
                <a:gd name="T26" fmla="*/ 13 w 13"/>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7">
                  <a:moveTo>
                    <a:pt x="13" y="37"/>
                  </a:moveTo>
                  <a:lnTo>
                    <a:pt x="13" y="0"/>
                  </a:lnTo>
                  <a:lnTo>
                    <a:pt x="11" y="0"/>
                  </a:lnTo>
                  <a:cubicBezTo>
                    <a:pt x="10" y="1"/>
                    <a:pt x="10" y="1"/>
                    <a:pt x="9" y="2"/>
                  </a:cubicBezTo>
                  <a:cubicBezTo>
                    <a:pt x="8" y="2"/>
                    <a:pt x="7" y="3"/>
                    <a:pt x="6" y="3"/>
                  </a:cubicBezTo>
                  <a:cubicBezTo>
                    <a:pt x="5" y="4"/>
                    <a:pt x="4" y="4"/>
                    <a:pt x="3" y="5"/>
                  </a:cubicBezTo>
                  <a:cubicBezTo>
                    <a:pt x="2" y="5"/>
                    <a:pt x="1" y="6"/>
                    <a:pt x="0" y="6"/>
                  </a:cubicBezTo>
                  <a:lnTo>
                    <a:pt x="0" y="10"/>
                  </a:lnTo>
                  <a:cubicBezTo>
                    <a:pt x="1" y="10"/>
                    <a:pt x="2" y="10"/>
                    <a:pt x="3" y="9"/>
                  </a:cubicBezTo>
                  <a:cubicBezTo>
                    <a:pt x="4" y="9"/>
                    <a:pt x="4" y="8"/>
                    <a:pt x="5" y="8"/>
                  </a:cubicBezTo>
                  <a:cubicBezTo>
                    <a:pt x="6" y="8"/>
                    <a:pt x="7" y="7"/>
                    <a:pt x="7" y="7"/>
                  </a:cubicBezTo>
                  <a:cubicBezTo>
                    <a:pt x="8" y="6"/>
                    <a:pt x="8" y="6"/>
                    <a:pt x="9" y="6"/>
                  </a:cubicBezTo>
                  <a:lnTo>
                    <a:pt x="9" y="37"/>
                  </a:lnTo>
                  <a:lnTo>
                    <a:pt x="13"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5">
              <a:extLst>
                <a:ext uri="{FF2B5EF4-FFF2-40B4-BE49-F238E27FC236}">
                  <a16:creationId xmlns:a16="http://schemas.microsoft.com/office/drawing/2014/main" id="{52E34477-BB74-417A-9084-420922ABBD8B}"/>
                </a:ext>
              </a:extLst>
            </p:cNvPr>
            <p:cNvSpPr>
              <a:spLocks noEditPoints="1"/>
            </p:cNvSpPr>
            <p:nvPr/>
          </p:nvSpPr>
          <p:spPr bwMode="auto">
            <a:xfrm>
              <a:off x="1579563" y="1377950"/>
              <a:ext cx="14288" cy="22225"/>
            </a:xfrm>
            <a:custGeom>
              <a:avLst/>
              <a:gdLst>
                <a:gd name="T0" fmla="*/ 11 w 23"/>
                <a:gd name="T1" fmla="*/ 34 h 37"/>
                <a:gd name="T2" fmla="*/ 4 w 23"/>
                <a:gd name="T3" fmla="*/ 19 h 37"/>
                <a:gd name="T4" fmla="*/ 12 w 23"/>
                <a:gd name="T5" fmla="*/ 4 h 37"/>
                <a:gd name="T6" fmla="*/ 19 w 23"/>
                <a:gd name="T7" fmla="*/ 19 h 37"/>
                <a:gd name="T8" fmla="*/ 11 w 23"/>
                <a:gd name="T9" fmla="*/ 34 h 37"/>
                <a:gd name="T10" fmla="*/ 7 w 23"/>
                <a:gd name="T11" fmla="*/ 1 h 37"/>
                <a:gd name="T12" fmla="*/ 3 w 23"/>
                <a:gd name="T13" fmla="*/ 5 h 37"/>
                <a:gd name="T14" fmla="*/ 0 w 23"/>
                <a:gd name="T15" fmla="*/ 11 h 37"/>
                <a:gd name="T16" fmla="*/ 0 w 23"/>
                <a:gd name="T17" fmla="*/ 19 h 37"/>
                <a:gd name="T18" fmla="*/ 0 w 23"/>
                <a:gd name="T19" fmla="*/ 27 h 37"/>
                <a:gd name="T20" fmla="*/ 3 w 23"/>
                <a:gd name="T21" fmla="*/ 33 h 37"/>
                <a:gd name="T22" fmla="*/ 6 w 23"/>
                <a:gd name="T23" fmla="*/ 36 h 37"/>
                <a:gd name="T24" fmla="*/ 11 w 23"/>
                <a:gd name="T25" fmla="*/ 37 h 37"/>
                <a:gd name="T26" fmla="*/ 16 w 23"/>
                <a:gd name="T27" fmla="*/ 36 h 37"/>
                <a:gd name="T28" fmla="*/ 20 w 23"/>
                <a:gd name="T29" fmla="*/ 32 h 37"/>
                <a:gd name="T30" fmla="*/ 22 w 23"/>
                <a:gd name="T31" fmla="*/ 27 h 37"/>
                <a:gd name="T32" fmla="*/ 23 w 23"/>
                <a:gd name="T33" fmla="*/ 19 h 37"/>
                <a:gd name="T34" fmla="*/ 19 w 23"/>
                <a:gd name="T35" fmla="*/ 3 h 37"/>
                <a:gd name="T36" fmla="*/ 12 w 23"/>
                <a:gd name="T37" fmla="*/ 0 h 37"/>
                <a:gd name="T38" fmla="*/ 7 w 23"/>
                <a:gd name="T3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37">
                  <a:moveTo>
                    <a:pt x="11" y="34"/>
                  </a:moveTo>
                  <a:cubicBezTo>
                    <a:pt x="6" y="34"/>
                    <a:pt x="4" y="29"/>
                    <a:pt x="4" y="19"/>
                  </a:cubicBezTo>
                  <a:cubicBezTo>
                    <a:pt x="4" y="9"/>
                    <a:pt x="6" y="4"/>
                    <a:pt x="12" y="4"/>
                  </a:cubicBezTo>
                  <a:cubicBezTo>
                    <a:pt x="16" y="4"/>
                    <a:pt x="19" y="9"/>
                    <a:pt x="19" y="19"/>
                  </a:cubicBezTo>
                  <a:cubicBezTo>
                    <a:pt x="19" y="29"/>
                    <a:pt x="16" y="34"/>
                    <a:pt x="11" y="34"/>
                  </a:cubicBezTo>
                  <a:close/>
                  <a:moveTo>
                    <a:pt x="7" y="1"/>
                  </a:moveTo>
                  <a:cubicBezTo>
                    <a:pt x="5" y="2"/>
                    <a:pt x="4" y="3"/>
                    <a:pt x="3" y="5"/>
                  </a:cubicBezTo>
                  <a:cubicBezTo>
                    <a:pt x="2" y="7"/>
                    <a:pt x="1" y="9"/>
                    <a:pt x="0" y="11"/>
                  </a:cubicBezTo>
                  <a:cubicBezTo>
                    <a:pt x="0" y="13"/>
                    <a:pt x="0" y="16"/>
                    <a:pt x="0" y="19"/>
                  </a:cubicBezTo>
                  <a:cubicBezTo>
                    <a:pt x="0" y="22"/>
                    <a:pt x="0" y="25"/>
                    <a:pt x="0" y="27"/>
                  </a:cubicBezTo>
                  <a:cubicBezTo>
                    <a:pt x="1" y="29"/>
                    <a:pt x="2" y="31"/>
                    <a:pt x="3" y="33"/>
                  </a:cubicBezTo>
                  <a:cubicBezTo>
                    <a:pt x="4" y="34"/>
                    <a:pt x="5" y="35"/>
                    <a:pt x="6" y="36"/>
                  </a:cubicBezTo>
                  <a:cubicBezTo>
                    <a:pt x="8" y="37"/>
                    <a:pt x="9" y="37"/>
                    <a:pt x="11" y="37"/>
                  </a:cubicBezTo>
                  <a:cubicBezTo>
                    <a:pt x="13" y="37"/>
                    <a:pt x="15" y="37"/>
                    <a:pt x="16" y="36"/>
                  </a:cubicBezTo>
                  <a:cubicBezTo>
                    <a:pt x="18" y="35"/>
                    <a:pt x="19" y="34"/>
                    <a:pt x="20" y="32"/>
                  </a:cubicBezTo>
                  <a:cubicBezTo>
                    <a:pt x="21" y="31"/>
                    <a:pt x="22" y="29"/>
                    <a:pt x="22" y="27"/>
                  </a:cubicBezTo>
                  <a:cubicBezTo>
                    <a:pt x="23" y="24"/>
                    <a:pt x="23" y="22"/>
                    <a:pt x="23" y="19"/>
                  </a:cubicBezTo>
                  <a:cubicBezTo>
                    <a:pt x="23" y="11"/>
                    <a:pt x="22" y="6"/>
                    <a:pt x="19" y="3"/>
                  </a:cubicBezTo>
                  <a:cubicBezTo>
                    <a:pt x="16" y="2"/>
                    <a:pt x="14" y="1"/>
                    <a:pt x="12" y="0"/>
                  </a:cubicBezTo>
                  <a:cubicBezTo>
                    <a:pt x="10" y="0"/>
                    <a:pt x="8" y="1"/>
                    <a:pt x="7" y="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6">
              <a:extLst>
                <a:ext uri="{FF2B5EF4-FFF2-40B4-BE49-F238E27FC236}">
                  <a16:creationId xmlns:a16="http://schemas.microsoft.com/office/drawing/2014/main" id="{6F0B8A7E-54C4-45FD-A13C-2A61143D66B3}"/>
                </a:ext>
              </a:extLst>
            </p:cNvPr>
            <p:cNvSpPr>
              <a:spLocks noEditPoints="1"/>
            </p:cNvSpPr>
            <p:nvPr/>
          </p:nvSpPr>
          <p:spPr bwMode="auto">
            <a:xfrm>
              <a:off x="1512888" y="1446213"/>
              <a:ext cx="14288" cy="25400"/>
            </a:xfrm>
            <a:custGeom>
              <a:avLst/>
              <a:gdLst>
                <a:gd name="T0" fmla="*/ 12 w 23"/>
                <a:gd name="T1" fmla="*/ 4 h 38"/>
                <a:gd name="T2" fmla="*/ 19 w 23"/>
                <a:gd name="T3" fmla="*/ 19 h 38"/>
                <a:gd name="T4" fmla="*/ 11 w 23"/>
                <a:gd name="T5" fmla="*/ 34 h 38"/>
                <a:gd name="T6" fmla="*/ 4 w 23"/>
                <a:gd name="T7" fmla="*/ 20 h 38"/>
                <a:gd name="T8" fmla="*/ 12 w 23"/>
                <a:gd name="T9" fmla="*/ 4 h 38"/>
                <a:gd name="T10" fmla="*/ 11 w 23"/>
                <a:gd name="T11" fmla="*/ 38 h 38"/>
                <a:gd name="T12" fmla="*/ 16 w 23"/>
                <a:gd name="T13" fmla="*/ 36 h 38"/>
                <a:gd name="T14" fmla="*/ 20 w 23"/>
                <a:gd name="T15" fmla="*/ 33 h 38"/>
                <a:gd name="T16" fmla="*/ 22 w 23"/>
                <a:gd name="T17" fmla="*/ 27 h 38"/>
                <a:gd name="T18" fmla="*/ 23 w 23"/>
                <a:gd name="T19" fmla="*/ 19 h 38"/>
                <a:gd name="T20" fmla="*/ 12 w 23"/>
                <a:gd name="T21" fmla="*/ 0 h 38"/>
                <a:gd name="T22" fmla="*/ 7 w 23"/>
                <a:gd name="T23" fmla="*/ 2 h 38"/>
                <a:gd name="T24" fmla="*/ 3 w 23"/>
                <a:gd name="T25" fmla="*/ 5 h 38"/>
                <a:gd name="T26" fmla="*/ 0 w 23"/>
                <a:gd name="T27" fmla="*/ 11 h 38"/>
                <a:gd name="T28" fmla="*/ 0 w 23"/>
                <a:gd name="T29" fmla="*/ 20 h 38"/>
                <a:gd name="T30" fmla="*/ 0 w 23"/>
                <a:gd name="T31" fmla="*/ 24 h 38"/>
                <a:gd name="T32" fmla="*/ 7 w 23"/>
                <a:gd name="T33" fmla="*/ 37 h 38"/>
                <a:gd name="T34" fmla="*/ 11 w 23"/>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8">
                  <a:moveTo>
                    <a:pt x="12" y="4"/>
                  </a:moveTo>
                  <a:cubicBezTo>
                    <a:pt x="16" y="4"/>
                    <a:pt x="19" y="9"/>
                    <a:pt x="19" y="19"/>
                  </a:cubicBezTo>
                  <a:cubicBezTo>
                    <a:pt x="19" y="29"/>
                    <a:pt x="16" y="34"/>
                    <a:pt x="11" y="34"/>
                  </a:cubicBezTo>
                  <a:cubicBezTo>
                    <a:pt x="6" y="34"/>
                    <a:pt x="4" y="29"/>
                    <a:pt x="4" y="20"/>
                  </a:cubicBezTo>
                  <a:cubicBezTo>
                    <a:pt x="4" y="9"/>
                    <a:pt x="6" y="4"/>
                    <a:pt x="12" y="4"/>
                  </a:cubicBezTo>
                  <a:close/>
                  <a:moveTo>
                    <a:pt x="11" y="38"/>
                  </a:moveTo>
                  <a:cubicBezTo>
                    <a:pt x="13" y="38"/>
                    <a:pt x="15" y="37"/>
                    <a:pt x="16" y="36"/>
                  </a:cubicBezTo>
                  <a:cubicBezTo>
                    <a:pt x="18" y="36"/>
                    <a:pt x="19" y="34"/>
                    <a:pt x="20" y="33"/>
                  </a:cubicBezTo>
                  <a:cubicBezTo>
                    <a:pt x="21" y="31"/>
                    <a:pt x="22" y="29"/>
                    <a:pt x="22" y="27"/>
                  </a:cubicBezTo>
                  <a:cubicBezTo>
                    <a:pt x="23" y="25"/>
                    <a:pt x="23" y="22"/>
                    <a:pt x="23" y="19"/>
                  </a:cubicBezTo>
                  <a:cubicBezTo>
                    <a:pt x="23" y="7"/>
                    <a:pt x="19" y="0"/>
                    <a:pt x="12" y="0"/>
                  </a:cubicBezTo>
                  <a:cubicBezTo>
                    <a:pt x="10" y="0"/>
                    <a:pt x="8" y="1"/>
                    <a:pt x="7" y="2"/>
                  </a:cubicBezTo>
                  <a:cubicBezTo>
                    <a:pt x="5" y="3"/>
                    <a:pt x="4" y="4"/>
                    <a:pt x="3" y="5"/>
                  </a:cubicBezTo>
                  <a:cubicBezTo>
                    <a:pt x="2" y="7"/>
                    <a:pt x="1" y="9"/>
                    <a:pt x="0" y="11"/>
                  </a:cubicBezTo>
                  <a:cubicBezTo>
                    <a:pt x="0" y="14"/>
                    <a:pt x="0" y="17"/>
                    <a:pt x="0" y="20"/>
                  </a:cubicBezTo>
                  <a:cubicBezTo>
                    <a:pt x="0" y="21"/>
                    <a:pt x="0" y="23"/>
                    <a:pt x="0" y="24"/>
                  </a:cubicBezTo>
                  <a:cubicBezTo>
                    <a:pt x="2" y="28"/>
                    <a:pt x="4" y="33"/>
                    <a:pt x="7" y="37"/>
                  </a:cubicBezTo>
                  <a:cubicBezTo>
                    <a:pt x="8" y="37"/>
                    <a:pt x="10" y="38"/>
                    <a:pt x="11" y="38"/>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7">
              <a:extLst>
                <a:ext uri="{FF2B5EF4-FFF2-40B4-BE49-F238E27FC236}">
                  <a16:creationId xmlns:a16="http://schemas.microsoft.com/office/drawing/2014/main" id="{11C1FB71-40C1-4EA5-8C7B-5F87F6BC7E98}"/>
                </a:ext>
              </a:extLst>
            </p:cNvPr>
            <p:cNvSpPr>
              <a:spLocks/>
            </p:cNvSpPr>
            <p:nvPr/>
          </p:nvSpPr>
          <p:spPr bwMode="auto">
            <a:xfrm>
              <a:off x="1562101" y="1412875"/>
              <a:ext cx="7938" cy="22225"/>
            </a:xfrm>
            <a:custGeom>
              <a:avLst/>
              <a:gdLst>
                <a:gd name="T0" fmla="*/ 12 w 12"/>
                <a:gd name="T1" fmla="*/ 37 h 37"/>
                <a:gd name="T2" fmla="*/ 12 w 12"/>
                <a:gd name="T3" fmla="*/ 0 h 37"/>
                <a:gd name="T4" fmla="*/ 11 w 12"/>
                <a:gd name="T5" fmla="*/ 0 h 37"/>
                <a:gd name="T6" fmla="*/ 9 w 12"/>
                <a:gd name="T7" fmla="*/ 2 h 37"/>
                <a:gd name="T8" fmla="*/ 6 w 12"/>
                <a:gd name="T9" fmla="*/ 3 h 37"/>
                <a:gd name="T10" fmla="*/ 3 w 12"/>
                <a:gd name="T11" fmla="*/ 5 h 37"/>
                <a:gd name="T12" fmla="*/ 0 w 12"/>
                <a:gd name="T13" fmla="*/ 6 h 37"/>
                <a:gd name="T14" fmla="*/ 0 w 12"/>
                <a:gd name="T15" fmla="*/ 10 h 37"/>
                <a:gd name="T16" fmla="*/ 2 w 12"/>
                <a:gd name="T17" fmla="*/ 9 h 37"/>
                <a:gd name="T18" fmla="*/ 5 w 12"/>
                <a:gd name="T19" fmla="*/ 8 h 37"/>
                <a:gd name="T20" fmla="*/ 7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1"/>
                    <a:pt x="9" y="1"/>
                    <a:pt x="9" y="2"/>
                  </a:cubicBezTo>
                  <a:cubicBezTo>
                    <a:pt x="8" y="2"/>
                    <a:pt x="7" y="3"/>
                    <a:pt x="6" y="3"/>
                  </a:cubicBezTo>
                  <a:cubicBezTo>
                    <a:pt x="5" y="4"/>
                    <a:pt x="4" y="4"/>
                    <a:pt x="3" y="5"/>
                  </a:cubicBezTo>
                  <a:cubicBezTo>
                    <a:pt x="2" y="5"/>
                    <a:pt x="1" y="6"/>
                    <a:pt x="0" y="6"/>
                  </a:cubicBezTo>
                  <a:lnTo>
                    <a:pt x="0" y="10"/>
                  </a:lnTo>
                  <a:cubicBezTo>
                    <a:pt x="1" y="10"/>
                    <a:pt x="2" y="10"/>
                    <a:pt x="2" y="9"/>
                  </a:cubicBezTo>
                  <a:cubicBezTo>
                    <a:pt x="3" y="9"/>
                    <a:pt x="4" y="8"/>
                    <a:pt x="5" y="8"/>
                  </a:cubicBezTo>
                  <a:cubicBezTo>
                    <a:pt x="6" y="8"/>
                    <a:pt x="6" y="7"/>
                    <a:pt x="7" y="7"/>
                  </a:cubicBezTo>
                  <a:cubicBezTo>
                    <a:pt x="7" y="6"/>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8">
              <a:extLst>
                <a:ext uri="{FF2B5EF4-FFF2-40B4-BE49-F238E27FC236}">
                  <a16:creationId xmlns:a16="http://schemas.microsoft.com/office/drawing/2014/main" id="{9E369666-18F0-4ECD-B389-186B6884EA4B}"/>
                </a:ext>
              </a:extLst>
            </p:cNvPr>
            <p:cNvSpPr>
              <a:spLocks noEditPoints="1"/>
            </p:cNvSpPr>
            <p:nvPr/>
          </p:nvSpPr>
          <p:spPr bwMode="auto">
            <a:xfrm>
              <a:off x="1490663" y="1360488"/>
              <a:ext cx="177800" cy="152400"/>
            </a:xfrm>
            <a:custGeom>
              <a:avLst/>
              <a:gdLst>
                <a:gd name="T0" fmla="*/ 141 w 281"/>
                <a:gd name="T1" fmla="*/ 205 h 241"/>
                <a:gd name="T2" fmla="*/ 36 w 281"/>
                <a:gd name="T3" fmla="*/ 140 h 241"/>
                <a:gd name="T4" fmla="*/ 102 w 281"/>
                <a:gd name="T5" fmla="*/ 35 h 241"/>
                <a:gd name="T6" fmla="*/ 206 w 281"/>
                <a:gd name="T7" fmla="*/ 101 h 241"/>
                <a:gd name="T8" fmla="*/ 141 w 281"/>
                <a:gd name="T9" fmla="*/ 205 h 241"/>
                <a:gd name="T10" fmla="*/ 276 w 281"/>
                <a:gd name="T11" fmla="*/ 72 h 241"/>
                <a:gd name="T12" fmla="*/ 225 w 281"/>
                <a:gd name="T13" fmla="*/ 83 h 241"/>
                <a:gd name="T14" fmla="*/ 96 w 281"/>
                <a:gd name="T15" fmla="*/ 13 h 241"/>
                <a:gd name="T16" fmla="*/ 14 w 281"/>
                <a:gd name="T17" fmla="*/ 145 h 241"/>
                <a:gd name="T18" fmla="*/ 146 w 281"/>
                <a:gd name="T19" fmla="*/ 228 h 241"/>
                <a:gd name="T20" fmla="*/ 231 w 281"/>
                <a:gd name="T21" fmla="*/ 108 h 241"/>
                <a:gd name="T22" fmla="*/ 281 w 281"/>
                <a:gd name="T23" fmla="*/ 96 h 241"/>
                <a:gd name="T24" fmla="*/ 276 w 281"/>
                <a:gd name="T25" fmla="*/ 7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1" h="241">
                  <a:moveTo>
                    <a:pt x="141" y="205"/>
                  </a:moveTo>
                  <a:cubicBezTo>
                    <a:pt x="94" y="216"/>
                    <a:pt x="47" y="187"/>
                    <a:pt x="36" y="140"/>
                  </a:cubicBezTo>
                  <a:cubicBezTo>
                    <a:pt x="26" y="93"/>
                    <a:pt x="55" y="46"/>
                    <a:pt x="102" y="35"/>
                  </a:cubicBezTo>
                  <a:cubicBezTo>
                    <a:pt x="149" y="25"/>
                    <a:pt x="195" y="54"/>
                    <a:pt x="206" y="101"/>
                  </a:cubicBezTo>
                  <a:cubicBezTo>
                    <a:pt x="217" y="148"/>
                    <a:pt x="188" y="194"/>
                    <a:pt x="141" y="205"/>
                  </a:cubicBezTo>
                  <a:close/>
                  <a:moveTo>
                    <a:pt x="276" y="72"/>
                  </a:moveTo>
                  <a:lnTo>
                    <a:pt x="225" y="83"/>
                  </a:lnTo>
                  <a:cubicBezTo>
                    <a:pt x="207" y="31"/>
                    <a:pt x="152" y="0"/>
                    <a:pt x="96" y="13"/>
                  </a:cubicBezTo>
                  <a:cubicBezTo>
                    <a:pt x="37" y="27"/>
                    <a:pt x="0" y="86"/>
                    <a:pt x="14" y="145"/>
                  </a:cubicBezTo>
                  <a:cubicBezTo>
                    <a:pt x="28" y="204"/>
                    <a:pt x="87" y="241"/>
                    <a:pt x="146" y="228"/>
                  </a:cubicBezTo>
                  <a:cubicBezTo>
                    <a:pt x="201" y="215"/>
                    <a:pt x="237" y="163"/>
                    <a:pt x="231" y="108"/>
                  </a:cubicBezTo>
                  <a:lnTo>
                    <a:pt x="281" y="96"/>
                  </a:lnTo>
                  <a:lnTo>
                    <a:pt x="276" y="72"/>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69">
              <a:extLst>
                <a:ext uri="{FF2B5EF4-FFF2-40B4-BE49-F238E27FC236}">
                  <a16:creationId xmlns:a16="http://schemas.microsoft.com/office/drawing/2014/main" id="{71CB32DE-A9D8-458E-96D3-30FB558C6DF3}"/>
                </a:ext>
              </a:extLst>
            </p:cNvPr>
            <p:cNvSpPr>
              <a:spLocks/>
            </p:cNvSpPr>
            <p:nvPr/>
          </p:nvSpPr>
          <p:spPr bwMode="auto">
            <a:xfrm>
              <a:off x="1651001" y="1381125"/>
              <a:ext cx="93663" cy="50800"/>
            </a:xfrm>
            <a:custGeom>
              <a:avLst/>
              <a:gdLst>
                <a:gd name="T0" fmla="*/ 149 w 149"/>
                <a:gd name="T1" fmla="*/ 41 h 79"/>
                <a:gd name="T2" fmla="*/ 140 w 149"/>
                <a:gd name="T3" fmla="*/ 5 h 79"/>
                <a:gd name="T4" fmla="*/ 134 w 149"/>
                <a:gd name="T5" fmla="*/ 1 h 79"/>
                <a:gd name="T6" fmla="*/ 5 w 149"/>
                <a:gd name="T7" fmla="*/ 31 h 79"/>
                <a:gd name="T8" fmla="*/ 1 w 149"/>
                <a:gd name="T9" fmla="*/ 38 h 79"/>
                <a:gd name="T10" fmla="*/ 9 w 149"/>
                <a:gd name="T11" fmla="*/ 74 h 79"/>
                <a:gd name="T12" fmla="*/ 16 w 149"/>
                <a:gd name="T13" fmla="*/ 78 h 79"/>
                <a:gd name="T14" fmla="*/ 144 w 149"/>
                <a:gd name="T15" fmla="*/ 48 h 79"/>
                <a:gd name="T16" fmla="*/ 149 w 149"/>
                <a:gd name="T17"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79">
                  <a:moveTo>
                    <a:pt x="149" y="41"/>
                  </a:moveTo>
                  <a:lnTo>
                    <a:pt x="140" y="5"/>
                  </a:lnTo>
                  <a:cubicBezTo>
                    <a:pt x="140" y="2"/>
                    <a:pt x="137" y="0"/>
                    <a:pt x="134" y="1"/>
                  </a:cubicBezTo>
                  <a:lnTo>
                    <a:pt x="5" y="31"/>
                  </a:lnTo>
                  <a:cubicBezTo>
                    <a:pt x="2" y="31"/>
                    <a:pt x="0" y="34"/>
                    <a:pt x="1" y="38"/>
                  </a:cubicBezTo>
                  <a:lnTo>
                    <a:pt x="9" y="74"/>
                  </a:lnTo>
                  <a:cubicBezTo>
                    <a:pt x="10" y="77"/>
                    <a:pt x="13" y="79"/>
                    <a:pt x="16" y="78"/>
                  </a:cubicBezTo>
                  <a:lnTo>
                    <a:pt x="144" y="48"/>
                  </a:lnTo>
                  <a:cubicBezTo>
                    <a:pt x="148" y="48"/>
                    <a:pt x="149" y="45"/>
                    <a:pt x="149" y="41"/>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70">
              <a:extLst>
                <a:ext uri="{FF2B5EF4-FFF2-40B4-BE49-F238E27FC236}">
                  <a16:creationId xmlns:a16="http://schemas.microsoft.com/office/drawing/2014/main" id="{EF9F0929-963F-4313-885D-B2073614C25F}"/>
                </a:ext>
              </a:extLst>
            </p:cNvPr>
            <p:cNvSpPr>
              <a:spLocks/>
            </p:cNvSpPr>
            <p:nvPr/>
          </p:nvSpPr>
          <p:spPr bwMode="auto">
            <a:xfrm>
              <a:off x="1662113" y="1276350"/>
              <a:ext cx="120650" cy="153988"/>
            </a:xfrm>
            <a:custGeom>
              <a:avLst/>
              <a:gdLst>
                <a:gd name="T0" fmla="*/ 37 w 191"/>
                <a:gd name="T1" fmla="*/ 185 h 241"/>
                <a:gd name="T2" fmla="*/ 37 w 191"/>
                <a:gd name="T3" fmla="*/ 234 h 241"/>
                <a:gd name="T4" fmla="*/ 67 w 191"/>
                <a:gd name="T5" fmla="*/ 230 h 241"/>
                <a:gd name="T6" fmla="*/ 70 w 191"/>
                <a:gd name="T7" fmla="*/ 226 h 241"/>
                <a:gd name="T8" fmla="*/ 71 w 191"/>
                <a:gd name="T9" fmla="*/ 226 h 241"/>
                <a:gd name="T10" fmla="*/ 100 w 191"/>
                <a:gd name="T11" fmla="*/ 223 h 241"/>
                <a:gd name="T12" fmla="*/ 102 w 191"/>
                <a:gd name="T13" fmla="*/ 219 h 241"/>
                <a:gd name="T14" fmla="*/ 107 w 191"/>
                <a:gd name="T15" fmla="*/ 223 h 241"/>
                <a:gd name="T16" fmla="*/ 131 w 191"/>
                <a:gd name="T17" fmla="*/ 222 h 241"/>
                <a:gd name="T18" fmla="*/ 141 w 191"/>
                <a:gd name="T19" fmla="*/ 211 h 241"/>
                <a:gd name="T20" fmla="*/ 169 w 191"/>
                <a:gd name="T21" fmla="*/ 200 h 241"/>
                <a:gd name="T22" fmla="*/ 191 w 191"/>
                <a:gd name="T23" fmla="*/ 86 h 241"/>
                <a:gd name="T24" fmla="*/ 191 w 191"/>
                <a:gd name="T25" fmla="*/ 35 h 241"/>
                <a:gd name="T26" fmla="*/ 94 w 191"/>
                <a:gd name="T27" fmla="*/ 0 h 241"/>
                <a:gd name="T28" fmla="*/ 87 w 191"/>
                <a:gd name="T29" fmla="*/ 8 h 241"/>
                <a:gd name="T30" fmla="*/ 46 w 191"/>
                <a:gd name="T31" fmla="*/ 51 h 241"/>
                <a:gd name="T32" fmla="*/ 22 w 191"/>
                <a:gd name="T33" fmla="*/ 103 h 241"/>
                <a:gd name="T34" fmla="*/ 19 w 191"/>
                <a:gd name="T35" fmla="*/ 146 h 241"/>
                <a:gd name="T36" fmla="*/ 0 w 191"/>
                <a:gd name="T37" fmla="*/ 193 h 241"/>
                <a:gd name="T38" fmla="*/ 37 w 191"/>
                <a:gd name="T39" fmla="*/ 18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41">
                  <a:moveTo>
                    <a:pt x="37" y="185"/>
                  </a:moveTo>
                  <a:lnTo>
                    <a:pt x="37" y="234"/>
                  </a:lnTo>
                  <a:cubicBezTo>
                    <a:pt x="46" y="241"/>
                    <a:pt x="60" y="240"/>
                    <a:pt x="67" y="230"/>
                  </a:cubicBezTo>
                  <a:lnTo>
                    <a:pt x="70" y="226"/>
                  </a:lnTo>
                  <a:lnTo>
                    <a:pt x="71" y="226"/>
                  </a:lnTo>
                  <a:cubicBezTo>
                    <a:pt x="79" y="235"/>
                    <a:pt x="93" y="233"/>
                    <a:pt x="100" y="223"/>
                  </a:cubicBezTo>
                  <a:lnTo>
                    <a:pt x="102" y="219"/>
                  </a:lnTo>
                  <a:lnTo>
                    <a:pt x="107" y="223"/>
                  </a:lnTo>
                  <a:cubicBezTo>
                    <a:pt x="114" y="229"/>
                    <a:pt x="125" y="229"/>
                    <a:pt x="131" y="222"/>
                  </a:cubicBezTo>
                  <a:lnTo>
                    <a:pt x="141" y="211"/>
                  </a:lnTo>
                  <a:cubicBezTo>
                    <a:pt x="152" y="215"/>
                    <a:pt x="164" y="210"/>
                    <a:pt x="169" y="200"/>
                  </a:cubicBezTo>
                  <a:cubicBezTo>
                    <a:pt x="178" y="177"/>
                    <a:pt x="191" y="137"/>
                    <a:pt x="191" y="86"/>
                  </a:cubicBezTo>
                  <a:lnTo>
                    <a:pt x="191" y="35"/>
                  </a:lnTo>
                  <a:lnTo>
                    <a:pt x="94" y="0"/>
                  </a:lnTo>
                  <a:lnTo>
                    <a:pt x="87" y="8"/>
                  </a:lnTo>
                  <a:cubicBezTo>
                    <a:pt x="75" y="22"/>
                    <a:pt x="59" y="38"/>
                    <a:pt x="46" y="51"/>
                  </a:cubicBezTo>
                  <a:cubicBezTo>
                    <a:pt x="32" y="65"/>
                    <a:pt x="23" y="83"/>
                    <a:pt x="22" y="103"/>
                  </a:cubicBezTo>
                  <a:lnTo>
                    <a:pt x="19" y="146"/>
                  </a:lnTo>
                  <a:lnTo>
                    <a:pt x="0" y="193"/>
                  </a:lnTo>
                  <a:lnTo>
                    <a:pt x="37" y="185"/>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1">
              <a:extLst>
                <a:ext uri="{FF2B5EF4-FFF2-40B4-BE49-F238E27FC236}">
                  <a16:creationId xmlns:a16="http://schemas.microsoft.com/office/drawing/2014/main" id="{D2A5BE00-62B7-4340-BDA3-92A300A753A0}"/>
                </a:ext>
              </a:extLst>
            </p:cNvPr>
            <p:cNvSpPr>
              <a:spLocks/>
            </p:cNvSpPr>
            <p:nvPr/>
          </p:nvSpPr>
          <p:spPr bwMode="auto">
            <a:xfrm>
              <a:off x="1712913" y="1260475"/>
              <a:ext cx="82550" cy="52388"/>
            </a:xfrm>
            <a:custGeom>
              <a:avLst/>
              <a:gdLst>
                <a:gd name="T0" fmla="*/ 17 w 132"/>
                <a:gd name="T1" fmla="*/ 0 h 82"/>
                <a:gd name="T2" fmla="*/ 0 w 132"/>
                <a:gd name="T3" fmla="*/ 34 h 82"/>
                <a:gd name="T4" fmla="*/ 112 w 132"/>
                <a:gd name="T5" fmla="*/ 82 h 82"/>
                <a:gd name="T6" fmla="*/ 132 w 132"/>
                <a:gd name="T7" fmla="*/ 37 h 82"/>
                <a:gd name="T8" fmla="*/ 17 w 132"/>
                <a:gd name="T9" fmla="*/ 0 h 82"/>
              </a:gdLst>
              <a:ahLst/>
              <a:cxnLst>
                <a:cxn ang="0">
                  <a:pos x="T0" y="T1"/>
                </a:cxn>
                <a:cxn ang="0">
                  <a:pos x="T2" y="T3"/>
                </a:cxn>
                <a:cxn ang="0">
                  <a:pos x="T4" y="T5"/>
                </a:cxn>
                <a:cxn ang="0">
                  <a:pos x="T6" y="T7"/>
                </a:cxn>
                <a:cxn ang="0">
                  <a:pos x="T8" y="T9"/>
                </a:cxn>
              </a:cxnLst>
              <a:rect l="0" t="0" r="r" b="b"/>
              <a:pathLst>
                <a:path w="132" h="82">
                  <a:moveTo>
                    <a:pt x="17" y="0"/>
                  </a:moveTo>
                  <a:lnTo>
                    <a:pt x="0" y="34"/>
                  </a:lnTo>
                  <a:lnTo>
                    <a:pt x="112" y="82"/>
                  </a:lnTo>
                  <a:lnTo>
                    <a:pt x="132" y="37"/>
                  </a:lnTo>
                  <a:lnTo>
                    <a:pt x="1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72">
              <a:extLst>
                <a:ext uri="{FF2B5EF4-FFF2-40B4-BE49-F238E27FC236}">
                  <a16:creationId xmlns:a16="http://schemas.microsoft.com/office/drawing/2014/main" id="{79A3428D-38C9-4511-8798-425C025D7CFB}"/>
                </a:ext>
              </a:extLst>
            </p:cNvPr>
            <p:cNvSpPr>
              <a:spLocks/>
            </p:cNvSpPr>
            <p:nvPr/>
          </p:nvSpPr>
          <p:spPr bwMode="auto">
            <a:xfrm>
              <a:off x="1582738" y="846138"/>
              <a:ext cx="239713" cy="447675"/>
            </a:xfrm>
            <a:custGeom>
              <a:avLst/>
              <a:gdLst>
                <a:gd name="T0" fmla="*/ 342 w 378"/>
                <a:gd name="T1" fmla="*/ 705 h 705"/>
                <a:gd name="T2" fmla="*/ 211 w 378"/>
                <a:gd name="T3" fmla="*/ 654 h 705"/>
                <a:gd name="T4" fmla="*/ 239 w 378"/>
                <a:gd name="T5" fmla="*/ 508 h 705"/>
                <a:gd name="T6" fmla="*/ 0 w 378"/>
                <a:gd name="T7" fmla="*/ 138 h 705"/>
                <a:gd name="T8" fmla="*/ 33 w 378"/>
                <a:gd name="T9" fmla="*/ 0 h 705"/>
                <a:gd name="T10" fmla="*/ 57 w 378"/>
                <a:gd name="T11" fmla="*/ 10 h 705"/>
                <a:gd name="T12" fmla="*/ 378 w 378"/>
                <a:gd name="T13" fmla="*/ 508 h 705"/>
                <a:gd name="T14" fmla="*/ 342 w 378"/>
                <a:gd name="T15" fmla="*/ 705 h 7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8" h="705">
                  <a:moveTo>
                    <a:pt x="342" y="705"/>
                  </a:moveTo>
                  <a:lnTo>
                    <a:pt x="211" y="654"/>
                  </a:lnTo>
                  <a:cubicBezTo>
                    <a:pt x="230" y="607"/>
                    <a:pt x="239" y="558"/>
                    <a:pt x="239" y="508"/>
                  </a:cubicBezTo>
                  <a:cubicBezTo>
                    <a:pt x="239" y="348"/>
                    <a:pt x="145" y="203"/>
                    <a:pt x="0" y="138"/>
                  </a:cubicBezTo>
                  <a:lnTo>
                    <a:pt x="33" y="0"/>
                  </a:lnTo>
                  <a:lnTo>
                    <a:pt x="57" y="10"/>
                  </a:lnTo>
                  <a:cubicBezTo>
                    <a:pt x="252" y="98"/>
                    <a:pt x="378" y="293"/>
                    <a:pt x="378" y="508"/>
                  </a:cubicBezTo>
                  <a:cubicBezTo>
                    <a:pt x="378" y="575"/>
                    <a:pt x="366" y="642"/>
                    <a:pt x="342" y="705"/>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473">
              <a:extLst>
                <a:ext uri="{FF2B5EF4-FFF2-40B4-BE49-F238E27FC236}">
                  <a16:creationId xmlns:a16="http://schemas.microsoft.com/office/drawing/2014/main" id="{EBF6876E-95C8-41AF-9360-D4B26F7317AF}"/>
                </a:ext>
              </a:extLst>
            </p:cNvPr>
            <p:cNvSpPr>
              <a:spLocks noChangeArrowheads="1"/>
            </p:cNvSpPr>
            <p:nvPr/>
          </p:nvSpPr>
          <p:spPr bwMode="auto">
            <a:xfrm>
              <a:off x="1473201" y="765175"/>
              <a:ext cx="111125" cy="231775"/>
            </a:xfrm>
            <a:prstGeom prst="rect">
              <a:avLst/>
            </a:prstGeom>
            <a:solidFill>
              <a:srgbClr val="0953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474">
              <a:extLst>
                <a:ext uri="{FF2B5EF4-FFF2-40B4-BE49-F238E27FC236}">
                  <a16:creationId xmlns:a16="http://schemas.microsoft.com/office/drawing/2014/main" id="{2FC88146-FF5A-44E5-BA01-F19A8FB2F01C}"/>
                </a:ext>
              </a:extLst>
            </p:cNvPr>
            <p:cNvSpPr>
              <a:spLocks noChangeArrowheads="1"/>
            </p:cNvSpPr>
            <p:nvPr/>
          </p:nvSpPr>
          <p:spPr bwMode="auto">
            <a:xfrm>
              <a:off x="1584326" y="765175"/>
              <a:ext cx="31750" cy="231775"/>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75">
              <a:extLst>
                <a:ext uri="{FF2B5EF4-FFF2-40B4-BE49-F238E27FC236}">
                  <a16:creationId xmlns:a16="http://schemas.microsoft.com/office/drawing/2014/main" id="{BB253EC1-BBDC-4400-81B7-EF6269609AF6}"/>
                </a:ext>
              </a:extLst>
            </p:cNvPr>
            <p:cNvSpPr>
              <a:spLocks noEditPoints="1"/>
            </p:cNvSpPr>
            <p:nvPr/>
          </p:nvSpPr>
          <p:spPr bwMode="auto">
            <a:xfrm>
              <a:off x="1482726" y="957263"/>
              <a:ext cx="90488" cy="25400"/>
            </a:xfrm>
            <a:custGeom>
              <a:avLst/>
              <a:gdLst>
                <a:gd name="T0" fmla="*/ 45 w 142"/>
                <a:gd name="T1" fmla="*/ 34 h 40"/>
                <a:gd name="T2" fmla="*/ 38 w 142"/>
                <a:gd name="T3" fmla="*/ 34 h 40"/>
                <a:gd name="T4" fmla="*/ 38 w 142"/>
                <a:gd name="T5" fmla="*/ 6 h 40"/>
                <a:gd name="T6" fmla="*/ 45 w 142"/>
                <a:gd name="T7" fmla="*/ 6 h 40"/>
                <a:gd name="T8" fmla="*/ 45 w 142"/>
                <a:gd name="T9" fmla="*/ 34 h 40"/>
                <a:gd name="T10" fmla="*/ 34 w 142"/>
                <a:gd name="T11" fmla="*/ 34 h 40"/>
                <a:gd name="T12" fmla="*/ 28 w 142"/>
                <a:gd name="T13" fmla="*/ 34 h 40"/>
                <a:gd name="T14" fmla="*/ 28 w 142"/>
                <a:gd name="T15" fmla="*/ 6 h 40"/>
                <a:gd name="T16" fmla="*/ 34 w 142"/>
                <a:gd name="T17" fmla="*/ 6 h 40"/>
                <a:gd name="T18" fmla="*/ 34 w 142"/>
                <a:gd name="T19" fmla="*/ 34 h 40"/>
                <a:gd name="T20" fmla="*/ 24 w 142"/>
                <a:gd name="T21" fmla="*/ 34 h 40"/>
                <a:gd name="T22" fmla="*/ 17 w 142"/>
                <a:gd name="T23" fmla="*/ 34 h 40"/>
                <a:gd name="T24" fmla="*/ 17 w 142"/>
                <a:gd name="T25" fmla="*/ 6 h 40"/>
                <a:gd name="T26" fmla="*/ 24 w 142"/>
                <a:gd name="T27" fmla="*/ 6 h 40"/>
                <a:gd name="T28" fmla="*/ 24 w 142"/>
                <a:gd name="T29" fmla="*/ 34 h 40"/>
                <a:gd name="T30" fmla="*/ 13 w 142"/>
                <a:gd name="T31" fmla="*/ 34 h 40"/>
                <a:gd name="T32" fmla="*/ 7 w 142"/>
                <a:gd name="T33" fmla="*/ 34 h 40"/>
                <a:gd name="T34" fmla="*/ 7 w 142"/>
                <a:gd name="T35" fmla="*/ 6 h 40"/>
                <a:gd name="T36" fmla="*/ 13 w 142"/>
                <a:gd name="T37" fmla="*/ 6 h 40"/>
                <a:gd name="T38" fmla="*/ 13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5" y="34"/>
                  </a:moveTo>
                  <a:lnTo>
                    <a:pt x="38" y="34"/>
                  </a:lnTo>
                  <a:lnTo>
                    <a:pt x="38" y="6"/>
                  </a:lnTo>
                  <a:lnTo>
                    <a:pt x="45" y="6"/>
                  </a:lnTo>
                  <a:lnTo>
                    <a:pt x="45" y="34"/>
                  </a:lnTo>
                  <a:close/>
                  <a:moveTo>
                    <a:pt x="34" y="34"/>
                  </a:moveTo>
                  <a:lnTo>
                    <a:pt x="28" y="34"/>
                  </a:lnTo>
                  <a:lnTo>
                    <a:pt x="28" y="6"/>
                  </a:lnTo>
                  <a:lnTo>
                    <a:pt x="34" y="6"/>
                  </a:lnTo>
                  <a:lnTo>
                    <a:pt x="34" y="34"/>
                  </a:lnTo>
                  <a:close/>
                  <a:moveTo>
                    <a:pt x="24" y="34"/>
                  </a:moveTo>
                  <a:lnTo>
                    <a:pt x="17" y="34"/>
                  </a:lnTo>
                  <a:lnTo>
                    <a:pt x="17" y="6"/>
                  </a:lnTo>
                  <a:lnTo>
                    <a:pt x="24" y="6"/>
                  </a:lnTo>
                  <a:lnTo>
                    <a:pt x="24" y="34"/>
                  </a:lnTo>
                  <a:close/>
                  <a:moveTo>
                    <a:pt x="13" y="34"/>
                  </a:moveTo>
                  <a:lnTo>
                    <a:pt x="7" y="34"/>
                  </a:lnTo>
                  <a:lnTo>
                    <a:pt x="7" y="6"/>
                  </a:lnTo>
                  <a:lnTo>
                    <a:pt x="13" y="6"/>
                  </a:lnTo>
                  <a:lnTo>
                    <a:pt x="13"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476">
              <a:extLst>
                <a:ext uri="{FF2B5EF4-FFF2-40B4-BE49-F238E27FC236}">
                  <a16:creationId xmlns:a16="http://schemas.microsoft.com/office/drawing/2014/main" id="{DF0F3B95-B1CB-44B5-BBAD-45EF8B29AE38}"/>
                </a:ext>
              </a:extLst>
            </p:cNvPr>
            <p:cNvSpPr>
              <a:spLocks noChangeArrowheads="1"/>
            </p:cNvSpPr>
            <p:nvPr/>
          </p:nvSpPr>
          <p:spPr bwMode="auto">
            <a:xfrm>
              <a:off x="1554163" y="966788"/>
              <a:ext cx="4763" cy="4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477">
              <a:extLst>
                <a:ext uri="{FF2B5EF4-FFF2-40B4-BE49-F238E27FC236}">
                  <a16:creationId xmlns:a16="http://schemas.microsoft.com/office/drawing/2014/main" id="{927A13BD-9184-4A2F-B30E-5C2EEF71D529}"/>
                </a:ext>
              </a:extLst>
            </p:cNvPr>
            <p:cNvSpPr>
              <a:spLocks noChangeArrowheads="1"/>
            </p:cNvSpPr>
            <p:nvPr/>
          </p:nvSpPr>
          <p:spPr bwMode="auto">
            <a:xfrm>
              <a:off x="1562101" y="966788"/>
              <a:ext cx="6350" cy="4763"/>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78">
              <a:extLst>
                <a:ext uri="{FF2B5EF4-FFF2-40B4-BE49-F238E27FC236}">
                  <a16:creationId xmlns:a16="http://schemas.microsoft.com/office/drawing/2014/main" id="{97CEB784-655E-4B67-8A26-11B7A779D47E}"/>
                </a:ext>
              </a:extLst>
            </p:cNvPr>
            <p:cNvSpPr>
              <a:spLocks noEditPoints="1"/>
            </p:cNvSpPr>
            <p:nvPr/>
          </p:nvSpPr>
          <p:spPr bwMode="auto">
            <a:xfrm>
              <a:off x="1482726" y="920750"/>
              <a:ext cx="90488" cy="25400"/>
            </a:xfrm>
            <a:custGeom>
              <a:avLst/>
              <a:gdLst>
                <a:gd name="T0" fmla="*/ 45 w 142"/>
                <a:gd name="T1" fmla="*/ 34 h 40"/>
                <a:gd name="T2" fmla="*/ 38 w 142"/>
                <a:gd name="T3" fmla="*/ 34 h 40"/>
                <a:gd name="T4" fmla="*/ 38 w 142"/>
                <a:gd name="T5" fmla="*/ 6 h 40"/>
                <a:gd name="T6" fmla="*/ 45 w 142"/>
                <a:gd name="T7" fmla="*/ 6 h 40"/>
                <a:gd name="T8" fmla="*/ 45 w 142"/>
                <a:gd name="T9" fmla="*/ 34 h 40"/>
                <a:gd name="T10" fmla="*/ 34 w 142"/>
                <a:gd name="T11" fmla="*/ 34 h 40"/>
                <a:gd name="T12" fmla="*/ 28 w 142"/>
                <a:gd name="T13" fmla="*/ 34 h 40"/>
                <a:gd name="T14" fmla="*/ 28 w 142"/>
                <a:gd name="T15" fmla="*/ 6 h 40"/>
                <a:gd name="T16" fmla="*/ 34 w 142"/>
                <a:gd name="T17" fmla="*/ 6 h 40"/>
                <a:gd name="T18" fmla="*/ 34 w 142"/>
                <a:gd name="T19" fmla="*/ 34 h 40"/>
                <a:gd name="T20" fmla="*/ 24 w 142"/>
                <a:gd name="T21" fmla="*/ 34 h 40"/>
                <a:gd name="T22" fmla="*/ 17 w 142"/>
                <a:gd name="T23" fmla="*/ 34 h 40"/>
                <a:gd name="T24" fmla="*/ 17 w 142"/>
                <a:gd name="T25" fmla="*/ 6 h 40"/>
                <a:gd name="T26" fmla="*/ 24 w 142"/>
                <a:gd name="T27" fmla="*/ 6 h 40"/>
                <a:gd name="T28" fmla="*/ 24 w 142"/>
                <a:gd name="T29" fmla="*/ 34 h 40"/>
                <a:gd name="T30" fmla="*/ 13 w 142"/>
                <a:gd name="T31" fmla="*/ 34 h 40"/>
                <a:gd name="T32" fmla="*/ 7 w 142"/>
                <a:gd name="T33" fmla="*/ 34 h 40"/>
                <a:gd name="T34" fmla="*/ 7 w 142"/>
                <a:gd name="T35" fmla="*/ 6 h 40"/>
                <a:gd name="T36" fmla="*/ 13 w 142"/>
                <a:gd name="T37" fmla="*/ 6 h 40"/>
                <a:gd name="T38" fmla="*/ 13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5" y="34"/>
                  </a:moveTo>
                  <a:lnTo>
                    <a:pt x="38" y="34"/>
                  </a:lnTo>
                  <a:lnTo>
                    <a:pt x="38" y="6"/>
                  </a:lnTo>
                  <a:lnTo>
                    <a:pt x="45" y="6"/>
                  </a:lnTo>
                  <a:lnTo>
                    <a:pt x="45" y="34"/>
                  </a:lnTo>
                  <a:close/>
                  <a:moveTo>
                    <a:pt x="34" y="34"/>
                  </a:moveTo>
                  <a:lnTo>
                    <a:pt x="28" y="34"/>
                  </a:lnTo>
                  <a:lnTo>
                    <a:pt x="28" y="6"/>
                  </a:lnTo>
                  <a:lnTo>
                    <a:pt x="34" y="6"/>
                  </a:lnTo>
                  <a:lnTo>
                    <a:pt x="34" y="34"/>
                  </a:lnTo>
                  <a:close/>
                  <a:moveTo>
                    <a:pt x="24" y="34"/>
                  </a:moveTo>
                  <a:lnTo>
                    <a:pt x="17" y="34"/>
                  </a:lnTo>
                  <a:lnTo>
                    <a:pt x="17" y="6"/>
                  </a:lnTo>
                  <a:lnTo>
                    <a:pt x="24" y="6"/>
                  </a:lnTo>
                  <a:lnTo>
                    <a:pt x="24" y="34"/>
                  </a:lnTo>
                  <a:close/>
                  <a:moveTo>
                    <a:pt x="13" y="34"/>
                  </a:moveTo>
                  <a:lnTo>
                    <a:pt x="7" y="34"/>
                  </a:lnTo>
                  <a:lnTo>
                    <a:pt x="7" y="6"/>
                  </a:lnTo>
                  <a:lnTo>
                    <a:pt x="13" y="6"/>
                  </a:lnTo>
                  <a:lnTo>
                    <a:pt x="13"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479">
              <a:extLst>
                <a:ext uri="{FF2B5EF4-FFF2-40B4-BE49-F238E27FC236}">
                  <a16:creationId xmlns:a16="http://schemas.microsoft.com/office/drawing/2014/main" id="{C2F52D86-B40B-498E-A650-9FBDC65C403E}"/>
                </a:ext>
              </a:extLst>
            </p:cNvPr>
            <p:cNvSpPr>
              <a:spLocks noChangeArrowheads="1"/>
            </p:cNvSpPr>
            <p:nvPr/>
          </p:nvSpPr>
          <p:spPr bwMode="auto">
            <a:xfrm>
              <a:off x="1554163" y="930275"/>
              <a:ext cx="4763" cy="63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480">
              <a:extLst>
                <a:ext uri="{FF2B5EF4-FFF2-40B4-BE49-F238E27FC236}">
                  <a16:creationId xmlns:a16="http://schemas.microsoft.com/office/drawing/2014/main" id="{725C0DC2-5104-4095-A40D-29A5E84417A7}"/>
                </a:ext>
              </a:extLst>
            </p:cNvPr>
            <p:cNvSpPr>
              <a:spLocks noChangeArrowheads="1"/>
            </p:cNvSpPr>
            <p:nvPr/>
          </p:nvSpPr>
          <p:spPr bwMode="auto">
            <a:xfrm>
              <a:off x="1562101" y="930275"/>
              <a:ext cx="6350" cy="635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81">
              <a:extLst>
                <a:ext uri="{FF2B5EF4-FFF2-40B4-BE49-F238E27FC236}">
                  <a16:creationId xmlns:a16="http://schemas.microsoft.com/office/drawing/2014/main" id="{E363D97C-E017-4934-8717-5DE68C77366A}"/>
                </a:ext>
              </a:extLst>
            </p:cNvPr>
            <p:cNvSpPr>
              <a:spLocks noEditPoints="1"/>
            </p:cNvSpPr>
            <p:nvPr/>
          </p:nvSpPr>
          <p:spPr bwMode="auto">
            <a:xfrm>
              <a:off x="1482726" y="884238"/>
              <a:ext cx="90488" cy="25400"/>
            </a:xfrm>
            <a:custGeom>
              <a:avLst/>
              <a:gdLst>
                <a:gd name="T0" fmla="*/ 45 w 142"/>
                <a:gd name="T1" fmla="*/ 34 h 40"/>
                <a:gd name="T2" fmla="*/ 38 w 142"/>
                <a:gd name="T3" fmla="*/ 34 h 40"/>
                <a:gd name="T4" fmla="*/ 38 w 142"/>
                <a:gd name="T5" fmla="*/ 6 h 40"/>
                <a:gd name="T6" fmla="*/ 45 w 142"/>
                <a:gd name="T7" fmla="*/ 6 h 40"/>
                <a:gd name="T8" fmla="*/ 45 w 142"/>
                <a:gd name="T9" fmla="*/ 34 h 40"/>
                <a:gd name="T10" fmla="*/ 34 w 142"/>
                <a:gd name="T11" fmla="*/ 34 h 40"/>
                <a:gd name="T12" fmla="*/ 28 w 142"/>
                <a:gd name="T13" fmla="*/ 34 h 40"/>
                <a:gd name="T14" fmla="*/ 28 w 142"/>
                <a:gd name="T15" fmla="*/ 6 h 40"/>
                <a:gd name="T16" fmla="*/ 34 w 142"/>
                <a:gd name="T17" fmla="*/ 6 h 40"/>
                <a:gd name="T18" fmla="*/ 34 w 142"/>
                <a:gd name="T19" fmla="*/ 34 h 40"/>
                <a:gd name="T20" fmla="*/ 24 w 142"/>
                <a:gd name="T21" fmla="*/ 34 h 40"/>
                <a:gd name="T22" fmla="*/ 17 w 142"/>
                <a:gd name="T23" fmla="*/ 34 h 40"/>
                <a:gd name="T24" fmla="*/ 17 w 142"/>
                <a:gd name="T25" fmla="*/ 6 h 40"/>
                <a:gd name="T26" fmla="*/ 24 w 142"/>
                <a:gd name="T27" fmla="*/ 6 h 40"/>
                <a:gd name="T28" fmla="*/ 24 w 142"/>
                <a:gd name="T29" fmla="*/ 34 h 40"/>
                <a:gd name="T30" fmla="*/ 13 w 142"/>
                <a:gd name="T31" fmla="*/ 34 h 40"/>
                <a:gd name="T32" fmla="*/ 7 w 142"/>
                <a:gd name="T33" fmla="*/ 34 h 40"/>
                <a:gd name="T34" fmla="*/ 7 w 142"/>
                <a:gd name="T35" fmla="*/ 6 h 40"/>
                <a:gd name="T36" fmla="*/ 13 w 142"/>
                <a:gd name="T37" fmla="*/ 6 h 40"/>
                <a:gd name="T38" fmla="*/ 13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5" y="34"/>
                  </a:moveTo>
                  <a:lnTo>
                    <a:pt x="38" y="34"/>
                  </a:lnTo>
                  <a:lnTo>
                    <a:pt x="38" y="6"/>
                  </a:lnTo>
                  <a:lnTo>
                    <a:pt x="45" y="6"/>
                  </a:lnTo>
                  <a:lnTo>
                    <a:pt x="45" y="34"/>
                  </a:lnTo>
                  <a:close/>
                  <a:moveTo>
                    <a:pt x="34" y="34"/>
                  </a:moveTo>
                  <a:lnTo>
                    <a:pt x="28" y="34"/>
                  </a:lnTo>
                  <a:lnTo>
                    <a:pt x="28" y="6"/>
                  </a:lnTo>
                  <a:lnTo>
                    <a:pt x="34" y="6"/>
                  </a:lnTo>
                  <a:lnTo>
                    <a:pt x="34" y="34"/>
                  </a:lnTo>
                  <a:close/>
                  <a:moveTo>
                    <a:pt x="24" y="34"/>
                  </a:moveTo>
                  <a:lnTo>
                    <a:pt x="17" y="34"/>
                  </a:lnTo>
                  <a:lnTo>
                    <a:pt x="17" y="6"/>
                  </a:lnTo>
                  <a:lnTo>
                    <a:pt x="24" y="6"/>
                  </a:lnTo>
                  <a:lnTo>
                    <a:pt x="24" y="34"/>
                  </a:lnTo>
                  <a:close/>
                  <a:moveTo>
                    <a:pt x="13" y="34"/>
                  </a:moveTo>
                  <a:lnTo>
                    <a:pt x="7" y="34"/>
                  </a:lnTo>
                  <a:lnTo>
                    <a:pt x="7" y="6"/>
                  </a:lnTo>
                  <a:lnTo>
                    <a:pt x="13" y="6"/>
                  </a:lnTo>
                  <a:lnTo>
                    <a:pt x="13"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482">
              <a:extLst>
                <a:ext uri="{FF2B5EF4-FFF2-40B4-BE49-F238E27FC236}">
                  <a16:creationId xmlns:a16="http://schemas.microsoft.com/office/drawing/2014/main" id="{B9F44CDD-0F9E-40DD-A584-BE721FF2C03C}"/>
                </a:ext>
              </a:extLst>
            </p:cNvPr>
            <p:cNvSpPr>
              <a:spLocks noChangeArrowheads="1"/>
            </p:cNvSpPr>
            <p:nvPr/>
          </p:nvSpPr>
          <p:spPr bwMode="auto">
            <a:xfrm>
              <a:off x="1554163" y="895350"/>
              <a:ext cx="4763" cy="4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483">
              <a:extLst>
                <a:ext uri="{FF2B5EF4-FFF2-40B4-BE49-F238E27FC236}">
                  <a16:creationId xmlns:a16="http://schemas.microsoft.com/office/drawing/2014/main" id="{90FEA87C-8249-4B6B-A65C-245B07E8785F}"/>
                </a:ext>
              </a:extLst>
            </p:cNvPr>
            <p:cNvSpPr>
              <a:spLocks noChangeArrowheads="1"/>
            </p:cNvSpPr>
            <p:nvPr/>
          </p:nvSpPr>
          <p:spPr bwMode="auto">
            <a:xfrm>
              <a:off x="1562101" y="895350"/>
              <a:ext cx="6350" cy="4763"/>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84">
              <a:extLst>
                <a:ext uri="{FF2B5EF4-FFF2-40B4-BE49-F238E27FC236}">
                  <a16:creationId xmlns:a16="http://schemas.microsoft.com/office/drawing/2014/main" id="{5552402F-4C07-4EA5-ADB6-37BD92D45DC9}"/>
                </a:ext>
              </a:extLst>
            </p:cNvPr>
            <p:cNvSpPr>
              <a:spLocks noEditPoints="1"/>
            </p:cNvSpPr>
            <p:nvPr/>
          </p:nvSpPr>
          <p:spPr bwMode="auto">
            <a:xfrm>
              <a:off x="1482726" y="849313"/>
              <a:ext cx="90488" cy="23813"/>
            </a:xfrm>
            <a:custGeom>
              <a:avLst/>
              <a:gdLst>
                <a:gd name="T0" fmla="*/ 45 w 142"/>
                <a:gd name="T1" fmla="*/ 34 h 40"/>
                <a:gd name="T2" fmla="*/ 38 w 142"/>
                <a:gd name="T3" fmla="*/ 34 h 40"/>
                <a:gd name="T4" fmla="*/ 38 w 142"/>
                <a:gd name="T5" fmla="*/ 6 h 40"/>
                <a:gd name="T6" fmla="*/ 45 w 142"/>
                <a:gd name="T7" fmla="*/ 6 h 40"/>
                <a:gd name="T8" fmla="*/ 45 w 142"/>
                <a:gd name="T9" fmla="*/ 34 h 40"/>
                <a:gd name="T10" fmla="*/ 34 w 142"/>
                <a:gd name="T11" fmla="*/ 34 h 40"/>
                <a:gd name="T12" fmla="*/ 28 w 142"/>
                <a:gd name="T13" fmla="*/ 34 h 40"/>
                <a:gd name="T14" fmla="*/ 28 w 142"/>
                <a:gd name="T15" fmla="*/ 6 h 40"/>
                <a:gd name="T16" fmla="*/ 34 w 142"/>
                <a:gd name="T17" fmla="*/ 6 h 40"/>
                <a:gd name="T18" fmla="*/ 34 w 142"/>
                <a:gd name="T19" fmla="*/ 34 h 40"/>
                <a:gd name="T20" fmla="*/ 24 w 142"/>
                <a:gd name="T21" fmla="*/ 34 h 40"/>
                <a:gd name="T22" fmla="*/ 17 w 142"/>
                <a:gd name="T23" fmla="*/ 34 h 40"/>
                <a:gd name="T24" fmla="*/ 17 w 142"/>
                <a:gd name="T25" fmla="*/ 6 h 40"/>
                <a:gd name="T26" fmla="*/ 24 w 142"/>
                <a:gd name="T27" fmla="*/ 6 h 40"/>
                <a:gd name="T28" fmla="*/ 24 w 142"/>
                <a:gd name="T29" fmla="*/ 34 h 40"/>
                <a:gd name="T30" fmla="*/ 13 w 142"/>
                <a:gd name="T31" fmla="*/ 34 h 40"/>
                <a:gd name="T32" fmla="*/ 7 w 142"/>
                <a:gd name="T33" fmla="*/ 34 h 40"/>
                <a:gd name="T34" fmla="*/ 7 w 142"/>
                <a:gd name="T35" fmla="*/ 6 h 40"/>
                <a:gd name="T36" fmla="*/ 13 w 142"/>
                <a:gd name="T37" fmla="*/ 6 h 40"/>
                <a:gd name="T38" fmla="*/ 13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5" y="34"/>
                  </a:moveTo>
                  <a:lnTo>
                    <a:pt x="38" y="34"/>
                  </a:lnTo>
                  <a:lnTo>
                    <a:pt x="38" y="6"/>
                  </a:lnTo>
                  <a:lnTo>
                    <a:pt x="45" y="6"/>
                  </a:lnTo>
                  <a:lnTo>
                    <a:pt x="45" y="34"/>
                  </a:lnTo>
                  <a:close/>
                  <a:moveTo>
                    <a:pt x="34" y="34"/>
                  </a:moveTo>
                  <a:lnTo>
                    <a:pt x="28" y="34"/>
                  </a:lnTo>
                  <a:lnTo>
                    <a:pt x="28" y="6"/>
                  </a:lnTo>
                  <a:lnTo>
                    <a:pt x="34" y="6"/>
                  </a:lnTo>
                  <a:lnTo>
                    <a:pt x="34" y="34"/>
                  </a:lnTo>
                  <a:close/>
                  <a:moveTo>
                    <a:pt x="24" y="34"/>
                  </a:moveTo>
                  <a:lnTo>
                    <a:pt x="17" y="34"/>
                  </a:lnTo>
                  <a:lnTo>
                    <a:pt x="17" y="6"/>
                  </a:lnTo>
                  <a:lnTo>
                    <a:pt x="24" y="6"/>
                  </a:lnTo>
                  <a:lnTo>
                    <a:pt x="24" y="34"/>
                  </a:lnTo>
                  <a:close/>
                  <a:moveTo>
                    <a:pt x="13" y="34"/>
                  </a:moveTo>
                  <a:lnTo>
                    <a:pt x="7" y="34"/>
                  </a:lnTo>
                  <a:lnTo>
                    <a:pt x="7" y="6"/>
                  </a:lnTo>
                  <a:lnTo>
                    <a:pt x="13" y="6"/>
                  </a:lnTo>
                  <a:lnTo>
                    <a:pt x="13"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485">
              <a:extLst>
                <a:ext uri="{FF2B5EF4-FFF2-40B4-BE49-F238E27FC236}">
                  <a16:creationId xmlns:a16="http://schemas.microsoft.com/office/drawing/2014/main" id="{3CC9AE62-F42A-4FD7-8C72-04D2E519699F}"/>
                </a:ext>
              </a:extLst>
            </p:cNvPr>
            <p:cNvSpPr>
              <a:spLocks noChangeArrowheads="1"/>
            </p:cNvSpPr>
            <p:nvPr/>
          </p:nvSpPr>
          <p:spPr bwMode="auto">
            <a:xfrm>
              <a:off x="1554163" y="857250"/>
              <a:ext cx="4763" cy="63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486">
              <a:extLst>
                <a:ext uri="{FF2B5EF4-FFF2-40B4-BE49-F238E27FC236}">
                  <a16:creationId xmlns:a16="http://schemas.microsoft.com/office/drawing/2014/main" id="{D3C45BC8-B374-4776-9611-7AA0BA2D2512}"/>
                </a:ext>
              </a:extLst>
            </p:cNvPr>
            <p:cNvSpPr>
              <a:spLocks noChangeArrowheads="1"/>
            </p:cNvSpPr>
            <p:nvPr/>
          </p:nvSpPr>
          <p:spPr bwMode="auto">
            <a:xfrm>
              <a:off x="1562101" y="857250"/>
              <a:ext cx="6350" cy="635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87">
              <a:extLst>
                <a:ext uri="{FF2B5EF4-FFF2-40B4-BE49-F238E27FC236}">
                  <a16:creationId xmlns:a16="http://schemas.microsoft.com/office/drawing/2014/main" id="{4E3DFE46-FA8F-4ADD-9011-677B28D4668C}"/>
                </a:ext>
              </a:extLst>
            </p:cNvPr>
            <p:cNvSpPr>
              <a:spLocks noEditPoints="1"/>
            </p:cNvSpPr>
            <p:nvPr/>
          </p:nvSpPr>
          <p:spPr bwMode="auto">
            <a:xfrm>
              <a:off x="1482726" y="811213"/>
              <a:ext cx="90488" cy="26988"/>
            </a:xfrm>
            <a:custGeom>
              <a:avLst/>
              <a:gdLst>
                <a:gd name="T0" fmla="*/ 45 w 142"/>
                <a:gd name="T1" fmla="*/ 35 h 41"/>
                <a:gd name="T2" fmla="*/ 38 w 142"/>
                <a:gd name="T3" fmla="*/ 35 h 41"/>
                <a:gd name="T4" fmla="*/ 38 w 142"/>
                <a:gd name="T5" fmla="*/ 6 h 41"/>
                <a:gd name="T6" fmla="*/ 45 w 142"/>
                <a:gd name="T7" fmla="*/ 6 h 41"/>
                <a:gd name="T8" fmla="*/ 45 w 142"/>
                <a:gd name="T9" fmla="*/ 35 h 41"/>
                <a:gd name="T10" fmla="*/ 34 w 142"/>
                <a:gd name="T11" fmla="*/ 35 h 41"/>
                <a:gd name="T12" fmla="*/ 28 w 142"/>
                <a:gd name="T13" fmla="*/ 35 h 41"/>
                <a:gd name="T14" fmla="*/ 28 w 142"/>
                <a:gd name="T15" fmla="*/ 6 h 41"/>
                <a:gd name="T16" fmla="*/ 34 w 142"/>
                <a:gd name="T17" fmla="*/ 6 h 41"/>
                <a:gd name="T18" fmla="*/ 34 w 142"/>
                <a:gd name="T19" fmla="*/ 35 h 41"/>
                <a:gd name="T20" fmla="*/ 24 w 142"/>
                <a:gd name="T21" fmla="*/ 35 h 41"/>
                <a:gd name="T22" fmla="*/ 17 w 142"/>
                <a:gd name="T23" fmla="*/ 35 h 41"/>
                <a:gd name="T24" fmla="*/ 17 w 142"/>
                <a:gd name="T25" fmla="*/ 6 h 41"/>
                <a:gd name="T26" fmla="*/ 24 w 142"/>
                <a:gd name="T27" fmla="*/ 6 h 41"/>
                <a:gd name="T28" fmla="*/ 24 w 142"/>
                <a:gd name="T29" fmla="*/ 35 h 41"/>
                <a:gd name="T30" fmla="*/ 13 w 142"/>
                <a:gd name="T31" fmla="*/ 35 h 41"/>
                <a:gd name="T32" fmla="*/ 7 w 142"/>
                <a:gd name="T33" fmla="*/ 35 h 41"/>
                <a:gd name="T34" fmla="*/ 7 w 142"/>
                <a:gd name="T35" fmla="*/ 6 h 41"/>
                <a:gd name="T36" fmla="*/ 13 w 142"/>
                <a:gd name="T37" fmla="*/ 6 h 41"/>
                <a:gd name="T38" fmla="*/ 13 w 142"/>
                <a:gd name="T39" fmla="*/ 35 h 41"/>
                <a:gd name="T40" fmla="*/ 0 w 142"/>
                <a:gd name="T41" fmla="*/ 41 h 41"/>
                <a:gd name="T42" fmla="*/ 142 w 142"/>
                <a:gd name="T43" fmla="*/ 41 h 41"/>
                <a:gd name="T44" fmla="*/ 142 w 142"/>
                <a:gd name="T45" fmla="*/ 0 h 41"/>
                <a:gd name="T46" fmla="*/ 0 w 142"/>
                <a:gd name="T47" fmla="*/ 0 h 41"/>
                <a:gd name="T48" fmla="*/ 0 w 142"/>
                <a:gd name="T4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1">
                  <a:moveTo>
                    <a:pt x="45" y="35"/>
                  </a:moveTo>
                  <a:lnTo>
                    <a:pt x="38" y="35"/>
                  </a:lnTo>
                  <a:lnTo>
                    <a:pt x="38" y="6"/>
                  </a:lnTo>
                  <a:lnTo>
                    <a:pt x="45" y="6"/>
                  </a:lnTo>
                  <a:lnTo>
                    <a:pt x="45" y="35"/>
                  </a:lnTo>
                  <a:close/>
                  <a:moveTo>
                    <a:pt x="34" y="35"/>
                  </a:moveTo>
                  <a:lnTo>
                    <a:pt x="28" y="35"/>
                  </a:lnTo>
                  <a:lnTo>
                    <a:pt x="28" y="6"/>
                  </a:lnTo>
                  <a:lnTo>
                    <a:pt x="34" y="6"/>
                  </a:lnTo>
                  <a:lnTo>
                    <a:pt x="34" y="35"/>
                  </a:lnTo>
                  <a:close/>
                  <a:moveTo>
                    <a:pt x="24" y="35"/>
                  </a:moveTo>
                  <a:lnTo>
                    <a:pt x="17" y="35"/>
                  </a:lnTo>
                  <a:lnTo>
                    <a:pt x="17" y="6"/>
                  </a:lnTo>
                  <a:lnTo>
                    <a:pt x="24" y="6"/>
                  </a:lnTo>
                  <a:lnTo>
                    <a:pt x="24" y="35"/>
                  </a:lnTo>
                  <a:close/>
                  <a:moveTo>
                    <a:pt x="13" y="35"/>
                  </a:moveTo>
                  <a:lnTo>
                    <a:pt x="7" y="35"/>
                  </a:lnTo>
                  <a:lnTo>
                    <a:pt x="7" y="6"/>
                  </a:lnTo>
                  <a:lnTo>
                    <a:pt x="13" y="6"/>
                  </a:lnTo>
                  <a:lnTo>
                    <a:pt x="13" y="35"/>
                  </a:lnTo>
                  <a:close/>
                  <a:moveTo>
                    <a:pt x="0" y="41"/>
                  </a:moveTo>
                  <a:lnTo>
                    <a:pt x="142" y="41"/>
                  </a:lnTo>
                  <a:lnTo>
                    <a:pt x="142" y="0"/>
                  </a:lnTo>
                  <a:lnTo>
                    <a:pt x="0" y="0"/>
                  </a:lnTo>
                  <a:lnTo>
                    <a:pt x="0" y="41"/>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Oval 488">
              <a:extLst>
                <a:ext uri="{FF2B5EF4-FFF2-40B4-BE49-F238E27FC236}">
                  <a16:creationId xmlns:a16="http://schemas.microsoft.com/office/drawing/2014/main" id="{DDFEF0E1-1789-4836-BF99-750ED07D63E8}"/>
                </a:ext>
              </a:extLst>
            </p:cNvPr>
            <p:cNvSpPr>
              <a:spLocks noChangeArrowheads="1"/>
            </p:cNvSpPr>
            <p:nvPr/>
          </p:nvSpPr>
          <p:spPr bwMode="auto">
            <a:xfrm>
              <a:off x="1554163" y="822325"/>
              <a:ext cx="4763" cy="4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489">
              <a:extLst>
                <a:ext uri="{FF2B5EF4-FFF2-40B4-BE49-F238E27FC236}">
                  <a16:creationId xmlns:a16="http://schemas.microsoft.com/office/drawing/2014/main" id="{90E26DAA-54D2-4FC9-AA82-B55FFE081716}"/>
                </a:ext>
              </a:extLst>
            </p:cNvPr>
            <p:cNvSpPr>
              <a:spLocks noChangeArrowheads="1"/>
            </p:cNvSpPr>
            <p:nvPr/>
          </p:nvSpPr>
          <p:spPr bwMode="auto">
            <a:xfrm>
              <a:off x="1562101" y="822325"/>
              <a:ext cx="6350" cy="4763"/>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90">
              <a:extLst>
                <a:ext uri="{FF2B5EF4-FFF2-40B4-BE49-F238E27FC236}">
                  <a16:creationId xmlns:a16="http://schemas.microsoft.com/office/drawing/2014/main" id="{F076B1FA-D5ED-464C-8C97-A30C68F3A776}"/>
                </a:ext>
              </a:extLst>
            </p:cNvPr>
            <p:cNvSpPr>
              <a:spLocks noEditPoints="1"/>
            </p:cNvSpPr>
            <p:nvPr/>
          </p:nvSpPr>
          <p:spPr bwMode="auto">
            <a:xfrm>
              <a:off x="1482726" y="776288"/>
              <a:ext cx="90488" cy="25400"/>
            </a:xfrm>
            <a:custGeom>
              <a:avLst/>
              <a:gdLst>
                <a:gd name="T0" fmla="*/ 45 w 142"/>
                <a:gd name="T1" fmla="*/ 34 h 40"/>
                <a:gd name="T2" fmla="*/ 38 w 142"/>
                <a:gd name="T3" fmla="*/ 34 h 40"/>
                <a:gd name="T4" fmla="*/ 38 w 142"/>
                <a:gd name="T5" fmla="*/ 6 h 40"/>
                <a:gd name="T6" fmla="*/ 45 w 142"/>
                <a:gd name="T7" fmla="*/ 6 h 40"/>
                <a:gd name="T8" fmla="*/ 45 w 142"/>
                <a:gd name="T9" fmla="*/ 34 h 40"/>
                <a:gd name="T10" fmla="*/ 34 w 142"/>
                <a:gd name="T11" fmla="*/ 34 h 40"/>
                <a:gd name="T12" fmla="*/ 28 w 142"/>
                <a:gd name="T13" fmla="*/ 34 h 40"/>
                <a:gd name="T14" fmla="*/ 28 w 142"/>
                <a:gd name="T15" fmla="*/ 6 h 40"/>
                <a:gd name="T16" fmla="*/ 34 w 142"/>
                <a:gd name="T17" fmla="*/ 6 h 40"/>
                <a:gd name="T18" fmla="*/ 34 w 142"/>
                <a:gd name="T19" fmla="*/ 34 h 40"/>
                <a:gd name="T20" fmla="*/ 24 w 142"/>
                <a:gd name="T21" fmla="*/ 34 h 40"/>
                <a:gd name="T22" fmla="*/ 17 w 142"/>
                <a:gd name="T23" fmla="*/ 34 h 40"/>
                <a:gd name="T24" fmla="*/ 17 w 142"/>
                <a:gd name="T25" fmla="*/ 6 h 40"/>
                <a:gd name="T26" fmla="*/ 24 w 142"/>
                <a:gd name="T27" fmla="*/ 6 h 40"/>
                <a:gd name="T28" fmla="*/ 24 w 142"/>
                <a:gd name="T29" fmla="*/ 34 h 40"/>
                <a:gd name="T30" fmla="*/ 13 w 142"/>
                <a:gd name="T31" fmla="*/ 34 h 40"/>
                <a:gd name="T32" fmla="*/ 7 w 142"/>
                <a:gd name="T33" fmla="*/ 34 h 40"/>
                <a:gd name="T34" fmla="*/ 7 w 142"/>
                <a:gd name="T35" fmla="*/ 6 h 40"/>
                <a:gd name="T36" fmla="*/ 13 w 142"/>
                <a:gd name="T37" fmla="*/ 6 h 40"/>
                <a:gd name="T38" fmla="*/ 13 w 142"/>
                <a:gd name="T39" fmla="*/ 34 h 40"/>
                <a:gd name="T40" fmla="*/ 0 w 142"/>
                <a:gd name="T41" fmla="*/ 40 h 40"/>
                <a:gd name="T42" fmla="*/ 142 w 142"/>
                <a:gd name="T43" fmla="*/ 40 h 40"/>
                <a:gd name="T44" fmla="*/ 142 w 142"/>
                <a:gd name="T45" fmla="*/ 0 h 40"/>
                <a:gd name="T46" fmla="*/ 0 w 142"/>
                <a:gd name="T47" fmla="*/ 0 h 40"/>
                <a:gd name="T48" fmla="*/ 0 w 142"/>
                <a:gd name="T4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0">
                  <a:moveTo>
                    <a:pt x="45" y="34"/>
                  </a:moveTo>
                  <a:lnTo>
                    <a:pt x="38" y="34"/>
                  </a:lnTo>
                  <a:lnTo>
                    <a:pt x="38" y="6"/>
                  </a:lnTo>
                  <a:lnTo>
                    <a:pt x="45" y="6"/>
                  </a:lnTo>
                  <a:lnTo>
                    <a:pt x="45" y="34"/>
                  </a:lnTo>
                  <a:close/>
                  <a:moveTo>
                    <a:pt x="34" y="34"/>
                  </a:moveTo>
                  <a:lnTo>
                    <a:pt x="28" y="34"/>
                  </a:lnTo>
                  <a:lnTo>
                    <a:pt x="28" y="6"/>
                  </a:lnTo>
                  <a:lnTo>
                    <a:pt x="34" y="6"/>
                  </a:lnTo>
                  <a:lnTo>
                    <a:pt x="34" y="34"/>
                  </a:lnTo>
                  <a:close/>
                  <a:moveTo>
                    <a:pt x="24" y="34"/>
                  </a:moveTo>
                  <a:lnTo>
                    <a:pt x="17" y="34"/>
                  </a:lnTo>
                  <a:lnTo>
                    <a:pt x="17" y="6"/>
                  </a:lnTo>
                  <a:lnTo>
                    <a:pt x="24" y="6"/>
                  </a:lnTo>
                  <a:lnTo>
                    <a:pt x="24" y="34"/>
                  </a:lnTo>
                  <a:close/>
                  <a:moveTo>
                    <a:pt x="13" y="34"/>
                  </a:moveTo>
                  <a:lnTo>
                    <a:pt x="7" y="34"/>
                  </a:lnTo>
                  <a:lnTo>
                    <a:pt x="7" y="6"/>
                  </a:lnTo>
                  <a:lnTo>
                    <a:pt x="13" y="6"/>
                  </a:lnTo>
                  <a:lnTo>
                    <a:pt x="13" y="34"/>
                  </a:lnTo>
                  <a:close/>
                  <a:moveTo>
                    <a:pt x="0" y="40"/>
                  </a:moveTo>
                  <a:lnTo>
                    <a:pt x="142" y="40"/>
                  </a:lnTo>
                  <a:lnTo>
                    <a:pt x="142" y="0"/>
                  </a:lnTo>
                  <a:lnTo>
                    <a:pt x="0" y="0"/>
                  </a:lnTo>
                  <a:lnTo>
                    <a:pt x="0" y="40"/>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Oval 491">
              <a:extLst>
                <a:ext uri="{FF2B5EF4-FFF2-40B4-BE49-F238E27FC236}">
                  <a16:creationId xmlns:a16="http://schemas.microsoft.com/office/drawing/2014/main" id="{96A7C9DF-D509-41D6-B620-405653D4C92A}"/>
                </a:ext>
              </a:extLst>
            </p:cNvPr>
            <p:cNvSpPr>
              <a:spLocks noChangeArrowheads="1"/>
            </p:cNvSpPr>
            <p:nvPr/>
          </p:nvSpPr>
          <p:spPr bwMode="auto">
            <a:xfrm>
              <a:off x="1554163" y="785813"/>
              <a:ext cx="4763" cy="63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492">
              <a:extLst>
                <a:ext uri="{FF2B5EF4-FFF2-40B4-BE49-F238E27FC236}">
                  <a16:creationId xmlns:a16="http://schemas.microsoft.com/office/drawing/2014/main" id="{D5AE16D2-E5F6-474F-ADF7-6CFA0CDBDE7D}"/>
                </a:ext>
              </a:extLst>
            </p:cNvPr>
            <p:cNvSpPr>
              <a:spLocks noChangeArrowheads="1"/>
            </p:cNvSpPr>
            <p:nvPr/>
          </p:nvSpPr>
          <p:spPr bwMode="auto">
            <a:xfrm>
              <a:off x="1562101" y="785813"/>
              <a:ext cx="6350" cy="635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93">
              <a:extLst>
                <a:ext uri="{FF2B5EF4-FFF2-40B4-BE49-F238E27FC236}">
                  <a16:creationId xmlns:a16="http://schemas.microsoft.com/office/drawing/2014/main" id="{5E9519BE-E9FA-422B-89DA-F0949A383B34}"/>
                </a:ext>
              </a:extLst>
            </p:cNvPr>
            <p:cNvSpPr>
              <a:spLocks/>
            </p:cNvSpPr>
            <p:nvPr/>
          </p:nvSpPr>
          <p:spPr bwMode="auto">
            <a:xfrm>
              <a:off x="1303338" y="708025"/>
              <a:ext cx="136525" cy="136525"/>
            </a:xfrm>
            <a:custGeom>
              <a:avLst/>
              <a:gdLst>
                <a:gd name="T0" fmla="*/ 177 w 214"/>
                <a:gd name="T1" fmla="*/ 173 h 214"/>
                <a:gd name="T2" fmla="*/ 40 w 214"/>
                <a:gd name="T3" fmla="*/ 177 h 214"/>
                <a:gd name="T4" fmla="*/ 37 w 214"/>
                <a:gd name="T5" fmla="*/ 40 h 214"/>
                <a:gd name="T6" fmla="*/ 174 w 214"/>
                <a:gd name="T7" fmla="*/ 37 h 214"/>
                <a:gd name="T8" fmla="*/ 177 w 214"/>
                <a:gd name="T9" fmla="*/ 173 h 214"/>
              </a:gdLst>
              <a:ahLst/>
              <a:cxnLst>
                <a:cxn ang="0">
                  <a:pos x="T0" y="T1"/>
                </a:cxn>
                <a:cxn ang="0">
                  <a:pos x="T2" y="T3"/>
                </a:cxn>
                <a:cxn ang="0">
                  <a:pos x="T4" y="T5"/>
                </a:cxn>
                <a:cxn ang="0">
                  <a:pos x="T6" y="T7"/>
                </a:cxn>
                <a:cxn ang="0">
                  <a:pos x="T8" y="T9"/>
                </a:cxn>
              </a:cxnLst>
              <a:rect l="0" t="0" r="r" b="b"/>
              <a:pathLst>
                <a:path w="214" h="214">
                  <a:moveTo>
                    <a:pt x="177" y="173"/>
                  </a:moveTo>
                  <a:cubicBezTo>
                    <a:pt x="140" y="212"/>
                    <a:pt x="79" y="214"/>
                    <a:pt x="40" y="177"/>
                  </a:cubicBezTo>
                  <a:cubicBezTo>
                    <a:pt x="2" y="140"/>
                    <a:pt x="0" y="79"/>
                    <a:pt x="37" y="40"/>
                  </a:cubicBezTo>
                  <a:cubicBezTo>
                    <a:pt x="74" y="1"/>
                    <a:pt x="135" y="0"/>
                    <a:pt x="174" y="37"/>
                  </a:cubicBezTo>
                  <a:cubicBezTo>
                    <a:pt x="213" y="73"/>
                    <a:pt x="214" y="135"/>
                    <a:pt x="177" y="1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94">
              <a:extLst>
                <a:ext uri="{FF2B5EF4-FFF2-40B4-BE49-F238E27FC236}">
                  <a16:creationId xmlns:a16="http://schemas.microsoft.com/office/drawing/2014/main" id="{BDE9D438-C183-4E4B-A07B-A9BBE6F08D90}"/>
                </a:ext>
              </a:extLst>
            </p:cNvPr>
            <p:cNvSpPr>
              <a:spLocks/>
            </p:cNvSpPr>
            <p:nvPr/>
          </p:nvSpPr>
          <p:spPr bwMode="auto">
            <a:xfrm>
              <a:off x="1423988" y="754063"/>
              <a:ext cx="7938" cy="22225"/>
            </a:xfrm>
            <a:custGeom>
              <a:avLst/>
              <a:gdLst>
                <a:gd name="T0" fmla="*/ 3 w 12"/>
                <a:gd name="T1" fmla="*/ 3 h 35"/>
                <a:gd name="T2" fmla="*/ 0 w 12"/>
                <a:gd name="T3" fmla="*/ 4 h 35"/>
                <a:gd name="T4" fmla="*/ 0 w 12"/>
                <a:gd name="T5" fmla="*/ 8 h 35"/>
                <a:gd name="T6" fmla="*/ 2 w 12"/>
                <a:gd name="T7" fmla="*/ 7 h 35"/>
                <a:gd name="T8" fmla="*/ 5 w 12"/>
                <a:gd name="T9" fmla="*/ 6 h 35"/>
                <a:gd name="T10" fmla="*/ 7 w 12"/>
                <a:gd name="T11" fmla="*/ 5 h 35"/>
                <a:gd name="T12" fmla="*/ 8 w 12"/>
                <a:gd name="T13" fmla="*/ 4 h 35"/>
                <a:gd name="T14" fmla="*/ 8 w 12"/>
                <a:gd name="T15" fmla="*/ 35 h 35"/>
                <a:gd name="T16" fmla="*/ 12 w 12"/>
                <a:gd name="T17" fmla="*/ 35 h 35"/>
                <a:gd name="T18" fmla="*/ 12 w 12"/>
                <a:gd name="T19" fmla="*/ 17 h 35"/>
                <a:gd name="T20" fmla="*/ 7 w 12"/>
                <a:gd name="T21" fmla="*/ 0 h 35"/>
                <a:gd name="T22" fmla="*/ 6 w 12"/>
                <a:gd name="T23" fmla="*/ 1 h 35"/>
                <a:gd name="T24" fmla="*/ 3 w 12"/>
                <a:gd name="T25"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5">
                  <a:moveTo>
                    <a:pt x="3" y="3"/>
                  </a:moveTo>
                  <a:cubicBezTo>
                    <a:pt x="2" y="3"/>
                    <a:pt x="1" y="3"/>
                    <a:pt x="0" y="4"/>
                  </a:cubicBezTo>
                  <a:lnTo>
                    <a:pt x="0" y="8"/>
                  </a:lnTo>
                  <a:cubicBezTo>
                    <a:pt x="1" y="8"/>
                    <a:pt x="1" y="7"/>
                    <a:pt x="2" y="7"/>
                  </a:cubicBezTo>
                  <a:cubicBezTo>
                    <a:pt x="3" y="7"/>
                    <a:pt x="4" y="6"/>
                    <a:pt x="5" y="6"/>
                  </a:cubicBezTo>
                  <a:cubicBezTo>
                    <a:pt x="5" y="6"/>
                    <a:pt x="6" y="5"/>
                    <a:pt x="7" y="5"/>
                  </a:cubicBezTo>
                  <a:cubicBezTo>
                    <a:pt x="7" y="4"/>
                    <a:pt x="8" y="4"/>
                    <a:pt x="8" y="4"/>
                  </a:cubicBezTo>
                  <a:lnTo>
                    <a:pt x="8" y="35"/>
                  </a:lnTo>
                  <a:lnTo>
                    <a:pt x="12" y="35"/>
                  </a:lnTo>
                  <a:lnTo>
                    <a:pt x="12" y="17"/>
                  </a:lnTo>
                  <a:cubicBezTo>
                    <a:pt x="11" y="12"/>
                    <a:pt x="10" y="6"/>
                    <a:pt x="7" y="0"/>
                  </a:cubicBezTo>
                  <a:cubicBezTo>
                    <a:pt x="7" y="1"/>
                    <a:pt x="6" y="1"/>
                    <a:pt x="6" y="1"/>
                  </a:cubicBezTo>
                  <a:cubicBezTo>
                    <a:pt x="5" y="2"/>
                    <a:pt x="4" y="2"/>
                    <a:pt x="3" y="3"/>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95">
              <a:extLst>
                <a:ext uri="{FF2B5EF4-FFF2-40B4-BE49-F238E27FC236}">
                  <a16:creationId xmlns:a16="http://schemas.microsoft.com/office/drawing/2014/main" id="{1CFD1C42-BB35-4E8F-95A4-3DDE05D44540}"/>
                </a:ext>
              </a:extLst>
            </p:cNvPr>
            <p:cNvSpPr>
              <a:spLocks/>
            </p:cNvSpPr>
            <p:nvPr/>
          </p:nvSpPr>
          <p:spPr bwMode="auto">
            <a:xfrm>
              <a:off x="1409701" y="728663"/>
              <a:ext cx="3175" cy="12700"/>
            </a:xfrm>
            <a:custGeom>
              <a:avLst/>
              <a:gdLst>
                <a:gd name="T0" fmla="*/ 4 w 4"/>
                <a:gd name="T1" fmla="*/ 21 h 21"/>
                <a:gd name="T2" fmla="*/ 4 w 4"/>
                <a:gd name="T3" fmla="*/ 4 h 21"/>
                <a:gd name="T4" fmla="*/ 0 w 4"/>
                <a:gd name="T5" fmla="*/ 0 h 21"/>
                <a:gd name="T6" fmla="*/ 0 w 4"/>
                <a:gd name="T7" fmla="*/ 21 h 21"/>
                <a:gd name="T8" fmla="*/ 4 w 4"/>
                <a:gd name="T9" fmla="*/ 21 h 21"/>
              </a:gdLst>
              <a:ahLst/>
              <a:cxnLst>
                <a:cxn ang="0">
                  <a:pos x="T0" y="T1"/>
                </a:cxn>
                <a:cxn ang="0">
                  <a:pos x="T2" y="T3"/>
                </a:cxn>
                <a:cxn ang="0">
                  <a:pos x="T4" y="T5"/>
                </a:cxn>
                <a:cxn ang="0">
                  <a:pos x="T6" y="T7"/>
                </a:cxn>
                <a:cxn ang="0">
                  <a:pos x="T8" y="T9"/>
                </a:cxn>
              </a:cxnLst>
              <a:rect l="0" t="0" r="r" b="b"/>
              <a:pathLst>
                <a:path w="4" h="21">
                  <a:moveTo>
                    <a:pt x="4" y="21"/>
                  </a:moveTo>
                  <a:lnTo>
                    <a:pt x="4" y="4"/>
                  </a:lnTo>
                  <a:cubicBezTo>
                    <a:pt x="3" y="3"/>
                    <a:pt x="1" y="2"/>
                    <a:pt x="0" y="0"/>
                  </a:cubicBezTo>
                  <a:lnTo>
                    <a:pt x="0" y="21"/>
                  </a:lnTo>
                  <a:lnTo>
                    <a:pt x="4" y="21"/>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96">
              <a:extLst>
                <a:ext uri="{FF2B5EF4-FFF2-40B4-BE49-F238E27FC236}">
                  <a16:creationId xmlns:a16="http://schemas.microsoft.com/office/drawing/2014/main" id="{F6092C92-00E3-483E-BC86-E69CACDEF136}"/>
                </a:ext>
              </a:extLst>
            </p:cNvPr>
            <p:cNvSpPr>
              <a:spLocks/>
            </p:cNvSpPr>
            <p:nvPr/>
          </p:nvSpPr>
          <p:spPr bwMode="auto">
            <a:xfrm>
              <a:off x="1331913" y="822325"/>
              <a:ext cx="7938" cy="6350"/>
            </a:xfrm>
            <a:custGeom>
              <a:avLst/>
              <a:gdLst>
                <a:gd name="T0" fmla="*/ 2 w 12"/>
                <a:gd name="T1" fmla="*/ 0 h 10"/>
                <a:gd name="T2" fmla="*/ 0 w 12"/>
                <a:gd name="T3" fmla="*/ 1 h 10"/>
                <a:gd name="T4" fmla="*/ 12 w 12"/>
                <a:gd name="T5" fmla="*/ 10 h 10"/>
                <a:gd name="T6" fmla="*/ 2 w 12"/>
                <a:gd name="T7" fmla="*/ 0 h 10"/>
              </a:gdLst>
              <a:ahLst/>
              <a:cxnLst>
                <a:cxn ang="0">
                  <a:pos x="T0" y="T1"/>
                </a:cxn>
                <a:cxn ang="0">
                  <a:pos x="T2" y="T3"/>
                </a:cxn>
                <a:cxn ang="0">
                  <a:pos x="T4" y="T5"/>
                </a:cxn>
                <a:cxn ang="0">
                  <a:pos x="T6" y="T7"/>
                </a:cxn>
              </a:cxnLst>
              <a:rect l="0" t="0" r="r" b="b"/>
              <a:pathLst>
                <a:path w="12" h="10">
                  <a:moveTo>
                    <a:pt x="2" y="0"/>
                  </a:moveTo>
                  <a:cubicBezTo>
                    <a:pt x="1" y="0"/>
                    <a:pt x="0" y="1"/>
                    <a:pt x="0" y="1"/>
                  </a:cubicBezTo>
                  <a:cubicBezTo>
                    <a:pt x="4" y="4"/>
                    <a:pt x="8" y="7"/>
                    <a:pt x="12" y="10"/>
                  </a:cubicBezTo>
                  <a:cubicBezTo>
                    <a:pt x="11" y="4"/>
                    <a:pt x="7" y="0"/>
                    <a:pt x="2" y="0"/>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97">
              <a:extLst>
                <a:ext uri="{FF2B5EF4-FFF2-40B4-BE49-F238E27FC236}">
                  <a16:creationId xmlns:a16="http://schemas.microsoft.com/office/drawing/2014/main" id="{A3383B7D-3142-463C-BB1E-64D284771A27}"/>
                </a:ext>
              </a:extLst>
            </p:cNvPr>
            <p:cNvSpPr>
              <a:spLocks/>
            </p:cNvSpPr>
            <p:nvPr/>
          </p:nvSpPr>
          <p:spPr bwMode="auto">
            <a:xfrm>
              <a:off x="1395413" y="787400"/>
              <a:ext cx="7938" cy="23813"/>
            </a:xfrm>
            <a:custGeom>
              <a:avLst/>
              <a:gdLst>
                <a:gd name="T0" fmla="*/ 13 w 13"/>
                <a:gd name="T1" fmla="*/ 37 h 37"/>
                <a:gd name="T2" fmla="*/ 13 w 13"/>
                <a:gd name="T3" fmla="*/ 0 h 37"/>
                <a:gd name="T4" fmla="*/ 11 w 13"/>
                <a:gd name="T5" fmla="*/ 0 h 37"/>
                <a:gd name="T6" fmla="*/ 9 w 13"/>
                <a:gd name="T7" fmla="*/ 2 h 37"/>
                <a:gd name="T8" fmla="*/ 6 w 13"/>
                <a:gd name="T9" fmla="*/ 3 h 37"/>
                <a:gd name="T10" fmla="*/ 3 w 13"/>
                <a:gd name="T11" fmla="*/ 5 h 37"/>
                <a:gd name="T12" fmla="*/ 0 w 13"/>
                <a:gd name="T13" fmla="*/ 6 h 37"/>
                <a:gd name="T14" fmla="*/ 0 w 13"/>
                <a:gd name="T15" fmla="*/ 10 h 37"/>
                <a:gd name="T16" fmla="*/ 3 w 13"/>
                <a:gd name="T17" fmla="*/ 9 h 37"/>
                <a:gd name="T18" fmla="*/ 5 w 13"/>
                <a:gd name="T19" fmla="*/ 8 h 37"/>
                <a:gd name="T20" fmla="*/ 7 w 13"/>
                <a:gd name="T21" fmla="*/ 7 h 37"/>
                <a:gd name="T22" fmla="*/ 9 w 13"/>
                <a:gd name="T23" fmla="*/ 6 h 37"/>
                <a:gd name="T24" fmla="*/ 9 w 13"/>
                <a:gd name="T25" fmla="*/ 37 h 37"/>
                <a:gd name="T26" fmla="*/ 13 w 13"/>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7">
                  <a:moveTo>
                    <a:pt x="13" y="37"/>
                  </a:moveTo>
                  <a:lnTo>
                    <a:pt x="13" y="0"/>
                  </a:lnTo>
                  <a:lnTo>
                    <a:pt x="11" y="0"/>
                  </a:lnTo>
                  <a:cubicBezTo>
                    <a:pt x="11" y="1"/>
                    <a:pt x="10" y="1"/>
                    <a:pt x="9" y="2"/>
                  </a:cubicBezTo>
                  <a:cubicBezTo>
                    <a:pt x="8" y="2"/>
                    <a:pt x="7" y="3"/>
                    <a:pt x="6" y="3"/>
                  </a:cubicBezTo>
                  <a:cubicBezTo>
                    <a:pt x="5" y="4"/>
                    <a:pt x="4" y="4"/>
                    <a:pt x="3" y="5"/>
                  </a:cubicBezTo>
                  <a:cubicBezTo>
                    <a:pt x="2" y="5"/>
                    <a:pt x="1" y="6"/>
                    <a:pt x="0" y="6"/>
                  </a:cubicBezTo>
                  <a:lnTo>
                    <a:pt x="0" y="10"/>
                  </a:lnTo>
                  <a:cubicBezTo>
                    <a:pt x="1" y="10"/>
                    <a:pt x="2" y="10"/>
                    <a:pt x="3" y="9"/>
                  </a:cubicBezTo>
                  <a:cubicBezTo>
                    <a:pt x="4" y="9"/>
                    <a:pt x="4" y="9"/>
                    <a:pt x="5" y="8"/>
                  </a:cubicBezTo>
                  <a:cubicBezTo>
                    <a:pt x="6" y="8"/>
                    <a:pt x="7" y="7"/>
                    <a:pt x="7" y="7"/>
                  </a:cubicBezTo>
                  <a:cubicBezTo>
                    <a:pt x="8" y="7"/>
                    <a:pt x="8" y="6"/>
                    <a:pt x="9" y="6"/>
                  </a:cubicBezTo>
                  <a:lnTo>
                    <a:pt x="9" y="37"/>
                  </a:lnTo>
                  <a:lnTo>
                    <a:pt x="13"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98">
              <a:extLst>
                <a:ext uri="{FF2B5EF4-FFF2-40B4-BE49-F238E27FC236}">
                  <a16:creationId xmlns:a16="http://schemas.microsoft.com/office/drawing/2014/main" id="{C0AE53DF-DADF-40AF-9BB6-A909F180B428}"/>
                </a:ext>
              </a:extLst>
            </p:cNvPr>
            <p:cNvSpPr>
              <a:spLocks noEditPoints="1"/>
            </p:cNvSpPr>
            <p:nvPr/>
          </p:nvSpPr>
          <p:spPr bwMode="auto">
            <a:xfrm>
              <a:off x="1401763" y="752475"/>
              <a:ext cx="15875" cy="23813"/>
            </a:xfrm>
            <a:custGeom>
              <a:avLst/>
              <a:gdLst>
                <a:gd name="T0" fmla="*/ 19 w 23"/>
                <a:gd name="T1" fmla="*/ 19 h 37"/>
                <a:gd name="T2" fmla="*/ 12 w 23"/>
                <a:gd name="T3" fmla="*/ 34 h 37"/>
                <a:gd name="T4" fmla="*/ 4 w 23"/>
                <a:gd name="T5" fmla="*/ 19 h 37"/>
                <a:gd name="T6" fmla="*/ 12 w 23"/>
                <a:gd name="T7" fmla="*/ 4 h 37"/>
                <a:gd name="T8" fmla="*/ 19 w 23"/>
                <a:gd name="T9" fmla="*/ 19 h 37"/>
                <a:gd name="T10" fmla="*/ 7 w 23"/>
                <a:gd name="T11" fmla="*/ 1 h 37"/>
                <a:gd name="T12" fmla="*/ 3 w 23"/>
                <a:gd name="T13" fmla="*/ 5 h 37"/>
                <a:gd name="T14" fmla="*/ 1 w 23"/>
                <a:gd name="T15" fmla="*/ 11 h 37"/>
                <a:gd name="T16" fmla="*/ 0 w 23"/>
                <a:gd name="T17" fmla="*/ 19 h 37"/>
                <a:gd name="T18" fmla="*/ 1 w 23"/>
                <a:gd name="T19" fmla="*/ 27 h 37"/>
                <a:gd name="T20" fmla="*/ 3 w 23"/>
                <a:gd name="T21" fmla="*/ 33 h 37"/>
                <a:gd name="T22" fmla="*/ 6 w 23"/>
                <a:gd name="T23" fmla="*/ 36 h 37"/>
                <a:gd name="T24" fmla="*/ 11 w 23"/>
                <a:gd name="T25" fmla="*/ 37 h 37"/>
                <a:gd name="T26" fmla="*/ 16 w 23"/>
                <a:gd name="T27" fmla="*/ 36 h 37"/>
                <a:gd name="T28" fmla="*/ 20 w 23"/>
                <a:gd name="T29" fmla="*/ 32 h 37"/>
                <a:gd name="T30" fmla="*/ 23 w 23"/>
                <a:gd name="T31" fmla="*/ 27 h 37"/>
                <a:gd name="T32" fmla="*/ 23 w 23"/>
                <a:gd name="T33" fmla="*/ 19 h 37"/>
                <a:gd name="T34" fmla="*/ 12 w 23"/>
                <a:gd name="T35" fmla="*/ 0 h 37"/>
                <a:gd name="T36" fmla="*/ 7 w 23"/>
                <a:gd name="T37"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7">
                  <a:moveTo>
                    <a:pt x="19" y="19"/>
                  </a:moveTo>
                  <a:cubicBezTo>
                    <a:pt x="19" y="29"/>
                    <a:pt x="17" y="34"/>
                    <a:pt x="12" y="34"/>
                  </a:cubicBezTo>
                  <a:cubicBezTo>
                    <a:pt x="7" y="34"/>
                    <a:pt x="4" y="29"/>
                    <a:pt x="4" y="19"/>
                  </a:cubicBezTo>
                  <a:cubicBezTo>
                    <a:pt x="4" y="9"/>
                    <a:pt x="7" y="4"/>
                    <a:pt x="12" y="4"/>
                  </a:cubicBezTo>
                  <a:cubicBezTo>
                    <a:pt x="17" y="4"/>
                    <a:pt x="19" y="9"/>
                    <a:pt x="19" y="19"/>
                  </a:cubicBezTo>
                  <a:close/>
                  <a:moveTo>
                    <a:pt x="7" y="1"/>
                  </a:moveTo>
                  <a:cubicBezTo>
                    <a:pt x="5" y="2"/>
                    <a:pt x="4" y="3"/>
                    <a:pt x="3" y="5"/>
                  </a:cubicBezTo>
                  <a:cubicBezTo>
                    <a:pt x="2" y="7"/>
                    <a:pt x="1" y="9"/>
                    <a:pt x="1" y="11"/>
                  </a:cubicBezTo>
                  <a:cubicBezTo>
                    <a:pt x="0" y="14"/>
                    <a:pt x="0" y="16"/>
                    <a:pt x="0" y="19"/>
                  </a:cubicBezTo>
                  <a:cubicBezTo>
                    <a:pt x="0" y="22"/>
                    <a:pt x="0" y="25"/>
                    <a:pt x="1" y="27"/>
                  </a:cubicBezTo>
                  <a:cubicBezTo>
                    <a:pt x="1" y="29"/>
                    <a:pt x="2" y="31"/>
                    <a:pt x="3" y="33"/>
                  </a:cubicBezTo>
                  <a:cubicBezTo>
                    <a:pt x="4" y="34"/>
                    <a:pt x="5" y="35"/>
                    <a:pt x="6" y="36"/>
                  </a:cubicBezTo>
                  <a:cubicBezTo>
                    <a:pt x="8" y="37"/>
                    <a:pt x="9" y="37"/>
                    <a:pt x="11" y="37"/>
                  </a:cubicBezTo>
                  <a:cubicBezTo>
                    <a:pt x="13" y="37"/>
                    <a:pt x="15" y="37"/>
                    <a:pt x="16" y="36"/>
                  </a:cubicBezTo>
                  <a:cubicBezTo>
                    <a:pt x="18" y="35"/>
                    <a:pt x="19" y="34"/>
                    <a:pt x="20" y="32"/>
                  </a:cubicBezTo>
                  <a:cubicBezTo>
                    <a:pt x="21" y="31"/>
                    <a:pt x="22" y="29"/>
                    <a:pt x="23" y="27"/>
                  </a:cubicBezTo>
                  <a:cubicBezTo>
                    <a:pt x="23" y="24"/>
                    <a:pt x="23" y="22"/>
                    <a:pt x="23" y="19"/>
                  </a:cubicBezTo>
                  <a:cubicBezTo>
                    <a:pt x="23" y="6"/>
                    <a:pt x="20" y="0"/>
                    <a:pt x="12" y="0"/>
                  </a:cubicBezTo>
                  <a:cubicBezTo>
                    <a:pt x="10" y="0"/>
                    <a:pt x="8" y="1"/>
                    <a:pt x="7" y="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99">
              <a:extLst>
                <a:ext uri="{FF2B5EF4-FFF2-40B4-BE49-F238E27FC236}">
                  <a16:creationId xmlns:a16="http://schemas.microsoft.com/office/drawing/2014/main" id="{45981845-5647-415E-8E44-6A92A75A3838}"/>
                </a:ext>
              </a:extLst>
            </p:cNvPr>
            <p:cNvSpPr>
              <a:spLocks/>
            </p:cNvSpPr>
            <p:nvPr/>
          </p:nvSpPr>
          <p:spPr bwMode="auto">
            <a:xfrm>
              <a:off x="1366838" y="822325"/>
              <a:ext cx="6350" cy="15875"/>
            </a:xfrm>
            <a:custGeom>
              <a:avLst/>
              <a:gdLst>
                <a:gd name="T0" fmla="*/ 12 w 12"/>
                <a:gd name="T1" fmla="*/ 23 h 24"/>
                <a:gd name="T2" fmla="*/ 12 w 12"/>
                <a:gd name="T3" fmla="*/ 0 h 24"/>
                <a:gd name="T4" fmla="*/ 11 w 12"/>
                <a:gd name="T5" fmla="*/ 0 h 24"/>
                <a:gd name="T6" fmla="*/ 9 w 12"/>
                <a:gd name="T7" fmla="*/ 2 h 24"/>
                <a:gd name="T8" fmla="*/ 6 w 12"/>
                <a:gd name="T9" fmla="*/ 4 h 24"/>
                <a:gd name="T10" fmla="*/ 3 w 12"/>
                <a:gd name="T11" fmla="*/ 5 h 24"/>
                <a:gd name="T12" fmla="*/ 0 w 12"/>
                <a:gd name="T13" fmla="*/ 6 h 24"/>
                <a:gd name="T14" fmla="*/ 0 w 12"/>
                <a:gd name="T15" fmla="*/ 10 h 24"/>
                <a:gd name="T16" fmla="*/ 2 w 12"/>
                <a:gd name="T17" fmla="*/ 9 h 24"/>
                <a:gd name="T18" fmla="*/ 5 w 12"/>
                <a:gd name="T19" fmla="*/ 8 h 24"/>
                <a:gd name="T20" fmla="*/ 7 w 12"/>
                <a:gd name="T21" fmla="*/ 7 h 24"/>
                <a:gd name="T22" fmla="*/ 8 w 12"/>
                <a:gd name="T23" fmla="*/ 6 h 24"/>
                <a:gd name="T24" fmla="*/ 8 w 12"/>
                <a:gd name="T25" fmla="*/ 24 h 24"/>
                <a:gd name="T26" fmla="*/ 12 w 12"/>
                <a:gd name="T2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4">
                  <a:moveTo>
                    <a:pt x="12" y="23"/>
                  </a:moveTo>
                  <a:lnTo>
                    <a:pt x="12" y="0"/>
                  </a:lnTo>
                  <a:lnTo>
                    <a:pt x="11" y="0"/>
                  </a:lnTo>
                  <a:cubicBezTo>
                    <a:pt x="10" y="1"/>
                    <a:pt x="9" y="1"/>
                    <a:pt x="9" y="2"/>
                  </a:cubicBezTo>
                  <a:cubicBezTo>
                    <a:pt x="8" y="3"/>
                    <a:pt x="7" y="3"/>
                    <a:pt x="6" y="4"/>
                  </a:cubicBezTo>
                  <a:cubicBezTo>
                    <a:pt x="5" y="4"/>
                    <a:pt x="4" y="5"/>
                    <a:pt x="3" y="5"/>
                  </a:cubicBezTo>
                  <a:cubicBezTo>
                    <a:pt x="2" y="6"/>
                    <a:pt x="1" y="6"/>
                    <a:pt x="0" y="6"/>
                  </a:cubicBezTo>
                  <a:lnTo>
                    <a:pt x="0" y="10"/>
                  </a:lnTo>
                  <a:cubicBezTo>
                    <a:pt x="1" y="10"/>
                    <a:pt x="2" y="10"/>
                    <a:pt x="2" y="9"/>
                  </a:cubicBezTo>
                  <a:cubicBezTo>
                    <a:pt x="3" y="9"/>
                    <a:pt x="4" y="9"/>
                    <a:pt x="5" y="8"/>
                  </a:cubicBezTo>
                  <a:cubicBezTo>
                    <a:pt x="6" y="8"/>
                    <a:pt x="6" y="7"/>
                    <a:pt x="7" y="7"/>
                  </a:cubicBezTo>
                  <a:cubicBezTo>
                    <a:pt x="7" y="7"/>
                    <a:pt x="8" y="6"/>
                    <a:pt x="8" y="6"/>
                  </a:cubicBezTo>
                  <a:lnTo>
                    <a:pt x="8" y="24"/>
                  </a:lnTo>
                  <a:cubicBezTo>
                    <a:pt x="10" y="24"/>
                    <a:pt x="11" y="23"/>
                    <a:pt x="12" y="23"/>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00">
              <a:extLst>
                <a:ext uri="{FF2B5EF4-FFF2-40B4-BE49-F238E27FC236}">
                  <a16:creationId xmlns:a16="http://schemas.microsoft.com/office/drawing/2014/main" id="{F605187D-D39E-4439-84AD-B4E5B2B2752E}"/>
                </a:ext>
              </a:extLst>
            </p:cNvPr>
            <p:cNvSpPr>
              <a:spLocks/>
            </p:cNvSpPr>
            <p:nvPr/>
          </p:nvSpPr>
          <p:spPr bwMode="auto">
            <a:xfrm>
              <a:off x="1325563" y="723900"/>
              <a:ext cx="14288" cy="17463"/>
            </a:xfrm>
            <a:custGeom>
              <a:avLst/>
              <a:gdLst>
                <a:gd name="T0" fmla="*/ 0 w 23"/>
                <a:gd name="T1" fmla="*/ 18 h 28"/>
                <a:gd name="T2" fmla="*/ 1 w 23"/>
                <a:gd name="T3" fmla="*/ 18 h 28"/>
                <a:gd name="T4" fmla="*/ 3 w 23"/>
                <a:gd name="T5" fmla="*/ 24 h 28"/>
                <a:gd name="T6" fmla="*/ 6 w 23"/>
                <a:gd name="T7" fmla="*/ 27 h 28"/>
                <a:gd name="T8" fmla="*/ 11 w 23"/>
                <a:gd name="T9" fmla="*/ 28 h 28"/>
                <a:gd name="T10" fmla="*/ 16 w 23"/>
                <a:gd name="T11" fmla="*/ 27 h 28"/>
                <a:gd name="T12" fmla="*/ 20 w 23"/>
                <a:gd name="T13" fmla="*/ 23 h 28"/>
                <a:gd name="T14" fmla="*/ 22 w 23"/>
                <a:gd name="T15" fmla="*/ 17 h 28"/>
                <a:gd name="T16" fmla="*/ 23 w 23"/>
                <a:gd name="T17" fmla="*/ 9 h 28"/>
                <a:gd name="T18" fmla="*/ 22 w 23"/>
                <a:gd name="T19" fmla="*/ 0 h 28"/>
                <a:gd name="T20" fmla="*/ 18 w 23"/>
                <a:gd name="T21" fmla="*/ 2 h 28"/>
                <a:gd name="T22" fmla="*/ 19 w 23"/>
                <a:gd name="T23" fmla="*/ 10 h 28"/>
                <a:gd name="T24" fmla="*/ 12 w 23"/>
                <a:gd name="T25" fmla="*/ 25 h 28"/>
                <a:gd name="T26" fmla="*/ 4 w 23"/>
                <a:gd name="T27" fmla="*/ 14 h 28"/>
                <a:gd name="T28" fmla="*/ 2 w 23"/>
                <a:gd name="T29" fmla="*/ 16 h 28"/>
                <a:gd name="T30" fmla="*/ 0 w 23"/>
                <a:gd name="T31"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28">
                  <a:moveTo>
                    <a:pt x="0" y="18"/>
                  </a:moveTo>
                  <a:cubicBezTo>
                    <a:pt x="1" y="18"/>
                    <a:pt x="1" y="18"/>
                    <a:pt x="1" y="18"/>
                  </a:cubicBezTo>
                  <a:cubicBezTo>
                    <a:pt x="1" y="20"/>
                    <a:pt x="2" y="22"/>
                    <a:pt x="3" y="24"/>
                  </a:cubicBezTo>
                  <a:cubicBezTo>
                    <a:pt x="4" y="25"/>
                    <a:pt x="5" y="26"/>
                    <a:pt x="6" y="27"/>
                  </a:cubicBezTo>
                  <a:cubicBezTo>
                    <a:pt x="8" y="28"/>
                    <a:pt x="9" y="28"/>
                    <a:pt x="11" y="28"/>
                  </a:cubicBezTo>
                  <a:cubicBezTo>
                    <a:pt x="13" y="28"/>
                    <a:pt x="15" y="28"/>
                    <a:pt x="16" y="27"/>
                  </a:cubicBezTo>
                  <a:cubicBezTo>
                    <a:pt x="18" y="26"/>
                    <a:pt x="19" y="25"/>
                    <a:pt x="20" y="23"/>
                  </a:cubicBezTo>
                  <a:cubicBezTo>
                    <a:pt x="21" y="22"/>
                    <a:pt x="22" y="20"/>
                    <a:pt x="22" y="17"/>
                  </a:cubicBezTo>
                  <a:cubicBezTo>
                    <a:pt x="23" y="15"/>
                    <a:pt x="23" y="12"/>
                    <a:pt x="23" y="9"/>
                  </a:cubicBezTo>
                  <a:cubicBezTo>
                    <a:pt x="23" y="6"/>
                    <a:pt x="23" y="2"/>
                    <a:pt x="22" y="0"/>
                  </a:cubicBezTo>
                  <a:cubicBezTo>
                    <a:pt x="21" y="1"/>
                    <a:pt x="20" y="1"/>
                    <a:pt x="18" y="2"/>
                  </a:cubicBezTo>
                  <a:cubicBezTo>
                    <a:pt x="19" y="4"/>
                    <a:pt x="19" y="7"/>
                    <a:pt x="19" y="10"/>
                  </a:cubicBezTo>
                  <a:cubicBezTo>
                    <a:pt x="19" y="20"/>
                    <a:pt x="17" y="25"/>
                    <a:pt x="12" y="25"/>
                  </a:cubicBezTo>
                  <a:cubicBezTo>
                    <a:pt x="7" y="25"/>
                    <a:pt x="5" y="21"/>
                    <a:pt x="4" y="14"/>
                  </a:cubicBezTo>
                  <a:cubicBezTo>
                    <a:pt x="3" y="15"/>
                    <a:pt x="3" y="15"/>
                    <a:pt x="2" y="16"/>
                  </a:cubicBezTo>
                  <a:cubicBezTo>
                    <a:pt x="1" y="17"/>
                    <a:pt x="1" y="17"/>
                    <a:pt x="0" y="18"/>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501">
              <a:extLst>
                <a:ext uri="{FF2B5EF4-FFF2-40B4-BE49-F238E27FC236}">
                  <a16:creationId xmlns:a16="http://schemas.microsoft.com/office/drawing/2014/main" id="{4B513F18-99CD-440C-8B1E-3178C2713EF7}"/>
                </a:ext>
              </a:extLst>
            </p:cNvPr>
            <p:cNvSpPr>
              <a:spLocks/>
            </p:cNvSpPr>
            <p:nvPr/>
          </p:nvSpPr>
          <p:spPr bwMode="auto">
            <a:xfrm>
              <a:off x="1404938" y="823913"/>
              <a:ext cx="4763" cy="3175"/>
            </a:xfrm>
            <a:custGeom>
              <a:avLst/>
              <a:gdLst>
                <a:gd name="T0" fmla="*/ 6 w 8"/>
                <a:gd name="T1" fmla="*/ 1 h 5"/>
                <a:gd name="T2" fmla="*/ 3 w 8"/>
                <a:gd name="T3" fmla="*/ 2 h 5"/>
                <a:gd name="T4" fmla="*/ 0 w 8"/>
                <a:gd name="T5" fmla="*/ 3 h 5"/>
                <a:gd name="T6" fmla="*/ 0 w 8"/>
                <a:gd name="T7" fmla="*/ 5 h 5"/>
                <a:gd name="T8" fmla="*/ 8 w 8"/>
                <a:gd name="T9" fmla="*/ 0 h 5"/>
                <a:gd name="T10" fmla="*/ 6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6" y="1"/>
                  </a:moveTo>
                  <a:cubicBezTo>
                    <a:pt x="5" y="1"/>
                    <a:pt x="4" y="2"/>
                    <a:pt x="3" y="2"/>
                  </a:cubicBezTo>
                  <a:cubicBezTo>
                    <a:pt x="2" y="3"/>
                    <a:pt x="1" y="3"/>
                    <a:pt x="0" y="3"/>
                  </a:cubicBezTo>
                  <a:lnTo>
                    <a:pt x="0" y="5"/>
                  </a:lnTo>
                  <a:cubicBezTo>
                    <a:pt x="3" y="3"/>
                    <a:pt x="6" y="2"/>
                    <a:pt x="8" y="0"/>
                  </a:cubicBezTo>
                  <a:cubicBezTo>
                    <a:pt x="8" y="0"/>
                    <a:pt x="7" y="0"/>
                    <a:pt x="6" y="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02">
              <a:extLst>
                <a:ext uri="{FF2B5EF4-FFF2-40B4-BE49-F238E27FC236}">
                  <a16:creationId xmlns:a16="http://schemas.microsoft.com/office/drawing/2014/main" id="{2F2CBDA5-D2E6-4D0C-952F-CF5809144997}"/>
                </a:ext>
              </a:extLst>
            </p:cNvPr>
            <p:cNvSpPr>
              <a:spLocks noEditPoints="1"/>
            </p:cNvSpPr>
            <p:nvPr/>
          </p:nvSpPr>
          <p:spPr bwMode="auto">
            <a:xfrm>
              <a:off x="1411288" y="787400"/>
              <a:ext cx="15875" cy="23813"/>
            </a:xfrm>
            <a:custGeom>
              <a:avLst/>
              <a:gdLst>
                <a:gd name="T0" fmla="*/ 12 w 24"/>
                <a:gd name="T1" fmla="*/ 34 h 38"/>
                <a:gd name="T2" fmla="*/ 4 w 24"/>
                <a:gd name="T3" fmla="*/ 19 h 38"/>
                <a:gd name="T4" fmla="*/ 12 w 24"/>
                <a:gd name="T5" fmla="*/ 4 h 38"/>
                <a:gd name="T6" fmla="*/ 19 w 24"/>
                <a:gd name="T7" fmla="*/ 19 h 38"/>
                <a:gd name="T8" fmla="*/ 12 w 24"/>
                <a:gd name="T9" fmla="*/ 34 h 38"/>
                <a:gd name="T10" fmla="*/ 24 w 24"/>
                <a:gd name="T11" fmla="*/ 19 h 38"/>
                <a:gd name="T12" fmla="*/ 12 w 24"/>
                <a:gd name="T13" fmla="*/ 0 h 38"/>
                <a:gd name="T14" fmla="*/ 7 w 24"/>
                <a:gd name="T15" fmla="*/ 2 h 38"/>
                <a:gd name="T16" fmla="*/ 3 w 24"/>
                <a:gd name="T17" fmla="*/ 5 h 38"/>
                <a:gd name="T18" fmla="*/ 1 w 24"/>
                <a:gd name="T19" fmla="*/ 11 h 38"/>
                <a:gd name="T20" fmla="*/ 0 w 24"/>
                <a:gd name="T21" fmla="*/ 20 h 38"/>
                <a:gd name="T22" fmla="*/ 1 w 24"/>
                <a:gd name="T23" fmla="*/ 27 h 38"/>
                <a:gd name="T24" fmla="*/ 3 w 24"/>
                <a:gd name="T25" fmla="*/ 33 h 38"/>
                <a:gd name="T26" fmla="*/ 7 w 24"/>
                <a:gd name="T27" fmla="*/ 36 h 38"/>
                <a:gd name="T28" fmla="*/ 11 w 24"/>
                <a:gd name="T29" fmla="*/ 38 h 38"/>
                <a:gd name="T30" fmla="*/ 16 w 24"/>
                <a:gd name="T31" fmla="*/ 37 h 38"/>
                <a:gd name="T32" fmla="*/ 23 w 24"/>
                <a:gd name="T33" fmla="*/ 24 h 38"/>
                <a:gd name="T34" fmla="*/ 24 w 24"/>
                <a:gd name="T35"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38">
                  <a:moveTo>
                    <a:pt x="12" y="34"/>
                  </a:moveTo>
                  <a:cubicBezTo>
                    <a:pt x="7" y="34"/>
                    <a:pt x="4" y="29"/>
                    <a:pt x="4" y="19"/>
                  </a:cubicBezTo>
                  <a:cubicBezTo>
                    <a:pt x="4" y="9"/>
                    <a:pt x="7" y="4"/>
                    <a:pt x="12" y="4"/>
                  </a:cubicBezTo>
                  <a:cubicBezTo>
                    <a:pt x="17" y="4"/>
                    <a:pt x="19" y="9"/>
                    <a:pt x="19" y="19"/>
                  </a:cubicBezTo>
                  <a:cubicBezTo>
                    <a:pt x="19" y="29"/>
                    <a:pt x="17" y="34"/>
                    <a:pt x="12" y="34"/>
                  </a:cubicBezTo>
                  <a:close/>
                  <a:moveTo>
                    <a:pt x="24" y="19"/>
                  </a:moveTo>
                  <a:cubicBezTo>
                    <a:pt x="24" y="6"/>
                    <a:pt x="20" y="0"/>
                    <a:pt x="12" y="0"/>
                  </a:cubicBezTo>
                  <a:cubicBezTo>
                    <a:pt x="10" y="0"/>
                    <a:pt x="9" y="1"/>
                    <a:pt x="7" y="2"/>
                  </a:cubicBezTo>
                  <a:cubicBezTo>
                    <a:pt x="5" y="2"/>
                    <a:pt x="4" y="4"/>
                    <a:pt x="3" y="5"/>
                  </a:cubicBezTo>
                  <a:cubicBezTo>
                    <a:pt x="2" y="7"/>
                    <a:pt x="1" y="9"/>
                    <a:pt x="1" y="11"/>
                  </a:cubicBezTo>
                  <a:cubicBezTo>
                    <a:pt x="0" y="14"/>
                    <a:pt x="0" y="17"/>
                    <a:pt x="0" y="20"/>
                  </a:cubicBezTo>
                  <a:cubicBezTo>
                    <a:pt x="0" y="23"/>
                    <a:pt x="0" y="25"/>
                    <a:pt x="1" y="27"/>
                  </a:cubicBezTo>
                  <a:cubicBezTo>
                    <a:pt x="1" y="29"/>
                    <a:pt x="2" y="31"/>
                    <a:pt x="3" y="33"/>
                  </a:cubicBezTo>
                  <a:cubicBezTo>
                    <a:pt x="4" y="34"/>
                    <a:pt x="5" y="36"/>
                    <a:pt x="7" y="36"/>
                  </a:cubicBezTo>
                  <a:cubicBezTo>
                    <a:pt x="8" y="37"/>
                    <a:pt x="10" y="38"/>
                    <a:pt x="11" y="38"/>
                  </a:cubicBezTo>
                  <a:cubicBezTo>
                    <a:pt x="13" y="38"/>
                    <a:pt x="14" y="37"/>
                    <a:pt x="16" y="37"/>
                  </a:cubicBezTo>
                  <a:cubicBezTo>
                    <a:pt x="18" y="33"/>
                    <a:pt x="21" y="28"/>
                    <a:pt x="23" y="24"/>
                  </a:cubicBezTo>
                  <a:cubicBezTo>
                    <a:pt x="23" y="22"/>
                    <a:pt x="24" y="21"/>
                    <a:pt x="24" y="19"/>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03">
              <a:extLst>
                <a:ext uri="{FF2B5EF4-FFF2-40B4-BE49-F238E27FC236}">
                  <a16:creationId xmlns:a16="http://schemas.microsoft.com/office/drawing/2014/main" id="{D6A42A7A-4B27-40A0-82E7-CC8B4EF51BA4}"/>
                </a:ext>
              </a:extLst>
            </p:cNvPr>
            <p:cNvSpPr>
              <a:spLocks/>
            </p:cNvSpPr>
            <p:nvPr/>
          </p:nvSpPr>
          <p:spPr bwMode="auto">
            <a:xfrm>
              <a:off x="1344613" y="822325"/>
              <a:ext cx="15875" cy="14288"/>
            </a:xfrm>
            <a:custGeom>
              <a:avLst/>
              <a:gdLst>
                <a:gd name="T0" fmla="*/ 23 w 24"/>
                <a:gd name="T1" fmla="*/ 22 h 22"/>
                <a:gd name="T2" fmla="*/ 24 w 24"/>
                <a:gd name="T3" fmla="*/ 19 h 22"/>
                <a:gd name="T4" fmla="*/ 12 w 24"/>
                <a:gd name="T5" fmla="*/ 0 h 22"/>
                <a:gd name="T6" fmla="*/ 7 w 24"/>
                <a:gd name="T7" fmla="*/ 2 h 22"/>
                <a:gd name="T8" fmla="*/ 3 w 24"/>
                <a:gd name="T9" fmla="*/ 5 h 22"/>
                <a:gd name="T10" fmla="*/ 1 w 24"/>
                <a:gd name="T11" fmla="*/ 11 h 22"/>
                <a:gd name="T12" fmla="*/ 0 w 24"/>
                <a:gd name="T13" fmla="*/ 14 h 22"/>
                <a:gd name="T14" fmla="*/ 4 w 24"/>
                <a:gd name="T15" fmla="*/ 16 h 22"/>
                <a:gd name="T16" fmla="*/ 12 w 24"/>
                <a:gd name="T17" fmla="*/ 4 h 22"/>
                <a:gd name="T18" fmla="*/ 19 w 24"/>
                <a:gd name="T19" fmla="*/ 19 h 22"/>
                <a:gd name="T20" fmla="*/ 19 w 24"/>
                <a:gd name="T21" fmla="*/ 21 h 22"/>
                <a:gd name="T22" fmla="*/ 23 w 24"/>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22">
                  <a:moveTo>
                    <a:pt x="23" y="22"/>
                  </a:moveTo>
                  <a:cubicBezTo>
                    <a:pt x="23" y="21"/>
                    <a:pt x="24" y="20"/>
                    <a:pt x="24" y="19"/>
                  </a:cubicBezTo>
                  <a:cubicBezTo>
                    <a:pt x="24" y="7"/>
                    <a:pt x="20" y="0"/>
                    <a:pt x="12" y="0"/>
                  </a:cubicBezTo>
                  <a:cubicBezTo>
                    <a:pt x="10" y="0"/>
                    <a:pt x="9" y="1"/>
                    <a:pt x="7" y="2"/>
                  </a:cubicBezTo>
                  <a:cubicBezTo>
                    <a:pt x="5" y="3"/>
                    <a:pt x="4" y="4"/>
                    <a:pt x="3" y="5"/>
                  </a:cubicBezTo>
                  <a:cubicBezTo>
                    <a:pt x="2" y="7"/>
                    <a:pt x="1" y="9"/>
                    <a:pt x="1" y="11"/>
                  </a:cubicBezTo>
                  <a:cubicBezTo>
                    <a:pt x="1" y="12"/>
                    <a:pt x="1" y="13"/>
                    <a:pt x="0" y="14"/>
                  </a:cubicBezTo>
                  <a:cubicBezTo>
                    <a:pt x="2" y="15"/>
                    <a:pt x="3" y="15"/>
                    <a:pt x="4" y="16"/>
                  </a:cubicBezTo>
                  <a:cubicBezTo>
                    <a:pt x="5" y="8"/>
                    <a:pt x="8" y="4"/>
                    <a:pt x="12" y="4"/>
                  </a:cubicBezTo>
                  <a:cubicBezTo>
                    <a:pt x="17" y="4"/>
                    <a:pt x="19" y="9"/>
                    <a:pt x="19" y="19"/>
                  </a:cubicBezTo>
                  <a:cubicBezTo>
                    <a:pt x="19" y="20"/>
                    <a:pt x="19" y="20"/>
                    <a:pt x="19" y="21"/>
                  </a:cubicBezTo>
                  <a:cubicBezTo>
                    <a:pt x="21" y="21"/>
                    <a:pt x="22" y="21"/>
                    <a:pt x="23" y="22"/>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04">
              <a:extLst>
                <a:ext uri="{FF2B5EF4-FFF2-40B4-BE49-F238E27FC236}">
                  <a16:creationId xmlns:a16="http://schemas.microsoft.com/office/drawing/2014/main" id="{F1A53584-F9C9-4828-88FC-9300E2899282}"/>
                </a:ext>
              </a:extLst>
            </p:cNvPr>
            <p:cNvSpPr>
              <a:spLocks/>
            </p:cNvSpPr>
            <p:nvPr/>
          </p:nvSpPr>
          <p:spPr bwMode="auto">
            <a:xfrm>
              <a:off x="1382713" y="822325"/>
              <a:ext cx="15875" cy="14288"/>
            </a:xfrm>
            <a:custGeom>
              <a:avLst/>
              <a:gdLst>
                <a:gd name="T0" fmla="*/ 12 w 23"/>
                <a:gd name="T1" fmla="*/ 0 h 22"/>
                <a:gd name="T2" fmla="*/ 7 w 23"/>
                <a:gd name="T3" fmla="*/ 2 h 22"/>
                <a:gd name="T4" fmla="*/ 3 w 23"/>
                <a:gd name="T5" fmla="*/ 5 h 22"/>
                <a:gd name="T6" fmla="*/ 0 w 23"/>
                <a:gd name="T7" fmla="*/ 11 h 22"/>
                <a:gd name="T8" fmla="*/ 0 w 23"/>
                <a:gd name="T9" fmla="*/ 20 h 22"/>
                <a:gd name="T10" fmla="*/ 0 w 23"/>
                <a:gd name="T11" fmla="*/ 22 h 22"/>
                <a:gd name="T12" fmla="*/ 4 w 23"/>
                <a:gd name="T13" fmla="*/ 21 h 22"/>
                <a:gd name="T14" fmla="*/ 4 w 23"/>
                <a:gd name="T15" fmla="*/ 20 h 22"/>
                <a:gd name="T16" fmla="*/ 12 w 23"/>
                <a:gd name="T17" fmla="*/ 4 h 22"/>
                <a:gd name="T18" fmla="*/ 19 w 23"/>
                <a:gd name="T19" fmla="*/ 16 h 22"/>
                <a:gd name="T20" fmla="*/ 23 w 23"/>
                <a:gd name="T21" fmla="*/ 14 h 22"/>
                <a:gd name="T22" fmla="*/ 12 w 23"/>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2">
                  <a:moveTo>
                    <a:pt x="12" y="0"/>
                  </a:moveTo>
                  <a:cubicBezTo>
                    <a:pt x="10" y="0"/>
                    <a:pt x="8" y="1"/>
                    <a:pt x="7" y="2"/>
                  </a:cubicBezTo>
                  <a:cubicBezTo>
                    <a:pt x="5" y="3"/>
                    <a:pt x="4" y="4"/>
                    <a:pt x="3" y="5"/>
                  </a:cubicBezTo>
                  <a:cubicBezTo>
                    <a:pt x="2" y="7"/>
                    <a:pt x="1" y="9"/>
                    <a:pt x="0" y="11"/>
                  </a:cubicBezTo>
                  <a:cubicBezTo>
                    <a:pt x="0" y="14"/>
                    <a:pt x="0" y="17"/>
                    <a:pt x="0" y="20"/>
                  </a:cubicBezTo>
                  <a:cubicBezTo>
                    <a:pt x="0" y="20"/>
                    <a:pt x="0" y="21"/>
                    <a:pt x="0" y="22"/>
                  </a:cubicBezTo>
                  <a:cubicBezTo>
                    <a:pt x="1" y="21"/>
                    <a:pt x="3" y="21"/>
                    <a:pt x="4" y="21"/>
                  </a:cubicBezTo>
                  <a:cubicBezTo>
                    <a:pt x="4" y="20"/>
                    <a:pt x="4" y="20"/>
                    <a:pt x="4" y="20"/>
                  </a:cubicBezTo>
                  <a:cubicBezTo>
                    <a:pt x="4" y="9"/>
                    <a:pt x="6" y="4"/>
                    <a:pt x="12" y="4"/>
                  </a:cubicBezTo>
                  <a:cubicBezTo>
                    <a:pt x="16" y="4"/>
                    <a:pt x="18" y="8"/>
                    <a:pt x="19" y="16"/>
                  </a:cubicBezTo>
                  <a:cubicBezTo>
                    <a:pt x="20" y="15"/>
                    <a:pt x="21" y="15"/>
                    <a:pt x="23" y="14"/>
                  </a:cubicBezTo>
                  <a:cubicBezTo>
                    <a:pt x="22" y="5"/>
                    <a:pt x="18" y="0"/>
                    <a:pt x="12" y="0"/>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05">
              <a:extLst>
                <a:ext uri="{FF2B5EF4-FFF2-40B4-BE49-F238E27FC236}">
                  <a16:creationId xmlns:a16="http://schemas.microsoft.com/office/drawing/2014/main" id="{34FFA71F-CEBF-4C96-97F9-87547F17F346}"/>
                </a:ext>
              </a:extLst>
            </p:cNvPr>
            <p:cNvSpPr>
              <a:spLocks noEditPoints="1"/>
            </p:cNvSpPr>
            <p:nvPr/>
          </p:nvSpPr>
          <p:spPr bwMode="auto">
            <a:xfrm>
              <a:off x="1363663" y="717550"/>
              <a:ext cx="15875" cy="23813"/>
            </a:xfrm>
            <a:custGeom>
              <a:avLst/>
              <a:gdLst>
                <a:gd name="T0" fmla="*/ 12 w 24"/>
                <a:gd name="T1" fmla="*/ 3 h 37"/>
                <a:gd name="T2" fmla="*/ 20 w 24"/>
                <a:gd name="T3" fmla="*/ 19 h 37"/>
                <a:gd name="T4" fmla="*/ 12 w 24"/>
                <a:gd name="T5" fmla="*/ 34 h 37"/>
                <a:gd name="T6" fmla="*/ 5 w 24"/>
                <a:gd name="T7" fmla="*/ 19 h 37"/>
                <a:gd name="T8" fmla="*/ 12 w 24"/>
                <a:gd name="T9" fmla="*/ 3 h 37"/>
                <a:gd name="T10" fmla="*/ 3 w 24"/>
                <a:gd name="T11" fmla="*/ 5 h 37"/>
                <a:gd name="T12" fmla="*/ 1 w 24"/>
                <a:gd name="T13" fmla="*/ 11 h 37"/>
                <a:gd name="T14" fmla="*/ 0 w 24"/>
                <a:gd name="T15" fmla="*/ 19 h 37"/>
                <a:gd name="T16" fmla="*/ 1 w 24"/>
                <a:gd name="T17" fmla="*/ 27 h 37"/>
                <a:gd name="T18" fmla="*/ 3 w 24"/>
                <a:gd name="T19" fmla="*/ 33 h 37"/>
                <a:gd name="T20" fmla="*/ 7 w 24"/>
                <a:gd name="T21" fmla="*/ 36 h 37"/>
                <a:gd name="T22" fmla="*/ 12 w 24"/>
                <a:gd name="T23" fmla="*/ 37 h 37"/>
                <a:gd name="T24" fmla="*/ 17 w 24"/>
                <a:gd name="T25" fmla="*/ 36 h 37"/>
                <a:gd name="T26" fmla="*/ 21 w 24"/>
                <a:gd name="T27" fmla="*/ 32 h 37"/>
                <a:gd name="T28" fmla="*/ 23 w 24"/>
                <a:gd name="T29" fmla="*/ 26 h 37"/>
                <a:gd name="T30" fmla="*/ 24 w 24"/>
                <a:gd name="T31" fmla="*/ 18 h 37"/>
                <a:gd name="T32" fmla="*/ 12 w 24"/>
                <a:gd name="T33" fmla="*/ 0 h 37"/>
                <a:gd name="T34" fmla="*/ 7 w 24"/>
                <a:gd name="T35" fmla="*/ 1 h 37"/>
                <a:gd name="T36" fmla="*/ 3 w 24"/>
                <a:gd name="T37"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7">
                  <a:moveTo>
                    <a:pt x="12" y="3"/>
                  </a:moveTo>
                  <a:cubicBezTo>
                    <a:pt x="17" y="3"/>
                    <a:pt x="20" y="9"/>
                    <a:pt x="20" y="19"/>
                  </a:cubicBezTo>
                  <a:cubicBezTo>
                    <a:pt x="20" y="29"/>
                    <a:pt x="17" y="34"/>
                    <a:pt x="12" y="34"/>
                  </a:cubicBezTo>
                  <a:cubicBezTo>
                    <a:pt x="7" y="34"/>
                    <a:pt x="5" y="29"/>
                    <a:pt x="5" y="19"/>
                  </a:cubicBezTo>
                  <a:cubicBezTo>
                    <a:pt x="5" y="9"/>
                    <a:pt x="7" y="3"/>
                    <a:pt x="12" y="3"/>
                  </a:cubicBezTo>
                  <a:close/>
                  <a:moveTo>
                    <a:pt x="3" y="5"/>
                  </a:moveTo>
                  <a:cubicBezTo>
                    <a:pt x="2" y="7"/>
                    <a:pt x="2" y="9"/>
                    <a:pt x="1" y="11"/>
                  </a:cubicBezTo>
                  <a:cubicBezTo>
                    <a:pt x="1" y="13"/>
                    <a:pt x="0" y="16"/>
                    <a:pt x="0" y="19"/>
                  </a:cubicBezTo>
                  <a:cubicBezTo>
                    <a:pt x="0" y="22"/>
                    <a:pt x="1" y="25"/>
                    <a:pt x="1" y="27"/>
                  </a:cubicBezTo>
                  <a:cubicBezTo>
                    <a:pt x="2" y="29"/>
                    <a:pt x="2" y="31"/>
                    <a:pt x="3" y="33"/>
                  </a:cubicBezTo>
                  <a:cubicBezTo>
                    <a:pt x="4" y="34"/>
                    <a:pt x="5" y="35"/>
                    <a:pt x="7" y="36"/>
                  </a:cubicBezTo>
                  <a:cubicBezTo>
                    <a:pt x="8" y="37"/>
                    <a:pt x="10" y="37"/>
                    <a:pt x="12" y="37"/>
                  </a:cubicBezTo>
                  <a:cubicBezTo>
                    <a:pt x="14" y="37"/>
                    <a:pt x="15" y="37"/>
                    <a:pt x="17" y="36"/>
                  </a:cubicBezTo>
                  <a:cubicBezTo>
                    <a:pt x="18" y="35"/>
                    <a:pt x="20" y="34"/>
                    <a:pt x="21" y="32"/>
                  </a:cubicBezTo>
                  <a:cubicBezTo>
                    <a:pt x="22" y="31"/>
                    <a:pt x="22" y="29"/>
                    <a:pt x="23" y="26"/>
                  </a:cubicBezTo>
                  <a:cubicBezTo>
                    <a:pt x="24" y="24"/>
                    <a:pt x="24" y="21"/>
                    <a:pt x="24" y="18"/>
                  </a:cubicBezTo>
                  <a:cubicBezTo>
                    <a:pt x="24" y="6"/>
                    <a:pt x="20" y="0"/>
                    <a:pt x="12" y="0"/>
                  </a:cubicBezTo>
                  <a:cubicBezTo>
                    <a:pt x="11" y="0"/>
                    <a:pt x="9" y="0"/>
                    <a:pt x="7" y="1"/>
                  </a:cubicBezTo>
                  <a:cubicBezTo>
                    <a:pt x="6" y="2"/>
                    <a:pt x="4" y="3"/>
                    <a:pt x="3" y="5"/>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06">
              <a:extLst>
                <a:ext uri="{FF2B5EF4-FFF2-40B4-BE49-F238E27FC236}">
                  <a16:creationId xmlns:a16="http://schemas.microsoft.com/office/drawing/2014/main" id="{D0D3DB52-8D37-4EE3-B7F2-1D58603D4CEB}"/>
                </a:ext>
              </a:extLst>
            </p:cNvPr>
            <p:cNvSpPr>
              <a:spLocks noEditPoints="1"/>
            </p:cNvSpPr>
            <p:nvPr/>
          </p:nvSpPr>
          <p:spPr bwMode="auto">
            <a:xfrm>
              <a:off x="1354138" y="787400"/>
              <a:ext cx="15875" cy="23813"/>
            </a:xfrm>
            <a:custGeom>
              <a:avLst/>
              <a:gdLst>
                <a:gd name="T0" fmla="*/ 12 w 24"/>
                <a:gd name="T1" fmla="*/ 4 h 38"/>
                <a:gd name="T2" fmla="*/ 19 w 24"/>
                <a:gd name="T3" fmla="*/ 19 h 38"/>
                <a:gd name="T4" fmla="*/ 12 w 24"/>
                <a:gd name="T5" fmla="*/ 34 h 38"/>
                <a:gd name="T6" fmla="*/ 4 w 24"/>
                <a:gd name="T7" fmla="*/ 19 h 38"/>
                <a:gd name="T8" fmla="*/ 12 w 24"/>
                <a:gd name="T9" fmla="*/ 4 h 38"/>
                <a:gd name="T10" fmla="*/ 3 w 24"/>
                <a:gd name="T11" fmla="*/ 33 h 38"/>
                <a:gd name="T12" fmla="*/ 7 w 24"/>
                <a:gd name="T13" fmla="*/ 36 h 38"/>
                <a:gd name="T14" fmla="*/ 12 w 24"/>
                <a:gd name="T15" fmla="*/ 38 h 38"/>
                <a:gd name="T16" fmla="*/ 17 w 24"/>
                <a:gd name="T17" fmla="*/ 36 h 38"/>
                <a:gd name="T18" fmla="*/ 20 w 24"/>
                <a:gd name="T19" fmla="*/ 33 h 38"/>
                <a:gd name="T20" fmla="*/ 23 w 24"/>
                <a:gd name="T21" fmla="*/ 27 h 38"/>
                <a:gd name="T22" fmla="*/ 24 w 24"/>
                <a:gd name="T23" fmla="*/ 19 h 38"/>
                <a:gd name="T24" fmla="*/ 12 w 24"/>
                <a:gd name="T25" fmla="*/ 0 h 38"/>
                <a:gd name="T26" fmla="*/ 7 w 24"/>
                <a:gd name="T27" fmla="*/ 2 h 38"/>
                <a:gd name="T28" fmla="*/ 3 w 24"/>
                <a:gd name="T29" fmla="*/ 5 h 38"/>
                <a:gd name="T30" fmla="*/ 1 w 24"/>
                <a:gd name="T31" fmla="*/ 11 h 38"/>
                <a:gd name="T32" fmla="*/ 0 w 24"/>
                <a:gd name="T33" fmla="*/ 20 h 38"/>
                <a:gd name="T34" fmla="*/ 1 w 24"/>
                <a:gd name="T35" fmla="*/ 27 h 38"/>
                <a:gd name="T36" fmla="*/ 3 w 24"/>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8">
                  <a:moveTo>
                    <a:pt x="12" y="4"/>
                  </a:moveTo>
                  <a:cubicBezTo>
                    <a:pt x="17" y="4"/>
                    <a:pt x="19" y="9"/>
                    <a:pt x="19" y="19"/>
                  </a:cubicBezTo>
                  <a:cubicBezTo>
                    <a:pt x="19" y="29"/>
                    <a:pt x="17" y="34"/>
                    <a:pt x="12" y="34"/>
                  </a:cubicBezTo>
                  <a:cubicBezTo>
                    <a:pt x="7" y="34"/>
                    <a:pt x="4" y="29"/>
                    <a:pt x="4" y="19"/>
                  </a:cubicBezTo>
                  <a:cubicBezTo>
                    <a:pt x="4" y="9"/>
                    <a:pt x="7" y="4"/>
                    <a:pt x="12" y="4"/>
                  </a:cubicBezTo>
                  <a:close/>
                  <a:moveTo>
                    <a:pt x="3" y="33"/>
                  </a:moveTo>
                  <a:cubicBezTo>
                    <a:pt x="4" y="34"/>
                    <a:pt x="5" y="36"/>
                    <a:pt x="7" y="36"/>
                  </a:cubicBezTo>
                  <a:cubicBezTo>
                    <a:pt x="8" y="37"/>
                    <a:pt x="10" y="38"/>
                    <a:pt x="12" y="38"/>
                  </a:cubicBezTo>
                  <a:cubicBezTo>
                    <a:pt x="14" y="38"/>
                    <a:pt x="15" y="37"/>
                    <a:pt x="17" y="36"/>
                  </a:cubicBezTo>
                  <a:cubicBezTo>
                    <a:pt x="18" y="35"/>
                    <a:pt x="19" y="34"/>
                    <a:pt x="20" y="33"/>
                  </a:cubicBezTo>
                  <a:cubicBezTo>
                    <a:pt x="22" y="31"/>
                    <a:pt x="22" y="29"/>
                    <a:pt x="23" y="27"/>
                  </a:cubicBezTo>
                  <a:cubicBezTo>
                    <a:pt x="23" y="24"/>
                    <a:pt x="24" y="22"/>
                    <a:pt x="24" y="19"/>
                  </a:cubicBezTo>
                  <a:cubicBezTo>
                    <a:pt x="24" y="6"/>
                    <a:pt x="20" y="0"/>
                    <a:pt x="12" y="0"/>
                  </a:cubicBezTo>
                  <a:cubicBezTo>
                    <a:pt x="10" y="0"/>
                    <a:pt x="9" y="1"/>
                    <a:pt x="7" y="2"/>
                  </a:cubicBezTo>
                  <a:cubicBezTo>
                    <a:pt x="6" y="2"/>
                    <a:pt x="4" y="4"/>
                    <a:pt x="3" y="5"/>
                  </a:cubicBezTo>
                  <a:cubicBezTo>
                    <a:pt x="2" y="7"/>
                    <a:pt x="2" y="9"/>
                    <a:pt x="1" y="11"/>
                  </a:cubicBezTo>
                  <a:cubicBezTo>
                    <a:pt x="0" y="14"/>
                    <a:pt x="0" y="17"/>
                    <a:pt x="0" y="20"/>
                  </a:cubicBezTo>
                  <a:cubicBezTo>
                    <a:pt x="0" y="23"/>
                    <a:pt x="0" y="25"/>
                    <a:pt x="1" y="27"/>
                  </a:cubicBezTo>
                  <a:cubicBezTo>
                    <a:pt x="1" y="29"/>
                    <a:pt x="2" y="31"/>
                    <a:pt x="3" y="33"/>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07">
              <a:extLst>
                <a:ext uri="{FF2B5EF4-FFF2-40B4-BE49-F238E27FC236}">
                  <a16:creationId xmlns:a16="http://schemas.microsoft.com/office/drawing/2014/main" id="{BE56B7D4-222B-43C3-9983-82F459CB80BE}"/>
                </a:ext>
              </a:extLst>
            </p:cNvPr>
            <p:cNvSpPr>
              <a:spLocks/>
            </p:cNvSpPr>
            <p:nvPr/>
          </p:nvSpPr>
          <p:spPr bwMode="auto">
            <a:xfrm>
              <a:off x="1347788" y="717550"/>
              <a:ext cx="6350" cy="23813"/>
            </a:xfrm>
            <a:custGeom>
              <a:avLst/>
              <a:gdLst>
                <a:gd name="T0" fmla="*/ 12 w 12"/>
                <a:gd name="T1" fmla="*/ 37 h 37"/>
                <a:gd name="T2" fmla="*/ 12 w 12"/>
                <a:gd name="T3" fmla="*/ 0 h 37"/>
                <a:gd name="T4" fmla="*/ 11 w 12"/>
                <a:gd name="T5" fmla="*/ 0 h 37"/>
                <a:gd name="T6" fmla="*/ 8 w 12"/>
                <a:gd name="T7" fmla="*/ 1 h 37"/>
                <a:gd name="T8" fmla="*/ 6 w 12"/>
                <a:gd name="T9" fmla="*/ 3 h 37"/>
                <a:gd name="T10" fmla="*/ 3 w 12"/>
                <a:gd name="T11" fmla="*/ 5 h 37"/>
                <a:gd name="T12" fmla="*/ 0 w 12"/>
                <a:gd name="T13" fmla="*/ 6 h 37"/>
                <a:gd name="T14" fmla="*/ 0 w 12"/>
                <a:gd name="T15" fmla="*/ 10 h 37"/>
                <a:gd name="T16" fmla="*/ 2 w 12"/>
                <a:gd name="T17" fmla="*/ 9 h 37"/>
                <a:gd name="T18" fmla="*/ 5 w 12"/>
                <a:gd name="T19" fmla="*/ 8 h 37"/>
                <a:gd name="T20" fmla="*/ 7 w 12"/>
                <a:gd name="T21" fmla="*/ 7 h 37"/>
                <a:gd name="T22" fmla="*/ 8 w 12"/>
                <a:gd name="T23" fmla="*/ 5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0"/>
                    <a:pt x="9" y="1"/>
                    <a:pt x="8" y="1"/>
                  </a:cubicBezTo>
                  <a:cubicBezTo>
                    <a:pt x="7" y="2"/>
                    <a:pt x="6" y="3"/>
                    <a:pt x="6" y="3"/>
                  </a:cubicBezTo>
                  <a:cubicBezTo>
                    <a:pt x="5" y="4"/>
                    <a:pt x="4" y="4"/>
                    <a:pt x="3" y="5"/>
                  </a:cubicBezTo>
                  <a:cubicBezTo>
                    <a:pt x="2" y="5"/>
                    <a:pt x="1" y="5"/>
                    <a:pt x="0" y="6"/>
                  </a:cubicBezTo>
                  <a:lnTo>
                    <a:pt x="0" y="10"/>
                  </a:lnTo>
                  <a:cubicBezTo>
                    <a:pt x="0" y="10"/>
                    <a:pt x="1" y="9"/>
                    <a:pt x="2" y="9"/>
                  </a:cubicBezTo>
                  <a:cubicBezTo>
                    <a:pt x="3" y="9"/>
                    <a:pt x="4" y="8"/>
                    <a:pt x="5" y="8"/>
                  </a:cubicBezTo>
                  <a:cubicBezTo>
                    <a:pt x="5" y="7"/>
                    <a:pt x="6" y="7"/>
                    <a:pt x="7" y="7"/>
                  </a:cubicBezTo>
                  <a:cubicBezTo>
                    <a:pt x="7" y="6"/>
                    <a:pt x="8" y="6"/>
                    <a:pt x="8" y="5"/>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8">
              <a:extLst>
                <a:ext uri="{FF2B5EF4-FFF2-40B4-BE49-F238E27FC236}">
                  <a16:creationId xmlns:a16="http://schemas.microsoft.com/office/drawing/2014/main" id="{B9CAB3BE-C607-4C34-92D3-C42DFBE4BD6E}"/>
                </a:ext>
              </a:extLst>
            </p:cNvPr>
            <p:cNvSpPr>
              <a:spLocks/>
            </p:cNvSpPr>
            <p:nvPr/>
          </p:nvSpPr>
          <p:spPr bwMode="auto">
            <a:xfrm>
              <a:off x="1347788" y="752475"/>
              <a:ext cx="6350" cy="23813"/>
            </a:xfrm>
            <a:custGeom>
              <a:avLst/>
              <a:gdLst>
                <a:gd name="T0" fmla="*/ 12 w 12"/>
                <a:gd name="T1" fmla="*/ 37 h 37"/>
                <a:gd name="T2" fmla="*/ 12 w 12"/>
                <a:gd name="T3" fmla="*/ 0 h 37"/>
                <a:gd name="T4" fmla="*/ 11 w 12"/>
                <a:gd name="T5" fmla="*/ 0 h 37"/>
                <a:gd name="T6" fmla="*/ 8 w 12"/>
                <a:gd name="T7" fmla="*/ 2 h 37"/>
                <a:gd name="T8" fmla="*/ 6 w 12"/>
                <a:gd name="T9" fmla="*/ 3 h 37"/>
                <a:gd name="T10" fmla="*/ 3 w 12"/>
                <a:gd name="T11" fmla="*/ 5 h 37"/>
                <a:gd name="T12" fmla="*/ 0 w 12"/>
                <a:gd name="T13" fmla="*/ 6 h 37"/>
                <a:gd name="T14" fmla="*/ 0 w 12"/>
                <a:gd name="T15" fmla="*/ 10 h 37"/>
                <a:gd name="T16" fmla="*/ 2 w 12"/>
                <a:gd name="T17" fmla="*/ 9 h 37"/>
                <a:gd name="T18" fmla="*/ 5 w 12"/>
                <a:gd name="T19" fmla="*/ 8 h 37"/>
                <a:gd name="T20" fmla="*/ 7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0"/>
                    <a:pt x="9" y="1"/>
                    <a:pt x="8" y="2"/>
                  </a:cubicBezTo>
                  <a:cubicBezTo>
                    <a:pt x="7" y="2"/>
                    <a:pt x="6" y="3"/>
                    <a:pt x="6" y="3"/>
                  </a:cubicBezTo>
                  <a:cubicBezTo>
                    <a:pt x="5" y="4"/>
                    <a:pt x="4" y="4"/>
                    <a:pt x="3" y="5"/>
                  </a:cubicBezTo>
                  <a:cubicBezTo>
                    <a:pt x="2" y="5"/>
                    <a:pt x="1" y="5"/>
                    <a:pt x="0" y="6"/>
                  </a:cubicBezTo>
                  <a:lnTo>
                    <a:pt x="0" y="10"/>
                  </a:lnTo>
                  <a:cubicBezTo>
                    <a:pt x="0" y="10"/>
                    <a:pt x="1" y="9"/>
                    <a:pt x="2" y="9"/>
                  </a:cubicBezTo>
                  <a:cubicBezTo>
                    <a:pt x="3" y="9"/>
                    <a:pt x="4" y="8"/>
                    <a:pt x="5" y="8"/>
                  </a:cubicBezTo>
                  <a:cubicBezTo>
                    <a:pt x="5" y="8"/>
                    <a:pt x="6" y="7"/>
                    <a:pt x="7" y="7"/>
                  </a:cubicBezTo>
                  <a:cubicBezTo>
                    <a:pt x="7" y="6"/>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09">
              <a:extLst>
                <a:ext uri="{FF2B5EF4-FFF2-40B4-BE49-F238E27FC236}">
                  <a16:creationId xmlns:a16="http://schemas.microsoft.com/office/drawing/2014/main" id="{73D0D94C-DFBB-4BCD-BEA7-53D89EB03482}"/>
                </a:ext>
              </a:extLst>
            </p:cNvPr>
            <p:cNvSpPr>
              <a:spLocks/>
            </p:cNvSpPr>
            <p:nvPr/>
          </p:nvSpPr>
          <p:spPr bwMode="auto">
            <a:xfrm>
              <a:off x="1309688" y="752475"/>
              <a:ext cx="11113" cy="23813"/>
            </a:xfrm>
            <a:custGeom>
              <a:avLst/>
              <a:gdLst>
                <a:gd name="T0" fmla="*/ 6 w 18"/>
                <a:gd name="T1" fmla="*/ 4 h 37"/>
                <a:gd name="T2" fmla="*/ 14 w 18"/>
                <a:gd name="T3" fmla="*/ 19 h 37"/>
                <a:gd name="T4" fmla="*/ 6 w 18"/>
                <a:gd name="T5" fmla="*/ 34 h 37"/>
                <a:gd name="T6" fmla="*/ 0 w 18"/>
                <a:gd name="T7" fmla="*/ 30 h 37"/>
                <a:gd name="T8" fmla="*/ 0 w 18"/>
                <a:gd name="T9" fmla="*/ 36 h 37"/>
                <a:gd name="T10" fmla="*/ 1 w 18"/>
                <a:gd name="T11" fmla="*/ 36 h 37"/>
                <a:gd name="T12" fmla="*/ 6 w 18"/>
                <a:gd name="T13" fmla="*/ 37 h 37"/>
                <a:gd name="T14" fmla="*/ 11 w 18"/>
                <a:gd name="T15" fmla="*/ 36 h 37"/>
                <a:gd name="T16" fmla="*/ 15 w 18"/>
                <a:gd name="T17" fmla="*/ 32 h 37"/>
                <a:gd name="T18" fmla="*/ 17 w 18"/>
                <a:gd name="T19" fmla="*/ 27 h 37"/>
                <a:gd name="T20" fmla="*/ 18 w 18"/>
                <a:gd name="T21" fmla="*/ 19 h 37"/>
                <a:gd name="T22" fmla="*/ 7 w 18"/>
                <a:gd name="T23" fmla="*/ 0 h 37"/>
                <a:gd name="T24" fmla="*/ 6 w 18"/>
                <a:gd name="T25" fmla="*/ 4 h 37"/>
                <a:gd name="T26" fmla="*/ 6 w 18"/>
                <a:gd name="T2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7">
                  <a:moveTo>
                    <a:pt x="6" y="4"/>
                  </a:moveTo>
                  <a:cubicBezTo>
                    <a:pt x="11" y="4"/>
                    <a:pt x="14" y="9"/>
                    <a:pt x="14" y="19"/>
                  </a:cubicBezTo>
                  <a:cubicBezTo>
                    <a:pt x="14" y="29"/>
                    <a:pt x="11" y="34"/>
                    <a:pt x="6" y="34"/>
                  </a:cubicBezTo>
                  <a:cubicBezTo>
                    <a:pt x="4" y="34"/>
                    <a:pt x="2" y="32"/>
                    <a:pt x="0" y="30"/>
                  </a:cubicBezTo>
                  <a:cubicBezTo>
                    <a:pt x="0" y="32"/>
                    <a:pt x="0" y="34"/>
                    <a:pt x="0" y="36"/>
                  </a:cubicBezTo>
                  <a:cubicBezTo>
                    <a:pt x="1" y="36"/>
                    <a:pt x="1" y="36"/>
                    <a:pt x="1" y="36"/>
                  </a:cubicBezTo>
                  <a:cubicBezTo>
                    <a:pt x="2" y="37"/>
                    <a:pt x="4" y="37"/>
                    <a:pt x="6" y="37"/>
                  </a:cubicBezTo>
                  <a:cubicBezTo>
                    <a:pt x="8" y="37"/>
                    <a:pt x="9" y="37"/>
                    <a:pt x="11" y="36"/>
                  </a:cubicBezTo>
                  <a:cubicBezTo>
                    <a:pt x="12" y="35"/>
                    <a:pt x="14" y="34"/>
                    <a:pt x="15" y="32"/>
                  </a:cubicBezTo>
                  <a:cubicBezTo>
                    <a:pt x="16" y="31"/>
                    <a:pt x="17" y="29"/>
                    <a:pt x="17" y="27"/>
                  </a:cubicBezTo>
                  <a:cubicBezTo>
                    <a:pt x="18" y="24"/>
                    <a:pt x="18" y="22"/>
                    <a:pt x="18" y="19"/>
                  </a:cubicBezTo>
                  <a:cubicBezTo>
                    <a:pt x="18" y="7"/>
                    <a:pt x="14" y="1"/>
                    <a:pt x="7" y="0"/>
                  </a:cubicBezTo>
                  <a:cubicBezTo>
                    <a:pt x="7" y="1"/>
                    <a:pt x="6" y="3"/>
                    <a:pt x="6" y="4"/>
                  </a:cubicBezTo>
                  <a:cubicBezTo>
                    <a:pt x="6" y="4"/>
                    <a:pt x="6" y="4"/>
                    <a:pt x="6" y="4"/>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10">
              <a:extLst>
                <a:ext uri="{FF2B5EF4-FFF2-40B4-BE49-F238E27FC236}">
                  <a16:creationId xmlns:a16="http://schemas.microsoft.com/office/drawing/2014/main" id="{BC8AC34C-9707-4162-AC19-05B89E446736}"/>
                </a:ext>
              </a:extLst>
            </p:cNvPr>
            <p:cNvSpPr>
              <a:spLocks/>
            </p:cNvSpPr>
            <p:nvPr/>
          </p:nvSpPr>
          <p:spPr bwMode="auto">
            <a:xfrm>
              <a:off x="1338263" y="787400"/>
              <a:ext cx="6350" cy="23813"/>
            </a:xfrm>
            <a:custGeom>
              <a:avLst/>
              <a:gdLst>
                <a:gd name="T0" fmla="*/ 12 w 12"/>
                <a:gd name="T1" fmla="*/ 37 h 37"/>
                <a:gd name="T2" fmla="*/ 12 w 12"/>
                <a:gd name="T3" fmla="*/ 0 h 37"/>
                <a:gd name="T4" fmla="*/ 10 w 12"/>
                <a:gd name="T5" fmla="*/ 0 h 37"/>
                <a:gd name="T6" fmla="*/ 8 w 12"/>
                <a:gd name="T7" fmla="*/ 2 h 37"/>
                <a:gd name="T8" fmla="*/ 5 w 12"/>
                <a:gd name="T9" fmla="*/ 3 h 37"/>
                <a:gd name="T10" fmla="*/ 2 w 12"/>
                <a:gd name="T11" fmla="*/ 5 h 37"/>
                <a:gd name="T12" fmla="*/ 0 w 12"/>
                <a:gd name="T13" fmla="*/ 6 h 37"/>
                <a:gd name="T14" fmla="*/ 0 w 12"/>
                <a:gd name="T15" fmla="*/ 10 h 37"/>
                <a:gd name="T16" fmla="*/ 2 w 12"/>
                <a:gd name="T17" fmla="*/ 9 h 37"/>
                <a:gd name="T18" fmla="*/ 4 w 12"/>
                <a:gd name="T19" fmla="*/ 8 h 37"/>
                <a:gd name="T20" fmla="*/ 6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0" y="0"/>
                  </a:lnTo>
                  <a:cubicBezTo>
                    <a:pt x="10" y="1"/>
                    <a:pt x="9" y="1"/>
                    <a:pt x="8" y="2"/>
                  </a:cubicBezTo>
                  <a:cubicBezTo>
                    <a:pt x="7" y="2"/>
                    <a:pt x="6" y="3"/>
                    <a:pt x="5" y="3"/>
                  </a:cubicBezTo>
                  <a:cubicBezTo>
                    <a:pt x="4" y="4"/>
                    <a:pt x="3" y="4"/>
                    <a:pt x="2" y="5"/>
                  </a:cubicBezTo>
                  <a:cubicBezTo>
                    <a:pt x="1" y="5"/>
                    <a:pt x="0" y="6"/>
                    <a:pt x="0" y="6"/>
                  </a:cubicBezTo>
                  <a:lnTo>
                    <a:pt x="0" y="10"/>
                  </a:lnTo>
                  <a:cubicBezTo>
                    <a:pt x="0" y="10"/>
                    <a:pt x="1" y="10"/>
                    <a:pt x="2" y="9"/>
                  </a:cubicBezTo>
                  <a:cubicBezTo>
                    <a:pt x="3" y="9"/>
                    <a:pt x="4" y="9"/>
                    <a:pt x="4" y="8"/>
                  </a:cubicBezTo>
                  <a:cubicBezTo>
                    <a:pt x="5" y="8"/>
                    <a:pt x="6" y="7"/>
                    <a:pt x="6" y="7"/>
                  </a:cubicBezTo>
                  <a:cubicBezTo>
                    <a:pt x="7" y="7"/>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11">
              <a:extLst>
                <a:ext uri="{FF2B5EF4-FFF2-40B4-BE49-F238E27FC236}">
                  <a16:creationId xmlns:a16="http://schemas.microsoft.com/office/drawing/2014/main" id="{B4E31ECC-15F4-4381-991E-8428B05720C5}"/>
                </a:ext>
              </a:extLst>
            </p:cNvPr>
            <p:cNvSpPr>
              <a:spLocks noEditPoints="1"/>
            </p:cNvSpPr>
            <p:nvPr/>
          </p:nvSpPr>
          <p:spPr bwMode="auto">
            <a:xfrm>
              <a:off x="1325563" y="752475"/>
              <a:ext cx="14288" cy="23813"/>
            </a:xfrm>
            <a:custGeom>
              <a:avLst/>
              <a:gdLst>
                <a:gd name="T0" fmla="*/ 12 w 23"/>
                <a:gd name="T1" fmla="*/ 34 h 37"/>
                <a:gd name="T2" fmla="*/ 4 w 23"/>
                <a:gd name="T3" fmla="*/ 19 h 37"/>
                <a:gd name="T4" fmla="*/ 12 w 23"/>
                <a:gd name="T5" fmla="*/ 4 h 37"/>
                <a:gd name="T6" fmla="*/ 19 w 23"/>
                <a:gd name="T7" fmla="*/ 19 h 37"/>
                <a:gd name="T8" fmla="*/ 12 w 23"/>
                <a:gd name="T9" fmla="*/ 34 h 37"/>
                <a:gd name="T10" fmla="*/ 22 w 23"/>
                <a:gd name="T11" fmla="*/ 27 h 37"/>
                <a:gd name="T12" fmla="*/ 23 w 23"/>
                <a:gd name="T13" fmla="*/ 19 h 37"/>
                <a:gd name="T14" fmla="*/ 12 w 23"/>
                <a:gd name="T15" fmla="*/ 0 h 37"/>
                <a:gd name="T16" fmla="*/ 7 w 23"/>
                <a:gd name="T17" fmla="*/ 1 h 37"/>
                <a:gd name="T18" fmla="*/ 3 w 23"/>
                <a:gd name="T19" fmla="*/ 5 h 37"/>
                <a:gd name="T20" fmla="*/ 1 w 23"/>
                <a:gd name="T21" fmla="*/ 11 h 37"/>
                <a:gd name="T22" fmla="*/ 0 w 23"/>
                <a:gd name="T23" fmla="*/ 19 h 37"/>
                <a:gd name="T24" fmla="*/ 1 w 23"/>
                <a:gd name="T25" fmla="*/ 27 h 37"/>
                <a:gd name="T26" fmla="*/ 3 w 23"/>
                <a:gd name="T27" fmla="*/ 33 h 37"/>
                <a:gd name="T28" fmla="*/ 6 w 23"/>
                <a:gd name="T29" fmla="*/ 36 h 37"/>
                <a:gd name="T30" fmla="*/ 11 w 23"/>
                <a:gd name="T31" fmla="*/ 37 h 37"/>
                <a:gd name="T32" fmla="*/ 16 w 23"/>
                <a:gd name="T33" fmla="*/ 36 h 37"/>
                <a:gd name="T34" fmla="*/ 20 w 23"/>
                <a:gd name="T35" fmla="*/ 32 h 37"/>
                <a:gd name="T36" fmla="*/ 22 w 23"/>
                <a:gd name="T37"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37">
                  <a:moveTo>
                    <a:pt x="12" y="34"/>
                  </a:moveTo>
                  <a:cubicBezTo>
                    <a:pt x="7" y="34"/>
                    <a:pt x="4" y="29"/>
                    <a:pt x="4" y="19"/>
                  </a:cubicBezTo>
                  <a:cubicBezTo>
                    <a:pt x="4" y="9"/>
                    <a:pt x="7" y="4"/>
                    <a:pt x="12" y="4"/>
                  </a:cubicBezTo>
                  <a:cubicBezTo>
                    <a:pt x="17" y="4"/>
                    <a:pt x="19" y="9"/>
                    <a:pt x="19" y="19"/>
                  </a:cubicBezTo>
                  <a:cubicBezTo>
                    <a:pt x="19" y="29"/>
                    <a:pt x="17" y="34"/>
                    <a:pt x="12" y="34"/>
                  </a:cubicBezTo>
                  <a:close/>
                  <a:moveTo>
                    <a:pt x="22" y="27"/>
                  </a:moveTo>
                  <a:cubicBezTo>
                    <a:pt x="23" y="24"/>
                    <a:pt x="23" y="22"/>
                    <a:pt x="23" y="19"/>
                  </a:cubicBezTo>
                  <a:cubicBezTo>
                    <a:pt x="23" y="6"/>
                    <a:pt x="19" y="0"/>
                    <a:pt x="12" y="0"/>
                  </a:cubicBezTo>
                  <a:cubicBezTo>
                    <a:pt x="10" y="0"/>
                    <a:pt x="8" y="1"/>
                    <a:pt x="7" y="1"/>
                  </a:cubicBezTo>
                  <a:cubicBezTo>
                    <a:pt x="5" y="2"/>
                    <a:pt x="4" y="3"/>
                    <a:pt x="3" y="5"/>
                  </a:cubicBezTo>
                  <a:cubicBezTo>
                    <a:pt x="2" y="7"/>
                    <a:pt x="1" y="9"/>
                    <a:pt x="1" y="11"/>
                  </a:cubicBezTo>
                  <a:cubicBezTo>
                    <a:pt x="0" y="14"/>
                    <a:pt x="0" y="16"/>
                    <a:pt x="0" y="19"/>
                  </a:cubicBezTo>
                  <a:cubicBezTo>
                    <a:pt x="0" y="22"/>
                    <a:pt x="0" y="25"/>
                    <a:pt x="1" y="27"/>
                  </a:cubicBezTo>
                  <a:cubicBezTo>
                    <a:pt x="1" y="29"/>
                    <a:pt x="2" y="31"/>
                    <a:pt x="3" y="33"/>
                  </a:cubicBezTo>
                  <a:cubicBezTo>
                    <a:pt x="4" y="34"/>
                    <a:pt x="5" y="35"/>
                    <a:pt x="6" y="36"/>
                  </a:cubicBezTo>
                  <a:cubicBezTo>
                    <a:pt x="8" y="37"/>
                    <a:pt x="9" y="37"/>
                    <a:pt x="11" y="37"/>
                  </a:cubicBezTo>
                  <a:cubicBezTo>
                    <a:pt x="13" y="37"/>
                    <a:pt x="15" y="37"/>
                    <a:pt x="16" y="36"/>
                  </a:cubicBezTo>
                  <a:cubicBezTo>
                    <a:pt x="18" y="35"/>
                    <a:pt x="19" y="34"/>
                    <a:pt x="20" y="32"/>
                  </a:cubicBezTo>
                  <a:cubicBezTo>
                    <a:pt x="21" y="31"/>
                    <a:pt x="22" y="29"/>
                    <a:pt x="22" y="27"/>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12">
              <a:extLst>
                <a:ext uri="{FF2B5EF4-FFF2-40B4-BE49-F238E27FC236}">
                  <a16:creationId xmlns:a16="http://schemas.microsoft.com/office/drawing/2014/main" id="{DF34189E-F394-4C5D-B027-490034DDE972}"/>
                </a:ext>
              </a:extLst>
            </p:cNvPr>
            <p:cNvSpPr>
              <a:spLocks/>
            </p:cNvSpPr>
            <p:nvPr/>
          </p:nvSpPr>
          <p:spPr bwMode="auto">
            <a:xfrm>
              <a:off x="1376363" y="787400"/>
              <a:ext cx="7938" cy="23813"/>
            </a:xfrm>
            <a:custGeom>
              <a:avLst/>
              <a:gdLst>
                <a:gd name="T0" fmla="*/ 13 w 13"/>
                <a:gd name="T1" fmla="*/ 37 h 37"/>
                <a:gd name="T2" fmla="*/ 13 w 13"/>
                <a:gd name="T3" fmla="*/ 0 h 37"/>
                <a:gd name="T4" fmla="*/ 11 w 13"/>
                <a:gd name="T5" fmla="*/ 0 h 37"/>
                <a:gd name="T6" fmla="*/ 9 w 13"/>
                <a:gd name="T7" fmla="*/ 2 h 37"/>
                <a:gd name="T8" fmla="*/ 6 w 13"/>
                <a:gd name="T9" fmla="*/ 3 h 37"/>
                <a:gd name="T10" fmla="*/ 3 w 13"/>
                <a:gd name="T11" fmla="*/ 5 h 37"/>
                <a:gd name="T12" fmla="*/ 0 w 13"/>
                <a:gd name="T13" fmla="*/ 6 h 37"/>
                <a:gd name="T14" fmla="*/ 0 w 13"/>
                <a:gd name="T15" fmla="*/ 10 h 37"/>
                <a:gd name="T16" fmla="*/ 3 w 13"/>
                <a:gd name="T17" fmla="*/ 9 h 37"/>
                <a:gd name="T18" fmla="*/ 5 w 13"/>
                <a:gd name="T19" fmla="*/ 8 h 37"/>
                <a:gd name="T20" fmla="*/ 7 w 13"/>
                <a:gd name="T21" fmla="*/ 7 h 37"/>
                <a:gd name="T22" fmla="*/ 8 w 13"/>
                <a:gd name="T23" fmla="*/ 6 h 37"/>
                <a:gd name="T24" fmla="*/ 8 w 13"/>
                <a:gd name="T25" fmla="*/ 37 h 37"/>
                <a:gd name="T26" fmla="*/ 13 w 13"/>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7">
                  <a:moveTo>
                    <a:pt x="13" y="37"/>
                  </a:moveTo>
                  <a:lnTo>
                    <a:pt x="13" y="0"/>
                  </a:lnTo>
                  <a:lnTo>
                    <a:pt x="11" y="0"/>
                  </a:lnTo>
                  <a:cubicBezTo>
                    <a:pt x="10" y="1"/>
                    <a:pt x="10" y="1"/>
                    <a:pt x="9" y="2"/>
                  </a:cubicBezTo>
                  <a:cubicBezTo>
                    <a:pt x="8" y="2"/>
                    <a:pt x="7" y="3"/>
                    <a:pt x="6" y="3"/>
                  </a:cubicBezTo>
                  <a:cubicBezTo>
                    <a:pt x="5" y="4"/>
                    <a:pt x="4" y="4"/>
                    <a:pt x="3" y="5"/>
                  </a:cubicBezTo>
                  <a:cubicBezTo>
                    <a:pt x="2" y="5"/>
                    <a:pt x="1" y="6"/>
                    <a:pt x="0" y="6"/>
                  </a:cubicBezTo>
                  <a:lnTo>
                    <a:pt x="0" y="10"/>
                  </a:lnTo>
                  <a:cubicBezTo>
                    <a:pt x="1" y="10"/>
                    <a:pt x="2" y="10"/>
                    <a:pt x="3" y="9"/>
                  </a:cubicBezTo>
                  <a:cubicBezTo>
                    <a:pt x="3" y="9"/>
                    <a:pt x="4" y="9"/>
                    <a:pt x="5" y="8"/>
                  </a:cubicBezTo>
                  <a:cubicBezTo>
                    <a:pt x="6" y="8"/>
                    <a:pt x="6" y="7"/>
                    <a:pt x="7" y="7"/>
                  </a:cubicBezTo>
                  <a:cubicBezTo>
                    <a:pt x="8" y="7"/>
                    <a:pt x="8" y="6"/>
                    <a:pt x="8" y="6"/>
                  </a:cubicBezTo>
                  <a:lnTo>
                    <a:pt x="8" y="37"/>
                  </a:lnTo>
                  <a:lnTo>
                    <a:pt x="13"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13">
              <a:extLst>
                <a:ext uri="{FF2B5EF4-FFF2-40B4-BE49-F238E27FC236}">
                  <a16:creationId xmlns:a16="http://schemas.microsoft.com/office/drawing/2014/main" id="{6B86BD2C-C575-4C58-A1E8-9E1FEB77DA70}"/>
                </a:ext>
              </a:extLst>
            </p:cNvPr>
            <p:cNvSpPr>
              <a:spLocks/>
            </p:cNvSpPr>
            <p:nvPr/>
          </p:nvSpPr>
          <p:spPr bwMode="auto">
            <a:xfrm>
              <a:off x="1385888" y="752475"/>
              <a:ext cx="7938" cy="23813"/>
            </a:xfrm>
            <a:custGeom>
              <a:avLst/>
              <a:gdLst>
                <a:gd name="T0" fmla="*/ 13 w 13"/>
                <a:gd name="T1" fmla="*/ 37 h 37"/>
                <a:gd name="T2" fmla="*/ 13 w 13"/>
                <a:gd name="T3" fmla="*/ 0 h 37"/>
                <a:gd name="T4" fmla="*/ 11 w 13"/>
                <a:gd name="T5" fmla="*/ 0 h 37"/>
                <a:gd name="T6" fmla="*/ 9 w 13"/>
                <a:gd name="T7" fmla="*/ 2 h 37"/>
                <a:gd name="T8" fmla="*/ 6 w 13"/>
                <a:gd name="T9" fmla="*/ 3 h 37"/>
                <a:gd name="T10" fmla="*/ 3 w 13"/>
                <a:gd name="T11" fmla="*/ 5 h 37"/>
                <a:gd name="T12" fmla="*/ 0 w 13"/>
                <a:gd name="T13" fmla="*/ 6 h 37"/>
                <a:gd name="T14" fmla="*/ 0 w 13"/>
                <a:gd name="T15" fmla="*/ 10 h 37"/>
                <a:gd name="T16" fmla="*/ 3 w 13"/>
                <a:gd name="T17" fmla="*/ 9 h 37"/>
                <a:gd name="T18" fmla="*/ 5 w 13"/>
                <a:gd name="T19" fmla="*/ 8 h 37"/>
                <a:gd name="T20" fmla="*/ 7 w 13"/>
                <a:gd name="T21" fmla="*/ 7 h 37"/>
                <a:gd name="T22" fmla="*/ 9 w 13"/>
                <a:gd name="T23" fmla="*/ 6 h 37"/>
                <a:gd name="T24" fmla="*/ 9 w 13"/>
                <a:gd name="T25" fmla="*/ 37 h 37"/>
                <a:gd name="T26" fmla="*/ 13 w 13"/>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37">
                  <a:moveTo>
                    <a:pt x="13" y="37"/>
                  </a:moveTo>
                  <a:lnTo>
                    <a:pt x="13" y="0"/>
                  </a:lnTo>
                  <a:lnTo>
                    <a:pt x="11" y="0"/>
                  </a:lnTo>
                  <a:cubicBezTo>
                    <a:pt x="10" y="0"/>
                    <a:pt x="10" y="1"/>
                    <a:pt x="9" y="2"/>
                  </a:cubicBezTo>
                  <a:cubicBezTo>
                    <a:pt x="8" y="2"/>
                    <a:pt x="7" y="3"/>
                    <a:pt x="6" y="3"/>
                  </a:cubicBezTo>
                  <a:cubicBezTo>
                    <a:pt x="5" y="4"/>
                    <a:pt x="4" y="4"/>
                    <a:pt x="3" y="5"/>
                  </a:cubicBezTo>
                  <a:cubicBezTo>
                    <a:pt x="2" y="5"/>
                    <a:pt x="1" y="5"/>
                    <a:pt x="0" y="6"/>
                  </a:cubicBezTo>
                  <a:lnTo>
                    <a:pt x="0" y="10"/>
                  </a:lnTo>
                  <a:cubicBezTo>
                    <a:pt x="1" y="10"/>
                    <a:pt x="2" y="9"/>
                    <a:pt x="3" y="9"/>
                  </a:cubicBezTo>
                  <a:cubicBezTo>
                    <a:pt x="4" y="9"/>
                    <a:pt x="4" y="8"/>
                    <a:pt x="5" y="8"/>
                  </a:cubicBezTo>
                  <a:cubicBezTo>
                    <a:pt x="6" y="8"/>
                    <a:pt x="7" y="7"/>
                    <a:pt x="7" y="7"/>
                  </a:cubicBezTo>
                  <a:cubicBezTo>
                    <a:pt x="8" y="6"/>
                    <a:pt x="8" y="6"/>
                    <a:pt x="9" y="6"/>
                  </a:cubicBezTo>
                  <a:lnTo>
                    <a:pt x="9" y="37"/>
                  </a:lnTo>
                  <a:lnTo>
                    <a:pt x="13"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14">
              <a:extLst>
                <a:ext uri="{FF2B5EF4-FFF2-40B4-BE49-F238E27FC236}">
                  <a16:creationId xmlns:a16="http://schemas.microsoft.com/office/drawing/2014/main" id="{3A37F5EF-0887-44E2-A0A3-78BA10A71E0D}"/>
                </a:ext>
              </a:extLst>
            </p:cNvPr>
            <p:cNvSpPr>
              <a:spLocks noEditPoints="1"/>
            </p:cNvSpPr>
            <p:nvPr/>
          </p:nvSpPr>
          <p:spPr bwMode="auto">
            <a:xfrm>
              <a:off x="1382713" y="717550"/>
              <a:ext cx="15875" cy="23813"/>
            </a:xfrm>
            <a:custGeom>
              <a:avLst/>
              <a:gdLst>
                <a:gd name="T0" fmla="*/ 11 w 23"/>
                <a:gd name="T1" fmla="*/ 34 h 37"/>
                <a:gd name="T2" fmla="*/ 4 w 23"/>
                <a:gd name="T3" fmla="*/ 19 h 37"/>
                <a:gd name="T4" fmla="*/ 12 w 23"/>
                <a:gd name="T5" fmla="*/ 3 h 37"/>
                <a:gd name="T6" fmla="*/ 19 w 23"/>
                <a:gd name="T7" fmla="*/ 19 h 37"/>
                <a:gd name="T8" fmla="*/ 11 w 23"/>
                <a:gd name="T9" fmla="*/ 34 h 37"/>
                <a:gd name="T10" fmla="*/ 7 w 23"/>
                <a:gd name="T11" fmla="*/ 1 h 37"/>
                <a:gd name="T12" fmla="*/ 3 w 23"/>
                <a:gd name="T13" fmla="*/ 5 h 37"/>
                <a:gd name="T14" fmla="*/ 0 w 23"/>
                <a:gd name="T15" fmla="*/ 11 h 37"/>
                <a:gd name="T16" fmla="*/ 0 w 23"/>
                <a:gd name="T17" fmla="*/ 19 h 37"/>
                <a:gd name="T18" fmla="*/ 0 w 23"/>
                <a:gd name="T19" fmla="*/ 27 h 37"/>
                <a:gd name="T20" fmla="*/ 3 w 23"/>
                <a:gd name="T21" fmla="*/ 33 h 37"/>
                <a:gd name="T22" fmla="*/ 6 w 23"/>
                <a:gd name="T23" fmla="*/ 36 h 37"/>
                <a:gd name="T24" fmla="*/ 11 w 23"/>
                <a:gd name="T25" fmla="*/ 37 h 37"/>
                <a:gd name="T26" fmla="*/ 16 w 23"/>
                <a:gd name="T27" fmla="*/ 36 h 37"/>
                <a:gd name="T28" fmla="*/ 20 w 23"/>
                <a:gd name="T29" fmla="*/ 32 h 37"/>
                <a:gd name="T30" fmla="*/ 22 w 23"/>
                <a:gd name="T31" fmla="*/ 26 h 37"/>
                <a:gd name="T32" fmla="*/ 23 w 23"/>
                <a:gd name="T33" fmla="*/ 18 h 37"/>
                <a:gd name="T34" fmla="*/ 19 w 23"/>
                <a:gd name="T35" fmla="*/ 3 h 37"/>
                <a:gd name="T36" fmla="*/ 12 w 23"/>
                <a:gd name="T37" fmla="*/ 0 h 37"/>
                <a:gd name="T38" fmla="*/ 7 w 23"/>
                <a:gd name="T3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37">
                  <a:moveTo>
                    <a:pt x="11" y="34"/>
                  </a:moveTo>
                  <a:cubicBezTo>
                    <a:pt x="6" y="34"/>
                    <a:pt x="4" y="29"/>
                    <a:pt x="4" y="19"/>
                  </a:cubicBezTo>
                  <a:cubicBezTo>
                    <a:pt x="4" y="9"/>
                    <a:pt x="6" y="3"/>
                    <a:pt x="12" y="3"/>
                  </a:cubicBezTo>
                  <a:cubicBezTo>
                    <a:pt x="16" y="3"/>
                    <a:pt x="19" y="9"/>
                    <a:pt x="19" y="19"/>
                  </a:cubicBezTo>
                  <a:cubicBezTo>
                    <a:pt x="19" y="29"/>
                    <a:pt x="16" y="34"/>
                    <a:pt x="11" y="34"/>
                  </a:cubicBezTo>
                  <a:close/>
                  <a:moveTo>
                    <a:pt x="7" y="1"/>
                  </a:moveTo>
                  <a:cubicBezTo>
                    <a:pt x="5" y="2"/>
                    <a:pt x="4" y="3"/>
                    <a:pt x="3" y="5"/>
                  </a:cubicBezTo>
                  <a:cubicBezTo>
                    <a:pt x="2" y="7"/>
                    <a:pt x="1" y="9"/>
                    <a:pt x="0" y="11"/>
                  </a:cubicBezTo>
                  <a:cubicBezTo>
                    <a:pt x="0" y="13"/>
                    <a:pt x="0" y="16"/>
                    <a:pt x="0" y="19"/>
                  </a:cubicBezTo>
                  <a:cubicBezTo>
                    <a:pt x="0" y="22"/>
                    <a:pt x="0" y="25"/>
                    <a:pt x="0" y="27"/>
                  </a:cubicBezTo>
                  <a:cubicBezTo>
                    <a:pt x="1" y="29"/>
                    <a:pt x="2" y="31"/>
                    <a:pt x="3" y="33"/>
                  </a:cubicBezTo>
                  <a:cubicBezTo>
                    <a:pt x="4" y="34"/>
                    <a:pt x="5" y="35"/>
                    <a:pt x="6" y="36"/>
                  </a:cubicBezTo>
                  <a:cubicBezTo>
                    <a:pt x="8" y="37"/>
                    <a:pt x="9" y="37"/>
                    <a:pt x="11" y="37"/>
                  </a:cubicBezTo>
                  <a:cubicBezTo>
                    <a:pt x="13" y="37"/>
                    <a:pt x="15" y="37"/>
                    <a:pt x="16" y="36"/>
                  </a:cubicBezTo>
                  <a:cubicBezTo>
                    <a:pt x="18" y="35"/>
                    <a:pt x="19" y="34"/>
                    <a:pt x="20" y="32"/>
                  </a:cubicBezTo>
                  <a:cubicBezTo>
                    <a:pt x="21" y="31"/>
                    <a:pt x="22" y="29"/>
                    <a:pt x="22" y="26"/>
                  </a:cubicBezTo>
                  <a:cubicBezTo>
                    <a:pt x="23" y="24"/>
                    <a:pt x="23" y="21"/>
                    <a:pt x="23" y="18"/>
                  </a:cubicBezTo>
                  <a:cubicBezTo>
                    <a:pt x="23" y="11"/>
                    <a:pt x="22" y="6"/>
                    <a:pt x="19" y="3"/>
                  </a:cubicBezTo>
                  <a:cubicBezTo>
                    <a:pt x="16" y="2"/>
                    <a:pt x="14" y="1"/>
                    <a:pt x="12" y="0"/>
                  </a:cubicBezTo>
                  <a:cubicBezTo>
                    <a:pt x="10" y="0"/>
                    <a:pt x="8" y="0"/>
                    <a:pt x="7" y="1"/>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15">
              <a:extLst>
                <a:ext uri="{FF2B5EF4-FFF2-40B4-BE49-F238E27FC236}">
                  <a16:creationId xmlns:a16="http://schemas.microsoft.com/office/drawing/2014/main" id="{12CC50CA-DEE2-4B43-93E0-345966DCE0FB}"/>
                </a:ext>
              </a:extLst>
            </p:cNvPr>
            <p:cNvSpPr>
              <a:spLocks noEditPoints="1"/>
            </p:cNvSpPr>
            <p:nvPr/>
          </p:nvSpPr>
          <p:spPr bwMode="auto">
            <a:xfrm>
              <a:off x="1316038" y="787400"/>
              <a:ext cx="14288" cy="23813"/>
            </a:xfrm>
            <a:custGeom>
              <a:avLst/>
              <a:gdLst>
                <a:gd name="T0" fmla="*/ 12 w 23"/>
                <a:gd name="T1" fmla="*/ 4 h 38"/>
                <a:gd name="T2" fmla="*/ 19 w 23"/>
                <a:gd name="T3" fmla="*/ 19 h 38"/>
                <a:gd name="T4" fmla="*/ 11 w 23"/>
                <a:gd name="T5" fmla="*/ 34 h 38"/>
                <a:gd name="T6" fmla="*/ 4 w 23"/>
                <a:gd name="T7" fmla="*/ 19 h 38"/>
                <a:gd name="T8" fmla="*/ 12 w 23"/>
                <a:gd name="T9" fmla="*/ 4 h 38"/>
                <a:gd name="T10" fmla="*/ 11 w 23"/>
                <a:gd name="T11" fmla="*/ 38 h 38"/>
                <a:gd name="T12" fmla="*/ 16 w 23"/>
                <a:gd name="T13" fmla="*/ 36 h 38"/>
                <a:gd name="T14" fmla="*/ 20 w 23"/>
                <a:gd name="T15" fmla="*/ 33 h 38"/>
                <a:gd name="T16" fmla="*/ 22 w 23"/>
                <a:gd name="T17" fmla="*/ 27 h 38"/>
                <a:gd name="T18" fmla="*/ 23 w 23"/>
                <a:gd name="T19" fmla="*/ 19 h 38"/>
                <a:gd name="T20" fmla="*/ 12 w 23"/>
                <a:gd name="T21" fmla="*/ 0 h 38"/>
                <a:gd name="T22" fmla="*/ 7 w 23"/>
                <a:gd name="T23" fmla="*/ 2 h 38"/>
                <a:gd name="T24" fmla="*/ 3 w 23"/>
                <a:gd name="T25" fmla="*/ 5 h 38"/>
                <a:gd name="T26" fmla="*/ 0 w 23"/>
                <a:gd name="T27" fmla="*/ 11 h 38"/>
                <a:gd name="T28" fmla="*/ 0 w 23"/>
                <a:gd name="T29" fmla="*/ 20 h 38"/>
                <a:gd name="T30" fmla="*/ 0 w 23"/>
                <a:gd name="T31" fmla="*/ 24 h 38"/>
                <a:gd name="T32" fmla="*/ 7 w 23"/>
                <a:gd name="T33" fmla="*/ 37 h 38"/>
                <a:gd name="T34" fmla="*/ 11 w 23"/>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8">
                  <a:moveTo>
                    <a:pt x="12" y="4"/>
                  </a:moveTo>
                  <a:cubicBezTo>
                    <a:pt x="16" y="4"/>
                    <a:pt x="19" y="9"/>
                    <a:pt x="19" y="19"/>
                  </a:cubicBezTo>
                  <a:cubicBezTo>
                    <a:pt x="19" y="29"/>
                    <a:pt x="16" y="34"/>
                    <a:pt x="11" y="34"/>
                  </a:cubicBezTo>
                  <a:cubicBezTo>
                    <a:pt x="6" y="34"/>
                    <a:pt x="4" y="29"/>
                    <a:pt x="4" y="19"/>
                  </a:cubicBezTo>
                  <a:cubicBezTo>
                    <a:pt x="4" y="9"/>
                    <a:pt x="6" y="4"/>
                    <a:pt x="12" y="4"/>
                  </a:cubicBezTo>
                  <a:close/>
                  <a:moveTo>
                    <a:pt x="11" y="38"/>
                  </a:moveTo>
                  <a:cubicBezTo>
                    <a:pt x="13" y="38"/>
                    <a:pt x="15" y="37"/>
                    <a:pt x="16" y="36"/>
                  </a:cubicBezTo>
                  <a:cubicBezTo>
                    <a:pt x="18" y="35"/>
                    <a:pt x="19" y="34"/>
                    <a:pt x="20" y="33"/>
                  </a:cubicBezTo>
                  <a:cubicBezTo>
                    <a:pt x="21" y="31"/>
                    <a:pt x="22" y="29"/>
                    <a:pt x="22" y="27"/>
                  </a:cubicBezTo>
                  <a:cubicBezTo>
                    <a:pt x="23" y="24"/>
                    <a:pt x="23" y="22"/>
                    <a:pt x="23" y="19"/>
                  </a:cubicBezTo>
                  <a:cubicBezTo>
                    <a:pt x="23" y="6"/>
                    <a:pt x="19" y="0"/>
                    <a:pt x="12" y="0"/>
                  </a:cubicBezTo>
                  <a:cubicBezTo>
                    <a:pt x="10" y="0"/>
                    <a:pt x="8" y="1"/>
                    <a:pt x="7" y="2"/>
                  </a:cubicBezTo>
                  <a:cubicBezTo>
                    <a:pt x="5" y="2"/>
                    <a:pt x="4" y="4"/>
                    <a:pt x="3" y="5"/>
                  </a:cubicBezTo>
                  <a:cubicBezTo>
                    <a:pt x="2" y="7"/>
                    <a:pt x="1" y="9"/>
                    <a:pt x="0" y="11"/>
                  </a:cubicBezTo>
                  <a:cubicBezTo>
                    <a:pt x="0" y="14"/>
                    <a:pt x="0" y="17"/>
                    <a:pt x="0" y="20"/>
                  </a:cubicBezTo>
                  <a:cubicBezTo>
                    <a:pt x="0" y="21"/>
                    <a:pt x="0" y="22"/>
                    <a:pt x="0" y="24"/>
                  </a:cubicBezTo>
                  <a:cubicBezTo>
                    <a:pt x="2" y="28"/>
                    <a:pt x="4" y="33"/>
                    <a:pt x="7" y="37"/>
                  </a:cubicBezTo>
                  <a:cubicBezTo>
                    <a:pt x="9" y="37"/>
                    <a:pt x="10" y="38"/>
                    <a:pt x="11" y="38"/>
                  </a:cubicBez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16">
              <a:extLst>
                <a:ext uri="{FF2B5EF4-FFF2-40B4-BE49-F238E27FC236}">
                  <a16:creationId xmlns:a16="http://schemas.microsoft.com/office/drawing/2014/main" id="{BDAB3AA1-DB78-42AA-813B-7DA2F0B11BC9}"/>
                </a:ext>
              </a:extLst>
            </p:cNvPr>
            <p:cNvSpPr>
              <a:spLocks/>
            </p:cNvSpPr>
            <p:nvPr/>
          </p:nvSpPr>
          <p:spPr bwMode="auto">
            <a:xfrm>
              <a:off x="1366838" y="752475"/>
              <a:ext cx="6350" cy="23813"/>
            </a:xfrm>
            <a:custGeom>
              <a:avLst/>
              <a:gdLst>
                <a:gd name="T0" fmla="*/ 12 w 12"/>
                <a:gd name="T1" fmla="*/ 37 h 37"/>
                <a:gd name="T2" fmla="*/ 12 w 12"/>
                <a:gd name="T3" fmla="*/ 0 h 37"/>
                <a:gd name="T4" fmla="*/ 11 w 12"/>
                <a:gd name="T5" fmla="*/ 0 h 37"/>
                <a:gd name="T6" fmla="*/ 9 w 12"/>
                <a:gd name="T7" fmla="*/ 2 h 37"/>
                <a:gd name="T8" fmla="*/ 6 w 12"/>
                <a:gd name="T9" fmla="*/ 3 h 37"/>
                <a:gd name="T10" fmla="*/ 3 w 12"/>
                <a:gd name="T11" fmla="*/ 5 h 37"/>
                <a:gd name="T12" fmla="*/ 0 w 12"/>
                <a:gd name="T13" fmla="*/ 6 h 37"/>
                <a:gd name="T14" fmla="*/ 0 w 12"/>
                <a:gd name="T15" fmla="*/ 10 h 37"/>
                <a:gd name="T16" fmla="*/ 2 w 12"/>
                <a:gd name="T17" fmla="*/ 9 h 37"/>
                <a:gd name="T18" fmla="*/ 5 w 12"/>
                <a:gd name="T19" fmla="*/ 8 h 37"/>
                <a:gd name="T20" fmla="*/ 7 w 12"/>
                <a:gd name="T21" fmla="*/ 7 h 37"/>
                <a:gd name="T22" fmla="*/ 8 w 12"/>
                <a:gd name="T23" fmla="*/ 6 h 37"/>
                <a:gd name="T24" fmla="*/ 8 w 12"/>
                <a:gd name="T25" fmla="*/ 37 h 37"/>
                <a:gd name="T26" fmla="*/ 12 w 12"/>
                <a:gd name="T2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7">
                  <a:moveTo>
                    <a:pt x="12" y="37"/>
                  </a:moveTo>
                  <a:lnTo>
                    <a:pt x="12" y="0"/>
                  </a:lnTo>
                  <a:lnTo>
                    <a:pt x="11" y="0"/>
                  </a:lnTo>
                  <a:cubicBezTo>
                    <a:pt x="10" y="0"/>
                    <a:pt x="9" y="1"/>
                    <a:pt x="9" y="2"/>
                  </a:cubicBezTo>
                  <a:cubicBezTo>
                    <a:pt x="8" y="2"/>
                    <a:pt x="7" y="3"/>
                    <a:pt x="6" y="3"/>
                  </a:cubicBezTo>
                  <a:cubicBezTo>
                    <a:pt x="5" y="4"/>
                    <a:pt x="4" y="4"/>
                    <a:pt x="3" y="5"/>
                  </a:cubicBezTo>
                  <a:cubicBezTo>
                    <a:pt x="2" y="5"/>
                    <a:pt x="1" y="5"/>
                    <a:pt x="0" y="6"/>
                  </a:cubicBezTo>
                  <a:lnTo>
                    <a:pt x="0" y="10"/>
                  </a:lnTo>
                  <a:cubicBezTo>
                    <a:pt x="1" y="10"/>
                    <a:pt x="2" y="9"/>
                    <a:pt x="2" y="9"/>
                  </a:cubicBezTo>
                  <a:cubicBezTo>
                    <a:pt x="3" y="9"/>
                    <a:pt x="4" y="8"/>
                    <a:pt x="5" y="8"/>
                  </a:cubicBezTo>
                  <a:cubicBezTo>
                    <a:pt x="6" y="8"/>
                    <a:pt x="6" y="7"/>
                    <a:pt x="7" y="7"/>
                  </a:cubicBezTo>
                  <a:cubicBezTo>
                    <a:pt x="7" y="6"/>
                    <a:pt x="8" y="6"/>
                    <a:pt x="8" y="6"/>
                  </a:cubicBezTo>
                  <a:lnTo>
                    <a:pt x="8" y="37"/>
                  </a:lnTo>
                  <a:lnTo>
                    <a:pt x="12" y="37"/>
                  </a:lnTo>
                  <a:close/>
                </a:path>
              </a:pathLst>
            </a:custGeom>
            <a:solidFill>
              <a:srgbClr val="49CD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17">
              <a:extLst>
                <a:ext uri="{FF2B5EF4-FFF2-40B4-BE49-F238E27FC236}">
                  <a16:creationId xmlns:a16="http://schemas.microsoft.com/office/drawing/2014/main" id="{284EB16A-35DE-4FDB-9301-1433D5CDEB90}"/>
                </a:ext>
              </a:extLst>
            </p:cNvPr>
            <p:cNvSpPr>
              <a:spLocks noEditPoints="1"/>
            </p:cNvSpPr>
            <p:nvPr/>
          </p:nvSpPr>
          <p:spPr bwMode="auto">
            <a:xfrm>
              <a:off x="1295401" y="698500"/>
              <a:ext cx="153988" cy="157163"/>
            </a:xfrm>
            <a:custGeom>
              <a:avLst/>
              <a:gdLst>
                <a:gd name="T0" fmla="*/ 60 w 242"/>
                <a:gd name="T1" fmla="*/ 185 h 247"/>
                <a:gd name="T2" fmla="*/ 57 w 242"/>
                <a:gd name="T3" fmla="*/ 62 h 247"/>
                <a:gd name="T4" fmla="*/ 180 w 242"/>
                <a:gd name="T5" fmla="*/ 59 h 247"/>
                <a:gd name="T6" fmla="*/ 183 w 242"/>
                <a:gd name="T7" fmla="*/ 182 h 247"/>
                <a:gd name="T8" fmla="*/ 60 w 242"/>
                <a:gd name="T9" fmla="*/ 185 h 247"/>
                <a:gd name="T10" fmla="*/ 18 w 242"/>
                <a:gd name="T11" fmla="*/ 247 h 247"/>
                <a:gd name="T12" fmla="*/ 54 w 242"/>
                <a:gd name="T13" fmla="*/ 210 h 247"/>
                <a:gd name="T14" fmla="*/ 200 w 242"/>
                <a:gd name="T15" fmla="*/ 198 h 247"/>
                <a:gd name="T16" fmla="*/ 196 w 242"/>
                <a:gd name="T17" fmla="*/ 42 h 247"/>
                <a:gd name="T18" fmla="*/ 40 w 242"/>
                <a:gd name="T19" fmla="*/ 46 h 247"/>
                <a:gd name="T20" fmla="*/ 36 w 242"/>
                <a:gd name="T21" fmla="*/ 193 h 247"/>
                <a:gd name="T22" fmla="*/ 0 w 242"/>
                <a:gd name="T23" fmla="*/ 230 h 247"/>
                <a:gd name="T24" fmla="*/ 18 w 242"/>
                <a:gd name="T2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2" h="247">
                  <a:moveTo>
                    <a:pt x="60" y="185"/>
                  </a:moveTo>
                  <a:cubicBezTo>
                    <a:pt x="25" y="152"/>
                    <a:pt x="24" y="97"/>
                    <a:pt x="57" y="62"/>
                  </a:cubicBezTo>
                  <a:cubicBezTo>
                    <a:pt x="90" y="27"/>
                    <a:pt x="145" y="25"/>
                    <a:pt x="180" y="59"/>
                  </a:cubicBezTo>
                  <a:cubicBezTo>
                    <a:pt x="215" y="92"/>
                    <a:pt x="216" y="147"/>
                    <a:pt x="183" y="182"/>
                  </a:cubicBezTo>
                  <a:cubicBezTo>
                    <a:pt x="150" y="217"/>
                    <a:pt x="95" y="218"/>
                    <a:pt x="60" y="185"/>
                  </a:cubicBezTo>
                  <a:close/>
                  <a:moveTo>
                    <a:pt x="18" y="247"/>
                  </a:moveTo>
                  <a:lnTo>
                    <a:pt x="54" y="210"/>
                  </a:lnTo>
                  <a:cubicBezTo>
                    <a:pt x="98" y="243"/>
                    <a:pt x="161" y="239"/>
                    <a:pt x="200" y="198"/>
                  </a:cubicBezTo>
                  <a:cubicBezTo>
                    <a:pt x="242" y="153"/>
                    <a:pt x="240" y="84"/>
                    <a:pt x="196" y="42"/>
                  </a:cubicBezTo>
                  <a:cubicBezTo>
                    <a:pt x="152" y="0"/>
                    <a:pt x="82" y="2"/>
                    <a:pt x="40" y="46"/>
                  </a:cubicBezTo>
                  <a:cubicBezTo>
                    <a:pt x="1" y="87"/>
                    <a:pt x="0" y="150"/>
                    <a:pt x="36" y="193"/>
                  </a:cubicBezTo>
                  <a:lnTo>
                    <a:pt x="0" y="230"/>
                  </a:lnTo>
                  <a:lnTo>
                    <a:pt x="18" y="247"/>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18">
              <a:extLst>
                <a:ext uri="{FF2B5EF4-FFF2-40B4-BE49-F238E27FC236}">
                  <a16:creationId xmlns:a16="http://schemas.microsoft.com/office/drawing/2014/main" id="{058ACBE1-A5C8-4B48-83D0-831F8FEFCE70}"/>
                </a:ext>
              </a:extLst>
            </p:cNvPr>
            <p:cNvSpPr>
              <a:spLocks/>
            </p:cNvSpPr>
            <p:nvPr/>
          </p:nvSpPr>
          <p:spPr bwMode="auto">
            <a:xfrm>
              <a:off x="1238251" y="831850"/>
              <a:ext cx="80963" cy="84138"/>
            </a:xfrm>
            <a:custGeom>
              <a:avLst/>
              <a:gdLst>
                <a:gd name="T0" fmla="*/ 29 w 130"/>
                <a:gd name="T1" fmla="*/ 131 h 133"/>
                <a:gd name="T2" fmla="*/ 2 w 130"/>
                <a:gd name="T3" fmla="*/ 106 h 133"/>
                <a:gd name="T4" fmla="*/ 2 w 130"/>
                <a:gd name="T5" fmla="*/ 98 h 133"/>
                <a:gd name="T6" fmla="*/ 93 w 130"/>
                <a:gd name="T7" fmla="*/ 2 h 133"/>
                <a:gd name="T8" fmla="*/ 101 w 130"/>
                <a:gd name="T9" fmla="*/ 2 h 133"/>
                <a:gd name="T10" fmla="*/ 128 w 130"/>
                <a:gd name="T11" fmla="*/ 27 h 133"/>
                <a:gd name="T12" fmla="*/ 128 w 130"/>
                <a:gd name="T13" fmla="*/ 36 h 133"/>
                <a:gd name="T14" fmla="*/ 37 w 130"/>
                <a:gd name="T15" fmla="*/ 131 h 133"/>
                <a:gd name="T16" fmla="*/ 29 w 130"/>
                <a:gd name="T17" fmla="*/ 13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33">
                  <a:moveTo>
                    <a:pt x="29" y="131"/>
                  </a:moveTo>
                  <a:lnTo>
                    <a:pt x="2" y="106"/>
                  </a:lnTo>
                  <a:cubicBezTo>
                    <a:pt x="0" y="104"/>
                    <a:pt x="0" y="100"/>
                    <a:pt x="2" y="98"/>
                  </a:cubicBezTo>
                  <a:lnTo>
                    <a:pt x="93" y="2"/>
                  </a:lnTo>
                  <a:cubicBezTo>
                    <a:pt x="95" y="0"/>
                    <a:pt x="99" y="0"/>
                    <a:pt x="101" y="2"/>
                  </a:cubicBezTo>
                  <a:lnTo>
                    <a:pt x="128" y="27"/>
                  </a:lnTo>
                  <a:cubicBezTo>
                    <a:pt x="130" y="30"/>
                    <a:pt x="130" y="33"/>
                    <a:pt x="128" y="36"/>
                  </a:cubicBezTo>
                  <a:lnTo>
                    <a:pt x="37" y="131"/>
                  </a:lnTo>
                  <a:cubicBezTo>
                    <a:pt x="35" y="133"/>
                    <a:pt x="32" y="133"/>
                    <a:pt x="29" y="131"/>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519">
              <a:extLst>
                <a:ext uri="{FF2B5EF4-FFF2-40B4-BE49-F238E27FC236}">
                  <a16:creationId xmlns:a16="http://schemas.microsoft.com/office/drawing/2014/main" id="{1686930E-FA95-4C98-9135-8863176FED5F}"/>
                </a:ext>
              </a:extLst>
            </p:cNvPr>
            <p:cNvSpPr>
              <a:spLocks noChangeArrowheads="1"/>
            </p:cNvSpPr>
            <p:nvPr/>
          </p:nvSpPr>
          <p:spPr bwMode="auto">
            <a:xfrm>
              <a:off x="1728788" y="1231900"/>
              <a:ext cx="22225" cy="22225"/>
            </a:xfrm>
            <a:prstGeom prst="ellipse">
              <a:avLst/>
            </a:pr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520">
              <a:extLst>
                <a:ext uri="{FF2B5EF4-FFF2-40B4-BE49-F238E27FC236}">
                  <a16:creationId xmlns:a16="http://schemas.microsoft.com/office/drawing/2014/main" id="{DF079CE4-0669-46C5-8611-74706F5FDC28}"/>
                </a:ext>
              </a:extLst>
            </p:cNvPr>
            <p:cNvSpPr>
              <a:spLocks noChangeArrowheads="1"/>
            </p:cNvSpPr>
            <p:nvPr/>
          </p:nvSpPr>
          <p:spPr bwMode="auto">
            <a:xfrm>
              <a:off x="1222376" y="1006475"/>
              <a:ext cx="22225" cy="20638"/>
            </a:xfrm>
            <a:prstGeom prst="ellipse">
              <a:avLst/>
            </a:pr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21">
              <a:extLst>
                <a:ext uri="{FF2B5EF4-FFF2-40B4-BE49-F238E27FC236}">
                  <a16:creationId xmlns:a16="http://schemas.microsoft.com/office/drawing/2014/main" id="{88E18A1E-63FE-4230-912E-5F7E3AC6D944}"/>
                </a:ext>
              </a:extLst>
            </p:cNvPr>
            <p:cNvSpPr>
              <a:spLocks/>
            </p:cNvSpPr>
            <p:nvPr/>
          </p:nvSpPr>
          <p:spPr bwMode="auto">
            <a:xfrm>
              <a:off x="1206501" y="830263"/>
              <a:ext cx="114300" cy="173038"/>
            </a:xfrm>
            <a:custGeom>
              <a:avLst/>
              <a:gdLst>
                <a:gd name="T0" fmla="*/ 130 w 179"/>
                <a:gd name="T1" fmla="*/ 38 h 271"/>
                <a:gd name="T2" fmla="*/ 129 w 179"/>
                <a:gd name="T3" fmla="*/ 6 h 271"/>
                <a:gd name="T4" fmla="*/ 100 w 179"/>
                <a:gd name="T5" fmla="*/ 15 h 271"/>
                <a:gd name="T6" fmla="*/ 98 w 179"/>
                <a:gd name="T7" fmla="*/ 20 h 271"/>
                <a:gd name="T8" fmla="*/ 97 w 179"/>
                <a:gd name="T9" fmla="*/ 19 h 271"/>
                <a:gd name="T10" fmla="*/ 69 w 179"/>
                <a:gd name="T11" fmla="*/ 28 h 271"/>
                <a:gd name="T12" fmla="*/ 67 w 179"/>
                <a:gd name="T13" fmla="*/ 32 h 271"/>
                <a:gd name="T14" fmla="*/ 62 w 179"/>
                <a:gd name="T15" fmla="*/ 29 h 271"/>
                <a:gd name="T16" fmla="*/ 39 w 179"/>
                <a:gd name="T17" fmla="*/ 34 h 271"/>
                <a:gd name="T18" fmla="*/ 31 w 179"/>
                <a:gd name="T19" fmla="*/ 46 h 271"/>
                <a:gd name="T20" fmla="*/ 5 w 179"/>
                <a:gd name="T21" fmla="*/ 63 h 271"/>
                <a:gd name="T22" fmla="*/ 12 w 179"/>
                <a:gd name="T23" fmla="*/ 186 h 271"/>
                <a:gd name="T24" fmla="*/ 7 w 179"/>
                <a:gd name="T25" fmla="*/ 206 h 271"/>
                <a:gd name="T26" fmla="*/ 88 w 179"/>
                <a:gd name="T27" fmla="*/ 271 h 271"/>
                <a:gd name="T28" fmla="*/ 168 w 179"/>
                <a:gd name="T29" fmla="*/ 159 h 271"/>
                <a:gd name="T30" fmla="*/ 175 w 179"/>
                <a:gd name="T31" fmla="*/ 92 h 271"/>
                <a:gd name="T32" fmla="*/ 172 w 179"/>
                <a:gd name="T33" fmla="*/ 41 h 271"/>
                <a:gd name="T34" fmla="*/ 149 w 179"/>
                <a:gd name="T35" fmla="*/ 50 h 271"/>
                <a:gd name="T36" fmla="*/ 130 w 179"/>
                <a:gd name="T37" fmla="*/ 3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9" h="271">
                  <a:moveTo>
                    <a:pt x="130" y="38"/>
                  </a:moveTo>
                  <a:lnTo>
                    <a:pt x="129" y="6"/>
                  </a:lnTo>
                  <a:cubicBezTo>
                    <a:pt x="119" y="0"/>
                    <a:pt x="105" y="4"/>
                    <a:pt x="100" y="15"/>
                  </a:cubicBezTo>
                  <a:lnTo>
                    <a:pt x="98" y="20"/>
                  </a:lnTo>
                  <a:lnTo>
                    <a:pt x="97" y="19"/>
                  </a:lnTo>
                  <a:cubicBezTo>
                    <a:pt x="87" y="13"/>
                    <a:pt x="74" y="17"/>
                    <a:pt x="69" y="28"/>
                  </a:cubicBezTo>
                  <a:lnTo>
                    <a:pt x="67" y="32"/>
                  </a:lnTo>
                  <a:lnTo>
                    <a:pt x="62" y="29"/>
                  </a:lnTo>
                  <a:cubicBezTo>
                    <a:pt x="54" y="24"/>
                    <a:pt x="44" y="26"/>
                    <a:pt x="39" y="34"/>
                  </a:cubicBezTo>
                  <a:lnTo>
                    <a:pt x="31" y="46"/>
                  </a:lnTo>
                  <a:cubicBezTo>
                    <a:pt x="19" y="44"/>
                    <a:pt x="8" y="51"/>
                    <a:pt x="5" y="63"/>
                  </a:cubicBezTo>
                  <a:cubicBezTo>
                    <a:pt x="0" y="86"/>
                    <a:pt x="3" y="136"/>
                    <a:pt x="12" y="186"/>
                  </a:cubicBezTo>
                  <a:lnTo>
                    <a:pt x="7" y="206"/>
                  </a:lnTo>
                  <a:lnTo>
                    <a:pt x="88" y="271"/>
                  </a:lnTo>
                  <a:cubicBezTo>
                    <a:pt x="88" y="271"/>
                    <a:pt x="157" y="174"/>
                    <a:pt x="168" y="159"/>
                  </a:cubicBezTo>
                  <a:cubicBezTo>
                    <a:pt x="179" y="143"/>
                    <a:pt x="175" y="92"/>
                    <a:pt x="175" y="92"/>
                  </a:cubicBezTo>
                  <a:lnTo>
                    <a:pt x="172" y="41"/>
                  </a:lnTo>
                  <a:lnTo>
                    <a:pt x="149" y="50"/>
                  </a:lnTo>
                  <a:cubicBezTo>
                    <a:pt x="140" y="54"/>
                    <a:pt x="130" y="47"/>
                    <a:pt x="130" y="38"/>
                  </a:cubicBez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22">
              <a:extLst>
                <a:ext uri="{FF2B5EF4-FFF2-40B4-BE49-F238E27FC236}">
                  <a16:creationId xmlns:a16="http://schemas.microsoft.com/office/drawing/2014/main" id="{FD8FECBF-E3E1-45A6-94BF-E0E44DC14904}"/>
                </a:ext>
              </a:extLst>
            </p:cNvPr>
            <p:cNvSpPr>
              <a:spLocks/>
            </p:cNvSpPr>
            <p:nvPr/>
          </p:nvSpPr>
          <p:spPr bwMode="auto">
            <a:xfrm>
              <a:off x="1201738" y="952500"/>
              <a:ext cx="73025" cy="60325"/>
            </a:xfrm>
            <a:custGeom>
              <a:avLst/>
              <a:gdLst>
                <a:gd name="T0" fmla="*/ 0 w 114"/>
                <a:gd name="T1" fmla="*/ 20 h 95"/>
                <a:gd name="T2" fmla="*/ 13 w 114"/>
                <a:gd name="T3" fmla="*/ 0 h 95"/>
                <a:gd name="T4" fmla="*/ 114 w 114"/>
                <a:gd name="T5" fmla="*/ 76 h 95"/>
                <a:gd name="T6" fmla="*/ 101 w 114"/>
                <a:gd name="T7" fmla="*/ 95 h 95"/>
                <a:gd name="T8" fmla="*/ 0 w 114"/>
                <a:gd name="T9" fmla="*/ 20 h 95"/>
              </a:gdLst>
              <a:ahLst/>
              <a:cxnLst>
                <a:cxn ang="0">
                  <a:pos x="T0" y="T1"/>
                </a:cxn>
                <a:cxn ang="0">
                  <a:pos x="T2" y="T3"/>
                </a:cxn>
                <a:cxn ang="0">
                  <a:pos x="T4" y="T5"/>
                </a:cxn>
                <a:cxn ang="0">
                  <a:pos x="T6" y="T7"/>
                </a:cxn>
                <a:cxn ang="0">
                  <a:pos x="T8" y="T9"/>
                </a:cxn>
              </a:cxnLst>
              <a:rect l="0" t="0" r="r" b="b"/>
              <a:pathLst>
                <a:path w="114" h="95">
                  <a:moveTo>
                    <a:pt x="0" y="20"/>
                  </a:moveTo>
                  <a:lnTo>
                    <a:pt x="13" y="0"/>
                  </a:lnTo>
                  <a:lnTo>
                    <a:pt x="114" y="76"/>
                  </a:lnTo>
                  <a:lnTo>
                    <a:pt x="101" y="95"/>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942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Modernize the root site</a:t>
            </a:r>
          </a:p>
        </p:txBody>
      </p:sp>
      <p:sp>
        <p:nvSpPr>
          <p:cNvPr id="8" name="TextBox 7">
            <a:extLst>
              <a:ext uri="{FF2B5EF4-FFF2-40B4-BE49-F238E27FC236}">
                <a16:creationId xmlns:a16="http://schemas.microsoft.com/office/drawing/2014/main" id="{F84EDDE6-505F-4E5E-877B-265156C045DA}"/>
              </a:ext>
            </a:extLst>
          </p:cNvPr>
          <p:cNvSpPr txBox="1"/>
          <p:nvPr/>
        </p:nvSpPr>
        <p:spPr>
          <a:xfrm>
            <a:off x="584200" y="1358900"/>
            <a:ext cx="11410950" cy="2677656"/>
          </a:xfrm>
          <a:prstGeom prst="rect">
            <a:avLst/>
          </a:prstGeom>
          <a:noFill/>
        </p:spPr>
        <p:txBody>
          <a:bodyPr wrap="square">
            <a:spAutoFit/>
          </a:bodyPr>
          <a:lstStyle/>
          <a:p>
            <a:r>
              <a:rPr lang="en-US" sz="2400" b="0" i="0" dirty="0">
                <a:solidFill>
                  <a:srgbClr val="000000"/>
                </a:solidFill>
                <a:effectLst/>
                <a:latin typeface="Segoe UI Semilight" panose="020B0402040204020203" pitchFamily="34" charset="0"/>
                <a:cs typeface="Segoe UI Semilight" panose="020B0402040204020203" pitchFamily="34" charset="0"/>
              </a:rPr>
              <a:t>When Microsoft SharePoint is set up for an organization, a root (or top-level) site is created. The URL of this site is typically </a:t>
            </a:r>
            <a:r>
              <a:rPr lang="en-US" sz="2400" b="1" i="1" dirty="0">
                <a:solidFill>
                  <a:srgbClr val="000000"/>
                </a:solidFill>
                <a:effectLst/>
                <a:latin typeface="Segoe UI Semilight" panose="020B0402040204020203" pitchFamily="34" charset="0"/>
                <a:cs typeface="Segoe UI Semilight" panose="020B0402040204020203" pitchFamily="34" charset="0"/>
              </a:rPr>
              <a:t>contoso</a:t>
            </a:r>
            <a:r>
              <a:rPr lang="en-US" sz="2400" b="1" i="0" dirty="0">
                <a:solidFill>
                  <a:srgbClr val="000000"/>
                </a:solidFill>
                <a:effectLst/>
                <a:latin typeface="Segoe UI Semilight" panose="020B0402040204020203" pitchFamily="34" charset="0"/>
                <a:cs typeface="Segoe UI Semilight" panose="020B0402040204020203" pitchFamily="34" charset="0"/>
              </a:rPr>
              <a:t>.sharepoint.com</a:t>
            </a:r>
            <a:r>
              <a:rPr lang="en-US" sz="2400" b="0" i="0" dirty="0">
                <a:solidFill>
                  <a:srgbClr val="000000"/>
                </a:solidFill>
                <a:effectLst/>
                <a:latin typeface="Segoe UI Semilight" panose="020B0402040204020203" pitchFamily="34" charset="0"/>
                <a:cs typeface="Segoe UI Semilight" panose="020B0402040204020203" pitchFamily="34" charset="0"/>
              </a:rPr>
              <a:t>, the default name is “Communication site,” and the owner is Company Administrator. </a:t>
            </a:r>
          </a:p>
          <a:p>
            <a:endParaRPr lang="en-US" sz="2400" dirty="0">
              <a:solidFill>
                <a:srgbClr val="000000"/>
              </a:solidFill>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Before April 2019, the site was created as a classic team site. You can modernize your root site with the following approaches:</a:t>
            </a:r>
            <a:br>
              <a:rPr lang="en-US" sz="2400" b="0" i="0" dirty="0">
                <a:solidFill>
                  <a:srgbClr val="000000"/>
                </a:solidFill>
                <a:effectLst/>
                <a:latin typeface="Segoe UI Semilight" panose="020B0402040204020203" pitchFamily="34" charset="0"/>
                <a:cs typeface="Segoe UI Semilight" panose="020B0402040204020203" pitchFamily="34" charset="0"/>
              </a:rPr>
            </a:br>
            <a:endParaRPr lang="en-US" sz="2400" dirty="0">
              <a:solidFill>
                <a:srgbClr val="000000"/>
              </a:solidFill>
              <a:latin typeface="Segoe UI Semilight" panose="020B0402040204020203" pitchFamily="34" charset="0"/>
              <a:cs typeface="Segoe UI Semilight" panose="020B0402040204020203" pitchFamily="34" charset="0"/>
            </a:endParaRPr>
          </a:p>
        </p:txBody>
      </p:sp>
      <p:grpSp>
        <p:nvGrpSpPr>
          <p:cNvPr id="15" name="Group 14">
            <a:extLst>
              <a:ext uri="{FF2B5EF4-FFF2-40B4-BE49-F238E27FC236}">
                <a16:creationId xmlns:a16="http://schemas.microsoft.com/office/drawing/2014/main" id="{C4B2ECD5-B65E-4F05-BB6B-0F3664AB3888}"/>
              </a:ext>
              <a:ext uri="{C183D7F6-B498-43B3-948B-1728B52AA6E4}">
                <adec:decorative xmlns:adec="http://schemas.microsoft.com/office/drawing/2017/decorative" val="1"/>
              </a:ext>
            </a:extLst>
          </p:cNvPr>
          <p:cNvGrpSpPr/>
          <p:nvPr/>
        </p:nvGrpSpPr>
        <p:grpSpPr>
          <a:xfrm>
            <a:off x="10603906" y="3429000"/>
            <a:ext cx="1391244" cy="3376613"/>
            <a:chOff x="9053514" y="646113"/>
            <a:chExt cx="446088" cy="1082676"/>
          </a:xfrm>
        </p:grpSpPr>
        <p:sp>
          <p:nvSpPr>
            <p:cNvPr id="16" name="Oval 1402">
              <a:extLst>
                <a:ext uri="{FF2B5EF4-FFF2-40B4-BE49-F238E27FC236}">
                  <a16:creationId xmlns:a16="http://schemas.microsoft.com/office/drawing/2014/main" id="{AB3B2F8E-A980-4F3D-A147-AC1663A1DA0C}"/>
                </a:ext>
              </a:extLst>
            </p:cNvPr>
            <p:cNvSpPr>
              <a:spLocks noChangeArrowheads="1"/>
            </p:cNvSpPr>
            <p:nvPr/>
          </p:nvSpPr>
          <p:spPr bwMode="auto">
            <a:xfrm>
              <a:off x="9053514" y="733425"/>
              <a:ext cx="146050" cy="146050"/>
            </a:xfrm>
            <a:prstGeom prst="ellipse">
              <a:avLst/>
            </a:pr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403">
              <a:extLst>
                <a:ext uri="{FF2B5EF4-FFF2-40B4-BE49-F238E27FC236}">
                  <a16:creationId xmlns:a16="http://schemas.microsoft.com/office/drawing/2014/main" id="{3457C1E2-F96D-473F-B18F-AC439E5EBC99}"/>
                </a:ext>
              </a:extLst>
            </p:cNvPr>
            <p:cNvSpPr>
              <a:spLocks noChangeArrowheads="1"/>
            </p:cNvSpPr>
            <p:nvPr/>
          </p:nvSpPr>
          <p:spPr bwMode="auto">
            <a:xfrm>
              <a:off x="9061452" y="885825"/>
              <a:ext cx="74613" cy="76200"/>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404">
              <a:extLst>
                <a:ext uri="{FF2B5EF4-FFF2-40B4-BE49-F238E27FC236}">
                  <a16:creationId xmlns:a16="http://schemas.microsoft.com/office/drawing/2014/main" id="{9D84E2B3-F810-4DD9-96A0-4C0B6C7D52FE}"/>
                </a:ext>
              </a:extLst>
            </p:cNvPr>
            <p:cNvSpPr>
              <a:spLocks noChangeArrowheads="1"/>
            </p:cNvSpPr>
            <p:nvPr/>
          </p:nvSpPr>
          <p:spPr bwMode="auto">
            <a:xfrm>
              <a:off x="9202739" y="649287"/>
              <a:ext cx="177800" cy="17780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405">
              <a:extLst>
                <a:ext uri="{FF2B5EF4-FFF2-40B4-BE49-F238E27FC236}">
                  <a16:creationId xmlns:a16="http://schemas.microsoft.com/office/drawing/2014/main" id="{D15B1281-1318-4A72-923A-9E8C3BFBFA17}"/>
                </a:ext>
              </a:extLst>
            </p:cNvPr>
            <p:cNvSpPr>
              <a:spLocks noChangeArrowheads="1"/>
            </p:cNvSpPr>
            <p:nvPr/>
          </p:nvSpPr>
          <p:spPr bwMode="auto">
            <a:xfrm>
              <a:off x="9131302" y="661987"/>
              <a:ext cx="65088" cy="65088"/>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406">
              <a:extLst>
                <a:ext uri="{FF2B5EF4-FFF2-40B4-BE49-F238E27FC236}">
                  <a16:creationId xmlns:a16="http://schemas.microsoft.com/office/drawing/2014/main" id="{743A6251-3229-41B0-9E74-0F2BBF14EB61}"/>
                </a:ext>
              </a:extLst>
            </p:cNvPr>
            <p:cNvSpPr>
              <a:spLocks noChangeArrowheads="1"/>
            </p:cNvSpPr>
            <p:nvPr/>
          </p:nvSpPr>
          <p:spPr bwMode="auto">
            <a:xfrm>
              <a:off x="9163052" y="836612"/>
              <a:ext cx="176213" cy="176213"/>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407">
              <a:extLst>
                <a:ext uri="{FF2B5EF4-FFF2-40B4-BE49-F238E27FC236}">
                  <a16:creationId xmlns:a16="http://schemas.microsoft.com/office/drawing/2014/main" id="{C4B603D1-5A59-41E9-A287-FF567883C260}"/>
                </a:ext>
              </a:extLst>
            </p:cNvPr>
            <p:cNvSpPr>
              <a:spLocks noChangeArrowheads="1"/>
            </p:cNvSpPr>
            <p:nvPr/>
          </p:nvSpPr>
          <p:spPr bwMode="auto">
            <a:xfrm>
              <a:off x="9337677" y="806450"/>
              <a:ext cx="92075" cy="9207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408">
              <a:extLst>
                <a:ext uri="{FF2B5EF4-FFF2-40B4-BE49-F238E27FC236}">
                  <a16:creationId xmlns:a16="http://schemas.microsoft.com/office/drawing/2014/main" id="{11753AF6-E450-490B-A25B-F214F67A5331}"/>
                </a:ext>
              </a:extLst>
            </p:cNvPr>
            <p:cNvSpPr>
              <a:spLocks noChangeArrowheads="1"/>
            </p:cNvSpPr>
            <p:nvPr/>
          </p:nvSpPr>
          <p:spPr bwMode="auto">
            <a:xfrm>
              <a:off x="9351964" y="911225"/>
              <a:ext cx="107950" cy="107950"/>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409">
              <a:extLst>
                <a:ext uri="{FF2B5EF4-FFF2-40B4-BE49-F238E27FC236}">
                  <a16:creationId xmlns:a16="http://schemas.microsoft.com/office/drawing/2014/main" id="{B97BAF75-F034-45A5-BA32-420B20224629}"/>
                </a:ext>
              </a:extLst>
            </p:cNvPr>
            <p:cNvSpPr>
              <a:spLocks noChangeArrowheads="1"/>
            </p:cNvSpPr>
            <p:nvPr/>
          </p:nvSpPr>
          <p:spPr bwMode="auto">
            <a:xfrm>
              <a:off x="9393239" y="719137"/>
              <a:ext cx="80963" cy="80963"/>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410">
              <a:extLst>
                <a:ext uri="{FF2B5EF4-FFF2-40B4-BE49-F238E27FC236}">
                  <a16:creationId xmlns:a16="http://schemas.microsoft.com/office/drawing/2014/main" id="{CFD2D1DE-A926-4FC3-A816-FAFB755AD3D6}"/>
                </a:ext>
              </a:extLst>
            </p:cNvPr>
            <p:cNvSpPr>
              <a:spLocks noChangeArrowheads="1"/>
            </p:cNvSpPr>
            <p:nvPr/>
          </p:nvSpPr>
          <p:spPr bwMode="auto">
            <a:xfrm>
              <a:off x="9434514" y="844550"/>
              <a:ext cx="65088" cy="66675"/>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Oval 1412">
              <a:extLst>
                <a:ext uri="{FF2B5EF4-FFF2-40B4-BE49-F238E27FC236}">
                  <a16:creationId xmlns:a16="http://schemas.microsoft.com/office/drawing/2014/main" id="{83368A9A-2CB0-417D-B14A-D2EB9B7B5110}"/>
                </a:ext>
              </a:extLst>
            </p:cNvPr>
            <p:cNvSpPr>
              <a:spLocks noChangeArrowheads="1"/>
            </p:cNvSpPr>
            <p:nvPr/>
          </p:nvSpPr>
          <p:spPr bwMode="auto">
            <a:xfrm>
              <a:off x="9296401" y="1012826"/>
              <a:ext cx="96838" cy="96838"/>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1413">
              <a:extLst>
                <a:ext uri="{FF2B5EF4-FFF2-40B4-BE49-F238E27FC236}">
                  <a16:creationId xmlns:a16="http://schemas.microsoft.com/office/drawing/2014/main" id="{F75C5609-4673-4338-A007-CE5FB6A168D7}"/>
                </a:ext>
              </a:extLst>
            </p:cNvPr>
            <p:cNvSpPr>
              <a:spLocks noChangeArrowheads="1"/>
            </p:cNvSpPr>
            <p:nvPr/>
          </p:nvSpPr>
          <p:spPr bwMode="auto">
            <a:xfrm>
              <a:off x="9383714" y="673101"/>
              <a:ext cx="36513" cy="36513"/>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1414">
              <a:extLst>
                <a:ext uri="{FF2B5EF4-FFF2-40B4-BE49-F238E27FC236}">
                  <a16:creationId xmlns:a16="http://schemas.microsoft.com/office/drawing/2014/main" id="{9DE9E511-03C1-4458-98D0-4F97084B4532}"/>
                </a:ext>
              </a:extLst>
            </p:cNvPr>
            <p:cNvSpPr>
              <a:spLocks noChangeArrowheads="1"/>
            </p:cNvSpPr>
            <p:nvPr/>
          </p:nvSpPr>
          <p:spPr bwMode="auto">
            <a:xfrm>
              <a:off x="9447214" y="804863"/>
              <a:ext cx="26988" cy="26988"/>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1415">
              <a:extLst>
                <a:ext uri="{FF2B5EF4-FFF2-40B4-BE49-F238E27FC236}">
                  <a16:creationId xmlns:a16="http://schemas.microsoft.com/office/drawing/2014/main" id="{39E832F2-E94D-497F-9717-D1E4EA6FF599}"/>
                </a:ext>
              </a:extLst>
            </p:cNvPr>
            <p:cNvSpPr>
              <a:spLocks noChangeArrowheads="1"/>
            </p:cNvSpPr>
            <p:nvPr/>
          </p:nvSpPr>
          <p:spPr bwMode="auto">
            <a:xfrm>
              <a:off x="9167814" y="1030288"/>
              <a:ext cx="111125" cy="111125"/>
            </a:xfrm>
            <a:prstGeom prst="ellipse">
              <a:avLst/>
            </a:pr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1416">
              <a:extLst>
                <a:ext uri="{FF2B5EF4-FFF2-40B4-BE49-F238E27FC236}">
                  <a16:creationId xmlns:a16="http://schemas.microsoft.com/office/drawing/2014/main" id="{F03D9798-7A32-42A9-8163-CF641D539F48}"/>
                </a:ext>
              </a:extLst>
            </p:cNvPr>
            <p:cNvSpPr>
              <a:spLocks noChangeArrowheads="1"/>
            </p:cNvSpPr>
            <p:nvPr/>
          </p:nvSpPr>
          <p:spPr bwMode="auto">
            <a:xfrm>
              <a:off x="9113839" y="979488"/>
              <a:ext cx="53975" cy="52388"/>
            </a:xfrm>
            <a:prstGeom prst="ellipse">
              <a:avLst/>
            </a:pr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1417">
              <a:extLst>
                <a:ext uri="{FF2B5EF4-FFF2-40B4-BE49-F238E27FC236}">
                  <a16:creationId xmlns:a16="http://schemas.microsoft.com/office/drawing/2014/main" id="{86CB794F-F08A-4DE1-B8C0-CD199D6B555E}"/>
                </a:ext>
              </a:extLst>
            </p:cNvPr>
            <p:cNvSpPr>
              <a:spLocks noChangeArrowheads="1"/>
            </p:cNvSpPr>
            <p:nvPr/>
          </p:nvSpPr>
          <p:spPr bwMode="auto">
            <a:xfrm>
              <a:off x="9271001" y="1114426"/>
              <a:ext cx="76200" cy="76200"/>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1418">
              <a:extLst>
                <a:ext uri="{FF2B5EF4-FFF2-40B4-BE49-F238E27FC236}">
                  <a16:creationId xmlns:a16="http://schemas.microsoft.com/office/drawing/2014/main" id="{AA67A9A1-6A41-4BB5-A2C5-E6E690CC57FA}"/>
                </a:ext>
              </a:extLst>
            </p:cNvPr>
            <p:cNvSpPr>
              <a:spLocks noChangeArrowheads="1"/>
            </p:cNvSpPr>
            <p:nvPr/>
          </p:nvSpPr>
          <p:spPr bwMode="auto">
            <a:xfrm>
              <a:off x="9199564" y="646113"/>
              <a:ext cx="28575" cy="28575"/>
            </a:xfrm>
            <a:prstGeom prst="ellipse">
              <a:avLst/>
            </a:prstGeom>
            <a:solidFill>
              <a:srgbClr val="ED8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19">
              <a:extLst>
                <a:ext uri="{FF2B5EF4-FFF2-40B4-BE49-F238E27FC236}">
                  <a16:creationId xmlns:a16="http://schemas.microsoft.com/office/drawing/2014/main" id="{991D5B50-0801-45E8-AFD2-B0FF8EA18DC8}"/>
                </a:ext>
              </a:extLst>
            </p:cNvPr>
            <p:cNvSpPr>
              <a:spLocks/>
            </p:cNvSpPr>
            <p:nvPr/>
          </p:nvSpPr>
          <p:spPr bwMode="auto">
            <a:xfrm>
              <a:off x="9313864" y="1042988"/>
              <a:ext cx="60325" cy="30163"/>
            </a:xfrm>
            <a:custGeom>
              <a:avLst/>
              <a:gdLst>
                <a:gd name="T0" fmla="*/ 84 w 96"/>
                <a:gd name="T1" fmla="*/ 24 h 48"/>
                <a:gd name="T2" fmla="*/ 78 w 96"/>
                <a:gd name="T3" fmla="*/ 25 h 48"/>
                <a:gd name="T4" fmla="*/ 78 w 96"/>
                <a:gd name="T5" fmla="*/ 24 h 48"/>
                <a:gd name="T6" fmla="*/ 54 w 96"/>
                <a:gd name="T7" fmla="*/ 0 h 48"/>
                <a:gd name="T8" fmla="*/ 30 w 96"/>
                <a:gd name="T9" fmla="*/ 22 h 48"/>
                <a:gd name="T10" fmla="*/ 17 w 96"/>
                <a:gd name="T11" fmla="*/ 15 h 48"/>
                <a:gd name="T12" fmla="*/ 0 w 96"/>
                <a:gd name="T13" fmla="*/ 32 h 48"/>
                <a:gd name="T14" fmla="*/ 17 w 96"/>
                <a:gd name="T15" fmla="*/ 48 h 48"/>
                <a:gd name="T16" fmla="*/ 84 w 96"/>
                <a:gd name="T17" fmla="*/ 48 h 48"/>
                <a:gd name="T18" fmla="*/ 96 w 96"/>
                <a:gd name="T19" fmla="*/ 36 h 48"/>
                <a:gd name="T20" fmla="*/ 84 w 96"/>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48">
                  <a:moveTo>
                    <a:pt x="84" y="24"/>
                  </a:moveTo>
                  <a:cubicBezTo>
                    <a:pt x="82" y="24"/>
                    <a:pt x="80" y="25"/>
                    <a:pt x="78" y="25"/>
                  </a:cubicBezTo>
                  <a:cubicBezTo>
                    <a:pt x="78" y="25"/>
                    <a:pt x="78" y="25"/>
                    <a:pt x="78" y="24"/>
                  </a:cubicBezTo>
                  <a:cubicBezTo>
                    <a:pt x="78" y="11"/>
                    <a:pt x="68" y="0"/>
                    <a:pt x="54" y="0"/>
                  </a:cubicBezTo>
                  <a:cubicBezTo>
                    <a:pt x="41" y="0"/>
                    <a:pt x="31" y="10"/>
                    <a:pt x="30" y="22"/>
                  </a:cubicBezTo>
                  <a:cubicBezTo>
                    <a:pt x="27" y="18"/>
                    <a:pt x="22" y="15"/>
                    <a:pt x="17" y="15"/>
                  </a:cubicBezTo>
                  <a:cubicBezTo>
                    <a:pt x="7" y="15"/>
                    <a:pt x="0" y="23"/>
                    <a:pt x="0" y="32"/>
                  </a:cubicBezTo>
                  <a:cubicBezTo>
                    <a:pt x="0" y="41"/>
                    <a:pt x="7" y="48"/>
                    <a:pt x="17" y="48"/>
                  </a:cubicBezTo>
                  <a:lnTo>
                    <a:pt x="84" y="48"/>
                  </a:lnTo>
                  <a:cubicBezTo>
                    <a:pt x="90" y="48"/>
                    <a:pt x="96" y="43"/>
                    <a:pt x="96" y="36"/>
                  </a:cubicBezTo>
                  <a:cubicBezTo>
                    <a:pt x="96" y="30"/>
                    <a:pt x="90" y="24"/>
                    <a:pt x="8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420">
              <a:extLst>
                <a:ext uri="{FF2B5EF4-FFF2-40B4-BE49-F238E27FC236}">
                  <a16:creationId xmlns:a16="http://schemas.microsoft.com/office/drawing/2014/main" id="{7DE9C146-DD7F-4C03-86A1-54D17B95EDE3}"/>
                </a:ext>
              </a:extLst>
            </p:cNvPr>
            <p:cNvSpPr>
              <a:spLocks noChangeArrowheads="1"/>
            </p:cNvSpPr>
            <p:nvPr/>
          </p:nvSpPr>
          <p:spPr bwMode="auto">
            <a:xfrm>
              <a:off x="9083676" y="939801"/>
              <a:ext cx="952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421">
              <a:extLst>
                <a:ext uri="{FF2B5EF4-FFF2-40B4-BE49-F238E27FC236}">
                  <a16:creationId xmlns:a16="http://schemas.microsoft.com/office/drawing/2014/main" id="{E9AC9435-07D1-47DB-8C02-AF1C5037F0FA}"/>
                </a:ext>
              </a:extLst>
            </p:cNvPr>
            <p:cNvSpPr>
              <a:spLocks noChangeArrowheads="1"/>
            </p:cNvSpPr>
            <p:nvPr/>
          </p:nvSpPr>
          <p:spPr bwMode="auto">
            <a:xfrm>
              <a:off x="9097964" y="930276"/>
              <a:ext cx="7938"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422">
              <a:extLst>
                <a:ext uri="{FF2B5EF4-FFF2-40B4-BE49-F238E27FC236}">
                  <a16:creationId xmlns:a16="http://schemas.microsoft.com/office/drawing/2014/main" id="{FDB52073-0E96-42E5-BC71-5ABCD601A7C8}"/>
                </a:ext>
              </a:extLst>
            </p:cNvPr>
            <p:cNvSpPr>
              <a:spLocks noChangeArrowheads="1"/>
            </p:cNvSpPr>
            <p:nvPr/>
          </p:nvSpPr>
          <p:spPr bwMode="auto">
            <a:xfrm>
              <a:off x="9110664" y="917576"/>
              <a:ext cx="952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23">
              <a:extLst>
                <a:ext uri="{FF2B5EF4-FFF2-40B4-BE49-F238E27FC236}">
                  <a16:creationId xmlns:a16="http://schemas.microsoft.com/office/drawing/2014/main" id="{FF0F1ECE-1DB5-4D11-8933-1EDE0B2C648A}"/>
                </a:ext>
              </a:extLst>
            </p:cNvPr>
            <p:cNvSpPr>
              <a:spLocks/>
            </p:cNvSpPr>
            <p:nvPr/>
          </p:nvSpPr>
          <p:spPr bwMode="auto">
            <a:xfrm>
              <a:off x="9070976" y="895351"/>
              <a:ext cx="39688" cy="30163"/>
            </a:xfrm>
            <a:custGeom>
              <a:avLst/>
              <a:gdLst>
                <a:gd name="T0" fmla="*/ 32 w 61"/>
                <a:gd name="T1" fmla="*/ 0 h 46"/>
                <a:gd name="T2" fmla="*/ 30 w 61"/>
                <a:gd name="T3" fmla="*/ 9 h 46"/>
                <a:gd name="T4" fmla="*/ 42 w 61"/>
                <a:gd name="T5" fmla="*/ 12 h 46"/>
                <a:gd name="T6" fmla="*/ 0 w 61"/>
                <a:gd name="T7" fmla="*/ 38 h 46"/>
                <a:gd name="T8" fmla="*/ 5 w 61"/>
                <a:gd name="T9" fmla="*/ 46 h 46"/>
                <a:gd name="T10" fmla="*/ 47 w 61"/>
                <a:gd name="T11" fmla="*/ 20 h 46"/>
                <a:gd name="T12" fmla="*/ 43 w 61"/>
                <a:gd name="T13" fmla="*/ 33 h 46"/>
                <a:gd name="T14" fmla="*/ 53 w 61"/>
                <a:gd name="T15" fmla="*/ 36 h 46"/>
                <a:gd name="T16" fmla="*/ 61 w 61"/>
                <a:gd name="T17" fmla="*/ 6 h 46"/>
                <a:gd name="T18" fmla="*/ 32 w 61"/>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6">
                  <a:moveTo>
                    <a:pt x="32" y="0"/>
                  </a:moveTo>
                  <a:lnTo>
                    <a:pt x="30" y="9"/>
                  </a:lnTo>
                  <a:lnTo>
                    <a:pt x="42" y="12"/>
                  </a:lnTo>
                  <a:lnTo>
                    <a:pt x="0" y="38"/>
                  </a:lnTo>
                  <a:lnTo>
                    <a:pt x="5" y="46"/>
                  </a:lnTo>
                  <a:lnTo>
                    <a:pt x="47" y="20"/>
                  </a:lnTo>
                  <a:lnTo>
                    <a:pt x="43" y="33"/>
                  </a:lnTo>
                  <a:lnTo>
                    <a:pt x="53" y="36"/>
                  </a:lnTo>
                  <a:lnTo>
                    <a:pt x="61" y="6"/>
                  </a:ln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424">
              <a:extLst>
                <a:ext uri="{FF2B5EF4-FFF2-40B4-BE49-F238E27FC236}">
                  <a16:creationId xmlns:a16="http://schemas.microsoft.com/office/drawing/2014/main" id="{13EAB521-216D-4B57-B436-65D47263942B}"/>
                </a:ext>
              </a:extLst>
            </p:cNvPr>
            <p:cNvSpPr>
              <a:spLocks/>
            </p:cNvSpPr>
            <p:nvPr/>
          </p:nvSpPr>
          <p:spPr bwMode="auto">
            <a:xfrm>
              <a:off x="9239251" y="717551"/>
              <a:ext cx="31750" cy="30163"/>
            </a:xfrm>
            <a:custGeom>
              <a:avLst/>
              <a:gdLst>
                <a:gd name="T0" fmla="*/ 10 w 51"/>
                <a:gd name="T1" fmla="*/ 20 h 47"/>
                <a:gd name="T2" fmla="*/ 18 w 51"/>
                <a:gd name="T3" fmla="*/ 15 h 47"/>
                <a:gd name="T4" fmla="*/ 36 w 51"/>
                <a:gd name="T5" fmla="*/ 15 h 47"/>
                <a:gd name="T6" fmla="*/ 36 w 51"/>
                <a:gd name="T7" fmla="*/ 28 h 47"/>
                <a:gd name="T8" fmla="*/ 31 w 51"/>
                <a:gd name="T9" fmla="*/ 37 h 47"/>
                <a:gd name="T10" fmla="*/ 41 w 51"/>
                <a:gd name="T11" fmla="*/ 47 h 47"/>
                <a:gd name="T12" fmla="*/ 51 w 51"/>
                <a:gd name="T13" fmla="*/ 37 h 47"/>
                <a:gd name="T14" fmla="*/ 46 w 51"/>
                <a:gd name="T15" fmla="*/ 28 h 47"/>
                <a:gd name="T16" fmla="*/ 46 w 51"/>
                <a:gd name="T17" fmla="*/ 5 h 47"/>
                <a:gd name="T18" fmla="*/ 18 w 51"/>
                <a:gd name="T19" fmla="*/ 5 h 47"/>
                <a:gd name="T20" fmla="*/ 10 w 51"/>
                <a:gd name="T21" fmla="*/ 0 h 47"/>
                <a:gd name="T22" fmla="*/ 0 w 51"/>
                <a:gd name="T23" fmla="*/ 10 h 47"/>
                <a:gd name="T24" fmla="*/ 10 w 51"/>
                <a:gd name="T25"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 h="47">
                  <a:moveTo>
                    <a:pt x="10" y="20"/>
                  </a:moveTo>
                  <a:cubicBezTo>
                    <a:pt x="14" y="20"/>
                    <a:pt x="17" y="18"/>
                    <a:pt x="18" y="15"/>
                  </a:cubicBezTo>
                  <a:lnTo>
                    <a:pt x="36" y="15"/>
                  </a:lnTo>
                  <a:lnTo>
                    <a:pt x="36" y="28"/>
                  </a:lnTo>
                  <a:cubicBezTo>
                    <a:pt x="33" y="30"/>
                    <a:pt x="31" y="33"/>
                    <a:pt x="31" y="37"/>
                  </a:cubicBezTo>
                  <a:cubicBezTo>
                    <a:pt x="31" y="42"/>
                    <a:pt x="36" y="47"/>
                    <a:pt x="41" y="47"/>
                  </a:cubicBezTo>
                  <a:cubicBezTo>
                    <a:pt x="47" y="47"/>
                    <a:pt x="51" y="42"/>
                    <a:pt x="51" y="37"/>
                  </a:cubicBezTo>
                  <a:cubicBezTo>
                    <a:pt x="51" y="33"/>
                    <a:pt x="49" y="30"/>
                    <a:pt x="46" y="28"/>
                  </a:cubicBezTo>
                  <a:lnTo>
                    <a:pt x="46" y="5"/>
                  </a:lnTo>
                  <a:lnTo>
                    <a:pt x="18" y="5"/>
                  </a:lnTo>
                  <a:cubicBezTo>
                    <a:pt x="17" y="2"/>
                    <a:pt x="14" y="0"/>
                    <a:pt x="10" y="0"/>
                  </a:cubicBezTo>
                  <a:cubicBezTo>
                    <a:pt x="4" y="0"/>
                    <a:pt x="0" y="4"/>
                    <a:pt x="0" y="10"/>
                  </a:cubicBezTo>
                  <a:cubicBezTo>
                    <a:pt x="0" y="15"/>
                    <a:pt x="4" y="20"/>
                    <a:pt x="1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25">
              <a:extLst>
                <a:ext uri="{FF2B5EF4-FFF2-40B4-BE49-F238E27FC236}">
                  <a16:creationId xmlns:a16="http://schemas.microsoft.com/office/drawing/2014/main" id="{837D6D40-8610-4304-A82A-3CEF3AE31EDC}"/>
                </a:ext>
              </a:extLst>
            </p:cNvPr>
            <p:cNvSpPr>
              <a:spLocks/>
            </p:cNvSpPr>
            <p:nvPr/>
          </p:nvSpPr>
          <p:spPr bwMode="auto">
            <a:xfrm>
              <a:off x="9293226" y="708026"/>
              <a:ext cx="36513" cy="39688"/>
            </a:xfrm>
            <a:custGeom>
              <a:avLst/>
              <a:gdLst>
                <a:gd name="T0" fmla="*/ 50 w 60"/>
                <a:gd name="T1" fmla="*/ 0 h 61"/>
                <a:gd name="T2" fmla="*/ 40 w 60"/>
                <a:gd name="T3" fmla="*/ 10 h 61"/>
                <a:gd name="T4" fmla="*/ 45 w 60"/>
                <a:gd name="T5" fmla="*/ 19 h 61"/>
                <a:gd name="T6" fmla="*/ 45 w 60"/>
                <a:gd name="T7" fmla="*/ 46 h 61"/>
                <a:gd name="T8" fmla="*/ 19 w 60"/>
                <a:gd name="T9" fmla="*/ 46 h 61"/>
                <a:gd name="T10" fmla="*/ 10 w 60"/>
                <a:gd name="T11" fmla="*/ 41 h 61"/>
                <a:gd name="T12" fmla="*/ 0 w 60"/>
                <a:gd name="T13" fmla="*/ 51 h 61"/>
                <a:gd name="T14" fmla="*/ 10 w 60"/>
                <a:gd name="T15" fmla="*/ 61 h 61"/>
                <a:gd name="T16" fmla="*/ 19 w 60"/>
                <a:gd name="T17" fmla="*/ 56 h 61"/>
                <a:gd name="T18" fmla="*/ 50 w 60"/>
                <a:gd name="T19" fmla="*/ 56 h 61"/>
                <a:gd name="T20" fmla="*/ 55 w 60"/>
                <a:gd name="T21" fmla="*/ 51 h 61"/>
                <a:gd name="T22" fmla="*/ 55 w 60"/>
                <a:gd name="T23" fmla="*/ 19 h 61"/>
                <a:gd name="T24" fmla="*/ 60 w 60"/>
                <a:gd name="T25" fmla="*/ 10 h 61"/>
                <a:gd name="T26" fmla="*/ 50 w 60"/>
                <a:gd name="T2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1">
                  <a:moveTo>
                    <a:pt x="50" y="0"/>
                  </a:moveTo>
                  <a:cubicBezTo>
                    <a:pt x="45" y="0"/>
                    <a:pt x="40" y="5"/>
                    <a:pt x="40" y="10"/>
                  </a:cubicBezTo>
                  <a:cubicBezTo>
                    <a:pt x="40" y="14"/>
                    <a:pt x="42" y="17"/>
                    <a:pt x="45" y="19"/>
                  </a:cubicBezTo>
                  <a:lnTo>
                    <a:pt x="45" y="46"/>
                  </a:lnTo>
                  <a:lnTo>
                    <a:pt x="19" y="46"/>
                  </a:lnTo>
                  <a:cubicBezTo>
                    <a:pt x="17" y="43"/>
                    <a:pt x="14" y="41"/>
                    <a:pt x="10" y="41"/>
                  </a:cubicBezTo>
                  <a:cubicBezTo>
                    <a:pt x="5" y="41"/>
                    <a:pt x="0" y="45"/>
                    <a:pt x="0" y="51"/>
                  </a:cubicBezTo>
                  <a:cubicBezTo>
                    <a:pt x="0" y="56"/>
                    <a:pt x="5" y="61"/>
                    <a:pt x="10" y="61"/>
                  </a:cubicBezTo>
                  <a:cubicBezTo>
                    <a:pt x="14" y="61"/>
                    <a:pt x="17" y="59"/>
                    <a:pt x="19" y="56"/>
                  </a:cubicBezTo>
                  <a:lnTo>
                    <a:pt x="50" y="56"/>
                  </a:lnTo>
                  <a:lnTo>
                    <a:pt x="55" y="51"/>
                  </a:lnTo>
                  <a:lnTo>
                    <a:pt x="55" y="19"/>
                  </a:lnTo>
                  <a:cubicBezTo>
                    <a:pt x="58" y="18"/>
                    <a:pt x="60" y="14"/>
                    <a:pt x="60" y="10"/>
                  </a:cubicBezTo>
                  <a:cubicBezTo>
                    <a:pt x="60" y="5"/>
                    <a:pt x="56" y="0"/>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26">
              <a:extLst>
                <a:ext uri="{FF2B5EF4-FFF2-40B4-BE49-F238E27FC236}">
                  <a16:creationId xmlns:a16="http://schemas.microsoft.com/office/drawing/2014/main" id="{41885F37-9193-4794-90D7-56F445FD73BE}"/>
                </a:ext>
              </a:extLst>
            </p:cNvPr>
            <p:cNvSpPr>
              <a:spLocks/>
            </p:cNvSpPr>
            <p:nvPr/>
          </p:nvSpPr>
          <p:spPr bwMode="auto">
            <a:xfrm>
              <a:off x="9305926" y="692151"/>
              <a:ext cx="38100" cy="49213"/>
            </a:xfrm>
            <a:custGeom>
              <a:avLst/>
              <a:gdLst>
                <a:gd name="T0" fmla="*/ 56 w 61"/>
                <a:gd name="T1" fmla="*/ 57 h 76"/>
                <a:gd name="T2" fmla="*/ 56 w 61"/>
                <a:gd name="T3" fmla="*/ 16 h 76"/>
                <a:gd name="T4" fmla="*/ 44 w 61"/>
                <a:gd name="T5" fmla="*/ 5 h 76"/>
                <a:gd name="T6" fmla="*/ 19 w 61"/>
                <a:gd name="T7" fmla="*/ 5 h 76"/>
                <a:gd name="T8" fmla="*/ 10 w 61"/>
                <a:gd name="T9" fmla="*/ 0 h 76"/>
                <a:gd name="T10" fmla="*/ 0 w 61"/>
                <a:gd name="T11" fmla="*/ 10 h 76"/>
                <a:gd name="T12" fmla="*/ 10 w 61"/>
                <a:gd name="T13" fmla="*/ 20 h 76"/>
                <a:gd name="T14" fmla="*/ 19 w 61"/>
                <a:gd name="T15" fmla="*/ 15 h 76"/>
                <a:gd name="T16" fmla="*/ 40 w 61"/>
                <a:gd name="T17" fmla="*/ 15 h 76"/>
                <a:gd name="T18" fmla="*/ 46 w 61"/>
                <a:gd name="T19" fmla="*/ 21 h 76"/>
                <a:gd name="T20" fmla="*/ 46 w 61"/>
                <a:gd name="T21" fmla="*/ 57 h 76"/>
                <a:gd name="T22" fmla="*/ 41 w 61"/>
                <a:gd name="T23" fmla="*/ 66 h 76"/>
                <a:gd name="T24" fmla="*/ 51 w 61"/>
                <a:gd name="T25" fmla="*/ 76 h 76"/>
                <a:gd name="T26" fmla="*/ 61 w 61"/>
                <a:gd name="T27" fmla="*/ 66 h 76"/>
                <a:gd name="T28" fmla="*/ 56 w 61"/>
                <a:gd name="T29"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76">
                  <a:moveTo>
                    <a:pt x="56" y="57"/>
                  </a:moveTo>
                  <a:lnTo>
                    <a:pt x="56" y="16"/>
                  </a:lnTo>
                  <a:lnTo>
                    <a:pt x="44" y="5"/>
                  </a:lnTo>
                  <a:lnTo>
                    <a:pt x="19" y="5"/>
                  </a:lnTo>
                  <a:cubicBezTo>
                    <a:pt x="17" y="2"/>
                    <a:pt x="14" y="0"/>
                    <a:pt x="10" y="0"/>
                  </a:cubicBezTo>
                  <a:cubicBezTo>
                    <a:pt x="5" y="0"/>
                    <a:pt x="0" y="4"/>
                    <a:pt x="0" y="10"/>
                  </a:cubicBezTo>
                  <a:cubicBezTo>
                    <a:pt x="0" y="15"/>
                    <a:pt x="5" y="20"/>
                    <a:pt x="10" y="20"/>
                  </a:cubicBezTo>
                  <a:cubicBezTo>
                    <a:pt x="14" y="20"/>
                    <a:pt x="17" y="18"/>
                    <a:pt x="19" y="15"/>
                  </a:cubicBezTo>
                  <a:lnTo>
                    <a:pt x="40" y="15"/>
                  </a:lnTo>
                  <a:lnTo>
                    <a:pt x="46" y="21"/>
                  </a:lnTo>
                  <a:lnTo>
                    <a:pt x="46" y="57"/>
                  </a:lnTo>
                  <a:cubicBezTo>
                    <a:pt x="43" y="59"/>
                    <a:pt x="41" y="62"/>
                    <a:pt x="41" y="66"/>
                  </a:cubicBezTo>
                  <a:cubicBezTo>
                    <a:pt x="41" y="71"/>
                    <a:pt x="45" y="76"/>
                    <a:pt x="51" y="76"/>
                  </a:cubicBezTo>
                  <a:cubicBezTo>
                    <a:pt x="57" y="76"/>
                    <a:pt x="61" y="71"/>
                    <a:pt x="61" y="66"/>
                  </a:cubicBezTo>
                  <a:cubicBezTo>
                    <a:pt x="61" y="62"/>
                    <a:pt x="59" y="59"/>
                    <a:pt x="56" y="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427">
              <a:extLst>
                <a:ext uri="{FF2B5EF4-FFF2-40B4-BE49-F238E27FC236}">
                  <a16:creationId xmlns:a16="http://schemas.microsoft.com/office/drawing/2014/main" id="{46ABA711-3A06-4248-A621-A34CA8558572}"/>
                </a:ext>
              </a:extLst>
            </p:cNvPr>
            <p:cNvSpPr>
              <a:spLocks/>
            </p:cNvSpPr>
            <p:nvPr/>
          </p:nvSpPr>
          <p:spPr bwMode="auto">
            <a:xfrm>
              <a:off x="9288464" y="700088"/>
              <a:ext cx="26988" cy="31750"/>
            </a:xfrm>
            <a:custGeom>
              <a:avLst/>
              <a:gdLst>
                <a:gd name="T0" fmla="*/ 33 w 43"/>
                <a:gd name="T1" fmla="*/ 30 h 50"/>
                <a:gd name="T2" fmla="*/ 25 w 43"/>
                <a:gd name="T3" fmla="*/ 35 h 50"/>
                <a:gd name="T4" fmla="*/ 15 w 43"/>
                <a:gd name="T5" fmla="*/ 35 h 50"/>
                <a:gd name="T6" fmla="*/ 15 w 43"/>
                <a:gd name="T7" fmla="*/ 19 h 50"/>
                <a:gd name="T8" fmla="*/ 20 w 43"/>
                <a:gd name="T9" fmla="*/ 10 h 50"/>
                <a:gd name="T10" fmla="*/ 10 w 43"/>
                <a:gd name="T11" fmla="*/ 0 h 50"/>
                <a:gd name="T12" fmla="*/ 0 w 43"/>
                <a:gd name="T13" fmla="*/ 10 h 50"/>
                <a:gd name="T14" fmla="*/ 5 w 43"/>
                <a:gd name="T15" fmla="*/ 19 h 50"/>
                <a:gd name="T16" fmla="*/ 5 w 43"/>
                <a:gd name="T17" fmla="*/ 40 h 50"/>
                <a:gd name="T18" fmla="*/ 10 w 43"/>
                <a:gd name="T19" fmla="*/ 45 h 50"/>
                <a:gd name="T20" fmla="*/ 25 w 43"/>
                <a:gd name="T21" fmla="*/ 45 h 50"/>
                <a:gd name="T22" fmla="*/ 33 w 43"/>
                <a:gd name="T23" fmla="*/ 50 h 50"/>
                <a:gd name="T24" fmla="*/ 43 w 43"/>
                <a:gd name="T25" fmla="*/ 40 h 50"/>
                <a:gd name="T26" fmla="*/ 33 w 43"/>
                <a:gd name="T27"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0">
                  <a:moveTo>
                    <a:pt x="33" y="30"/>
                  </a:moveTo>
                  <a:cubicBezTo>
                    <a:pt x="30" y="30"/>
                    <a:pt x="26" y="32"/>
                    <a:pt x="25" y="35"/>
                  </a:cubicBezTo>
                  <a:lnTo>
                    <a:pt x="15" y="35"/>
                  </a:lnTo>
                  <a:lnTo>
                    <a:pt x="15" y="19"/>
                  </a:lnTo>
                  <a:cubicBezTo>
                    <a:pt x="18" y="17"/>
                    <a:pt x="20" y="14"/>
                    <a:pt x="20" y="10"/>
                  </a:cubicBezTo>
                  <a:cubicBezTo>
                    <a:pt x="20" y="5"/>
                    <a:pt x="15" y="0"/>
                    <a:pt x="10" y="0"/>
                  </a:cubicBezTo>
                  <a:cubicBezTo>
                    <a:pt x="4" y="0"/>
                    <a:pt x="0" y="5"/>
                    <a:pt x="0" y="10"/>
                  </a:cubicBezTo>
                  <a:cubicBezTo>
                    <a:pt x="0" y="14"/>
                    <a:pt x="2" y="17"/>
                    <a:pt x="5" y="19"/>
                  </a:cubicBezTo>
                  <a:lnTo>
                    <a:pt x="5" y="40"/>
                  </a:lnTo>
                  <a:lnTo>
                    <a:pt x="10" y="45"/>
                  </a:lnTo>
                  <a:lnTo>
                    <a:pt x="25" y="45"/>
                  </a:lnTo>
                  <a:cubicBezTo>
                    <a:pt x="26" y="48"/>
                    <a:pt x="30" y="50"/>
                    <a:pt x="33" y="50"/>
                  </a:cubicBezTo>
                  <a:cubicBezTo>
                    <a:pt x="39" y="50"/>
                    <a:pt x="43" y="46"/>
                    <a:pt x="43" y="40"/>
                  </a:cubicBezTo>
                  <a:cubicBezTo>
                    <a:pt x="43" y="35"/>
                    <a:pt x="39" y="30"/>
                    <a:pt x="33"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428">
              <a:extLst>
                <a:ext uri="{FF2B5EF4-FFF2-40B4-BE49-F238E27FC236}">
                  <a16:creationId xmlns:a16="http://schemas.microsoft.com/office/drawing/2014/main" id="{376527D8-566B-4CCA-AF59-DC9AE36999C5}"/>
                </a:ext>
              </a:extLst>
            </p:cNvPr>
            <p:cNvSpPr>
              <a:spLocks/>
            </p:cNvSpPr>
            <p:nvPr/>
          </p:nvSpPr>
          <p:spPr bwMode="auto">
            <a:xfrm>
              <a:off x="9261476" y="682626"/>
              <a:ext cx="39688" cy="12700"/>
            </a:xfrm>
            <a:custGeom>
              <a:avLst/>
              <a:gdLst>
                <a:gd name="T0" fmla="*/ 10 w 62"/>
                <a:gd name="T1" fmla="*/ 20 h 20"/>
                <a:gd name="T2" fmla="*/ 19 w 62"/>
                <a:gd name="T3" fmla="*/ 15 h 20"/>
                <a:gd name="T4" fmla="*/ 43 w 62"/>
                <a:gd name="T5" fmla="*/ 15 h 20"/>
                <a:gd name="T6" fmla="*/ 52 w 62"/>
                <a:gd name="T7" fmla="*/ 20 h 20"/>
                <a:gd name="T8" fmla="*/ 62 w 62"/>
                <a:gd name="T9" fmla="*/ 10 h 20"/>
                <a:gd name="T10" fmla="*/ 52 w 62"/>
                <a:gd name="T11" fmla="*/ 0 h 20"/>
                <a:gd name="T12" fmla="*/ 43 w 62"/>
                <a:gd name="T13" fmla="*/ 5 h 20"/>
                <a:gd name="T14" fmla="*/ 19 w 62"/>
                <a:gd name="T15" fmla="*/ 5 h 20"/>
                <a:gd name="T16" fmla="*/ 10 w 62"/>
                <a:gd name="T17" fmla="*/ 0 h 20"/>
                <a:gd name="T18" fmla="*/ 0 w 62"/>
                <a:gd name="T19" fmla="*/ 10 h 20"/>
                <a:gd name="T20" fmla="*/ 10 w 62"/>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20">
                  <a:moveTo>
                    <a:pt x="10" y="20"/>
                  </a:moveTo>
                  <a:cubicBezTo>
                    <a:pt x="14" y="20"/>
                    <a:pt x="17" y="18"/>
                    <a:pt x="19" y="15"/>
                  </a:cubicBezTo>
                  <a:lnTo>
                    <a:pt x="43" y="15"/>
                  </a:lnTo>
                  <a:cubicBezTo>
                    <a:pt x="45" y="18"/>
                    <a:pt x="48" y="20"/>
                    <a:pt x="52" y="20"/>
                  </a:cubicBezTo>
                  <a:cubicBezTo>
                    <a:pt x="57" y="20"/>
                    <a:pt x="62" y="16"/>
                    <a:pt x="62" y="10"/>
                  </a:cubicBezTo>
                  <a:cubicBezTo>
                    <a:pt x="62" y="5"/>
                    <a:pt x="57" y="0"/>
                    <a:pt x="52" y="0"/>
                  </a:cubicBezTo>
                  <a:cubicBezTo>
                    <a:pt x="48" y="0"/>
                    <a:pt x="45" y="2"/>
                    <a:pt x="43" y="5"/>
                  </a:cubicBezTo>
                  <a:lnTo>
                    <a:pt x="19" y="5"/>
                  </a:lnTo>
                  <a:cubicBezTo>
                    <a:pt x="17" y="2"/>
                    <a:pt x="14" y="0"/>
                    <a:pt x="10" y="0"/>
                  </a:cubicBezTo>
                  <a:cubicBezTo>
                    <a:pt x="5" y="0"/>
                    <a:pt x="0" y="5"/>
                    <a:pt x="0" y="10"/>
                  </a:cubicBezTo>
                  <a:cubicBezTo>
                    <a:pt x="0" y="16"/>
                    <a:pt x="5" y="20"/>
                    <a:pt x="1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429">
              <a:extLst>
                <a:ext uri="{FF2B5EF4-FFF2-40B4-BE49-F238E27FC236}">
                  <a16:creationId xmlns:a16="http://schemas.microsoft.com/office/drawing/2014/main" id="{5FC7264E-3533-4FDF-9240-7F61F7731324}"/>
                </a:ext>
              </a:extLst>
            </p:cNvPr>
            <p:cNvSpPr>
              <a:spLocks/>
            </p:cNvSpPr>
            <p:nvPr/>
          </p:nvSpPr>
          <p:spPr bwMode="auto">
            <a:xfrm>
              <a:off x="9250364" y="700088"/>
              <a:ext cx="38100" cy="47625"/>
            </a:xfrm>
            <a:custGeom>
              <a:avLst/>
              <a:gdLst>
                <a:gd name="T0" fmla="*/ 10 w 60"/>
                <a:gd name="T1" fmla="*/ 20 h 75"/>
                <a:gd name="T2" fmla="*/ 19 w 60"/>
                <a:gd name="T3" fmla="*/ 15 h 75"/>
                <a:gd name="T4" fmla="*/ 45 w 60"/>
                <a:gd name="T5" fmla="*/ 15 h 75"/>
                <a:gd name="T6" fmla="*/ 45 w 60"/>
                <a:gd name="T7" fmla="*/ 56 h 75"/>
                <a:gd name="T8" fmla="*/ 40 w 60"/>
                <a:gd name="T9" fmla="*/ 65 h 75"/>
                <a:gd name="T10" fmla="*/ 50 w 60"/>
                <a:gd name="T11" fmla="*/ 75 h 75"/>
                <a:gd name="T12" fmla="*/ 60 w 60"/>
                <a:gd name="T13" fmla="*/ 65 h 75"/>
                <a:gd name="T14" fmla="*/ 55 w 60"/>
                <a:gd name="T15" fmla="*/ 56 h 75"/>
                <a:gd name="T16" fmla="*/ 55 w 60"/>
                <a:gd name="T17" fmla="*/ 5 h 75"/>
                <a:gd name="T18" fmla="*/ 19 w 60"/>
                <a:gd name="T19" fmla="*/ 5 h 75"/>
                <a:gd name="T20" fmla="*/ 10 w 60"/>
                <a:gd name="T21" fmla="*/ 0 h 75"/>
                <a:gd name="T22" fmla="*/ 0 w 60"/>
                <a:gd name="T23" fmla="*/ 10 h 75"/>
                <a:gd name="T24" fmla="*/ 10 w 60"/>
                <a:gd name="T25" fmla="*/ 2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5">
                  <a:moveTo>
                    <a:pt x="10" y="20"/>
                  </a:moveTo>
                  <a:cubicBezTo>
                    <a:pt x="14" y="20"/>
                    <a:pt x="17" y="18"/>
                    <a:pt x="19" y="15"/>
                  </a:cubicBezTo>
                  <a:lnTo>
                    <a:pt x="45" y="15"/>
                  </a:lnTo>
                  <a:lnTo>
                    <a:pt x="45" y="56"/>
                  </a:lnTo>
                  <a:cubicBezTo>
                    <a:pt x="42" y="58"/>
                    <a:pt x="40" y="61"/>
                    <a:pt x="40" y="65"/>
                  </a:cubicBezTo>
                  <a:cubicBezTo>
                    <a:pt x="40" y="70"/>
                    <a:pt x="45" y="75"/>
                    <a:pt x="50" y="75"/>
                  </a:cubicBezTo>
                  <a:cubicBezTo>
                    <a:pt x="56" y="75"/>
                    <a:pt x="60" y="70"/>
                    <a:pt x="60" y="65"/>
                  </a:cubicBezTo>
                  <a:cubicBezTo>
                    <a:pt x="60" y="61"/>
                    <a:pt x="58" y="58"/>
                    <a:pt x="55" y="56"/>
                  </a:cubicBezTo>
                  <a:lnTo>
                    <a:pt x="55" y="5"/>
                  </a:lnTo>
                  <a:lnTo>
                    <a:pt x="19" y="5"/>
                  </a:lnTo>
                  <a:cubicBezTo>
                    <a:pt x="17" y="2"/>
                    <a:pt x="14" y="0"/>
                    <a:pt x="10" y="0"/>
                  </a:cubicBezTo>
                  <a:cubicBezTo>
                    <a:pt x="5" y="0"/>
                    <a:pt x="0" y="5"/>
                    <a:pt x="0" y="10"/>
                  </a:cubicBezTo>
                  <a:cubicBezTo>
                    <a:pt x="0" y="16"/>
                    <a:pt x="5" y="20"/>
                    <a:pt x="1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30">
              <a:extLst>
                <a:ext uri="{FF2B5EF4-FFF2-40B4-BE49-F238E27FC236}">
                  <a16:creationId xmlns:a16="http://schemas.microsoft.com/office/drawing/2014/main" id="{F8C6217F-4A7C-4F18-97CE-001F4AD59D2F}"/>
                </a:ext>
              </a:extLst>
            </p:cNvPr>
            <p:cNvSpPr>
              <a:spLocks/>
            </p:cNvSpPr>
            <p:nvPr/>
          </p:nvSpPr>
          <p:spPr bwMode="auto">
            <a:xfrm>
              <a:off x="9239251" y="735013"/>
              <a:ext cx="57150" cy="26988"/>
            </a:xfrm>
            <a:custGeom>
              <a:avLst/>
              <a:gdLst>
                <a:gd name="T0" fmla="*/ 80 w 90"/>
                <a:gd name="T1" fmla="*/ 22 h 42"/>
                <a:gd name="T2" fmla="*/ 71 w 90"/>
                <a:gd name="T3" fmla="*/ 27 h 42"/>
                <a:gd name="T4" fmla="*/ 35 w 90"/>
                <a:gd name="T5" fmla="*/ 27 h 42"/>
                <a:gd name="T6" fmla="*/ 20 w 90"/>
                <a:gd name="T7" fmla="*/ 12 h 42"/>
                <a:gd name="T8" fmla="*/ 20 w 90"/>
                <a:gd name="T9" fmla="*/ 10 h 42"/>
                <a:gd name="T10" fmla="*/ 10 w 90"/>
                <a:gd name="T11" fmla="*/ 0 h 42"/>
                <a:gd name="T12" fmla="*/ 0 w 90"/>
                <a:gd name="T13" fmla="*/ 10 h 42"/>
                <a:gd name="T14" fmla="*/ 10 w 90"/>
                <a:gd name="T15" fmla="*/ 20 h 42"/>
                <a:gd name="T16" fmla="*/ 13 w 90"/>
                <a:gd name="T17" fmla="*/ 20 h 42"/>
                <a:gd name="T18" fmla="*/ 31 w 90"/>
                <a:gd name="T19" fmla="*/ 37 h 42"/>
                <a:gd name="T20" fmla="*/ 71 w 90"/>
                <a:gd name="T21" fmla="*/ 37 h 42"/>
                <a:gd name="T22" fmla="*/ 80 w 90"/>
                <a:gd name="T23" fmla="*/ 42 h 42"/>
                <a:gd name="T24" fmla="*/ 90 w 90"/>
                <a:gd name="T25" fmla="*/ 32 h 42"/>
                <a:gd name="T26" fmla="*/ 80 w 90"/>
                <a:gd name="T2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2">
                  <a:moveTo>
                    <a:pt x="80" y="22"/>
                  </a:moveTo>
                  <a:cubicBezTo>
                    <a:pt x="76" y="22"/>
                    <a:pt x="73" y="24"/>
                    <a:pt x="71" y="27"/>
                  </a:cubicBezTo>
                  <a:lnTo>
                    <a:pt x="35" y="27"/>
                  </a:lnTo>
                  <a:lnTo>
                    <a:pt x="20" y="12"/>
                  </a:lnTo>
                  <a:cubicBezTo>
                    <a:pt x="20" y="12"/>
                    <a:pt x="20" y="11"/>
                    <a:pt x="20" y="10"/>
                  </a:cubicBezTo>
                  <a:cubicBezTo>
                    <a:pt x="20" y="5"/>
                    <a:pt x="15" y="0"/>
                    <a:pt x="10" y="0"/>
                  </a:cubicBezTo>
                  <a:cubicBezTo>
                    <a:pt x="4" y="0"/>
                    <a:pt x="0" y="5"/>
                    <a:pt x="0" y="10"/>
                  </a:cubicBezTo>
                  <a:cubicBezTo>
                    <a:pt x="0" y="16"/>
                    <a:pt x="4" y="20"/>
                    <a:pt x="10" y="20"/>
                  </a:cubicBezTo>
                  <a:cubicBezTo>
                    <a:pt x="11" y="20"/>
                    <a:pt x="12" y="20"/>
                    <a:pt x="13" y="20"/>
                  </a:cubicBezTo>
                  <a:lnTo>
                    <a:pt x="31" y="37"/>
                  </a:lnTo>
                  <a:lnTo>
                    <a:pt x="71" y="37"/>
                  </a:lnTo>
                  <a:cubicBezTo>
                    <a:pt x="73" y="40"/>
                    <a:pt x="76" y="42"/>
                    <a:pt x="80" y="42"/>
                  </a:cubicBezTo>
                  <a:cubicBezTo>
                    <a:pt x="85" y="42"/>
                    <a:pt x="90" y="38"/>
                    <a:pt x="90" y="32"/>
                  </a:cubicBezTo>
                  <a:cubicBezTo>
                    <a:pt x="90" y="27"/>
                    <a:pt x="85" y="22"/>
                    <a:pt x="80"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31">
              <a:extLst>
                <a:ext uri="{FF2B5EF4-FFF2-40B4-BE49-F238E27FC236}">
                  <a16:creationId xmlns:a16="http://schemas.microsoft.com/office/drawing/2014/main" id="{A18D0E84-7456-4082-A354-1632E6970AF9}"/>
                </a:ext>
              </a:extLst>
            </p:cNvPr>
            <p:cNvSpPr>
              <a:spLocks/>
            </p:cNvSpPr>
            <p:nvPr/>
          </p:nvSpPr>
          <p:spPr bwMode="auto">
            <a:xfrm>
              <a:off x="9301164" y="749301"/>
              <a:ext cx="12700" cy="42863"/>
            </a:xfrm>
            <a:custGeom>
              <a:avLst/>
              <a:gdLst>
                <a:gd name="T0" fmla="*/ 20 w 20"/>
                <a:gd name="T1" fmla="*/ 10 h 68"/>
                <a:gd name="T2" fmla="*/ 10 w 20"/>
                <a:gd name="T3" fmla="*/ 0 h 68"/>
                <a:gd name="T4" fmla="*/ 0 w 20"/>
                <a:gd name="T5" fmla="*/ 10 h 68"/>
                <a:gd name="T6" fmla="*/ 5 w 20"/>
                <a:gd name="T7" fmla="*/ 19 h 68"/>
                <a:gd name="T8" fmla="*/ 5 w 20"/>
                <a:gd name="T9" fmla="*/ 49 h 68"/>
                <a:gd name="T10" fmla="*/ 0 w 20"/>
                <a:gd name="T11" fmla="*/ 58 h 68"/>
                <a:gd name="T12" fmla="*/ 10 w 20"/>
                <a:gd name="T13" fmla="*/ 68 h 68"/>
                <a:gd name="T14" fmla="*/ 20 w 20"/>
                <a:gd name="T15" fmla="*/ 58 h 68"/>
                <a:gd name="T16" fmla="*/ 15 w 20"/>
                <a:gd name="T17" fmla="*/ 49 h 68"/>
                <a:gd name="T18" fmla="*/ 15 w 20"/>
                <a:gd name="T19" fmla="*/ 19 h 68"/>
                <a:gd name="T20" fmla="*/ 20 w 20"/>
                <a:gd name="T21" fmla="*/ 1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68">
                  <a:moveTo>
                    <a:pt x="20" y="10"/>
                  </a:moveTo>
                  <a:cubicBezTo>
                    <a:pt x="20" y="5"/>
                    <a:pt x="15" y="0"/>
                    <a:pt x="10" y="0"/>
                  </a:cubicBezTo>
                  <a:cubicBezTo>
                    <a:pt x="4" y="0"/>
                    <a:pt x="0" y="5"/>
                    <a:pt x="0" y="10"/>
                  </a:cubicBezTo>
                  <a:cubicBezTo>
                    <a:pt x="0" y="14"/>
                    <a:pt x="2" y="17"/>
                    <a:pt x="5" y="19"/>
                  </a:cubicBezTo>
                  <a:lnTo>
                    <a:pt x="5" y="49"/>
                  </a:lnTo>
                  <a:cubicBezTo>
                    <a:pt x="2" y="51"/>
                    <a:pt x="0" y="54"/>
                    <a:pt x="0" y="58"/>
                  </a:cubicBezTo>
                  <a:cubicBezTo>
                    <a:pt x="0" y="63"/>
                    <a:pt x="4" y="68"/>
                    <a:pt x="10" y="68"/>
                  </a:cubicBezTo>
                  <a:cubicBezTo>
                    <a:pt x="15" y="68"/>
                    <a:pt x="20" y="63"/>
                    <a:pt x="20" y="58"/>
                  </a:cubicBezTo>
                  <a:cubicBezTo>
                    <a:pt x="20" y="54"/>
                    <a:pt x="18" y="51"/>
                    <a:pt x="15" y="49"/>
                  </a:cubicBezTo>
                  <a:lnTo>
                    <a:pt x="15" y="19"/>
                  </a:lnTo>
                  <a:cubicBezTo>
                    <a:pt x="18" y="17"/>
                    <a:pt x="20" y="1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32">
              <a:extLst>
                <a:ext uri="{FF2B5EF4-FFF2-40B4-BE49-F238E27FC236}">
                  <a16:creationId xmlns:a16="http://schemas.microsoft.com/office/drawing/2014/main" id="{8A54C8B1-B5C2-4744-B3F7-B946F4FF7B7B}"/>
                </a:ext>
              </a:extLst>
            </p:cNvPr>
            <p:cNvSpPr>
              <a:spLocks/>
            </p:cNvSpPr>
            <p:nvPr/>
          </p:nvSpPr>
          <p:spPr bwMode="auto">
            <a:xfrm>
              <a:off x="9317039" y="749301"/>
              <a:ext cx="12700" cy="33338"/>
            </a:xfrm>
            <a:custGeom>
              <a:avLst/>
              <a:gdLst>
                <a:gd name="T0" fmla="*/ 20 w 20"/>
                <a:gd name="T1" fmla="*/ 10 h 51"/>
                <a:gd name="T2" fmla="*/ 10 w 20"/>
                <a:gd name="T3" fmla="*/ 0 h 51"/>
                <a:gd name="T4" fmla="*/ 0 w 20"/>
                <a:gd name="T5" fmla="*/ 10 h 51"/>
                <a:gd name="T6" fmla="*/ 5 w 20"/>
                <a:gd name="T7" fmla="*/ 19 h 51"/>
                <a:gd name="T8" fmla="*/ 5 w 20"/>
                <a:gd name="T9" fmla="*/ 32 h 51"/>
                <a:gd name="T10" fmla="*/ 0 w 20"/>
                <a:gd name="T11" fmla="*/ 41 h 51"/>
                <a:gd name="T12" fmla="*/ 10 w 20"/>
                <a:gd name="T13" fmla="*/ 51 h 51"/>
                <a:gd name="T14" fmla="*/ 20 w 20"/>
                <a:gd name="T15" fmla="*/ 41 h 51"/>
                <a:gd name="T16" fmla="*/ 15 w 20"/>
                <a:gd name="T17" fmla="*/ 32 h 51"/>
                <a:gd name="T18" fmla="*/ 15 w 20"/>
                <a:gd name="T19" fmla="*/ 19 h 51"/>
                <a:gd name="T20" fmla="*/ 20 w 20"/>
                <a:gd name="T21"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51">
                  <a:moveTo>
                    <a:pt x="20" y="10"/>
                  </a:moveTo>
                  <a:cubicBezTo>
                    <a:pt x="20" y="5"/>
                    <a:pt x="15" y="0"/>
                    <a:pt x="10" y="0"/>
                  </a:cubicBezTo>
                  <a:cubicBezTo>
                    <a:pt x="4" y="0"/>
                    <a:pt x="0" y="5"/>
                    <a:pt x="0" y="10"/>
                  </a:cubicBezTo>
                  <a:cubicBezTo>
                    <a:pt x="0" y="14"/>
                    <a:pt x="2" y="17"/>
                    <a:pt x="5" y="19"/>
                  </a:cubicBezTo>
                  <a:lnTo>
                    <a:pt x="5" y="32"/>
                  </a:lnTo>
                  <a:cubicBezTo>
                    <a:pt x="2" y="34"/>
                    <a:pt x="0" y="37"/>
                    <a:pt x="0" y="41"/>
                  </a:cubicBezTo>
                  <a:cubicBezTo>
                    <a:pt x="0" y="46"/>
                    <a:pt x="4" y="51"/>
                    <a:pt x="10" y="51"/>
                  </a:cubicBezTo>
                  <a:cubicBezTo>
                    <a:pt x="15" y="51"/>
                    <a:pt x="20" y="46"/>
                    <a:pt x="20" y="41"/>
                  </a:cubicBezTo>
                  <a:cubicBezTo>
                    <a:pt x="20" y="37"/>
                    <a:pt x="18" y="34"/>
                    <a:pt x="15" y="32"/>
                  </a:cubicBezTo>
                  <a:lnTo>
                    <a:pt x="15" y="19"/>
                  </a:lnTo>
                  <a:cubicBezTo>
                    <a:pt x="18" y="17"/>
                    <a:pt x="20" y="14"/>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433">
              <a:extLst>
                <a:ext uri="{FF2B5EF4-FFF2-40B4-BE49-F238E27FC236}">
                  <a16:creationId xmlns:a16="http://schemas.microsoft.com/office/drawing/2014/main" id="{9F841D89-CB5F-475F-83EC-79F9870F123D}"/>
                </a:ext>
              </a:extLst>
            </p:cNvPr>
            <p:cNvSpPr>
              <a:spLocks/>
            </p:cNvSpPr>
            <p:nvPr/>
          </p:nvSpPr>
          <p:spPr bwMode="auto">
            <a:xfrm>
              <a:off x="9194801" y="920751"/>
              <a:ext cx="111125" cy="36513"/>
            </a:xfrm>
            <a:custGeom>
              <a:avLst/>
              <a:gdLst>
                <a:gd name="T0" fmla="*/ 87 w 175"/>
                <a:gd name="T1" fmla="*/ 44 h 58"/>
                <a:gd name="T2" fmla="*/ 111 w 175"/>
                <a:gd name="T3" fmla="*/ 58 h 58"/>
                <a:gd name="T4" fmla="*/ 172 w 175"/>
                <a:gd name="T5" fmla="*/ 25 h 58"/>
                <a:gd name="T6" fmla="*/ 174 w 175"/>
                <a:gd name="T7" fmla="*/ 16 h 58"/>
                <a:gd name="T8" fmla="*/ 173 w 175"/>
                <a:gd name="T9" fmla="*/ 13 h 58"/>
                <a:gd name="T10" fmla="*/ 87 w 175"/>
                <a:gd name="T11" fmla="*/ 0 h 58"/>
                <a:gd name="T12" fmla="*/ 87 w 175"/>
                <a:gd name="T13" fmla="*/ 0 h 58"/>
                <a:gd name="T14" fmla="*/ 2 w 175"/>
                <a:gd name="T15" fmla="*/ 13 h 58"/>
                <a:gd name="T16" fmla="*/ 0 w 175"/>
                <a:gd name="T17" fmla="*/ 16 h 58"/>
                <a:gd name="T18" fmla="*/ 2 w 175"/>
                <a:gd name="T19" fmla="*/ 25 h 58"/>
                <a:gd name="T20" fmla="*/ 64 w 175"/>
                <a:gd name="T21" fmla="*/ 58 h 58"/>
                <a:gd name="T22" fmla="*/ 87 w 175"/>
                <a:gd name="T23"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5" h="58">
                  <a:moveTo>
                    <a:pt x="87" y="44"/>
                  </a:moveTo>
                  <a:cubicBezTo>
                    <a:pt x="94" y="44"/>
                    <a:pt x="95" y="58"/>
                    <a:pt x="111" y="58"/>
                  </a:cubicBezTo>
                  <a:cubicBezTo>
                    <a:pt x="164" y="58"/>
                    <a:pt x="170" y="33"/>
                    <a:pt x="172" y="25"/>
                  </a:cubicBezTo>
                  <a:cubicBezTo>
                    <a:pt x="173" y="21"/>
                    <a:pt x="174" y="18"/>
                    <a:pt x="174" y="16"/>
                  </a:cubicBezTo>
                  <a:cubicBezTo>
                    <a:pt x="175" y="14"/>
                    <a:pt x="174" y="13"/>
                    <a:pt x="173" y="13"/>
                  </a:cubicBezTo>
                  <a:cubicBezTo>
                    <a:pt x="164" y="10"/>
                    <a:pt x="132" y="0"/>
                    <a:pt x="87" y="0"/>
                  </a:cubicBezTo>
                  <a:lnTo>
                    <a:pt x="87" y="0"/>
                  </a:lnTo>
                  <a:cubicBezTo>
                    <a:pt x="43" y="0"/>
                    <a:pt x="10" y="10"/>
                    <a:pt x="2" y="13"/>
                  </a:cubicBezTo>
                  <a:cubicBezTo>
                    <a:pt x="1" y="13"/>
                    <a:pt x="0" y="14"/>
                    <a:pt x="0" y="16"/>
                  </a:cubicBezTo>
                  <a:cubicBezTo>
                    <a:pt x="1" y="18"/>
                    <a:pt x="1" y="21"/>
                    <a:pt x="2" y="25"/>
                  </a:cubicBezTo>
                  <a:cubicBezTo>
                    <a:pt x="4" y="33"/>
                    <a:pt x="11" y="58"/>
                    <a:pt x="64" y="58"/>
                  </a:cubicBezTo>
                  <a:cubicBezTo>
                    <a:pt x="80" y="58"/>
                    <a:pt x="80" y="44"/>
                    <a:pt x="8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434">
              <a:extLst>
                <a:ext uri="{FF2B5EF4-FFF2-40B4-BE49-F238E27FC236}">
                  <a16:creationId xmlns:a16="http://schemas.microsoft.com/office/drawing/2014/main" id="{054E302A-0C17-4BC5-B7C0-3B37F8F92BFE}"/>
                </a:ext>
              </a:extLst>
            </p:cNvPr>
            <p:cNvSpPr>
              <a:spLocks/>
            </p:cNvSpPr>
            <p:nvPr/>
          </p:nvSpPr>
          <p:spPr bwMode="auto">
            <a:xfrm>
              <a:off x="9194801" y="898526"/>
              <a:ext cx="111125" cy="25400"/>
            </a:xfrm>
            <a:custGeom>
              <a:avLst/>
              <a:gdLst>
                <a:gd name="T0" fmla="*/ 0 w 175"/>
                <a:gd name="T1" fmla="*/ 38 h 40"/>
                <a:gd name="T2" fmla="*/ 0 w 175"/>
                <a:gd name="T3" fmla="*/ 16 h 40"/>
                <a:gd name="T4" fmla="*/ 1 w 175"/>
                <a:gd name="T5" fmla="*/ 14 h 40"/>
                <a:gd name="T6" fmla="*/ 87 w 175"/>
                <a:gd name="T7" fmla="*/ 0 h 40"/>
                <a:gd name="T8" fmla="*/ 174 w 175"/>
                <a:gd name="T9" fmla="*/ 15 h 40"/>
                <a:gd name="T10" fmla="*/ 175 w 175"/>
                <a:gd name="T11" fmla="*/ 17 h 40"/>
                <a:gd name="T12" fmla="*/ 175 w 175"/>
                <a:gd name="T13" fmla="*/ 38 h 40"/>
                <a:gd name="T14" fmla="*/ 173 w 175"/>
                <a:gd name="T15" fmla="*/ 39 h 40"/>
                <a:gd name="T16" fmla="*/ 87 w 175"/>
                <a:gd name="T17" fmla="*/ 27 h 40"/>
                <a:gd name="T18" fmla="*/ 2 w 175"/>
                <a:gd name="T19" fmla="*/ 39 h 40"/>
                <a:gd name="T20" fmla="*/ 0 w 175"/>
                <a:gd name="T21"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0">
                  <a:moveTo>
                    <a:pt x="0" y="38"/>
                  </a:moveTo>
                  <a:lnTo>
                    <a:pt x="0" y="16"/>
                  </a:lnTo>
                  <a:cubicBezTo>
                    <a:pt x="0" y="15"/>
                    <a:pt x="0" y="14"/>
                    <a:pt x="1" y="14"/>
                  </a:cubicBezTo>
                  <a:cubicBezTo>
                    <a:pt x="6" y="11"/>
                    <a:pt x="33" y="0"/>
                    <a:pt x="87" y="0"/>
                  </a:cubicBezTo>
                  <a:cubicBezTo>
                    <a:pt x="142" y="0"/>
                    <a:pt x="168" y="12"/>
                    <a:pt x="174" y="15"/>
                  </a:cubicBezTo>
                  <a:cubicBezTo>
                    <a:pt x="175" y="15"/>
                    <a:pt x="175" y="16"/>
                    <a:pt x="175" y="17"/>
                  </a:cubicBezTo>
                  <a:lnTo>
                    <a:pt x="175" y="38"/>
                  </a:lnTo>
                  <a:cubicBezTo>
                    <a:pt x="175" y="39"/>
                    <a:pt x="174" y="40"/>
                    <a:pt x="173" y="39"/>
                  </a:cubicBezTo>
                  <a:cubicBezTo>
                    <a:pt x="165" y="37"/>
                    <a:pt x="131" y="27"/>
                    <a:pt x="87" y="27"/>
                  </a:cubicBezTo>
                  <a:cubicBezTo>
                    <a:pt x="43" y="27"/>
                    <a:pt x="10" y="37"/>
                    <a:pt x="2" y="39"/>
                  </a:cubicBezTo>
                  <a:cubicBezTo>
                    <a:pt x="1" y="40"/>
                    <a:pt x="0" y="39"/>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435">
              <a:extLst>
                <a:ext uri="{FF2B5EF4-FFF2-40B4-BE49-F238E27FC236}">
                  <a16:creationId xmlns:a16="http://schemas.microsoft.com/office/drawing/2014/main" id="{6D7B50A9-18EA-4849-93F0-6D5583324ED2}"/>
                </a:ext>
              </a:extLst>
            </p:cNvPr>
            <p:cNvSpPr>
              <a:spLocks/>
            </p:cNvSpPr>
            <p:nvPr/>
          </p:nvSpPr>
          <p:spPr bwMode="auto">
            <a:xfrm>
              <a:off x="9182101" y="911226"/>
              <a:ext cx="7938" cy="17463"/>
            </a:xfrm>
            <a:custGeom>
              <a:avLst/>
              <a:gdLst>
                <a:gd name="T0" fmla="*/ 11 w 11"/>
                <a:gd name="T1" fmla="*/ 19 h 26"/>
                <a:gd name="T2" fmla="*/ 11 w 11"/>
                <a:gd name="T3" fmla="*/ 2 h 26"/>
                <a:gd name="T4" fmla="*/ 8 w 11"/>
                <a:gd name="T5" fmla="*/ 1 h 26"/>
                <a:gd name="T6" fmla="*/ 0 w 11"/>
                <a:gd name="T7" fmla="*/ 7 h 26"/>
                <a:gd name="T8" fmla="*/ 0 w 11"/>
                <a:gd name="T9" fmla="*/ 24 h 26"/>
                <a:gd name="T10" fmla="*/ 2 w 11"/>
                <a:gd name="T11" fmla="*/ 25 h 26"/>
                <a:gd name="T12" fmla="*/ 8 w 11"/>
                <a:gd name="T13" fmla="*/ 23 h 26"/>
                <a:gd name="T14" fmla="*/ 11 w 11"/>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6">
                  <a:moveTo>
                    <a:pt x="11" y="19"/>
                  </a:moveTo>
                  <a:lnTo>
                    <a:pt x="11" y="2"/>
                  </a:lnTo>
                  <a:cubicBezTo>
                    <a:pt x="11" y="1"/>
                    <a:pt x="9" y="0"/>
                    <a:pt x="8" y="1"/>
                  </a:cubicBezTo>
                  <a:cubicBezTo>
                    <a:pt x="5" y="3"/>
                    <a:pt x="1" y="6"/>
                    <a:pt x="0" y="7"/>
                  </a:cubicBezTo>
                  <a:lnTo>
                    <a:pt x="0" y="24"/>
                  </a:lnTo>
                  <a:cubicBezTo>
                    <a:pt x="0" y="25"/>
                    <a:pt x="1" y="26"/>
                    <a:pt x="2" y="25"/>
                  </a:cubicBezTo>
                  <a:cubicBezTo>
                    <a:pt x="4" y="25"/>
                    <a:pt x="6" y="24"/>
                    <a:pt x="8" y="23"/>
                  </a:cubicBezTo>
                  <a:cubicBezTo>
                    <a:pt x="9" y="22"/>
                    <a:pt x="11" y="21"/>
                    <a:pt x="11"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36">
              <a:extLst>
                <a:ext uri="{FF2B5EF4-FFF2-40B4-BE49-F238E27FC236}">
                  <a16:creationId xmlns:a16="http://schemas.microsoft.com/office/drawing/2014/main" id="{A08BC98F-AE17-4AB9-9CED-7B1A24CDEBBA}"/>
                </a:ext>
              </a:extLst>
            </p:cNvPr>
            <p:cNvSpPr>
              <a:spLocks/>
            </p:cNvSpPr>
            <p:nvPr/>
          </p:nvSpPr>
          <p:spPr bwMode="auto">
            <a:xfrm>
              <a:off x="9182101" y="930276"/>
              <a:ext cx="9525" cy="9525"/>
            </a:xfrm>
            <a:custGeom>
              <a:avLst/>
              <a:gdLst>
                <a:gd name="T0" fmla="*/ 13 w 15"/>
                <a:gd name="T1" fmla="*/ 2 h 13"/>
                <a:gd name="T2" fmla="*/ 15 w 15"/>
                <a:gd name="T3" fmla="*/ 12 h 13"/>
                <a:gd name="T4" fmla="*/ 14 w 15"/>
                <a:gd name="T5" fmla="*/ 13 h 13"/>
                <a:gd name="T6" fmla="*/ 1 w 15"/>
                <a:gd name="T7" fmla="*/ 4 h 13"/>
                <a:gd name="T8" fmla="*/ 1 w 15"/>
                <a:gd name="T9" fmla="*/ 3 h 13"/>
                <a:gd name="T10" fmla="*/ 10 w 15"/>
                <a:gd name="T11" fmla="*/ 0 h 13"/>
                <a:gd name="T12" fmla="*/ 13 w 15"/>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3" y="2"/>
                  </a:moveTo>
                  <a:lnTo>
                    <a:pt x="15" y="12"/>
                  </a:lnTo>
                  <a:cubicBezTo>
                    <a:pt x="15" y="13"/>
                    <a:pt x="15" y="13"/>
                    <a:pt x="14" y="13"/>
                  </a:cubicBezTo>
                  <a:cubicBezTo>
                    <a:pt x="12" y="12"/>
                    <a:pt x="4" y="9"/>
                    <a:pt x="1" y="4"/>
                  </a:cubicBezTo>
                  <a:cubicBezTo>
                    <a:pt x="0" y="4"/>
                    <a:pt x="1" y="3"/>
                    <a:pt x="1" y="3"/>
                  </a:cubicBezTo>
                  <a:cubicBezTo>
                    <a:pt x="3" y="2"/>
                    <a:pt x="7" y="1"/>
                    <a:pt x="10" y="0"/>
                  </a:cubicBezTo>
                  <a:cubicBezTo>
                    <a:pt x="11" y="0"/>
                    <a:pt x="12" y="0"/>
                    <a:pt x="1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37">
              <a:extLst>
                <a:ext uri="{FF2B5EF4-FFF2-40B4-BE49-F238E27FC236}">
                  <a16:creationId xmlns:a16="http://schemas.microsoft.com/office/drawing/2014/main" id="{2EA6F62D-D0FB-431E-902F-A8841902E936}"/>
                </a:ext>
              </a:extLst>
            </p:cNvPr>
            <p:cNvSpPr>
              <a:spLocks/>
            </p:cNvSpPr>
            <p:nvPr/>
          </p:nvSpPr>
          <p:spPr bwMode="auto">
            <a:xfrm>
              <a:off x="9310689" y="911226"/>
              <a:ext cx="6350" cy="17463"/>
            </a:xfrm>
            <a:custGeom>
              <a:avLst/>
              <a:gdLst>
                <a:gd name="T0" fmla="*/ 0 w 10"/>
                <a:gd name="T1" fmla="*/ 19 h 26"/>
                <a:gd name="T2" fmla="*/ 0 w 10"/>
                <a:gd name="T3" fmla="*/ 2 h 26"/>
                <a:gd name="T4" fmla="*/ 2 w 10"/>
                <a:gd name="T5" fmla="*/ 1 h 26"/>
                <a:gd name="T6" fmla="*/ 10 w 10"/>
                <a:gd name="T7" fmla="*/ 7 h 26"/>
                <a:gd name="T8" fmla="*/ 10 w 10"/>
                <a:gd name="T9" fmla="*/ 24 h 26"/>
                <a:gd name="T10" fmla="*/ 8 w 10"/>
                <a:gd name="T11" fmla="*/ 25 h 26"/>
                <a:gd name="T12" fmla="*/ 3 w 10"/>
                <a:gd name="T13" fmla="*/ 23 h 26"/>
                <a:gd name="T14" fmla="*/ 0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0" y="19"/>
                  </a:moveTo>
                  <a:lnTo>
                    <a:pt x="0" y="2"/>
                  </a:lnTo>
                  <a:cubicBezTo>
                    <a:pt x="0" y="1"/>
                    <a:pt x="1" y="0"/>
                    <a:pt x="2" y="1"/>
                  </a:cubicBezTo>
                  <a:cubicBezTo>
                    <a:pt x="5" y="3"/>
                    <a:pt x="9" y="6"/>
                    <a:pt x="10" y="7"/>
                  </a:cubicBezTo>
                  <a:lnTo>
                    <a:pt x="10" y="24"/>
                  </a:lnTo>
                  <a:cubicBezTo>
                    <a:pt x="10" y="25"/>
                    <a:pt x="9" y="26"/>
                    <a:pt x="8" y="25"/>
                  </a:cubicBezTo>
                  <a:cubicBezTo>
                    <a:pt x="7" y="25"/>
                    <a:pt x="5" y="24"/>
                    <a:pt x="3" y="23"/>
                  </a:cubicBezTo>
                  <a:cubicBezTo>
                    <a:pt x="1" y="22"/>
                    <a:pt x="0" y="21"/>
                    <a:pt x="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438">
              <a:extLst>
                <a:ext uri="{FF2B5EF4-FFF2-40B4-BE49-F238E27FC236}">
                  <a16:creationId xmlns:a16="http://schemas.microsoft.com/office/drawing/2014/main" id="{2E01BB70-3F1A-4D39-8CAA-B62E4D65137E}"/>
                </a:ext>
              </a:extLst>
            </p:cNvPr>
            <p:cNvSpPr>
              <a:spLocks/>
            </p:cNvSpPr>
            <p:nvPr/>
          </p:nvSpPr>
          <p:spPr bwMode="auto">
            <a:xfrm>
              <a:off x="9307514" y="930276"/>
              <a:ext cx="9525" cy="9525"/>
            </a:xfrm>
            <a:custGeom>
              <a:avLst/>
              <a:gdLst>
                <a:gd name="T0" fmla="*/ 3 w 15"/>
                <a:gd name="T1" fmla="*/ 2 h 13"/>
                <a:gd name="T2" fmla="*/ 0 w 15"/>
                <a:gd name="T3" fmla="*/ 12 h 13"/>
                <a:gd name="T4" fmla="*/ 1 w 15"/>
                <a:gd name="T5" fmla="*/ 13 h 13"/>
                <a:gd name="T6" fmla="*/ 15 w 15"/>
                <a:gd name="T7" fmla="*/ 4 h 13"/>
                <a:gd name="T8" fmla="*/ 14 w 15"/>
                <a:gd name="T9" fmla="*/ 3 h 13"/>
                <a:gd name="T10" fmla="*/ 6 w 15"/>
                <a:gd name="T11" fmla="*/ 0 h 13"/>
                <a:gd name="T12" fmla="*/ 3 w 15"/>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3" y="2"/>
                  </a:moveTo>
                  <a:lnTo>
                    <a:pt x="0" y="12"/>
                  </a:lnTo>
                  <a:cubicBezTo>
                    <a:pt x="0" y="13"/>
                    <a:pt x="1" y="13"/>
                    <a:pt x="1" y="13"/>
                  </a:cubicBezTo>
                  <a:cubicBezTo>
                    <a:pt x="4" y="12"/>
                    <a:pt x="12" y="9"/>
                    <a:pt x="15" y="4"/>
                  </a:cubicBezTo>
                  <a:cubicBezTo>
                    <a:pt x="15" y="4"/>
                    <a:pt x="15" y="3"/>
                    <a:pt x="14" y="3"/>
                  </a:cubicBezTo>
                  <a:cubicBezTo>
                    <a:pt x="12" y="2"/>
                    <a:pt x="8" y="1"/>
                    <a:pt x="6" y="0"/>
                  </a:cubicBezTo>
                  <a:cubicBezTo>
                    <a:pt x="4" y="0"/>
                    <a:pt x="3" y="0"/>
                    <a:pt x="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439">
              <a:extLst>
                <a:ext uri="{FF2B5EF4-FFF2-40B4-BE49-F238E27FC236}">
                  <a16:creationId xmlns:a16="http://schemas.microsoft.com/office/drawing/2014/main" id="{4D1C3E7F-D979-4E82-A8C0-262B351E0307}"/>
                </a:ext>
              </a:extLst>
            </p:cNvPr>
            <p:cNvSpPr>
              <a:spLocks noEditPoints="1"/>
            </p:cNvSpPr>
            <p:nvPr/>
          </p:nvSpPr>
          <p:spPr bwMode="auto">
            <a:xfrm>
              <a:off x="9374189" y="933451"/>
              <a:ext cx="74613" cy="65088"/>
            </a:xfrm>
            <a:custGeom>
              <a:avLst/>
              <a:gdLst>
                <a:gd name="T0" fmla="*/ 46 w 118"/>
                <a:gd name="T1" fmla="*/ 67 h 102"/>
                <a:gd name="T2" fmla="*/ 43 w 118"/>
                <a:gd name="T3" fmla="*/ 62 h 102"/>
                <a:gd name="T4" fmla="*/ 58 w 118"/>
                <a:gd name="T5" fmla="*/ 38 h 102"/>
                <a:gd name="T6" fmla="*/ 81 w 118"/>
                <a:gd name="T7" fmla="*/ 49 h 102"/>
                <a:gd name="T8" fmla="*/ 81 w 118"/>
                <a:gd name="T9" fmla="*/ 52 h 102"/>
                <a:gd name="T10" fmla="*/ 81 w 118"/>
                <a:gd name="T11" fmla="*/ 54 h 102"/>
                <a:gd name="T12" fmla="*/ 46 w 118"/>
                <a:gd name="T13" fmla="*/ 67 h 102"/>
                <a:gd name="T14" fmla="*/ 43 w 118"/>
                <a:gd name="T15" fmla="*/ 20 h 102"/>
                <a:gd name="T16" fmla="*/ 60 w 118"/>
                <a:gd name="T17" fmla="*/ 17 h 102"/>
                <a:gd name="T18" fmla="*/ 55 w 118"/>
                <a:gd name="T19" fmla="*/ 25 h 102"/>
                <a:gd name="T20" fmla="*/ 43 w 118"/>
                <a:gd name="T21" fmla="*/ 20 h 102"/>
                <a:gd name="T22" fmla="*/ 35 w 118"/>
                <a:gd name="T23" fmla="*/ 56 h 102"/>
                <a:gd name="T24" fmla="*/ 30 w 118"/>
                <a:gd name="T25" fmla="*/ 54 h 102"/>
                <a:gd name="T26" fmla="*/ 31 w 118"/>
                <a:gd name="T27" fmla="*/ 26 h 102"/>
                <a:gd name="T28" fmla="*/ 32 w 118"/>
                <a:gd name="T29" fmla="*/ 25 h 102"/>
                <a:gd name="T30" fmla="*/ 49 w 118"/>
                <a:gd name="T31" fmla="*/ 34 h 102"/>
                <a:gd name="T32" fmla="*/ 35 w 118"/>
                <a:gd name="T33" fmla="*/ 56 h 102"/>
                <a:gd name="T34" fmla="*/ 99 w 118"/>
                <a:gd name="T35" fmla="*/ 34 h 102"/>
                <a:gd name="T36" fmla="*/ 85 w 118"/>
                <a:gd name="T37" fmla="*/ 40 h 102"/>
                <a:gd name="T38" fmla="*/ 64 w 118"/>
                <a:gd name="T39" fmla="*/ 29 h 102"/>
                <a:gd name="T40" fmla="*/ 69 w 118"/>
                <a:gd name="T41" fmla="*/ 22 h 102"/>
                <a:gd name="T42" fmla="*/ 70 w 118"/>
                <a:gd name="T43" fmla="*/ 22 h 102"/>
                <a:gd name="T44" fmla="*/ 81 w 118"/>
                <a:gd name="T45" fmla="*/ 11 h 102"/>
                <a:gd name="T46" fmla="*/ 70 w 118"/>
                <a:gd name="T47" fmla="*/ 0 h 102"/>
                <a:gd name="T48" fmla="*/ 59 w 118"/>
                <a:gd name="T49" fmla="*/ 7 h 102"/>
                <a:gd name="T50" fmla="*/ 34 w 118"/>
                <a:gd name="T51" fmla="*/ 11 h 102"/>
                <a:gd name="T52" fmla="*/ 26 w 118"/>
                <a:gd name="T53" fmla="*/ 7 h 102"/>
                <a:gd name="T54" fmla="*/ 16 w 118"/>
                <a:gd name="T55" fmla="*/ 17 h 102"/>
                <a:gd name="T56" fmla="*/ 21 w 118"/>
                <a:gd name="T57" fmla="*/ 25 h 102"/>
                <a:gd name="T58" fmla="*/ 20 w 118"/>
                <a:gd name="T59" fmla="*/ 54 h 102"/>
                <a:gd name="T60" fmla="*/ 0 w 118"/>
                <a:gd name="T61" fmla="*/ 78 h 102"/>
                <a:gd name="T62" fmla="*/ 24 w 118"/>
                <a:gd name="T63" fmla="*/ 102 h 102"/>
                <a:gd name="T64" fmla="*/ 49 w 118"/>
                <a:gd name="T65" fmla="*/ 78 h 102"/>
                <a:gd name="T66" fmla="*/ 49 w 118"/>
                <a:gd name="T67" fmla="*/ 77 h 102"/>
                <a:gd name="T68" fmla="*/ 84 w 118"/>
                <a:gd name="T69" fmla="*/ 63 h 102"/>
                <a:gd name="T70" fmla="*/ 99 w 118"/>
                <a:gd name="T71" fmla="*/ 71 h 102"/>
                <a:gd name="T72" fmla="*/ 118 w 118"/>
                <a:gd name="T73" fmla="*/ 52 h 102"/>
                <a:gd name="T74" fmla="*/ 99 w 118"/>
                <a:gd name="T7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8" h="102">
                  <a:moveTo>
                    <a:pt x="46" y="67"/>
                  </a:moveTo>
                  <a:cubicBezTo>
                    <a:pt x="45" y="65"/>
                    <a:pt x="44" y="63"/>
                    <a:pt x="43" y="62"/>
                  </a:cubicBezTo>
                  <a:lnTo>
                    <a:pt x="58" y="38"/>
                  </a:lnTo>
                  <a:lnTo>
                    <a:pt x="81" y="49"/>
                  </a:lnTo>
                  <a:cubicBezTo>
                    <a:pt x="81" y="50"/>
                    <a:pt x="81" y="51"/>
                    <a:pt x="81" y="52"/>
                  </a:cubicBezTo>
                  <a:cubicBezTo>
                    <a:pt x="81" y="53"/>
                    <a:pt x="81" y="53"/>
                    <a:pt x="81" y="54"/>
                  </a:cubicBezTo>
                  <a:lnTo>
                    <a:pt x="46" y="67"/>
                  </a:lnTo>
                  <a:close/>
                  <a:moveTo>
                    <a:pt x="43" y="20"/>
                  </a:moveTo>
                  <a:lnTo>
                    <a:pt x="60" y="17"/>
                  </a:lnTo>
                  <a:lnTo>
                    <a:pt x="55" y="25"/>
                  </a:lnTo>
                  <a:lnTo>
                    <a:pt x="43" y="20"/>
                  </a:lnTo>
                  <a:close/>
                  <a:moveTo>
                    <a:pt x="35" y="56"/>
                  </a:moveTo>
                  <a:cubicBezTo>
                    <a:pt x="33" y="55"/>
                    <a:pt x="32" y="54"/>
                    <a:pt x="30" y="54"/>
                  </a:cubicBezTo>
                  <a:lnTo>
                    <a:pt x="31" y="26"/>
                  </a:lnTo>
                  <a:cubicBezTo>
                    <a:pt x="31" y="25"/>
                    <a:pt x="31" y="25"/>
                    <a:pt x="32" y="25"/>
                  </a:cubicBezTo>
                  <a:lnTo>
                    <a:pt x="49" y="34"/>
                  </a:lnTo>
                  <a:lnTo>
                    <a:pt x="35" y="56"/>
                  </a:lnTo>
                  <a:close/>
                  <a:moveTo>
                    <a:pt x="99" y="34"/>
                  </a:moveTo>
                  <a:cubicBezTo>
                    <a:pt x="94" y="34"/>
                    <a:pt x="89" y="36"/>
                    <a:pt x="85" y="40"/>
                  </a:cubicBezTo>
                  <a:lnTo>
                    <a:pt x="64" y="29"/>
                  </a:lnTo>
                  <a:lnTo>
                    <a:pt x="69" y="22"/>
                  </a:lnTo>
                  <a:cubicBezTo>
                    <a:pt x="69" y="22"/>
                    <a:pt x="69" y="22"/>
                    <a:pt x="70" y="22"/>
                  </a:cubicBezTo>
                  <a:cubicBezTo>
                    <a:pt x="76" y="22"/>
                    <a:pt x="81" y="17"/>
                    <a:pt x="81" y="11"/>
                  </a:cubicBezTo>
                  <a:cubicBezTo>
                    <a:pt x="81" y="5"/>
                    <a:pt x="76" y="0"/>
                    <a:pt x="70" y="0"/>
                  </a:cubicBezTo>
                  <a:cubicBezTo>
                    <a:pt x="65" y="0"/>
                    <a:pt x="61" y="3"/>
                    <a:pt x="59" y="7"/>
                  </a:cubicBezTo>
                  <a:lnTo>
                    <a:pt x="34" y="11"/>
                  </a:lnTo>
                  <a:cubicBezTo>
                    <a:pt x="32" y="9"/>
                    <a:pt x="29" y="7"/>
                    <a:pt x="26" y="7"/>
                  </a:cubicBezTo>
                  <a:cubicBezTo>
                    <a:pt x="21" y="7"/>
                    <a:pt x="16" y="11"/>
                    <a:pt x="16" y="17"/>
                  </a:cubicBezTo>
                  <a:cubicBezTo>
                    <a:pt x="16" y="20"/>
                    <a:pt x="18" y="23"/>
                    <a:pt x="21" y="25"/>
                  </a:cubicBezTo>
                  <a:lnTo>
                    <a:pt x="20" y="54"/>
                  </a:lnTo>
                  <a:cubicBezTo>
                    <a:pt x="8" y="56"/>
                    <a:pt x="0" y="66"/>
                    <a:pt x="0" y="78"/>
                  </a:cubicBezTo>
                  <a:cubicBezTo>
                    <a:pt x="0" y="91"/>
                    <a:pt x="11" y="102"/>
                    <a:pt x="24" y="102"/>
                  </a:cubicBezTo>
                  <a:cubicBezTo>
                    <a:pt x="38" y="102"/>
                    <a:pt x="49" y="91"/>
                    <a:pt x="49" y="78"/>
                  </a:cubicBezTo>
                  <a:cubicBezTo>
                    <a:pt x="49" y="77"/>
                    <a:pt x="49" y="77"/>
                    <a:pt x="49" y="77"/>
                  </a:cubicBezTo>
                  <a:lnTo>
                    <a:pt x="84" y="63"/>
                  </a:lnTo>
                  <a:cubicBezTo>
                    <a:pt x="88" y="68"/>
                    <a:pt x="93" y="71"/>
                    <a:pt x="99" y="71"/>
                  </a:cubicBezTo>
                  <a:cubicBezTo>
                    <a:pt x="109" y="71"/>
                    <a:pt x="118" y="62"/>
                    <a:pt x="118" y="52"/>
                  </a:cubicBezTo>
                  <a:cubicBezTo>
                    <a:pt x="118" y="42"/>
                    <a:pt x="109" y="34"/>
                    <a:pt x="9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40">
              <a:extLst>
                <a:ext uri="{FF2B5EF4-FFF2-40B4-BE49-F238E27FC236}">
                  <a16:creationId xmlns:a16="http://schemas.microsoft.com/office/drawing/2014/main" id="{24E37B23-0CB6-4E62-AE2B-29E95B6897C6}"/>
                </a:ext>
              </a:extLst>
            </p:cNvPr>
            <p:cNvSpPr>
              <a:spLocks/>
            </p:cNvSpPr>
            <p:nvPr/>
          </p:nvSpPr>
          <p:spPr bwMode="auto">
            <a:xfrm>
              <a:off x="9197976" y="1084263"/>
              <a:ext cx="52388" cy="34925"/>
            </a:xfrm>
            <a:custGeom>
              <a:avLst/>
              <a:gdLst>
                <a:gd name="T0" fmla="*/ 58 w 84"/>
                <a:gd name="T1" fmla="*/ 11 h 55"/>
                <a:gd name="T2" fmla="*/ 46 w 84"/>
                <a:gd name="T3" fmla="*/ 31 h 55"/>
                <a:gd name="T4" fmla="*/ 31 w 84"/>
                <a:gd name="T5" fmla="*/ 0 h 55"/>
                <a:gd name="T6" fmla="*/ 22 w 84"/>
                <a:gd name="T7" fmla="*/ 15 h 55"/>
                <a:gd name="T8" fmla="*/ 0 w 84"/>
                <a:gd name="T9" fmla="*/ 15 h 55"/>
                <a:gd name="T10" fmla="*/ 40 w 84"/>
                <a:gd name="T11" fmla="*/ 55 h 55"/>
                <a:gd name="T12" fmla="*/ 84 w 84"/>
                <a:gd name="T13" fmla="*/ 11 h 55"/>
                <a:gd name="T14" fmla="*/ 58 w 84"/>
                <a:gd name="T15" fmla="*/ 11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5">
                  <a:moveTo>
                    <a:pt x="58" y="11"/>
                  </a:moveTo>
                  <a:lnTo>
                    <a:pt x="46" y="31"/>
                  </a:lnTo>
                  <a:lnTo>
                    <a:pt x="31" y="0"/>
                  </a:lnTo>
                  <a:lnTo>
                    <a:pt x="22" y="15"/>
                  </a:lnTo>
                  <a:lnTo>
                    <a:pt x="0" y="15"/>
                  </a:lnTo>
                  <a:cubicBezTo>
                    <a:pt x="14" y="37"/>
                    <a:pt x="40" y="55"/>
                    <a:pt x="40" y="55"/>
                  </a:cubicBezTo>
                  <a:cubicBezTo>
                    <a:pt x="40" y="55"/>
                    <a:pt x="70" y="34"/>
                    <a:pt x="84" y="11"/>
                  </a:cubicBezTo>
                  <a:lnTo>
                    <a:pt x="58"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441">
              <a:extLst>
                <a:ext uri="{FF2B5EF4-FFF2-40B4-BE49-F238E27FC236}">
                  <a16:creationId xmlns:a16="http://schemas.microsoft.com/office/drawing/2014/main" id="{48016EB5-38CE-4C6C-AAB9-EC8D2B8AC258}"/>
                </a:ext>
              </a:extLst>
            </p:cNvPr>
            <p:cNvSpPr>
              <a:spLocks/>
            </p:cNvSpPr>
            <p:nvPr/>
          </p:nvSpPr>
          <p:spPr bwMode="auto">
            <a:xfrm>
              <a:off x="9417051" y="738188"/>
              <a:ext cx="33338" cy="41275"/>
            </a:xfrm>
            <a:custGeom>
              <a:avLst/>
              <a:gdLst>
                <a:gd name="T0" fmla="*/ 40 w 51"/>
                <a:gd name="T1" fmla="*/ 10 h 64"/>
                <a:gd name="T2" fmla="*/ 26 w 51"/>
                <a:gd name="T3" fmla="*/ 0 h 64"/>
                <a:gd name="T4" fmla="*/ 11 w 51"/>
                <a:gd name="T5" fmla="*/ 10 h 64"/>
                <a:gd name="T6" fmla="*/ 0 w 51"/>
                <a:gd name="T7" fmla="*/ 10 h 64"/>
                <a:gd name="T8" fmla="*/ 0 w 51"/>
                <a:gd name="T9" fmla="*/ 25 h 64"/>
                <a:gd name="T10" fmla="*/ 16 w 51"/>
                <a:gd name="T11" fmla="*/ 57 h 64"/>
                <a:gd name="T12" fmla="*/ 26 w 51"/>
                <a:gd name="T13" fmla="*/ 64 h 64"/>
                <a:gd name="T14" fmla="*/ 35 w 51"/>
                <a:gd name="T15" fmla="*/ 57 h 64"/>
                <a:gd name="T16" fmla="*/ 51 w 51"/>
                <a:gd name="T17" fmla="*/ 25 h 64"/>
                <a:gd name="T18" fmla="*/ 51 w 51"/>
                <a:gd name="T19" fmla="*/ 10 h 64"/>
                <a:gd name="T20" fmla="*/ 40 w 51"/>
                <a:gd name="T21"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4">
                  <a:moveTo>
                    <a:pt x="40" y="10"/>
                  </a:moveTo>
                  <a:lnTo>
                    <a:pt x="26" y="0"/>
                  </a:lnTo>
                  <a:lnTo>
                    <a:pt x="11" y="10"/>
                  </a:lnTo>
                  <a:lnTo>
                    <a:pt x="0" y="10"/>
                  </a:lnTo>
                  <a:lnTo>
                    <a:pt x="0" y="25"/>
                  </a:lnTo>
                  <a:cubicBezTo>
                    <a:pt x="0" y="37"/>
                    <a:pt x="6" y="48"/>
                    <a:pt x="16" y="57"/>
                  </a:cubicBezTo>
                  <a:lnTo>
                    <a:pt x="26" y="64"/>
                  </a:lnTo>
                  <a:lnTo>
                    <a:pt x="35" y="57"/>
                  </a:lnTo>
                  <a:cubicBezTo>
                    <a:pt x="46" y="48"/>
                    <a:pt x="51" y="37"/>
                    <a:pt x="51" y="25"/>
                  </a:cubicBezTo>
                  <a:lnTo>
                    <a:pt x="51" y="10"/>
                  </a:lnTo>
                  <a:lnTo>
                    <a:pt x="4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42">
              <a:extLst>
                <a:ext uri="{FF2B5EF4-FFF2-40B4-BE49-F238E27FC236}">
                  <a16:creationId xmlns:a16="http://schemas.microsoft.com/office/drawing/2014/main" id="{3B702DA3-6CC6-4B90-BEBD-5159D8116B18}"/>
                </a:ext>
              </a:extLst>
            </p:cNvPr>
            <p:cNvSpPr>
              <a:spLocks noEditPoints="1"/>
            </p:cNvSpPr>
            <p:nvPr/>
          </p:nvSpPr>
          <p:spPr bwMode="auto">
            <a:xfrm>
              <a:off x="9069389" y="784226"/>
              <a:ext cx="109538" cy="47625"/>
            </a:xfrm>
            <a:custGeom>
              <a:avLst/>
              <a:gdLst>
                <a:gd name="T0" fmla="*/ 134 w 171"/>
                <a:gd name="T1" fmla="*/ 62 h 75"/>
                <a:gd name="T2" fmla="*/ 94 w 171"/>
                <a:gd name="T3" fmla="*/ 37 h 75"/>
                <a:gd name="T4" fmla="*/ 134 w 171"/>
                <a:gd name="T5" fmla="*/ 13 h 75"/>
                <a:gd name="T6" fmla="*/ 159 w 171"/>
                <a:gd name="T7" fmla="*/ 37 h 75"/>
                <a:gd name="T8" fmla="*/ 134 w 171"/>
                <a:gd name="T9" fmla="*/ 62 h 75"/>
                <a:gd name="T10" fmla="*/ 134 w 171"/>
                <a:gd name="T11" fmla="*/ 0 h 75"/>
                <a:gd name="T12" fmla="*/ 86 w 171"/>
                <a:gd name="T13" fmla="*/ 28 h 75"/>
                <a:gd name="T14" fmla="*/ 38 w 171"/>
                <a:gd name="T15" fmla="*/ 0 h 75"/>
                <a:gd name="T16" fmla="*/ 0 w 171"/>
                <a:gd name="T17" fmla="*/ 37 h 75"/>
                <a:gd name="T18" fmla="*/ 38 w 171"/>
                <a:gd name="T19" fmla="*/ 75 h 75"/>
                <a:gd name="T20" fmla="*/ 77 w 171"/>
                <a:gd name="T21" fmla="*/ 56 h 75"/>
                <a:gd name="T22" fmla="*/ 68 w 171"/>
                <a:gd name="T23" fmla="*/ 46 h 75"/>
                <a:gd name="T24" fmla="*/ 38 w 171"/>
                <a:gd name="T25" fmla="*/ 62 h 75"/>
                <a:gd name="T26" fmla="*/ 13 w 171"/>
                <a:gd name="T27" fmla="*/ 37 h 75"/>
                <a:gd name="T28" fmla="*/ 38 w 171"/>
                <a:gd name="T29" fmla="*/ 13 h 75"/>
                <a:gd name="T30" fmla="*/ 77 w 171"/>
                <a:gd name="T31" fmla="*/ 37 h 75"/>
                <a:gd name="T32" fmla="*/ 86 w 171"/>
                <a:gd name="T33" fmla="*/ 47 h 75"/>
                <a:gd name="T34" fmla="*/ 134 w 171"/>
                <a:gd name="T35" fmla="*/ 75 h 75"/>
                <a:gd name="T36" fmla="*/ 171 w 171"/>
                <a:gd name="T37" fmla="*/ 37 h 75"/>
                <a:gd name="T38" fmla="*/ 134 w 171"/>
                <a:gd name="T3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75">
                  <a:moveTo>
                    <a:pt x="134" y="62"/>
                  </a:moveTo>
                  <a:cubicBezTo>
                    <a:pt x="119" y="62"/>
                    <a:pt x="107" y="51"/>
                    <a:pt x="94" y="37"/>
                  </a:cubicBezTo>
                  <a:cubicBezTo>
                    <a:pt x="107" y="24"/>
                    <a:pt x="119" y="13"/>
                    <a:pt x="134" y="13"/>
                  </a:cubicBezTo>
                  <a:cubicBezTo>
                    <a:pt x="147" y="13"/>
                    <a:pt x="159" y="24"/>
                    <a:pt x="159" y="37"/>
                  </a:cubicBezTo>
                  <a:cubicBezTo>
                    <a:pt x="159" y="51"/>
                    <a:pt x="147" y="62"/>
                    <a:pt x="134" y="62"/>
                  </a:cubicBezTo>
                  <a:close/>
                  <a:moveTo>
                    <a:pt x="134" y="0"/>
                  </a:moveTo>
                  <a:cubicBezTo>
                    <a:pt x="114" y="0"/>
                    <a:pt x="99" y="14"/>
                    <a:pt x="86" y="28"/>
                  </a:cubicBezTo>
                  <a:cubicBezTo>
                    <a:pt x="72" y="14"/>
                    <a:pt x="57" y="0"/>
                    <a:pt x="38" y="0"/>
                  </a:cubicBezTo>
                  <a:cubicBezTo>
                    <a:pt x="17" y="0"/>
                    <a:pt x="0" y="17"/>
                    <a:pt x="0" y="37"/>
                  </a:cubicBezTo>
                  <a:cubicBezTo>
                    <a:pt x="0" y="58"/>
                    <a:pt x="17" y="75"/>
                    <a:pt x="38" y="75"/>
                  </a:cubicBezTo>
                  <a:cubicBezTo>
                    <a:pt x="53" y="75"/>
                    <a:pt x="65" y="66"/>
                    <a:pt x="77" y="56"/>
                  </a:cubicBezTo>
                  <a:lnTo>
                    <a:pt x="68" y="46"/>
                  </a:lnTo>
                  <a:cubicBezTo>
                    <a:pt x="59" y="55"/>
                    <a:pt x="49" y="62"/>
                    <a:pt x="38" y="62"/>
                  </a:cubicBezTo>
                  <a:cubicBezTo>
                    <a:pt x="24" y="62"/>
                    <a:pt x="13" y="51"/>
                    <a:pt x="13" y="37"/>
                  </a:cubicBezTo>
                  <a:cubicBezTo>
                    <a:pt x="13" y="24"/>
                    <a:pt x="24" y="13"/>
                    <a:pt x="38" y="13"/>
                  </a:cubicBezTo>
                  <a:cubicBezTo>
                    <a:pt x="53" y="13"/>
                    <a:pt x="65" y="24"/>
                    <a:pt x="77" y="37"/>
                  </a:cubicBezTo>
                  <a:lnTo>
                    <a:pt x="86" y="47"/>
                  </a:lnTo>
                  <a:cubicBezTo>
                    <a:pt x="99" y="61"/>
                    <a:pt x="114" y="75"/>
                    <a:pt x="134" y="75"/>
                  </a:cubicBezTo>
                  <a:cubicBezTo>
                    <a:pt x="154" y="75"/>
                    <a:pt x="171" y="58"/>
                    <a:pt x="171" y="37"/>
                  </a:cubicBezTo>
                  <a:cubicBezTo>
                    <a:pt x="171" y="17"/>
                    <a:pt x="154" y="0"/>
                    <a:pt x="1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43">
              <a:extLst>
                <a:ext uri="{FF2B5EF4-FFF2-40B4-BE49-F238E27FC236}">
                  <a16:creationId xmlns:a16="http://schemas.microsoft.com/office/drawing/2014/main" id="{84414E38-D98A-42E6-B676-E058A3401E4E}"/>
                </a:ext>
              </a:extLst>
            </p:cNvPr>
            <p:cNvSpPr>
              <a:spLocks noEditPoints="1"/>
            </p:cNvSpPr>
            <p:nvPr/>
          </p:nvSpPr>
          <p:spPr bwMode="auto">
            <a:xfrm>
              <a:off x="9356726" y="825501"/>
              <a:ext cx="52388" cy="52388"/>
            </a:xfrm>
            <a:custGeom>
              <a:avLst/>
              <a:gdLst>
                <a:gd name="T0" fmla="*/ 41 w 83"/>
                <a:gd name="T1" fmla="*/ 58 h 83"/>
                <a:gd name="T2" fmla="*/ 25 w 83"/>
                <a:gd name="T3" fmla="*/ 42 h 83"/>
                <a:gd name="T4" fmla="*/ 41 w 83"/>
                <a:gd name="T5" fmla="*/ 25 h 83"/>
                <a:gd name="T6" fmla="*/ 58 w 83"/>
                <a:gd name="T7" fmla="*/ 42 h 83"/>
                <a:gd name="T8" fmla="*/ 41 w 83"/>
                <a:gd name="T9" fmla="*/ 58 h 83"/>
                <a:gd name="T10" fmla="*/ 83 w 83"/>
                <a:gd name="T11" fmla="*/ 47 h 83"/>
                <a:gd name="T12" fmla="*/ 83 w 83"/>
                <a:gd name="T13" fmla="*/ 36 h 83"/>
                <a:gd name="T14" fmla="*/ 71 w 83"/>
                <a:gd name="T15" fmla="*/ 34 h 83"/>
                <a:gd name="T16" fmla="*/ 67 w 83"/>
                <a:gd name="T17" fmla="*/ 26 h 83"/>
                <a:gd name="T18" fmla="*/ 75 w 83"/>
                <a:gd name="T19" fmla="*/ 16 h 83"/>
                <a:gd name="T20" fmla="*/ 67 w 83"/>
                <a:gd name="T21" fmla="*/ 8 h 83"/>
                <a:gd name="T22" fmla="*/ 57 w 83"/>
                <a:gd name="T23" fmla="*/ 15 h 83"/>
                <a:gd name="T24" fmla="*/ 49 w 83"/>
                <a:gd name="T25" fmla="*/ 12 h 83"/>
                <a:gd name="T26" fmla="*/ 47 w 83"/>
                <a:gd name="T27" fmla="*/ 0 h 83"/>
                <a:gd name="T28" fmla="*/ 36 w 83"/>
                <a:gd name="T29" fmla="*/ 0 h 83"/>
                <a:gd name="T30" fmla="*/ 34 w 83"/>
                <a:gd name="T31" fmla="*/ 12 h 83"/>
                <a:gd name="T32" fmla="*/ 26 w 83"/>
                <a:gd name="T33" fmla="*/ 15 h 83"/>
                <a:gd name="T34" fmla="*/ 16 w 83"/>
                <a:gd name="T35" fmla="*/ 8 h 83"/>
                <a:gd name="T36" fmla="*/ 8 w 83"/>
                <a:gd name="T37" fmla="*/ 16 h 83"/>
                <a:gd name="T38" fmla="*/ 15 w 83"/>
                <a:gd name="T39" fmla="*/ 26 h 83"/>
                <a:gd name="T40" fmla="*/ 12 w 83"/>
                <a:gd name="T41" fmla="*/ 34 h 83"/>
                <a:gd name="T42" fmla="*/ 0 w 83"/>
                <a:gd name="T43" fmla="*/ 36 h 83"/>
                <a:gd name="T44" fmla="*/ 0 w 83"/>
                <a:gd name="T45" fmla="*/ 47 h 83"/>
                <a:gd name="T46" fmla="*/ 12 w 83"/>
                <a:gd name="T47" fmla="*/ 49 h 83"/>
                <a:gd name="T48" fmla="*/ 15 w 83"/>
                <a:gd name="T49" fmla="*/ 57 h 83"/>
                <a:gd name="T50" fmla="*/ 8 w 83"/>
                <a:gd name="T51" fmla="*/ 66 h 83"/>
                <a:gd name="T52" fmla="*/ 16 w 83"/>
                <a:gd name="T53" fmla="*/ 74 h 83"/>
                <a:gd name="T54" fmla="*/ 26 w 83"/>
                <a:gd name="T55" fmla="*/ 67 h 83"/>
                <a:gd name="T56" fmla="*/ 34 w 83"/>
                <a:gd name="T57" fmla="*/ 71 h 83"/>
                <a:gd name="T58" fmla="*/ 36 w 83"/>
                <a:gd name="T59" fmla="*/ 83 h 83"/>
                <a:gd name="T60" fmla="*/ 47 w 83"/>
                <a:gd name="T61" fmla="*/ 83 h 83"/>
                <a:gd name="T62" fmla="*/ 49 w 83"/>
                <a:gd name="T63" fmla="*/ 71 h 83"/>
                <a:gd name="T64" fmla="*/ 57 w 83"/>
                <a:gd name="T65" fmla="*/ 67 h 83"/>
                <a:gd name="T66" fmla="*/ 67 w 83"/>
                <a:gd name="T67" fmla="*/ 74 h 83"/>
                <a:gd name="T68" fmla="*/ 75 w 83"/>
                <a:gd name="T69" fmla="*/ 66 h 83"/>
                <a:gd name="T70" fmla="*/ 68 w 83"/>
                <a:gd name="T71" fmla="*/ 57 h 83"/>
                <a:gd name="T72" fmla="*/ 71 w 83"/>
                <a:gd name="T73" fmla="*/ 49 h 83"/>
                <a:gd name="T74" fmla="*/ 83 w 83"/>
                <a:gd name="T7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83">
                  <a:moveTo>
                    <a:pt x="41" y="58"/>
                  </a:moveTo>
                  <a:cubicBezTo>
                    <a:pt x="33" y="58"/>
                    <a:pt x="25" y="50"/>
                    <a:pt x="25" y="42"/>
                  </a:cubicBezTo>
                  <a:cubicBezTo>
                    <a:pt x="25" y="33"/>
                    <a:pt x="33" y="25"/>
                    <a:pt x="41" y="25"/>
                  </a:cubicBezTo>
                  <a:cubicBezTo>
                    <a:pt x="50" y="25"/>
                    <a:pt x="58" y="33"/>
                    <a:pt x="58" y="42"/>
                  </a:cubicBezTo>
                  <a:cubicBezTo>
                    <a:pt x="58" y="50"/>
                    <a:pt x="50" y="58"/>
                    <a:pt x="41" y="58"/>
                  </a:cubicBezTo>
                  <a:close/>
                  <a:moveTo>
                    <a:pt x="83" y="47"/>
                  </a:moveTo>
                  <a:lnTo>
                    <a:pt x="83" y="36"/>
                  </a:lnTo>
                  <a:lnTo>
                    <a:pt x="71" y="34"/>
                  </a:lnTo>
                  <a:cubicBezTo>
                    <a:pt x="70" y="31"/>
                    <a:pt x="69" y="28"/>
                    <a:pt x="67" y="26"/>
                  </a:cubicBezTo>
                  <a:lnTo>
                    <a:pt x="75" y="16"/>
                  </a:lnTo>
                  <a:lnTo>
                    <a:pt x="67" y="8"/>
                  </a:lnTo>
                  <a:lnTo>
                    <a:pt x="57" y="15"/>
                  </a:lnTo>
                  <a:cubicBezTo>
                    <a:pt x="54" y="14"/>
                    <a:pt x="52" y="13"/>
                    <a:pt x="49" y="12"/>
                  </a:cubicBezTo>
                  <a:lnTo>
                    <a:pt x="47" y="0"/>
                  </a:lnTo>
                  <a:lnTo>
                    <a:pt x="36" y="0"/>
                  </a:lnTo>
                  <a:lnTo>
                    <a:pt x="34" y="12"/>
                  </a:lnTo>
                  <a:cubicBezTo>
                    <a:pt x="31" y="13"/>
                    <a:pt x="29" y="14"/>
                    <a:pt x="26" y="15"/>
                  </a:cubicBezTo>
                  <a:lnTo>
                    <a:pt x="16" y="8"/>
                  </a:lnTo>
                  <a:lnTo>
                    <a:pt x="8" y="16"/>
                  </a:lnTo>
                  <a:lnTo>
                    <a:pt x="15" y="26"/>
                  </a:lnTo>
                  <a:cubicBezTo>
                    <a:pt x="14" y="28"/>
                    <a:pt x="13" y="31"/>
                    <a:pt x="12" y="34"/>
                  </a:cubicBezTo>
                  <a:lnTo>
                    <a:pt x="0" y="36"/>
                  </a:lnTo>
                  <a:lnTo>
                    <a:pt x="0" y="47"/>
                  </a:lnTo>
                  <a:lnTo>
                    <a:pt x="12" y="49"/>
                  </a:lnTo>
                  <a:cubicBezTo>
                    <a:pt x="13" y="52"/>
                    <a:pt x="14" y="54"/>
                    <a:pt x="15" y="57"/>
                  </a:cubicBezTo>
                  <a:lnTo>
                    <a:pt x="8" y="66"/>
                  </a:lnTo>
                  <a:lnTo>
                    <a:pt x="16" y="74"/>
                  </a:lnTo>
                  <a:lnTo>
                    <a:pt x="26" y="67"/>
                  </a:lnTo>
                  <a:cubicBezTo>
                    <a:pt x="28" y="69"/>
                    <a:pt x="31" y="70"/>
                    <a:pt x="34" y="71"/>
                  </a:cubicBezTo>
                  <a:lnTo>
                    <a:pt x="36" y="83"/>
                  </a:lnTo>
                  <a:lnTo>
                    <a:pt x="47" y="83"/>
                  </a:lnTo>
                  <a:lnTo>
                    <a:pt x="49" y="71"/>
                  </a:lnTo>
                  <a:cubicBezTo>
                    <a:pt x="52" y="70"/>
                    <a:pt x="55" y="69"/>
                    <a:pt x="57" y="67"/>
                  </a:cubicBezTo>
                  <a:lnTo>
                    <a:pt x="67" y="74"/>
                  </a:lnTo>
                  <a:lnTo>
                    <a:pt x="75" y="66"/>
                  </a:lnTo>
                  <a:lnTo>
                    <a:pt x="68" y="57"/>
                  </a:lnTo>
                  <a:cubicBezTo>
                    <a:pt x="69" y="54"/>
                    <a:pt x="70" y="52"/>
                    <a:pt x="71" y="49"/>
                  </a:cubicBezTo>
                  <a:lnTo>
                    <a:pt x="83"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444">
              <a:extLst>
                <a:ext uri="{FF2B5EF4-FFF2-40B4-BE49-F238E27FC236}">
                  <a16:creationId xmlns:a16="http://schemas.microsoft.com/office/drawing/2014/main" id="{0C428DAD-9BC9-4B35-B88F-4E0567A80112}"/>
                </a:ext>
              </a:extLst>
            </p:cNvPr>
            <p:cNvSpPr>
              <a:spLocks/>
            </p:cNvSpPr>
            <p:nvPr/>
          </p:nvSpPr>
          <p:spPr bwMode="auto">
            <a:xfrm>
              <a:off x="9178926" y="1171576"/>
              <a:ext cx="188913" cy="107950"/>
            </a:xfrm>
            <a:custGeom>
              <a:avLst/>
              <a:gdLst>
                <a:gd name="T0" fmla="*/ 0 w 300"/>
                <a:gd name="T1" fmla="*/ 0 h 172"/>
                <a:gd name="T2" fmla="*/ 0 w 300"/>
                <a:gd name="T3" fmla="*/ 68 h 172"/>
                <a:gd name="T4" fmla="*/ 54 w 300"/>
                <a:gd name="T5" fmla="*/ 122 h 172"/>
                <a:gd name="T6" fmla="*/ 104 w 300"/>
                <a:gd name="T7" fmla="*/ 122 h 172"/>
                <a:gd name="T8" fmla="*/ 104 w 300"/>
                <a:gd name="T9" fmla="*/ 133 h 172"/>
                <a:gd name="T10" fmla="*/ 130 w 300"/>
                <a:gd name="T11" fmla="*/ 159 h 172"/>
                <a:gd name="T12" fmla="*/ 132 w 300"/>
                <a:gd name="T13" fmla="*/ 159 h 172"/>
                <a:gd name="T14" fmla="*/ 132 w 300"/>
                <a:gd name="T15" fmla="*/ 172 h 172"/>
                <a:gd name="T16" fmla="*/ 158 w 300"/>
                <a:gd name="T17" fmla="*/ 172 h 172"/>
                <a:gd name="T18" fmla="*/ 158 w 300"/>
                <a:gd name="T19" fmla="*/ 159 h 172"/>
                <a:gd name="T20" fmla="*/ 159 w 300"/>
                <a:gd name="T21" fmla="*/ 159 h 172"/>
                <a:gd name="T22" fmla="*/ 185 w 300"/>
                <a:gd name="T23" fmla="*/ 133 h 172"/>
                <a:gd name="T24" fmla="*/ 185 w 300"/>
                <a:gd name="T25" fmla="*/ 122 h 172"/>
                <a:gd name="T26" fmla="*/ 246 w 300"/>
                <a:gd name="T27" fmla="*/ 122 h 172"/>
                <a:gd name="T28" fmla="*/ 300 w 300"/>
                <a:gd name="T29" fmla="*/ 68 h 172"/>
                <a:gd name="T30" fmla="*/ 300 w 300"/>
                <a:gd name="T31" fmla="*/ 0 h 172"/>
                <a:gd name="T32" fmla="*/ 0 w 300"/>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0" h="172">
                  <a:moveTo>
                    <a:pt x="0" y="0"/>
                  </a:moveTo>
                  <a:lnTo>
                    <a:pt x="0" y="68"/>
                  </a:lnTo>
                  <a:cubicBezTo>
                    <a:pt x="0" y="98"/>
                    <a:pt x="24" y="122"/>
                    <a:pt x="54" y="122"/>
                  </a:cubicBezTo>
                  <a:lnTo>
                    <a:pt x="104" y="122"/>
                  </a:lnTo>
                  <a:lnTo>
                    <a:pt x="104" y="133"/>
                  </a:lnTo>
                  <a:cubicBezTo>
                    <a:pt x="104" y="147"/>
                    <a:pt x="116" y="159"/>
                    <a:pt x="130" y="159"/>
                  </a:cubicBezTo>
                  <a:lnTo>
                    <a:pt x="132" y="159"/>
                  </a:lnTo>
                  <a:lnTo>
                    <a:pt x="132" y="172"/>
                  </a:lnTo>
                  <a:lnTo>
                    <a:pt x="158" y="172"/>
                  </a:lnTo>
                  <a:lnTo>
                    <a:pt x="158" y="159"/>
                  </a:lnTo>
                  <a:lnTo>
                    <a:pt x="159" y="159"/>
                  </a:lnTo>
                  <a:cubicBezTo>
                    <a:pt x="174" y="159"/>
                    <a:pt x="185" y="147"/>
                    <a:pt x="185" y="133"/>
                  </a:cubicBezTo>
                  <a:lnTo>
                    <a:pt x="185" y="122"/>
                  </a:lnTo>
                  <a:lnTo>
                    <a:pt x="246" y="122"/>
                  </a:lnTo>
                  <a:cubicBezTo>
                    <a:pt x="276" y="122"/>
                    <a:pt x="300" y="98"/>
                    <a:pt x="300" y="68"/>
                  </a:cubicBezTo>
                  <a:lnTo>
                    <a:pt x="300" y="0"/>
                  </a:lnTo>
                  <a:lnTo>
                    <a:pt x="0" y="0"/>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445">
              <a:extLst>
                <a:ext uri="{FF2B5EF4-FFF2-40B4-BE49-F238E27FC236}">
                  <a16:creationId xmlns:a16="http://schemas.microsoft.com/office/drawing/2014/main" id="{9E2E3DAB-875B-46BB-B00E-2F78D2707B81}"/>
                </a:ext>
              </a:extLst>
            </p:cNvPr>
            <p:cNvSpPr>
              <a:spLocks/>
            </p:cNvSpPr>
            <p:nvPr/>
          </p:nvSpPr>
          <p:spPr bwMode="auto">
            <a:xfrm>
              <a:off x="9212264" y="1181101"/>
              <a:ext cx="157163" cy="73025"/>
            </a:xfrm>
            <a:custGeom>
              <a:avLst/>
              <a:gdLst>
                <a:gd name="T0" fmla="*/ 0 w 247"/>
                <a:gd name="T1" fmla="*/ 0 h 116"/>
                <a:gd name="T2" fmla="*/ 0 w 247"/>
                <a:gd name="T3" fmla="*/ 12 h 116"/>
                <a:gd name="T4" fmla="*/ 80 w 247"/>
                <a:gd name="T5" fmla="*/ 12 h 116"/>
                <a:gd name="T6" fmla="*/ 80 w 247"/>
                <a:gd name="T7" fmla="*/ 106 h 116"/>
                <a:gd name="T8" fmla="*/ 50 w 247"/>
                <a:gd name="T9" fmla="*/ 106 h 116"/>
                <a:gd name="T10" fmla="*/ 50 w 247"/>
                <a:gd name="T11" fmla="*/ 116 h 116"/>
                <a:gd name="T12" fmla="*/ 131 w 247"/>
                <a:gd name="T13" fmla="*/ 116 h 116"/>
                <a:gd name="T14" fmla="*/ 131 w 247"/>
                <a:gd name="T15" fmla="*/ 106 h 116"/>
                <a:gd name="T16" fmla="*/ 195 w 247"/>
                <a:gd name="T17" fmla="*/ 106 h 116"/>
                <a:gd name="T18" fmla="*/ 247 w 247"/>
                <a:gd name="T19" fmla="*/ 54 h 116"/>
                <a:gd name="T20" fmla="*/ 247 w 247"/>
                <a:gd name="T21" fmla="*/ 0 h 116"/>
                <a:gd name="T22" fmla="*/ 0 w 247"/>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116">
                  <a:moveTo>
                    <a:pt x="0" y="0"/>
                  </a:moveTo>
                  <a:lnTo>
                    <a:pt x="0" y="12"/>
                  </a:lnTo>
                  <a:lnTo>
                    <a:pt x="80" y="12"/>
                  </a:lnTo>
                  <a:lnTo>
                    <a:pt x="80" y="106"/>
                  </a:lnTo>
                  <a:lnTo>
                    <a:pt x="50" y="106"/>
                  </a:lnTo>
                  <a:lnTo>
                    <a:pt x="50" y="116"/>
                  </a:lnTo>
                  <a:lnTo>
                    <a:pt x="131" y="116"/>
                  </a:lnTo>
                  <a:lnTo>
                    <a:pt x="131" y="106"/>
                  </a:lnTo>
                  <a:lnTo>
                    <a:pt x="195" y="106"/>
                  </a:lnTo>
                  <a:cubicBezTo>
                    <a:pt x="224" y="106"/>
                    <a:pt x="247" y="83"/>
                    <a:pt x="247" y="54"/>
                  </a:cubicBezTo>
                  <a:lnTo>
                    <a:pt x="247" y="0"/>
                  </a:lnTo>
                  <a:lnTo>
                    <a:pt x="0"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446">
              <a:extLst>
                <a:ext uri="{FF2B5EF4-FFF2-40B4-BE49-F238E27FC236}">
                  <a16:creationId xmlns:a16="http://schemas.microsoft.com/office/drawing/2014/main" id="{9A60B77A-3FF3-4C33-AA10-A01175920386}"/>
                </a:ext>
              </a:extLst>
            </p:cNvPr>
            <p:cNvSpPr>
              <a:spLocks/>
            </p:cNvSpPr>
            <p:nvPr/>
          </p:nvSpPr>
          <p:spPr bwMode="auto">
            <a:xfrm>
              <a:off x="9447214" y="849313"/>
              <a:ext cx="25400" cy="46038"/>
            </a:xfrm>
            <a:custGeom>
              <a:avLst/>
              <a:gdLst>
                <a:gd name="T0" fmla="*/ 10 w 41"/>
                <a:gd name="T1" fmla="*/ 45 h 72"/>
                <a:gd name="T2" fmla="*/ 24 w 41"/>
                <a:gd name="T3" fmla="*/ 25 h 72"/>
                <a:gd name="T4" fmla="*/ 18 w 41"/>
                <a:gd name="T5" fmla="*/ 32 h 72"/>
                <a:gd name="T6" fmla="*/ 27 w 41"/>
                <a:gd name="T7" fmla="*/ 38 h 72"/>
                <a:gd name="T8" fmla="*/ 41 w 41"/>
                <a:gd name="T9" fmla="*/ 17 h 72"/>
                <a:gd name="T10" fmla="*/ 22 w 41"/>
                <a:gd name="T11" fmla="*/ 0 h 72"/>
                <a:gd name="T12" fmla="*/ 15 w 41"/>
                <a:gd name="T13" fmla="*/ 7 h 72"/>
                <a:gd name="T14" fmla="*/ 23 w 41"/>
                <a:gd name="T15" fmla="*/ 14 h 72"/>
                <a:gd name="T16" fmla="*/ 0 w 41"/>
                <a:gd name="T17" fmla="*/ 45 h 72"/>
                <a:gd name="T18" fmla="*/ 15 w 41"/>
                <a:gd name="T19" fmla="*/ 72 h 72"/>
                <a:gd name="T20" fmla="*/ 21 w 41"/>
                <a:gd name="T21" fmla="*/ 63 h 72"/>
                <a:gd name="T22" fmla="*/ 10 w 41"/>
                <a:gd name="T23"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72">
                  <a:moveTo>
                    <a:pt x="10" y="45"/>
                  </a:moveTo>
                  <a:cubicBezTo>
                    <a:pt x="10" y="36"/>
                    <a:pt x="16" y="28"/>
                    <a:pt x="24" y="25"/>
                  </a:cubicBezTo>
                  <a:lnTo>
                    <a:pt x="18" y="32"/>
                  </a:lnTo>
                  <a:lnTo>
                    <a:pt x="27" y="38"/>
                  </a:lnTo>
                  <a:lnTo>
                    <a:pt x="41" y="17"/>
                  </a:lnTo>
                  <a:lnTo>
                    <a:pt x="22" y="0"/>
                  </a:lnTo>
                  <a:lnTo>
                    <a:pt x="15" y="7"/>
                  </a:lnTo>
                  <a:lnTo>
                    <a:pt x="23" y="14"/>
                  </a:lnTo>
                  <a:cubicBezTo>
                    <a:pt x="10" y="18"/>
                    <a:pt x="0" y="30"/>
                    <a:pt x="0" y="45"/>
                  </a:cubicBezTo>
                  <a:cubicBezTo>
                    <a:pt x="0" y="56"/>
                    <a:pt x="6" y="66"/>
                    <a:pt x="15" y="72"/>
                  </a:cubicBezTo>
                  <a:lnTo>
                    <a:pt x="21" y="63"/>
                  </a:lnTo>
                  <a:cubicBezTo>
                    <a:pt x="14" y="59"/>
                    <a:pt x="10" y="52"/>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47">
              <a:extLst>
                <a:ext uri="{FF2B5EF4-FFF2-40B4-BE49-F238E27FC236}">
                  <a16:creationId xmlns:a16="http://schemas.microsoft.com/office/drawing/2014/main" id="{4E758E27-7242-4AF8-8203-4B97A22CDDCB}"/>
                </a:ext>
              </a:extLst>
            </p:cNvPr>
            <p:cNvSpPr>
              <a:spLocks/>
            </p:cNvSpPr>
            <p:nvPr/>
          </p:nvSpPr>
          <p:spPr bwMode="auto">
            <a:xfrm>
              <a:off x="9461501" y="860426"/>
              <a:ext cx="25400" cy="46038"/>
            </a:xfrm>
            <a:custGeom>
              <a:avLst/>
              <a:gdLst>
                <a:gd name="T0" fmla="*/ 41 w 41"/>
                <a:gd name="T1" fmla="*/ 27 h 71"/>
                <a:gd name="T2" fmla="*/ 27 w 41"/>
                <a:gd name="T3" fmla="*/ 0 h 71"/>
                <a:gd name="T4" fmla="*/ 21 w 41"/>
                <a:gd name="T5" fmla="*/ 9 h 71"/>
                <a:gd name="T6" fmla="*/ 31 w 41"/>
                <a:gd name="T7" fmla="*/ 27 h 71"/>
                <a:gd name="T8" fmla="*/ 17 w 41"/>
                <a:gd name="T9" fmla="*/ 47 h 71"/>
                <a:gd name="T10" fmla="*/ 23 w 41"/>
                <a:gd name="T11" fmla="*/ 40 h 71"/>
                <a:gd name="T12" fmla="*/ 14 w 41"/>
                <a:gd name="T13" fmla="*/ 34 h 71"/>
                <a:gd name="T14" fmla="*/ 0 w 41"/>
                <a:gd name="T15" fmla="*/ 54 h 71"/>
                <a:gd name="T16" fmla="*/ 18 w 41"/>
                <a:gd name="T17" fmla="*/ 71 h 71"/>
                <a:gd name="T18" fmla="*/ 25 w 41"/>
                <a:gd name="T19" fmla="*/ 64 h 71"/>
                <a:gd name="T20" fmla="*/ 18 w 41"/>
                <a:gd name="T21" fmla="*/ 57 h 71"/>
                <a:gd name="T22" fmla="*/ 41 w 41"/>
                <a:gd name="T2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71">
                  <a:moveTo>
                    <a:pt x="41" y="27"/>
                  </a:moveTo>
                  <a:cubicBezTo>
                    <a:pt x="41" y="16"/>
                    <a:pt x="36" y="6"/>
                    <a:pt x="27" y="0"/>
                  </a:cubicBezTo>
                  <a:lnTo>
                    <a:pt x="21" y="9"/>
                  </a:lnTo>
                  <a:cubicBezTo>
                    <a:pt x="27" y="13"/>
                    <a:pt x="31" y="19"/>
                    <a:pt x="31" y="27"/>
                  </a:cubicBezTo>
                  <a:cubicBezTo>
                    <a:pt x="31" y="36"/>
                    <a:pt x="25" y="44"/>
                    <a:pt x="17" y="47"/>
                  </a:cubicBezTo>
                  <a:lnTo>
                    <a:pt x="23" y="40"/>
                  </a:lnTo>
                  <a:lnTo>
                    <a:pt x="14" y="34"/>
                  </a:lnTo>
                  <a:lnTo>
                    <a:pt x="0" y="54"/>
                  </a:lnTo>
                  <a:lnTo>
                    <a:pt x="18" y="71"/>
                  </a:lnTo>
                  <a:lnTo>
                    <a:pt x="25" y="64"/>
                  </a:lnTo>
                  <a:lnTo>
                    <a:pt x="18" y="57"/>
                  </a:lnTo>
                  <a:cubicBezTo>
                    <a:pt x="31" y="54"/>
                    <a:pt x="41" y="41"/>
                    <a:pt x="41"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48">
              <a:extLst>
                <a:ext uri="{FF2B5EF4-FFF2-40B4-BE49-F238E27FC236}">
                  <a16:creationId xmlns:a16="http://schemas.microsoft.com/office/drawing/2014/main" id="{7D5C57D6-7654-470D-BB40-E6C40EDCB9F4}"/>
                </a:ext>
              </a:extLst>
            </p:cNvPr>
            <p:cNvSpPr>
              <a:spLocks/>
            </p:cNvSpPr>
            <p:nvPr/>
          </p:nvSpPr>
          <p:spPr bwMode="auto">
            <a:xfrm>
              <a:off x="9191626" y="1063626"/>
              <a:ext cx="63500" cy="30163"/>
            </a:xfrm>
            <a:custGeom>
              <a:avLst/>
              <a:gdLst>
                <a:gd name="T0" fmla="*/ 26 w 99"/>
                <a:gd name="T1" fmla="*/ 40 h 48"/>
                <a:gd name="T2" fmla="*/ 41 w 99"/>
                <a:gd name="T3" fmla="*/ 17 h 48"/>
                <a:gd name="T4" fmla="*/ 56 w 99"/>
                <a:gd name="T5" fmla="*/ 48 h 48"/>
                <a:gd name="T6" fmla="*/ 63 w 99"/>
                <a:gd name="T7" fmla="*/ 38 h 48"/>
                <a:gd name="T8" fmla="*/ 96 w 99"/>
                <a:gd name="T9" fmla="*/ 38 h 48"/>
                <a:gd name="T10" fmla="*/ 99 w 99"/>
                <a:gd name="T11" fmla="*/ 24 h 48"/>
                <a:gd name="T12" fmla="*/ 73 w 99"/>
                <a:gd name="T13" fmla="*/ 0 h 48"/>
                <a:gd name="T14" fmla="*/ 49 w 99"/>
                <a:gd name="T15" fmla="*/ 14 h 48"/>
                <a:gd name="T16" fmla="*/ 26 w 99"/>
                <a:gd name="T17" fmla="*/ 0 h 48"/>
                <a:gd name="T18" fmla="*/ 0 w 99"/>
                <a:gd name="T19" fmla="*/ 24 h 48"/>
                <a:gd name="T20" fmla="*/ 4 w 99"/>
                <a:gd name="T21" fmla="*/ 40 h 48"/>
                <a:gd name="T22" fmla="*/ 26 w 99"/>
                <a:gd name="T23"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48">
                  <a:moveTo>
                    <a:pt x="26" y="40"/>
                  </a:moveTo>
                  <a:lnTo>
                    <a:pt x="41" y="17"/>
                  </a:lnTo>
                  <a:lnTo>
                    <a:pt x="56" y="48"/>
                  </a:lnTo>
                  <a:lnTo>
                    <a:pt x="63" y="38"/>
                  </a:lnTo>
                  <a:lnTo>
                    <a:pt x="96" y="38"/>
                  </a:lnTo>
                  <a:cubicBezTo>
                    <a:pt x="98" y="33"/>
                    <a:pt x="99" y="28"/>
                    <a:pt x="99" y="24"/>
                  </a:cubicBezTo>
                  <a:cubicBezTo>
                    <a:pt x="99" y="10"/>
                    <a:pt x="87" y="0"/>
                    <a:pt x="73" y="0"/>
                  </a:cubicBezTo>
                  <a:cubicBezTo>
                    <a:pt x="63" y="0"/>
                    <a:pt x="53" y="6"/>
                    <a:pt x="49" y="14"/>
                  </a:cubicBezTo>
                  <a:cubicBezTo>
                    <a:pt x="46" y="6"/>
                    <a:pt x="36" y="0"/>
                    <a:pt x="26" y="0"/>
                  </a:cubicBezTo>
                  <a:cubicBezTo>
                    <a:pt x="11" y="0"/>
                    <a:pt x="0" y="10"/>
                    <a:pt x="0" y="24"/>
                  </a:cubicBezTo>
                  <a:cubicBezTo>
                    <a:pt x="0" y="29"/>
                    <a:pt x="2" y="35"/>
                    <a:pt x="4" y="40"/>
                  </a:cubicBezTo>
                  <a:lnTo>
                    <a:pt x="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49">
              <a:extLst>
                <a:ext uri="{FF2B5EF4-FFF2-40B4-BE49-F238E27FC236}">
                  <a16:creationId xmlns:a16="http://schemas.microsoft.com/office/drawing/2014/main" id="{409C5EE0-2DD8-4854-A00F-D7DC97E60442}"/>
                </a:ext>
              </a:extLst>
            </p:cNvPr>
            <p:cNvSpPr>
              <a:spLocks/>
            </p:cNvSpPr>
            <p:nvPr/>
          </p:nvSpPr>
          <p:spPr bwMode="auto">
            <a:xfrm>
              <a:off x="9256714" y="1627188"/>
              <a:ext cx="36513" cy="33338"/>
            </a:xfrm>
            <a:custGeom>
              <a:avLst/>
              <a:gdLst>
                <a:gd name="T0" fmla="*/ 51 w 58"/>
                <a:gd name="T1" fmla="*/ 33 h 52"/>
                <a:gd name="T2" fmla="*/ 38 w 58"/>
                <a:gd name="T3" fmla="*/ 1 h 52"/>
                <a:gd name="T4" fmla="*/ 0 w 58"/>
                <a:gd name="T5" fmla="*/ 52 h 52"/>
                <a:gd name="T6" fmla="*/ 37 w 58"/>
                <a:gd name="T7" fmla="*/ 43 h 52"/>
                <a:gd name="T8" fmla="*/ 51 w 58"/>
                <a:gd name="T9" fmla="*/ 33 h 52"/>
              </a:gdLst>
              <a:ahLst/>
              <a:cxnLst>
                <a:cxn ang="0">
                  <a:pos x="T0" y="T1"/>
                </a:cxn>
                <a:cxn ang="0">
                  <a:pos x="T2" y="T3"/>
                </a:cxn>
                <a:cxn ang="0">
                  <a:pos x="T4" y="T5"/>
                </a:cxn>
                <a:cxn ang="0">
                  <a:pos x="T6" y="T7"/>
                </a:cxn>
                <a:cxn ang="0">
                  <a:pos x="T8" y="T9"/>
                </a:cxn>
              </a:cxnLst>
              <a:rect l="0" t="0" r="r" b="b"/>
              <a:pathLst>
                <a:path w="58" h="52">
                  <a:moveTo>
                    <a:pt x="51" y="33"/>
                  </a:moveTo>
                  <a:cubicBezTo>
                    <a:pt x="58" y="10"/>
                    <a:pt x="43" y="3"/>
                    <a:pt x="38" y="1"/>
                  </a:cubicBezTo>
                  <a:cubicBezTo>
                    <a:pt x="33" y="0"/>
                    <a:pt x="0" y="52"/>
                    <a:pt x="0" y="52"/>
                  </a:cubicBezTo>
                  <a:lnTo>
                    <a:pt x="37" y="43"/>
                  </a:lnTo>
                  <a:lnTo>
                    <a:pt x="51" y="3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50">
              <a:extLst>
                <a:ext uri="{FF2B5EF4-FFF2-40B4-BE49-F238E27FC236}">
                  <a16:creationId xmlns:a16="http://schemas.microsoft.com/office/drawing/2014/main" id="{C034D3D2-09AC-4C88-87BC-0D5D6E489554}"/>
                </a:ext>
              </a:extLst>
            </p:cNvPr>
            <p:cNvSpPr>
              <a:spLocks/>
            </p:cNvSpPr>
            <p:nvPr/>
          </p:nvSpPr>
          <p:spPr bwMode="auto">
            <a:xfrm>
              <a:off x="9172576" y="1341438"/>
              <a:ext cx="220663" cy="369888"/>
            </a:xfrm>
            <a:custGeom>
              <a:avLst/>
              <a:gdLst>
                <a:gd name="T0" fmla="*/ 350 w 350"/>
                <a:gd name="T1" fmla="*/ 129 h 582"/>
                <a:gd name="T2" fmla="*/ 320 w 350"/>
                <a:gd name="T3" fmla="*/ 46 h 582"/>
                <a:gd name="T4" fmla="*/ 285 w 350"/>
                <a:gd name="T5" fmla="*/ 29 h 582"/>
                <a:gd name="T6" fmla="*/ 247 w 350"/>
                <a:gd name="T7" fmla="*/ 2 h 582"/>
                <a:gd name="T8" fmla="*/ 238 w 350"/>
                <a:gd name="T9" fmla="*/ 4 h 582"/>
                <a:gd name="T10" fmla="*/ 236 w 350"/>
                <a:gd name="T11" fmla="*/ 33 h 582"/>
                <a:gd name="T12" fmla="*/ 284 w 350"/>
                <a:gd name="T13" fmla="*/ 52 h 582"/>
                <a:gd name="T14" fmla="*/ 289 w 350"/>
                <a:gd name="T15" fmla="*/ 97 h 582"/>
                <a:gd name="T16" fmla="*/ 230 w 350"/>
                <a:gd name="T17" fmla="*/ 65 h 582"/>
                <a:gd name="T18" fmla="*/ 167 w 350"/>
                <a:gd name="T19" fmla="*/ 42 h 582"/>
                <a:gd name="T20" fmla="*/ 157 w 350"/>
                <a:gd name="T21" fmla="*/ 48 h 582"/>
                <a:gd name="T22" fmla="*/ 156 w 350"/>
                <a:gd name="T23" fmla="*/ 52 h 582"/>
                <a:gd name="T24" fmla="*/ 179 w 350"/>
                <a:gd name="T25" fmla="*/ 97 h 582"/>
                <a:gd name="T26" fmla="*/ 254 w 350"/>
                <a:gd name="T27" fmla="*/ 138 h 582"/>
                <a:gd name="T28" fmla="*/ 245 w 350"/>
                <a:gd name="T29" fmla="*/ 219 h 582"/>
                <a:gd name="T30" fmla="*/ 209 w 350"/>
                <a:gd name="T31" fmla="*/ 254 h 582"/>
                <a:gd name="T32" fmla="*/ 191 w 350"/>
                <a:gd name="T33" fmla="*/ 259 h 582"/>
                <a:gd name="T34" fmla="*/ 149 w 350"/>
                <a:gd name="T35" fmla="*/ 236 h 582"/>
                <a:gd name="T36" fmla="*/ 130 w 350"/>
                <a:gd name="T37" fmla="*/ 197 h 582"/>
                <a:gd name="T38" fmla="*/ 140 w 350"/>
                <a:gd name="T39" fmla="*/ 131 h 582"/>
                <a:gd name="T40" fmla="*/ 149 w 350"/>
                <a:gd name="T41" fmla="*/ 102 h 582"/>
                <a:gd name="T42" fmla="*/ 134 w 350"/>
                <a:gd name="T43" fmla="*/ 70 h 582"/>
                <a:gd name="T44" fmla="*/ 110 w 350"/>
                <a:gd name="T45" fmla="*/ 79 h 582"/>
                <a:gd name="T46" fmla="*/ 83 w 350"/>
                <a:gd name="T47" fmla="*/ 121 h 582"/>
                <a:gd name="T48" fmla="*/ 58 w 350"/>
                <a:gd name="T49" fmla="*/ 231 h 582"/>
                <a:gd name="T50" fmla="*/ 39 w 350"/>
                <a:gd name="T51" fmla="*/ 264 h 582"/>
                <a:gd name="T52" fmla="*/ 8 w 350"/>
                <a:gd name="T53" fmla="*/ 425 h 582"/>
                <a:gd name="T54" fmla="*/ 16 w 350"/>
                <a:gd name="T55" fmla="*/ 487 h 582"/>
                <a:gd name="T56" fmla="*/ 132 w 350"/>
                <a:gd name="T57" fmla="*/ 582 h 582"/>
                <a:gd name="T58" fmla="*/ 156 w 350"/>
                <a:gd name="T59" fmla="*/ 487 h 582"/>
                <a:gd name="T60" fmla="*/ 206 w 350"/>
                <a:gd name="T61" fmla="*/ 392 h 582"/>
                <a:gd name="T62" fmla="*/ 227 w 350"/>
                <a:gd name="T63" fmla="*/ 359 h 582"/>
                <a:gd name="T64" fmla="*/ 315 w 350"/>
                <a:gd name="T65" fmla="*/ 247 h 582"/>
                <a:gd name="T66" fmla="*/ 332 w 350"/>
                <a:gd name="T67" fmla="*/ 229 h 582"/>
                <a:gd name="T68" fmla="*/ 350 w 350"/>
                <a:gd name="T69" fmla="*/ 129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0" h="582">
                  <a:moveTo>
                    <a:pt x="350" y="129"/>
                  </a:moveTo>
                  <a:lnTo>
                    <a:pt x="320" y="46"/>
                  </a:lnTo>
                  <a:lnTo>
                    <a:pt x="285" y="29"/>
                  </a:lnTo>
                  <a:lnTo>
                    <a:pt x="247" y="2"/>
                  </a:lnTo>
                  <a:cubicBezTo>
                    <a:pt x="244" y="0"/>
                    <a:pt x="240" y="1"/>
                    <a:pt x="238" y="4"/>
                  </a:cubicBezTo>
                  <a:cubicBezTo>
                    <a:pt x="233" y="13"/>
                    <a:pt x="233" y="24"/>
                    <a:pt x="236" y="33"/>
                  </a:cubicBezTo>
                  <a:cubicBezTo>
                    <a:pt x="247" y="40"/>
                    <a:pt x="268" y="52"/>
                    <a:pt x="284" y="52"/>
                  </a:cubicBezTo>
                  <a:cubicBezTo>
                    <a:pt x="281" y="66"/>
                    <a:pt x="285" y="84"/>
                    <a:pt x="289" y="97"/>
                  </a:cubicBezTo>
                  <a:lnTo>
                    <a:pt x="230" y="65"/>
                  </a:lnTo>
                  <a:lnTo>
                    <a:pt x="167" y="42"/>
                  </a:lnTo>
                  <a:cubicBezTo>
                    <a:pt x="163" y="40"/>
                    <a:pt x="158" y="43"/>
                    <a:pt x="157" y="48"/>
                  </a:cubicBezTo>
                  <a:lnTo>
                    <a:pt x="156" y="52"/>
                  </a:lnTo>
                  <a:cubicBezTo>
                    <a:pt x="152" y="70"/>
                    <a:pt x="161" y="89"/>
                    <a:pt x="179" y="97"/>
                  </a:cubicBezTo>
                  <a:lnTo>
                    <a:pt x="254" y="138"/>
                  </a:lnTo>
                  <a:lnTo>
                    <a:pt x="245" y="219"/>
                  </a:lnTo>
                  <a:cubicBezTo>
                    <a:pt x="230" y="227"/>
                    <a:pt x="218" y="239"/>
                    <a:pt x="209" y="254"/>
                  </a:cubicBezTo>
                  <a:cubicBezTo>
                    <a:pt x="205" y="260"/>
                    <a:pt x="197" y="263"/>
                    <a:pt x="191" y="259"/>
                  </a:cubicBezTo>
                  <a:lnTo>
                    <a:pt x="149" y="236"/>
                  </a:lnTo>
                  <a:cubicBezTo>
                    <a:pt x="136" y="228"/>
                    <a:pt x="128" y="212"/>
                    <a:pt x="130" y="197"/>
                  </a:cubicBezTo>
                  <a:lnTo>
                    <a:pt x="140" y="131"/>
                  </a:lnTo>
                  <a:lnTo>
                    <a:pt x="149" y="102"/>
                  </a:lnTo>
                  <a:cubicBezTo>
                    <a:pt x="154" y="89"/>
                    <a:pt x="147" y="75"/>
                    <a:pt x="134" y="70"/>
                  </a:cubicBezTo>
                  <a:cubicBezTo>
                    <a:pt x="125" y="67"/>
                    <a:pt x="115" y="71"/>
                    <a:pt x="110" y="79"/>
                  </a:cubicBezTo>
                  <a:lnTo>
                    <a:pt x="83" y="121"/>
                  </a:lnTo>
                  <a:lnTo>
                    <a:pt x="58" y="231"/>
                  </a:lnTo>
                  <a:lnTo>
                    <a:pt x="39" y="264"/>
                  </a:lnTo>
                  <a:cubicBezTo>
                    <a:pt x="11" y="313"/>
                    <a:pt x="0" y="369"/>
                    <a:pt x="8" y="425"/>
                  </a:cubicBezTo>
                  <a:lnTo>
                    <a:pt x="16" y="487"/>
                  </a:lnTo>
                  <a:lnTo>
                    <a:pt x="132" y="582"/>
                  </a:lnTo>
                  <a:lnTo>
                    <a:pt x="156" y="487"/>
                  </a:lnTo>
                  <a:lnTo>
                    <a:pt x="206" y="392"/>
                  </a:lnTo>
                  <a:cubicBezTo>
                    <a:pt x="212" y="381"/>
                    <a:pt x="219" y="370"/>
                    <a:pt x="227" y="359"/>
                  </a:cubicBezTo>
                  <a:cubicBezTo>
                    <a:pt x="251" y="328"/>
                    <a:pt x="299" y="268"/>
                    <a:pt x="315" y="247"/>
                  </a:cubicBezTo>
                  <a:cubicBezTo>
                    <a:pt x="319" y="243"/>
                    <a:pt x="332" y="234"/>
                    <a:pt x="332" y="229"/>
                  </a:cubicBezTo>
                  <a:lnTo>
                    <a:pt x="350" y="129"/>
                  </a:lnTo>
                  <a:close/>
                </a:path>
              </a:pathLst>
            </a:custGeom>
            <a:solidFill>
              <a:srgbClr val="F6CA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451">
              <a:extLst>
                <a:ext uri="{FF2B5EF4-FFF2-40B4-BE49-F238E27FC236}">
                  <a16:creationId xmlns:a16="http://schemas.microsoft.com/office/drawing/2014/main" id="{B4626C0D-665E-4CDC-AE7D-B2ED279DE882}"/>
                </a:ext>
              </a:extLst>
            </p:cNvPr>
            <p:cNvSpPr>
              <a:spLocks/>
            </p:cNvSpPr>
            <p:nvPr/>
          </p:nvSpPr>
          <p:spPr bwMode="auto">
            <a:xfrm>
              <a:off x="9269414" y="1365251"/>
              <a:ext cx="30163" cy="15875"/>
            </a:xfrm>
            <a:custGeom>
              <a:avLst/>
              <a:gdLst>
                <a:gd name="T0" fmla="*/ 1 w 48"/>
                <a:gd name="T1" fmla="*/ 0 h 25"/>
                <a:gd name="T2" fmla="*/ 1 w 48"/>
                <a:gd name="T3" fmla="*/ 0 h 25"/>
                <a:gd name="T4" fmla="*/ 12 w 48"/>
                <a:gd name="T5" fmla="*/ 18 h 25"/>
                <a:gd name="T6" fmla="*/ 48 w 48"/>
                <a:gd name="T7" fmla="*/ 19 h 25"/>
                <a:gd name="T8" fmla="*/ 1 w 48"/>
                <a:gd name="T9" fmla="*/ 0 h 25"/>
              </a:gdLst>
              <a:ahLst/>
              <a:cxnLst>
                <a:cxn ang="0">
                  <a:pos x="T0" y="T1"/>
                </a:cxn>
                <a:cxn ang="0">
                  <a:pos x="T2" y="T3"/>
                </a:cxn>
                <a:cxn ang="0">
                  <a:pos x="T4" y="T5"/>
                </a:cxn>
                <a:cxn ang="0">
                  <a:pos x="T6" y="T7"/>
                </a:cxn>
                <a:cxn ang="0">
                  <a:pos x="T8" y="T9"/>
                </a:cxn>
              </a:cxnLst>
              <a:rect l="0" t="0" r="r" b="b"/>
              <a:pathLst>
                <a:path w="48" h="25">
                  <a:moveTo>
                    <a:pt x="1" y="0"/>
                  </a:moveTo>
                  <a:lnTo>
                    <a:pt x="1" y="0"/>
                  </a:lnTo>
                  <a:cubicBezTo>
                    <a:pt x="0" y="8"/>
                    <a:pt x="5" y="15"/>
                    <a:pt x="12" y="18"/>
                  </a:cubicBezTo>
                  <a:cubicBezTo>
                    <a:pt x="21" y="22"/>
                    <a:pt x="35" y="25"/>
                    <a:pt x="48" y="19"/>
                  </a:cubicBezTo>
                  <a:cubicBezTo>
                    <a:pt x="30" y="1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52">
              <a:extLst>
                <a:ext uri="{FF2B5EF4-FFF2-40B4-BE49-F238E27FC236}">
                  <a16:creationId xmlns:a16="http://schemas.microsoft.com/office/drawing/2014/main" id="{9D94058C-9244-48B7-BB47-6028D15E021F}"/>
                </a:ext>
              </a:extLst>
            </p:cNvPr>
            <p:cNvSpPr>
              <a:spLocks/>
            </p:cNvSpPr>
            <p:nvPr/>
          </p:nvSpPr>
          <p:spPr bwMode="auto">
            <a:xfrm>
              <a:off x="9320214" y="1338263"/>
              <a:ext cx="26988" cy="20638"/>
            </a:xfrm>
            <a:custGeom>
              <a:avLst/>
              <a:gdLst>
                <a:gd name="T0" fmla="*/ 4 w 42"/>
                <a:gd name="T1" fmla="*/ 0 h 33"/>
                <a:gd name="T2" fmla="*/ 2 w 42"/>
                <a:gd name="T3" fmla="*/ 6 h 33"/>
                <a:gd name="T4" fmla="*/ 4 w 42"/>
                <a:gd name="T5" fmla="*/ 18 h 33"/>
                <a:gd name="T6" fmla="*/ 42 w 42"/>
                <a:gd name="T7" fmla="*/ 28 h 33"/>
                <a:gd name="T8" fmla="*/ 4 w 42"/>
                <a:gd name="T9" fmla="*/ 0 h 33"/>
              </a:gdLst>
              <a:ahLst/>
              <a:cxnLst>
                <a:cxn ang="0">
                  <a:pos x="T0" y="T1"/>
                </a:cxn>
                <a:cxn ang="0">
                  <a:pos x="T2" y="T3"/>
                </a:cxn>
                <a:cxn ang="0">
                  <a:pos x="T4" y="T5"/>
                </a:cxn>
                <a:cxn ang="0">
                  <a:pos x="T6" y="T7"/>
                </a:cxn>
                <a:cxn ang="0">
                  <a:pos x="T8" y="T9"/>
                </a:cxn>
              </a:cxnLst>
              <a:rect l="0" t="0" r="r" b="b"/>
              <a:pathLst>
                <a:path w="42" h="33">
                  <a:moveTo>
                    <a:pt x="4" y="0"/>
                  </a:moveTo>
                  <a:lnTo>
                    <a:pt x="2" y="6"/>
                  </a:lnTo>
                  <a:cubicBezTo>
                    <a:pt x="0" y="10"/>
                    <a:pt x="1" y="15"/>
                    <a:pt x="4" y="18"/>
                  </a:cubicBezTo>
                  <a:cubicBezTo>
                    <a:pt x="11" y="24"/>
                    <a:pt x="25" y="33"/>
                    <a:pt x="42" y="28"/>
                  </a:cubicBezTo>
                  <a:cubicBezTo>
                    <a:pt x="25" y="17"/>
                    <a:pt x="4"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Oval 1453">
              <a:extLst>
                <a:ext uri="{FF2B5EF4-FFF2-40B4-BE49-F238E27FC236}">
                  <a16:creationId xmlns:a16="http://schemas.microsoft.com/office/drawing/2014/main" id="{65ECA0BF-8DC5-4D27-89A6-1A423278B62B}"/>
                </a:ext>
              </a:extLst>
            </p:cNvPr>
            <p:cNvSpPr>
              <a:spLocks noChangeArrowheads="1"/>
            </p:cNvSpPr>
            <p:nvPr/>
          </p:nvSpPr>
          <p:spPr bwMode="auto">
            <a:xfrm>
              <a:off x="9263064" y="1298576"/>
              <a:ext cx="14288" cy="15875"/>
            </a:xfrm>
            <a:prstGeom prst="ellipse">
              <a:avLst/>
            </a:pr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1454">
              <a:extLst>
                <a:ext uri="{FF2B5EF4-FFF2-40B4-BE49-F238E27FC236}">
                  <a16:creationId xmlns:a16="http://schemas.microsoft.com/office/drawing/2014/main" id="{2EA19807-FA9B-4C2F-B43C-AB6DF74BC91E}"/>
                </a:ext>
              </a:extLst>
            </p:cNvPr>
            <p:cNvSpPr>
              <a:spLocks noChangeArrowheads="1"/>
            </p:cNvSpPr>
            <p:nvPr/>
          </p:nvSpPr>
          <p:spPr bwMode="auto">
            <a:xfrm>
              <a:off x="9263064" y="1320801"/>
              <a:ext cx="14288" cy="14288"/>
            </a:xfrm>
            <a:prstGeom prst="ellipse">
              <a:avLst/>
            </a:pr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Oval 1455">
              <a:extLst>
                <a:ext uri="{FF2B5EF4-FFF2-40B4-BE49-F238E27FC236}">
                  <a16:creationId xmlns:a16="http://schemas.microsoft.com/office/drawing/2014/main" id="{47CF8427-3497-4484-B26F-ABCEEADC91A0}"/>
                </a:ext>
              </a:extLst>
            </p:cNvPr>
            <p:cNvSpPr>
              <a:spLocks noChangeArrowheads="1"/>
            </p:cNvSpPr>
            <p:nvPr/>
          </p:nvSpPr>
          <p:spPr bwMode="auto">
            <a:xfrm>
              <a:off x="9263064" y="1341438"/>
              <a:ext cx="14288" cy="15875"/>
            </a:xfrm>
            <a:prstGeom prst="ellipse">
              <a:avLst/>
            </a:pr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1456">
              <a:extLst>
                <a:ext uri="{FF2B5EF4-FFF2-40B4-BE49-F238E27FC236}">
                  <a16:creationId xmlns:a16="http://schemas.microsoft.com/office/drawing/2014/main" id="{49328B49-0FE9-467D-BE93-80B0DAF95B23}"/>
                </a:ext>
              </a:extLst>
            </p:cNvPr>
            <p:cNvSpPr>
              <a:spLocks noChangeArrowheads="1"/>
            </p:cNvSpPr>
            <p:nvPr/>
          </p:nvSpPr>
          <p:spPr bwMode="auto">
            <a:xfrm>
              <a:off x="9263064" y="1363663"/>
              <a:ext cx="14288" cy="14288"/>
            </a:xfrm>
            <a:prstGeom prst="ellipse">
              <a:avLst/>
            </a:pr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457">
              <a:extLst>
                <a:ext uri="{FF2B5EF4-FFF2-40B4-BE49-F238E27FC236}">
                  <a16:creationId xmlns:a16="http://schemas.microsoft.com/office/drawing/2014/main" id="{15E66DB1-8D93-4074-A2E0-BA3103EE8549}"/>
                </a:ext>
              </a:extLst>
            </p:cNvPr>
            <p:cNvSpPr>
              <a:spLocks/>
            </p:cNvSpPr>
            <p:nvPr/>
          </p:nvSpPr>
          <p:spPr bwMode="auto">
            <a:xfrm>
              <a:off x="9263064" y="1406526"/>
              <a:ext cx="14288" cy="14288"/>
            </a:xfrm>
            <a:custGeom>
              <a:avLst/>
              <a:gdLst>
                <a:gd name="T0" fmla="*/ 11 w 23"/>
                <a:gd name="T1" fmla="*/ 0 h 24"/>
                <a:gd name="T2" fmla="*/ 5 w 23"/>
                <a:gd name="T3" fmla="*/ 1 h 24"/>
                <a:gd name="T4" fmla="*/ 0 w 23"/>
                <a:gd name="T5" fmla="*/ 17 h 24"/>
                <a:gd name="T6" fmla="*/ 11 w 23"/>
                <a:gd name="T7" fmla="*/ 24 h 24"/>
                <a:gd name="T8" fmla="*/ 23 w 23"/>
                <a:gd name="T9" fmla="*/ 12 h 24"/>
                <a:gd name="T10" fmla="*/ 11 w 23"/>
                <a:gd name="T11" fmla="*/ 0 h 24"/>
              </a:gdLst>
              <a:ahLst/>
              <a:cxnLst>
                <a:cxn ang="0">
                  <a:pos x="T0" y="T1"/>
                </a:cxn>
                <a:cxn ang="0">
                  <a:pos x="T2" y="T3"/>
                </a:cxn>
                <a:cxn ang="0">
                  <a:pos x="T4" y="T5"/>
                </a:cxn>
                <a:cxn ang="0">
                  <a:pos x="T6" y="T7"/>
                </a:cxn>
                <a:cxn ang="0">
                  <a:pos x="T8" y="T9"/>
                </a:cxn>
                <a:cxn ang="0">
                  <a:pos x="T10" y="T11"/>
                </a:cxn>
              </a:cxnLst>
              <a:rect l="0" t="0" r="r" b="b"/>
              <a:pathLst>
                <a:path w="23" h="24">
                  <a:moveTo>
                    <a:pt x="11" y="0"/>
                  </a:moveTo>
                  <a:cubicBezTo>
                    <a:pt x="9" y="0"/>
                    <a:pt x="7" y="1"/>
                    <a:pt x="5" y="1"/>
                  </a:cubicBezTo>
                  <a:cubicBezTo>
                    <a:pt x="4" y="6"/>
                    <a:pt x="2" y="12"/>
                    <a:pt x="0" y="17"/>
                  </a:cubicBezTo>
                  <a:cubicBezTo>
                    <a:pt x="2" y="21"/>
                    <a:pt x="6" y="24"/>
                    <a:pt x="11" y="24"/>
                  </a:cubicBezTo>
                  <a:cubicBezTo>
                    <a:pt x="17" y="24"/>
                    <a:pt x="23" y="19"/>
                    <a:pt x="23" y="12"/>
                  </a:cubicBezTo>
                  <a:cubicBezTo>
                    <a:pt x="23" y="5"/>
                    <a:pt x="17" y="0"/>
                    <a:pt x="11" y="0"/>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458">
              <a:extLst>
                <a:ext uri="{FF2B5EF4-FFF2-40B4-BE49-F238E27FC236}">
                  <a16:creationId xmlns:a16="http://schemas.microsoft.com/office/drawing/2014/main" id="{43291C59-A095-46B4-BEFC-5611969CD9ED}"/>
                </a:ext>
              </a:extLst>
            </p:cNvPr>
            <p:cNvSpPr>
              <a:spLocks/>
            </p:cNvSpPr>
            <p:nvPr/>
          </p:nvSpPr>
          <p:spPr bwMode="auto">
            <a:xfrm>
              <a:off x="9263064" y="1384301"/>
              <a:ext cx="14288" cy="15875"/>
            </a:xfrm>
            <a:custGeom>
              <a:avLst/>
              <a:gdLst>
                <a:gd name="T0" fmla="*/ 12 w 24"/>
                <a:gd name="T1" fmla="*/ 0 h 23"/>
                <a:gd name="T2" fmla="*/ 0 w 24"/>
                <a:gd name="T3" fmla="*/ 8 h 23"/>
                <a:gd name="T4" fmla="*/ 8 w 24"/>
                <a:gd name="T5" fmla="*/ 22 h 23"/>
                <a:gd name="T6" fmla="*/ 12 w 24"/>
                <a:gd name="T7" fmla="*/ 23 h 23"/>
                <a:gd name="T8" fmla="*/ 24 w 24"/>
                <a:gd name="T9" fmla="*/ 11 h 23"/>
                <a:gd name="T10" fmla="*/ 12 w 24"/>
                <a:gd name="T11" fmla="*/ 0 h 23"/>
              </a:gdLst>
              <a:ahLst/>
              <a:cxnLst>
                <a:cxn ang="0">
                  <a:pos x="T0" y="T1"/>
                </a:cxn>
                <a:cxn ang="0">
                  <a:pos x="T2" y="T3"/>
                </a:cxn>
                <a:cxn ang="0">
                  <a:pos x="T4" y="T5"/>
                </a:cxn>
                <a:cxn ang="0">
                  <a:pos x="T6" y="T7"/>
                </a:cxn>
                <a:cxn ang="0">
                  <a:pos x="T8" y="T9"/>
                </a:cxn>
                <a:cxn ang="0">
                  <a:pos x="T10" y="T11"/>
                </a:cxn>
              </a:cxnLst>
              <a:rect l="0" t="0" r="r" b="b"/>
              <a:pathLst>
                <a:path w="24" h="23">
                  <a:moveTo>
                    <a:pt x="12" y="0"/>
                  </a:moveTo>
                  <a:cubicBezTo>
                    <a:pt x="6" y="0"/>
                    <a:pt x="2" y="3"/>
                    <a:pt x="0" y="8"/>
                  </a:cubicBezTo>
                  <a:cubicBezTo>
                    <a:pt x="5" y="12"/>
                    <a:pt x="7" y="17"/>
                    <a:pt x="8" y="22"/>
                  </a:cubicBezTo>
                  <a:cubicBezTo>
                    <a:pt x="9" y="23"/>
                    <a:pt x="10" y="23"/>
                    <a:pt x="12" y="23"/>
                  </a:cubicBezTo>
                  <a:cubicBezTo>
                    <a:pt x="18" y="23"/>
                    <a:pt x="24" y="18"/>
                    <a:pt x="24" y="11"/>
                  </a:cubicBezTo>
                  <a:cubicBezTo>
                    <a:pt x="24" y="5"/>
                    <a:pt x="18" y="0"/>
                    <a:pt x="12" y="0"/>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459">
              <a:extLst>
                <a:ext uri="{FF2B5EF4-FFF2-40B4-BE49-F238E27FC236}">
                  <a16:creationId xmlns:a16="http://schemas.microsoft.com/office/drawing/2014/main" id="{601BFBF3-076C-4B66-972A-AA06F720F5DC}"/>
                </a:ext>
              </a:extLst>
            </p:cNvPr>
            <p:cNvSpPr>
              <a:spLocks/>
            </p:cNvSpPr>
            <p:nvPr/>
          </p:nvSpPr>
          <p:spPr bwMode="auto">
            <a:xfrm>
              <a:off x="9240839" y="1382713"/>
              <a:ext cx="25400" cy="30163"/>
            </a:xfrm>
            <a:custGeom>
              <a:avLst/>
              <a:gdLst>
                <a:gd name="T0" fmla="*/ 17 w 39"/>
                <a:gd name="T1" fmla="*/ 1 h 48"/>
                <a:gd name="T2" fmla="*/ 39 w 39"/>
                <a:gd name="T3" fmla="*/ 9 h 48"/>
                <a:gd name="T4" fmla="*/ 32 w 39"/>
                <a:gd name="T5" fmla="*/ 36 h 48"/>
                <a:gd name="T6" fmla="*/ 12 w 39"/>
                <a:gd name="T7" fmla="*/ 45 h 48"/>
                <a:gd name="T8" fmla="*/ 3 w 39"/>
                <a:gd name="T9" fmla="*/ 25 h 48"/>
                <a:gd name="T10" fmla="*/ 17 w 39"/>
                <a:gd name="T11" fmla="*/ 1 h 48"/>
              </a:gdLst>
              <a:ahLst/>
              <a:cxnLst>
                <a:cxn ang="0">
                  <a:pos x="T0" y="T1"/>
                </a:cxn>
                <a:cxn ang="0">
                  <a:pos x="T2" y="T3"/>
                </a:cxn>
                <a:cxn ang="0">
                  <a:pos x="T4" y="T5"/>
                </a:cxn>
                <a:cxn ang="0">
                  <a:pos x="T6" y="T7"/>
                </a:cxn>
                <a:cxn ang="0">
                  <a:pos x="T8" y="T9"/>
                </a:cxn>
                <a:cxn ang="0">
                  <a:pos x="T10" y="T11"/>
                </a:cxn>
              </a:cxnLst>
              <a:rect l="0" t="0" r="r" b="b"/>
              <a:pathLst>
                <a:path w="39" h="48">
                  <a:moveTo>
                    <a:pt x="17" y="1"/>
                  </a:moveTo>
                  <a:cubicBezTo>
                    <a:pt x="17" y="1"/>
                    <a:pt x="29" y="0"/>
                    <a:pt x="39" y="9"/>
                  </a:cubicBezTo>
                  <a:cubicBezTo>
                    <a:pt x="38" y="11"/>
                    <a:pt x="32" y="34"/>
                    <a:pt x="32" y="36"/>
                  </a:cubicBezTo>
                  <a:cubicBezTo>
                    <a:pt x="29" y="44"/>
                    <a:pt x="20" y="48"/>
                    <a:pt x="12" y="45"/>
                  </a:cubicBezTo>
                  <a:cubicBezTo>
                    <a:pt x="4" y="42"/>
                    <a:pt x="0" y="33"/>
                    <a:pt x="3" y="25"/>
                  </a:cubicBez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460">
              <a:extLst>
                <a:ext uri="{FF2B5EF4-FFF2-40B4-BE49-F238E27FC236}">
                  <a16:creationId xmlns:a16="http://schemas.microsoft.com/office/drawing/2014/main" id="{B536CB20-4CB9-4FBD-A5B8-8E9AF75419B6}"/>
                </a:ext>
              </a:extLst>
            </p:cNvPr>
            <p:cNvSpPr>
              <a:spLocks/>
            </p:cNvSpPr>
            <p:nvPr/>
          </p:nvSpPr>
          <p:spPr bwMode="auto">
            <a:xfrm>
              <a:off x="9321801" y="1362076"/>
              <a:ext cx="33338" cy="41275"/>
            </a:xfrm>
            <a:custGeom>
              <a:avLst/>
              <a:gdLst>
                <a:gd name="T0" fmla="*/ 0 w 54"/>
                <a:gd name="T1" fmla="*/ 0 h 64"/>
                <a:gd name="T2" fmla="*/ 11 w 54"/>
                <a:gd name="T3" fmla="*/ 16 h 64"/>
                <a:gd name="T4" fmla="*/ 37 w 54"/>
                <a:gd name="T5" fmla="*/ 38 h 64"/>
                <a:gd name="T6" fmla="*/ 41 w 54"/>
                <a:gd name="T7" fmla="*/ 57 h 64"/>
                <a:gd name="T8" fmla="*/ 53 w 54"/>
                <a:gd name="T9" fmla="*/ 64 h 64"/>
                <a:gd name="T10" fmla="*/ 54 w 54"/>
                <a:gd name="T11" fmla="*/ 14 h 64"/>
                <a:gd name="T12" fmla="*/ 0 w 54"/>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4" h="64">
                  <a:moveTo>
                    <a:pt x="0" y="0"/>
                  </a:moveTo>
                  <a:cubicBezTo>
                    <a:pt x="2" y="6"/>
                    <a:pt x="6" y="12"/>
                    <a:pt x="11" y="16"/>
                  </a:cubicBezTo>
                  <a:lnTo>
                    <a:pt x="37" y="38"/>
                  </a:lnTo>
                  <a:lnTo>
                    <a:pt x="41" y="57"/>
                  </a:lnTo>
                  <a:lnTo>
                    <a:pt x="53" y="64"/>
                  </a:lnTo>
                  <a:cubicBezTo>
                    <a:pt x="49" y="51"/>
                    <a:pt x="50" y="28"/>
                    <a:pt x="54" y="14"/>
                  </a:cubicBezTo>
                  <a:cubicBezTo>
                    <a:pt x="38" y="15"/>
                    <a:pt x="11" y="7"/>
                    <a:pt x="0" y="0"/>
                  </a:cubicBez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461">
              <a:extLst>
                <a:ext uri="{FF2B5EF4-FFF2-40B4-BE49-F238E27FC236}">
                  <a16:creationId xmlns:a16="http://schemas.microsoft.com/office/drawing/2014/main" id="{3D423A7B-9820-494B-830D-001C8AE83BCC}"/>
                </a:ext>
              </a:extLst>
            </p:cNvPr>
            <p:cNvSpPr>
              <a:spLocks/>
            </p:cNvSpPr>
            <p:nvPr/>
          </p:nvSpPr>
          <p:spPr bwMode="auto">
            <a:xfrm>
              <a:off x="9220201" y="1343026"/>
              <a:ext cx="176213" cy="333375"/>
            </a:xfrm>
            <a:custGeom>
              <a:avLst/>
              <a:gdLst>
                <a:gd name="T0" fmla="*/ 280 w 280"/>
                <a:gd name="T1" fmla="*/ 136 h 527"/>
                <a:gd name="T2" fmla="*/ 273 w 280"/>
                <a:gd name="T3" fmla="*/ 68 h 527"/>
                <a:gd name="T4" fmla="*/ 220 w 280"/>
                <a:gd name="T5" fmla="*/ 9 h 527"/>
                <a:gd name="T6" fmla="*/ 216 w 280"/>
                <a:gd name="T7" fmla="*/ 14 h 527"/>
                <a:gd name="T8" fmla="*/ 210 w 280"/>
                <a:gd name="T9" fmla="*/ 27 h 527"/>
                <a:gd name="T10" fmla="*/ 173 w 280"/>
                <a:gd name="T11" fmla="*/ 0 h 527"/>
                <a:gd name="T12" fmla="*/ 242 w 280"/>
                <a:gd name="T13" fmla="*/ 49 h 527"/>
                <a:gd name="T14" fmla="*/ 268 w 280"/>
                <a:gd name="T15" fmla="*/ 125 h 527"/>
                <a:gd name="T16" fmla="*/ 268 w 280"/>
                <a:gd name="T17" fmla="*/ 133 h 527"/>
                <a:gd name="T18" fmla="*/ 239 w 280"/>
                <a:gd name="T19" fmla="*/ 131 h 527"/>
                <a:gd name="T20" fmla="*/ 247 w 280"/>
                <a:gd name="T21" fmla="*/ 230 h 527"/>
                <a:gd name="T22" fmla="*/ 247 w 280"/>
                <a:gd name="T23" fmla="*/ 230 h 527"/>
                <a:gd name="T24" fmla="*/ 240 w 280"/>
                <a:gd name="T25" fmla="*/ 239 h 527"/>
                <a:gd name="T26" fmla="*/ 183 w 280"/>
                <a:gd name="T27" fmla="*/ 271 h 527"/>
                <a:gd name="T28" fmla="*/ 13 w 280"/>
                <a:gd name="T29" fmla="*/ 473 h 527"/>
                <a:gd name="T30" fmla="*/ 8 w 280"/>
                <a:gd name="T31" fmla="*/ 486 h 527"/>
                <a:gd name="T32" fmla="*/ 0 w 280"/>
                <a:gd name="T33" fmla="*/ 520 h 527"/>
                <a:gd name="T34" fmla="*/ 70 w 280"/>
                <a:gd name="T35" fmla="*/ 527 h 527"/>
                <a:gd name="T36" fmla="*/ 81 w 280"/>
                <a:gd name="T37" fmla="*/ 485 h 527"/>
                <a:gd name="T38" fmla="*/ 131 w 280"/>
                <a:gd name="T39" fmla="*/ 390 h 527"/>
                <a:gd name="T40" fmla="*/ 153 w 280"/>
                <a:gd name="T41" fmla="*/ 357 h 527"/>
                <a:gd name="T42" fmla="*/ 224 w 280"/>
                <a:gd name="T43" fmla="*/ 266 h 527"/>
                <a:gd name="T44" fmla="*/ 256 w 280"/>
                <a:gd name="T45" fmla="*/ 242 h 527"/>
                <a:gd name="T46" fmla="*/ 269 w 280"/>
                <a:gd name="T47" fmla="*/ 216 h 527"/>
                <a:gd name="T48" fmla="*/ 269 w 280"/>
                <a:gd name="T49" fmla="*/ 188 h 527"/>
                <a:gd name="T50" fmla="*/ 280 w 280"/>
                <a:gd name="T51" fmla="*/ 13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527">
                  <a:moveTo>
                    <a:pt x="280" y="136"/>
                  </a:moveTo>
                  <a:lnTo>
                    <a:pt x="273" y="68"/>
                  </a:lnTo>
                  <a:lnTo>
                    <a:pt x="220" y="9"/>
                  </a:lnTo>
                  <a:lnTo>
                    <a:pt x="216" y="14"/>
                  </a:lnTo>
                  <a:cubicBezTo>
                    <a:pt x="213" y="18"/>
                    <a:pt x="211" y="22"/>
                    <a:pt x="210" y="27"/>
                  </a:cubicBezTo>
                  <a:lnTo>
                    <a:pt x="173" y="0"/>
                  </a:lnTo>
                  <a:lnTo>
                    <a:pt x="242" y="49"/>
                  </a:lnTo>
                  <a:lnTo>
                    <a:pt x="268" y="125"/>
                  </a:lnTo>
                  <a:lnTo>
                    <a:pt x="268" y="133"/>
                  </a:lnTo>
                  <a:cubicBezTo>
                    <a:pt x="259" y="137"/>
                    <a:pt x="248" y="136"/>
                    <a:pt x="239" y="131"/>
                  </a:cubicBezTo>
                  <a:lnTo>
                    <a:pt x="247" y="230"/>
                  </a:lnTo>
                  <a:lnTo>
                    <a:pt x="247" y="230"/>
                  </a:lnTo>
                  <a:cubicBezTo>
                    <a:pt x="246" y="234"/>
                    <a:pt x="244" y="237"/>
                    <a:pt x="240" y="239"/>
                  </a:cubicBezTo>
                  <a:lnTo>
                    <a:pt x="183" y="271"/>
                  </a:lnTo>
                  <a:cubicBezTo>
                    <a:pt x="103" y="315"/>
                    <a:pt x="42" y="387"/>
                    <a:pt x="13" y="473"/>
                  </a:cubicBezTo>
                  <a:lnTo>
                    <a:pt x="8" y="486"/>
                  </a:lnTo>
                  <a:lnTo>
                    <a:pt x="0" y="520"/>
                  </a:lnTo>
                  <a:lnTo>
                    <a:pt x="70" y="527"/>
                  </a:lnTo>
                  <a:lnTo>
                    <a:pt x="81" y="485"/>
                  </a:lnTo>
                  <a:lnTo>
                    <a:pt x="131" y="390"/>
                  </a:lnTo>
                  <a:cubicBezTo>
                    <a:pt x="138" y="379"/>
                    <a:pt x="145" y="368"/>
                    <a:pt x="153" y="357"/>
                  </a:cubicBezTo>
                  <a:cubicBezTo>
                    <a:pt x="171" y="334"/>
                    <a:pt x="203" y="293"/>
                    <a:pt x="224" y="266"/>
                  </a:cubicBezTo>
                  <a:lnTo>
                    <a:pt x="256" y="242"/>
                  </a:lnTo>
                  <a:cubicBezTo>
                    <a:pt x="264" y="236"/>
                    <a:pt x="269" y="227"/>
                    <a:pt x="269" y="216"/>
                  </a:cubicBezTo>
                  <a:lnTo>
                    <a:pt x="269" y="188"/>
                  </a:lnTo>
                  <a:lnTo>
                    <a:pt x="280" y="136"/>
                  </a:lnTo>
                  <a:close/>
                </a:path>
              </a:pathLst>
            </a:custGeom>
            <a:solidFill>
              <a:srgbClr val="DEB6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462">
              <a:extLst>
                <a:ext uri="{FF2B5EF4-FFF2-40B4-BE49-F238E27FC236}">
                  <a16:creationId xmlns:a16="http://schemas.microsoft.com/office/drawing/2014/main" id="{69509612-4F36-4C88-B07D-69749B692468}"/>
                </a:ext>
              </a:extLst>
            </p:cNvPr>
            <p:cNvSpPr>
              <a:spLocks/>
            </p:cNvSpPr>
            <p:nvPr/>
          </p:nvSpPr>
          <p:spPr bwMode="auto">
            <a:xfrm>
              <a:off x="9355139" y="1346201"/>
              <a:ext cx="15875" cy="15875"/>
            </a:xfrm>
            <a:custGeom>
              <a:avLst/>
              <a:gdLst>
                <a:gd name="T0" fmla="*/ 24 w 24"/>
                <a:gd name="T1" fmla="*/ 22 h 24"/>
                <a:gd name="T2" fmla="*/ 4 w 24"/>
                <a:gd name="T3" fmla="*/ 0 h 24"/>
                <a:gd name="T4" fmla="*/ 2 w 24"/>
                <a:gd name="T5" fmla="*/ 2 h 24"/>
                <a:gd name="T6" fmla="*/ 4 w 24"/>
                <a:gd name="T7" fmla="*/ 16 h 24"/>
                <a:gd name="T8" fmla="*/ 24 w 24"/>
                <a:gd name="T9" fmla="*/ 22 h 24"/>
              </a:gdLst>
              <a:ahLst/>
              <a:cxnLst>
                <a:cxn ang="0">
                  <a:pos x="T0" y="T1"/>
                </a:cxn>
                <a:cxn ang="0">
                  <a:pos x="T2" y="T3"/>
                </a:cxn>
                <a:cxn ang="0">
                  <a:pos x="T4" y="T5"/>
                </a:cxn>
                <a:cxn ang="0">
                  <a:pos x="T6" y="T7"/>
                </a:cxn>
                <a:cxn ang="0">
                  <a:pos x="T8" y="T9"/>
                </a:cxn>
              </a:cxnLst>
              <a:rect l="0" t="0" r="r" b="b"/>
              <a:pathLst>
                <a:path w="24" h="24">
                  <a:moveTo>
                    <a:pt x="24" y="22"/>
                  </a:moveTo>
                  <a:lnTo>
                    <a:pt x="4" y="0"/>
                  </a:lnTo>
                  <a:lnTo>
                    <a:pt x="2" y="2"/>
                  </a:lnTo>
                  <a:cubicBezTo>
                    <a:pt x="0" y="7"/>
                    <a:pt x="1" y="12"/>
                    <a:pt x="4" y="16"/>
                  </a:cubicBezTo>
                  <a:cubicBezTo>
                    <a:pt x="9" y="20"/>
                    <a:pt x="16" y="24"/>
                    <a:pt x="24"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463">
              <a:extLst>
                <a:ext uri="{FF2B5EF4-FFF2-40B4-BE49-F238E27FC236}">
                  <a16:creationId xmlns:a16="http://schemas.microsoft.com/office/drawing/2014/main" id="{053EA5D4-9EA3-451E-AC57-06ED158D915C}"/>
                </a:ext>
              </a:extLst>
            </p:cNvPr>
            <p:cNvSpPr>
              <a:spLocks/>
            </p:cNvSpPr>
            <p:nvPr/>
          </p:nvSpPr>
          <p:spPr bwMode="auto">
            <a:xfrm>
              <a:off x="9123364" y="1631951"/>
              <a:ext cx="166688" cy="96838"/>
            </a:xfrm>
            <a:custGeom>
              <a:avLst/>
              <a:gdLst>
                <a:gd name="T0" fmla="*/ 6 w 261"/>
                <a:gd name="T1" fmla="*/ 33 h 151"/>
                <a:gd name="T2" fmla="*/ 112 w 261"/>
                <a:gd name="T3" fmla="*/ 13 h 151"/>
                <a:gd name="T4" fmla="*/ 261 w 261"/>
                <a:gd name="T5" fmla="*/ 25 h 151"/>
                <a:gd name="T6" fmla="*/ 225 w 261"/>
                <a:gd name="T7" fmla="*/ 151 h 151"/>
                <a:gd name="T8" fmla="*/ 0 w 261"/>
                <a:gd name="T9" fmla="*/ 151 h 151"/>
                <a:gd name="T10" fmla="*/ 6 w 261"/>
                <a:gd name="T11" fmla="*/ 33 h 151"/>
              </a:gdLst>
              <a:ahLst/>
              <a:cxnLst>
                <a:cxn ang="0">
                  <a:pos x="T0" y="T1"/>
                </a:cxn>
                <a:cxn ang="0">
                  <a:pos x="T2" y="T3"/>
                </a:cxn>
                <a:cxn ang="0">
                  <a:pos x="T4" y="T5"/>
                </a:cxn>
                <a:cxn ang="0">
                  <a:pos x="T6" y="T7"/>
                </a:cxn>
                <a:cxn ang="0">
                  <a:pos x="T8" y="T9"/>
                </a:cxn>
                <a:cxn ang="0">
                  <a:pos x="T10" y="T11"/>
                </a:cxn>
              </a:cxnLst>
              <a:rect l="0" t="0" r="r" b="b"/>
              <a:pathLst>
                <a:path w="261" h="151">
                  <a:moveTo>
                    <a:pt x="6" y="33"/>
                  </a:moveTo>
                  <a:cubicBezTo>
                    <a:pt x="6" y="33"/>
                    <a:pt x="67" y="0"/>
                    <a:pt x="112" y="13"/>
                  </a:cubicBezTo>
                  <a:cubicBezTo>
                    <a:pt x="157" y="26"/>
                    <a:pt x="229" y="44"/>
                    <a:pt x="261" y="25"/>
                  </a:cubicBezTo>
                  <a:cubicBezTo>
                    <a:pt x="244" y="80"/>
                    <a:pt x="225" y="151"/>
                    <a:pt x="225" y="151"/>
                  </a:cubicBezTo>
                  <a:lnTo>
                    <a:pt x="0" y="151"/>
                  </a:lnTo>
                  <a:lnTo>
                    <a:pt x="6" y="33"/>
                  </a:lnTo>
                  <a:close/>
                </a:path>
              </a:pathLst>
            </a:custGeom>
            <a:solidFill>
              <a:srgbClr val="FFFFFF"/>
            </a:solidFill>
            <a:ln w="9525">
              <a:solidFill>
                <a:srgbClr val="000000">
                  <a:alpha val="54000"/>
                </a:srgb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64">
              <a:extLst>
                <a:ext uri="{FF2B5EF4-FFF2-40B4-BE49-F238E27FC236}">
                  <a16:creationId xmlns:a16="http://schemas.microsoft.com/office/drawing/2014/main" id="{73BDC146-EE58-4795-8F71-27B3A03A989F}"/>
                </a:ext>
              </a:extLst>
            </p:cNvPr>
            <p:cNvSpPr>
              <a:spLocks/>
            </p:cNvSpPr>
            <p:nvPr/>
          </p:nvSpPr>
          <p:spPr bwMode="auto">
            <a:xfrm>
              <a:off x="9156701" y="1652588"/>
              <a:ext cx="22225" cy="30163"/>
            </a:xfrm>
            <a:custGeom>
              <a:avLst/>
              <a:gdLst>
                <a:gd name="T0" fmla="*/ 16 w 34"/>
                <a:gd name="T1" fmla="*/ 48 h 48"/>
                <a:gd name="T2" fmla="*/ 0 w 34"/>
                <a:gd name="T3" fmla="*/ 41 h 48"/>
                <a:gd name="T4" fmla="*/ 18 w 34"/>
                <a:gd name="T5" fmla="*/ 0 h 48"/>
                <a:gd name="T6" fmla="*/ 34 w 34"/>
                <a:gd name="T7" fmla="*/ 7 h 48"/>
                <a:gd name="T8" fmla="*/ 16 w 34"/>
                <a:gd name="T9" fmla="*/ 48 h 48"/>
              </a:gdLst>
              <a:ahLst/>
              <a:cxnLst>
                <a:cxn ang="0">
                  <a:pos x="T0" y="T1"/>
                </a:cxn>
                <a:cxn ang="0">
                  <a:pos x="T2" y="T3"/>
                </a:cxn>
                <a:cxn ang="0">
                  <a:pos x="T4" y="T5"/>
                </a:cxn>
                <a:cxn ang="0">
                  <a:pos x="T6" y="T7"/>
                </a:cxn>
                <a:cxn ang="0">
                  <a:pos x="T8" y="T9"/>
                </a:cxn>
              </a:cxnLst>
              <a:rect l="0" t="0" r="r" b="b"/>
              <a:pathLst>
                <a:path w="34" h="48">
                  <a:moveTo>
                    <a:pt x="16" y="48"/>
                  </a:moveTo>
                  <a:lnTo>
                    <a:pt x="0" y="41"/>
                  </a:lnTo>
                  <a:lnTo>
                    <a:pt x="18" y="0"/>
                  </a:lnTo>
                  <a:lnTo>
                    <a:pt x="34" y="7"/>
                  </a:lnTo>
                  <a:lnTo>
                    <a:pt x="16" y="48"/>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a:extLst>
              <a:ext uri="{FF2B5EF4-FFF2-40B4-BE49-F238E27FC236}">
                <a16:creationId xmlns:a16="http://schemas.microsoft.com/office/drawing/2014/main" id="{5EFB0962-09A1-4DC6-B27A-4CFB2BC0537B}"/>
              </a:ext>
            </a:extLst>
          </p:cNvPr>
          <p:cNvSpPr/>
          <p:nvPr/>
        </p:nvSpPr>
        <p:spPr>
          <a:xfrm>
            <a:off x="568179" y="3839810"/>
            <a:ext cx="9319674" cy="2066335"/>
          </a:xfrm>
          <a:prstGeom prst="rect">
            <a:avLst/>
          </a:prstGeom>
        </p:spPr>
        <p:txBody>
          <a:bodyPr wrap="square">
            <a:spAutoFit/>
          </a:bodyPr>
          <a:lstStyle/>
          <a:p>
            <a:pPr marL="457200" indent="-457200">
              <a:lnSpc>
                <a:spcPct val="150000"/>
              </a:lnSpc>
              <a:buFont typeface="+mj-lt"/>
              <a:buAutoNum type="arabicPeriod"/>
            </a:pPr>
            <a:r>
              <a:rPr lang="en-US" sz="2400" b="1" dirty="0">
                <a:latin typeface="Segoe UI Semilight" panose="020B0402040204020203" pitchFamily="34" charset="0"/>
                <a:cs typeface="Segoe UI Semilight" panose="020B0402040204020203" pitchFamily="34" charset="0"/>
              </a:rPr>
              <a:t>Replace with the other site</a:t>
            </a:r>
          </a:p>
          <a:p>
            <a:pPr marL="457200" indent="-457200">
              <a:lnSpc>
                <a:spcPct val="150000"/>
              </a:lnSpc>
              <a:buFont typeface="+mj-lt"/>
              <a:buAutoNum type="arabicPeriod"/>
            </a:pPr>
            <a:r>
              <a:rPr lang="en-US" sz="2400" b="1" dirty="0">
                <a:latin typeface="Segoe UI Semilight" panose="020B0402040204020203" pitchFamily="34" charset="0"/>
                <a:cs typeface="Segoe UI Semilight" panose="020B0402040204020203" pitchFamily="34" charset="0"/>
              </a:rPr>
              <a:t>Modernize existing classic team site</a:t>
            </a:r>
            <a:endParaRPr lang="en-US" sz="2400" dirty="0">
              <a:latin typeface="Segoe UI Semilight" panose="020B0402040204020203" pitchFamily="34" charset="0"/>
              <a:cs typeface="Segoe UI Semilight" panose="020B0402040204020203" pitchFamily="34" charset="0"/>
            </a:endParaRP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Add a new modern home page</a:t>
            </a:r>
          </a:p>
          <a:p>
            <a:pPr marL="800083" lvl="1" indent="-342900">
              <a:lnSpc>
                <a:spcPct val="150000"/>
              </a:lnSpc>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Enable the modern site pages library experience </a:t>
            </a:r>
          </a:p>
        </p:txBody>
      </p:sp>
    </p:spTree>
    <p:extLst>
      <p:ext uri="{BB962C8B-B14F-4D97-AF65-F5344CB8AC3E}">
        <p14:creationId xmlns:p14="http://schemas.microsoft.com/office/powerpoint/2010/main" val="6401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23220"/>
          </a:xfrm>
        </p:spPr>
        <p:txBody>
          <a:bodyPr/>
          <a:lstStyle/>
          <a:p>
            <a:r>
              <a:rPr lang="en-US" sz="3400" dirty="0"/>
              <a:t>Connect classic team sites to new Microsoft 365 groups </a:t>
            </a:r>
            <a:endParaRPr lang="en-US" sz="3400" dirty="0">
              <a:latin typeface="+mn-lt"/>
            </a:endParaRPr>
          </a:p>
        </p:txBody>
      </p:sp>
      <p:sp>
        <p:nvSpPr>
          <p:cNvPr id="9" name="Text Placeholder 5">
            <a:extLst>
              <a:ext uri="{FF2B5EF4-FFF2-40B4-BE49-F238E27FC236}">
                <a16:creationId xmlns:a16="http://schemas.microsoft.com/office/drawing/2014/main" id="{4EF992D6-FAF5-4405-80CD-7ED901C8AD81}"/>
              </a:ext>
            </a:extLst>
          </p:cNvPr>
          <p:cNvSpPr txBox="1">
            <a:spLocks/>
          </p:cNvSpPr>
          <p:nvPr/>
        </p:nvSpPr>
        <p:spPr>
          <a:xfrm>
            <a:off x="588263" y="1297252"/>
            <a:ext cx="6460237" cy="409050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50000"/>
              </a:lnSpc>
              <a:spcBef>
                <a:spcPts val="0"/>
              </a:spcBef>
              <a:buFont typeface="Arial" panose="020B0604020202020204" pitchFamily="34" charset="0"/>
              <a:buChar char="•"/>
            </a:pPr>
            <a:r>
              <a:rPr lang="en-US" sz="2400" b="1" dirty="0"/>
              <a:t>Allow or prevent site from connecting classic team sites to new Microsoft 365 Groups</a:t>
            </a:r>
          </a:p>
          <a:p>
            <a:pPr marL="342900" indent="-342900">
              <a:lnSpc>
                <a:spcPct val="150000"/>
              </a:lnSpc>
              <a:spcBef>
                <a:spcPts val="0"/>
              </a:spcBef>
              <a:buFont typeface="Arial" panose="020B0604020202020204" pitchFamily="34" charset="0"/>
              <a:buChar char="•"/>
            </a:pPr>
            <a:r>
              <a:rPr lang="en-US" sz="2400" b="1" dirty="0"/>
              <a:t>Connect classic team sites to new Microsoft 365 Groups</a:t>
            </a:r>
          </a:p>
          <a:p>
            <a:pPr marL="771525" lvl="2" indent="-342900">
              <a:lnSpc>
                <a:spcPct val="150000"/>
              </a:lnSpc>
              <a:spcBef>
                <a:spcPts val="0"/>
              </a:spcBef>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From User Interface </a:t>
            </a:r>
          </a:p>
          <a:p>
            <a:pPr marL="771525" lvl="2" indent="-342900">
              <a:lnSpc>
                <a:spcPct val="150000"/>
              </a:lnSpc>
              <a:spcBef>
                <a:spcPts val="0"/>
              </a:spcBef>
              <a:buFont typeface="Arial" panose="020B0604020202020204" pitchFamily="34" charset="0"/>
              <a:buChar char="•"/>
            </a:pPr>
            <a:r>
              <a:rPr lang="en-US" sz="2000" dirty="0">
                <a:solidFill>
                  <a:srgbClr val="000000"/>
                </a:solidFill>
                <a:latin typeface="Segoe UI Semilight" panose="020B0402040204020203" pitchFamily="34" charset="0"/>
                <a:cs typeface="Segoe UI Semilight" panose="020B0402040204020203" pitchFamily="34" charset="0"/>
              </a:rPr>
              <a:t>From PowerShell</a:t>
            </a:r>
            <a:endParaRPr lang="en-US" sz="2000" dirty="0">
              <a:latin typeface="Segoe UI Semilight" panose="020B0402040204020203" pitchFamily="34" charset="0"/>
              <a:cs typeface="Segoe UI Semilight" panose="020B0402040204020203" pitchFamily="34" charset="0"/>
            </a:endParaRPr>
          </a:p>
          <a:p>
            <a:pPr marL="0" indent="0">
              <a:spcBef>
                <a:spcPts val="600"/>
              </a:spcBef>
              <a:spcAft>
                <a:spcPts val="600"/>
              </a:spcAft>
              <a:buFont typeface="Wingdings" panose="05000000000000000000" pitchFamily="2" charset="2"/>
              <a:buNone/>
            </a:pPr>
            <a:endParaRPr lang="en-US" sz="2400" dirty="0"/>
          </a:p>
        </p:txBody>
      </p:sp>
      <p:sp>
        <p:nvSpPr>
          <p:cNvPr id="11" name="Rectangle 10">
            <a:extLst>
              <a:ext uri="{FF2B5EF4-FFF2-40B4-BE49-F238E27FC236}">
                <a16:creationId xmlns:a16="http://schemas.microsoft.com/office/drawing/2014/main" id="{5582D13B-D48D-42EE-B9E9-DA870E0EA257}"/>
              </a:ext>
            </a:extLst>
          </p:cNvPr>
          <p:cNvSpPr>
            <a:spLocks noChangeArrowheads="1"/>
          </p:cNvSpPr>
          <p:nvPr/>
        </p:nvSpPr>
        <p:spPr bwMode="auto">
          <a:xfrm>
            <a:off x="1151249" y="4685018"/>
            <a:ext cx="6087751" cy="140547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45720" numCol="1" anchor="ctr" anchorCtr="0" compatLnSpc="1">
            <a:prstTxWarp prst="textNoShape">
              <a:avLst/>
            </a:prstTxWarp>
            <a:spAutoFit/>
          </a:bodyPr>
          <a:lstStyle/>
          <a:p>
            <a:r>
              <a:rPr lang="en-US" sz="1600" dirty="0">
                <a:solidFill>
                  <a:srgbClr val="0000FF"/>
                </a:solidFill>
                <a:latin typeface="Lucida Console" panose="020B0609040504020204" pitchFamily="49" charset="0"/>
              </a:rPr>
              <a:t>Set-SPOSiteOffice365Group</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-Site</a:t>
            </a:r>
            <a:r>
              <a:rPr lang="en-US" sz="1600" dirty="0">
                <a:solidFill>
                  <a:prstClr val="black"/>
                </a:solidFill>
                <a:latin typeface="Lucida Console" panose="020B0609040504020204" pitchFamily="49" charset="0"/>
              </a:rPr>
              <a:t> </a:t>
            </a:r>
            <a:r>
              <a:rPr lang="en-US" sz="1600" dirty="0">
                <a:solidFill>
                  <a:srgbClr val="8A2BE2"/>
                </a:solidFill>
                <a:latin typeface="Lucida Console" panose="020B0609040504020204" pitchFamily="49" charset="0"/>
              </a:rPr>
              <a:t>https://contoso.sharepoint.com/sites/site1</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-DisplayName</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"site1group"</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-Alias</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"site1group"</a:t>
            </a:r>
            <a:r>
              <a:rPr lang="en-US" sz="1600" dirty="0">
                <a:solidFill>
                  <a:prstClr val="black"/>
                </a:solidFill>
                <a:latin typeface="Lucida Console" panose="020B0609040504020204" pitchFamily="49" charset="0"/>
              </a:rPr>
              <a:t> </a:t>
            </a:r>
          </a:p>
          <a:p>
            <a:r>
              <a:rPr lang="en-US" sz="1600" dirty="0">
                <a:solidFill>
                  <a:srgbClr val="000080"/>
                </a:solidFill>
                <a:latin typeface="Lucida Console" panose="020B0609040504020204" pitchFamily="49" charset="0"/>
              </a:rPr>
              <a:t>-Classification</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"Highly Confidential" </a:t>
            </a:r>
            <a:endParaRPr lang="en-US" sz="1600" dirty="0">
              <a:solidFill>
                <a:prstClr val="black"/>
              </a:solidFill>
              <a:latin typeface="Lucida Console" panose="020B0609040504020204" pitchFamily="49" charset="0"/>
            </a:endParaRPr>
          </a:p>
        </p:txBody>
      </p:sp>
      <p:pic>
        <p:nvPicPr>
          <p:cNvPr id="13" name="Picture 12" descr="Connect classic team sites to new Microsoft 365 Groups">
            <a:extLst>
              <a:ext uri="{FF2B5EF4-FFF2-40B4-BE49-F238E27FC236}">
                <a16:creationId xmlns:a16="http://schemas.microsoft.com/office/drawing/2014/main" id="{D657E96E-63F8-4425-971B-932A4C707569}"/>
              </a:ext>
            </a:extLst>
          </p:cNvPr>
          <p:cNvPicPr>
            <a:picLocks noChangeAspect="1"/>
          </p:cNvPicPr>
          <p:nvPr/>
        </p:nvPicPr>
        <p:blipFill rotWithShape="1">
          <a:blip r:embed="rId3"/>
          <a:srcRect l="22133"/>
          <a:stretch/>
        </p:blipFill>
        <p:spPr>
          <a:xfrm>
            <a:off x="7239000" y="3043073"/>
            <a:ext cx="4758436" cy="30474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851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6356419" cy="3471720"/>
          </a:xfrm>
        </p:spPr>
        <p:txBody>
          <a:bodyPr/>
          <a:lstStyle/>
          <a:p>
            <a:r>
              <a:rPr lang="en-US" sz="2400" b="0" i="0" dirty="0">
                <a:solidFill>
                  <a:srgbClr val="000000"/>
                </a:solidFill>
                <a:effectLst/>
              </a:rPr>
              <a:t>Overview of SharePoint in Microsoft 365</a:t>
            </a:r>
            <a:endParaRPr lang="en-US" sz="2400" dirty="0"/>
          </a:p>
          <a:p>
            <a:r>
              <a:rPr lang="en-US" sz="2400" dirty="0"/>
              <a:t>SharePoint integration with Microsoft 365</a:t>
            </a:r>
          </a:p>
          <a:p>
            <a:r>
              <a:rPr lang="en-US" sz="2400" dirty="0"/>
              <a:t>SharePoint integration with Power Platform</a:t>
            </a:r>
          </a:p>
          <a:p>
            <a:r>
              <a:rPr lang="en-US" sz="2400" dirty="0"/>
              <a:t>SharePoint service description</a:t>
            </a:r>
          </a:p>
          <a:p>
            <a:r>
              <a:rPr lang="en-US" sz="2400" dirty="0"/>
              <a:t>SharePoint Administrator in Microsoft 365</a:t>
            </a:r>
          </a:p>
          <a:p>
            <a:r>
              <a:rPr lang="en-US" sz="2400" dirty="0"/>
              <a:t>New SharePoint Admin Center</a:t>
            </a:r>
          </a:p>
          <a:p>
            <a:r>
              <a:rPr lang="en-US" sz="2400" dirty="0"/>
              <a:t>Classic SharePoint Admin Center</a:t>
            </a:r>
          </a:p>
          <a:p>
            <a:r>
              <a:rPr lang="en-US" sz="2400" dirty="0"/>
              <a:t>SharePoint Online Management Shell</a:t>
            </a:r>
          </a:p>
        </p:txBody>
      </p:sp>
      <p:grpSp>
        <p:nvGrpSpPr>
          <p:cNvPr id="98" name="Group 97">
            <a:extLst>
              <a:ext uri="{FF2B5EF4-FFF2-40B4-BE49-F238E27FC236}">
                <a16:creationId xmlns:a16="http://schemas.microsoft.com/office/drawing/2014/main" id="{3FD85D93-FFE4-4607-A019-BC8FC6FEEDC6}"/>
              </a:ext>
              <a:ext uri="{C183D7F6-B498-43B3-948B-1728B52AA6E4}">
                <adec:decorative xmlns:adec="http://schemas.microsoft.com/office/drawing/2017/decorative" val="1"/>
              </a:ext>
            </a:extLst>
          </p:cNvPr>
          <p:cNvGrpSpPr/>
          <p:nvPr/>
        </p:nvGrpSpPr>
        <p:grpSpPr>
          <a:xfrm flipH="1">
            <a:off x="8013679" y="4099886"/>
            <a:ext cx="3815354" cy="2367135"/>
            <a:chOff x="2870201" y="2144713"/>
            <a:chExt cx="823913" cy="511175"/>
          </a:xfrm>
        </p:grpSpPr>
        <p:sp>
          <p:nvSpPr>
            <p:cNvPr id="100" name="Freeform 893">
              <a:extLst>
                <a:ext uri="{FF2B5EF4-FFF2-40B4-BE49-F238E27FC236}">
                  <a16:creationId xmlns:a16="http://schemas.microsoft.com/office/drawing/2014/main" id="{A6D2DFBB-AF49-43D4-99B6-4A7E53C052E1}"/>
                </a:ext>
              </a:extLst>
            </p:cNvPr>
            <p:cNvSpPr>
              <a:spLocks/>
            </p:cNvSpPr>
            <p:nvPr/>
          </p:nvSpPr>
          <p:spPr bwMode="auto">
            <a:xfrm>
              <a:off x="3343276" y="2413000"/>
              <a:ext cx="241300" cy="242888"/>
            </a:xfrm>
            <a:custGeom>
              <a:avLst/>
              <a:gdLst>
                <a:gd name="T0" fmla="*/ 370 w 381"/>
                <a:gd name="T1" fmla="*/ 233 h 384"/>
                <a:gd name="T2" fmla="*/ 374 w 381"/>
                <a:gd name="T3" fmla="*/ 195 h 384"/>
                <a:gd name="T4" fmla="*/ 192 w 381"/>
                <a:gd name="T5" fmla="*/ 14 h 384"/>
                <a:gd name="T6" fmla="*/ 161 w 381"/>
                <a:gd name="T7" fmla="*/ 17 h 384"/>
                <a:gd name="T8" fmla="*/ 104 w 381"/>
                <a:gd name="T9" fmla="*/ 0 h 384"/>
                <a:gd name="T10" fmla="*/ 0 w 381"/>
                <a:gd name="T11" fmla="*/ 104 h 384"/>
                <a:gd name="T12" fmla="*/ 15 w 381"/>
                <a:gd name="T13" fmla="*/ 157 h 384"/>
                <a:gd name="T14" fmla="*/ 11 w 381"/>
                <a:gd name="T15" fmla="*/ 195 h 384"/>
                <a:gd name="T16" fmla="*/ 192 w 381"/>
                <a:gd name="T17" fmla="*/ 376 h 384"/>
                <a:gd name="T18" fmla="*/ 230 w 381"/>
                <a:gd name="T19" fmla="*/ 373 h 384"/>
                <a:gd name="T20" fmla="*/ 277 w 381"/>
                <a:gd name="T21" fmla="*/ 384 h 384"/>
                <a:gd name="T22" fmla="*/ 381 w 381"/>
                <a:gd name="T23" fmla="*/ 280 h 384"/>
                <a:gd name="T24" fmla="*/ 370 w 381"/>
                <a:gd name="T25" fmla="*/ 2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384">
                  <a:moveTo>
                    <a:pt x="370" y="233"/>
                  </a:moveTo>
                  <a:cubicBezTo>
                    <a:pt x="372" y="221"/>
                    <a:pt x="374" y="208"/>
                    <a:pt x="374" y="195"/>
                  </a:cubicBezTo>
                  <a:cubicBezTo>
                    <a:pt x="374" y="95"/>
                    <a:pt x="293" y="14"/>
                    <a:pt x="192" y="14"/>
                  </a:cubicBezTo>
                  <a:cubicBezTo>
                    <a:pt x="182" y="14"/>
                    <a:pt x="171" y="15"/>
                    <a:pt x="161" y="17"/>
                  </a:cubicBezTo>
                  <a:cubicBezTo>
                    <a:pt x="144" y="6"/>
                    <a:pt x="125" y="0"/>
                    <a:pt x="104" y="0"/>
                  </a:cubicBezTo>
                  <a:cubicBezTo>
                    <a:pt x="47" y="0"/>
                    <a:pt x="0" y="46"/>
                    <a:pt x="0" y="104"/>
                  </a:cubicBezTo>
                  <a:cubicBezTo>
                    <a:pt x="0" y="123"/>
                    <a:pt x="6" y="142"/>
                    <a:pt x="15" y="157"/>
                  </a:cubicBezTo>
                  <a:cubicBezTo>
                    <a:pt x="12" y="169"/>
                    <a:pt x="11" y="182"/>
                    <a:pt x="11" y="195"/>
                  </a:cubicBezTo>
                  <a:cubicBezTo>
                    <a:pt x="11" y="295"/>
                    <a:pt x="92" y="376"/>
                    <a:pt x="192" y="376"/>
                  </a:cubicBezTo>
                  <a:cubicBezTo>
                    <a:pt x="205" y="376"/>
                    <a:pt x="218" y="375"/>
                    <a:pt x="230" y="373"/>
                  </a:cubicBezTo>
                  <a:cubicBezTo>
                    <a:pt x="244" y="380"/>
                    <a:pt x="260" y="384"/>
                    <a:pt x="277" y="384"/>
                  </a:cubicBezTo>
                  <a:cubicBezTo>
                    <a:pt x="335" y="384"/>
                    <a:pt x="381" y="337"/>
                    <a:pt x="381" y="280"/>
                  </a:cubicBezTo>
                  <a:cubicBezTo>
                    <a:pt x="381" y="263"/>
                    <a:pt x="377" y="247"/>
                    <a:pt x="370" y="233"/>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94">
              <a:extLst>
                <a:ext uri="{FF2B5EF4-FFF2-40B4-BE49-F238E27FC236}">
                  <a16:creationId xmlns:a16="http://schemas.microsoft.com/office/drawing/2014/main" id="{F09F45F9-8E8E-4856-BF87-8C4797172B13}"/>
                </a:ext>
              </a:extLst>
            </p:cNvPr>
            <p:cNvSpPr>
              <a:spLocks/>
            </p:cNvSpPr>
            <p:nvPr/>
          </p:nvSpPr>
          <p:spPr bwMode="auto">
            <a:xfrm>
              <a:off x="3502026" y="2590800"/>
              <a:ext cx="34925" cy="65088"/>
            </a:xfrm>
            <a:custGeom>
              <a:avLst/>
              <a:gdLst>
                <a:gd name="T0" fmla="*/ 50 w 56"/>
                <a:gd name="T1" fmla="*/ 51 h 103"/>
                <a:gd name="T2" fmla="*/ 50 w 56"/>
                <a:gd name="T3" fmla="*/ 47 h 103"/>
                <a:gd name="T4" fmla="*/ 35 w 56"/>
                <a:gd name="T5" fmla="*/ 31 h 103"/>
                <a:gd name="T6" fmla="*/ 22 w 56"/>
                <a:gd name="T7" fmla="*/ 31 h 103"/>
                <a:gd name="T8" fmla="*/ 22 w 56"/>
                <a:gd name="T9" fmla="*/ 0 h 103"/>
                <a:gd name="T10" fmla="*/ 6 w 56"/>
                <a:gd name="T11" fmla="*/ 0 h 103"/>
                <a:gd name="T12" fmla="*/ 6 w 56"/>
                <a:gd name="T13" fmla="*/ 58 h 103"/>
                <a:gd name="T14" fmla="*/ 5 w 56"/>
                <a:gd name="T15" fmla="*/ 58 h 103"/>
                <a:gd name="T16" fmla="*/ 5 w 56"/>
                <a:gd name="T17" fmla="*/ 67 h 103"/>
                <a:gd name="T18" fmla="*/ 2 w 56"/>
                <a:gd name="T19" fmla="*/ 67 h 103"/>
                <a:gd name="T20" fmla="*/ 0 w 56"/>
                <a:gd name="T21" fmla="*/ 100 h 103"/>
                <a:gd name="T22" fmla="*/ 29 w 56"/>
                <a:gd name="T23" fmla="*/ 103 h 103"/>
                <a:gd name="T24" fmla="*/ 27 w 56"/>
                <a:gd name="T25" fmla="*/ 67 h 103"/>
                <a:gd name="T26" fmla="*/ 24 w 56"/>
                <a:gd name="T27" fmla="*/ 67 h 103"/>
                <a:gd name="T28" fmla="*/ 24 w 56"/>
                <a:gd name="T29" fmla="*/ 58 h 103"/>
                <a:gd name="T30" fmla="*/ 22 w 56"/>
                <a:gd name="T31" fmla="*/ 58 h 103"/>
                <a:gd name="T32" fmla="*/ 22 w 56"/>
                <a:gd name="T33" fmla="*/ 36 h 103"/>
                <a:gd name="T34" fmla="*/ 35 w 56"/>
                <a:gd name="T35" fmla="*/ 36 h 103"/>
                <a:gd name="T36" fmla="*/ 45 w 56"/>
                <a:gd name="T37" fmla="*/ 47 h 103"/>
                <a:gd name="T38" fmla="*/ 45 w 56"/>
                <a:gd name="T39" fmla="*/ 51 h 103"/>
                <a:gd name="T40" fmla="*/ 40 w 56"/>
                <a:gd name="T41" fmla="*/ 66 h 103"/>
                <a:gd name="T42" fmla="*/ 41 w 56"/>
                <a:gd name="T43" fmla="*/ 68 h 103"/>
                <a:gd name="T44" fmla="*/ 55 w 56"/>
                <a:gd name="T45" fmla="*/ 68 h 103"/>
                <a:gd name="T46" fmla="*/ 56 w 56"/>
                <a:gd name="T47" fmla="*/ 66 h 103"/>
                <a:gd name="T48" fmla="*/ 50 w 56"/>
                <a:gd name="T49"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103">
                  <a:moveTo>
                    <a:pt x="50" y="51"/>
                  </a:moveTo>
                  <a:lnTo>
                    <a:pt x="50" y="47"/>
                  </a:lnTo>
                  <a:cubicBezTo>
                    <a:pt x="50" y="38"/>
                    <a:pt x="43" y="31"/>
                    <a:pt x="35" y="31"/>
                  </a:cubicBezTo>
                  <a:lnTo>
                    <a:pt x="22" y="31"/>
                  </a:lnTo>
                  <a:lnTo>
                    <a:pt x="22" y="0"/>
                  </a:lnTo>
                  <a:lnTo>
                    <a:pt x="6" y="0"/>
                  </a:lnTo>
                  <a:lnTo>
                    <a:pt x="6" y="58"/>
                  </a:lnTo>
                  <a:lnTo>
                    <a:pt x="5" y="58"/>
                  </a:lnTo>
                  <a:lnTo>
                    <a:pt x="5" y="67"/>
                  </a:lnTo>
                  <a:lnTo>
                    <a:pt x="2" y="67"/>
                  </a:lnTo>
                  <a:lnTo>
                    <a:pt x="0" y="100"/>
                  </a:lnTo>
                  <a:cubicBezTo>
                    <a:pt x="5" y="101"/>
                    <a:pt x="15" y="103"/>
                    <a:pt x="29" y="103"/>
                  </a:cubicBezTo>
                  <a:lnTo>
                    <a:pt x="27" y="67"/>
                  </a:lnTo>
                  <a:lnTo>
                    <a:pt x="24" y="67"/>
                  </a:lnTo>
                  <a:lnTo>
                    <a:pt x="24" y="58"/>
                  </a:lnTo>
                  <a:lnTo>
                    <a:pt x="22" y="58"/>
                  </a:lnTo>
                  <a:lnTo>
                    <a:pt x="22" y="36"/>
                  </a:lnTo>
                  <a:lnTo>
                    <a:pt x="35" y="36"/>
                  </a:lnTo>
                  <a:cubicBezTo>
                    <a:pt x="41" y="36"/>
                    <a:pt x="45" y="41"/>
                    <a:pt x="45" y="47"/>
                  </a:cubicBezTo>
                  <a:lnTo>
                    <a:pt x="45" y="51"/>
                  </a:lnTo>
                  <a:cubicBezTo>
                    <a:pt x="42" y="55"/>
                    <a:pt x="40" y="61"/>
                    <a:pt x="40" y="66"/>
                  </a:cubicBezTo>
                  <a:cubicBezTo>
                    <a:pt x="39" y="67"/>
                    <a:pt x="40" y="68"/>
                    <a:pt x="41" y="68"/>
                  </a:cubicBezTo>
                  <a:lnTo>
                    <a:pt x="55" y="68"/>
                  </a:lnTo>
                  <a:cubicBezTo>
                    <a:pt x="56" y="68"/>
                    <a:pt x="56" y="67"/>
                    <a:pt x="56" y="66"/>
                  </a:cubicBezTo>
                  <a:cubicBezTo>
                    <a:pt x="56" y="61"/>
                    <a:pt x="53" y="55"/>
                    <a:pt x="50"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5">
              <a:extLst>
                <a:ext uri="{FF2B5EF4-FFF2-40B4-BE49-F238E27FC236}">
                  <a16:creationId xmlns:a16="http://schemas.microsoft.com/office/drawing/2014/main" id="{32927BB5-FE6D-4A61-B069-AA2A344F9F7C}"/>
                </a:ext>
              </a:extLst>
            </p:cNvPr>
            <p:cNvSpPr>
              <a:spLocks/>
            </p:cNvSpPr>
            <p:nvPr/>
          </p:nvSpPr>
          <p:spPr bwMode="auto">
            <a:xfrm>
              <a:off x="3430589" y="2487613"/>
              <a:ext cx="42863" cy="74613"/>
            </a:xfrm>
            <a:custGeom>
              <a:avLst/>
              <a:gdLst>
                <a:gd name="T0" fmla="*/ 59 w 67"/>
                <a:gd name="T1" fmla="*/ 0 h 116"/>
                <a:gd name="T2" fmla="*/ 40 w 67"/>
                <a:gd name="T3" fmla="*/ 74 h 116"/>
                <a:gd name="T4" fmla="*/ 0 w 67"/>
                <a:gd name="T5" fmla="*/ 100 h 116"/>
                <a:gd name="T6" fmla="*/ 8 w 67"/>
                <a:gd name="T7" fmla="*/ 116 h 116"/>
                <a:gd name="T8" fmla="*/ 65 w 67"/>
                <a:gd name="T9" fmla="*/ 93 h 116"/>
                <a:gd name="T10" fmla="*/ 67 w 67"/>
                <a:gd name="T11" fmla="*/ 8 h 116"/>
                <a:gd name="T12" fmla="*/ 59 w 67"/>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67" h="116">
                  <a:moveTo>
                    <a:pt x="59" y="0"/>
                  </a:moveTo>
                  <a:lnTo>
                    <a:pt x="40" y="74"/>
                  </a:lnTo>
                  <a:lnTo>
                    <a:pt x="0" y="100"/>
                  </a:lnTo>
                  <a:lnTo>
                    <a:pt x="8" y="116"/>
                  </a:lnTo>
                  <a:lnTo>
                    <a:pt x="65" y="93"/>
                  </a:lnTo>
                  <a:lnTo>
                    <a:pt x="67" y="8"/>
                  </a:lnTo>
                  <a:lnTo>
                    <a:pt x="59"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96">
              <a:extLst>
                <a:ext uri="{FF2B5EF4-FFF2-40B4-BE49-F238E27FC236}">
                  <a16:creationId xmlns:a16="http://schemas.microsoft.com/office/drawing/2014/main" id="{0173EF78-B25E-4CB3-8169-4F99F3A2C6C4}"/>
                </a:ext>
              </a:extLst>
            </p:cNvPr>
            <p:cNvSpPr>
              <a:spLocks/>
            </p:cNvSpPr>
            <p:nvPr/>
          </p:nvSpPr>
          <p:spPr bwMode="auto">
            <a:xfrm>
              <a:off x="3462339" y="2459038"/>
              <a:ext cx="109538" cy="139700"/>
            </a:xfrm>
            <a:custGeom>
              <a:avLst/>
              <a:gdLst>
                <a:gd name="T0" fmla="*/ 152 w 175"/>
                <a:gd name="T1" fmla="*/ 166 h 220"/>
                <a:gd name="T2" fmla="*/ 167 w 175"/>
                <a:gd name="T3" fmla="*/ 22 h 220"/>
                <a:gd name="T4" fmla="*/ 162 w 175"/>
                <a:gd name="T5" fmla="*/ 1 h 220"/>
                <a:gd name="T6" fmla="*/ 122 w 175"/>
                <a:gd name="T7" fmla="*/ 3 h 220"/>
                <a:gd name="T8" fmla="*/ 87 w 175"/>
                <a:gd name="T9" fmla="*/ 2 h 220"/>
                <a:gd name="T10" fmla="*/ 52 w 175"/>
                <a:gd name="T11" fmla="*/ 0 h 220"/>
                <a:gd name="T12" fmla="*/ 32 w 175"/>
                <a:gd name="T13" fmla="*/ 16 h 220"/>
                <a:gd name="T14" fmla="*/ 0 w 175"/>
                <a:gd name="T15" fmla="*/ 220 h 220"/>
                <a:gd name="T16" fmla="*/ 143 w 175"/>
                <a:gd name="T17" fmla="*/ 220 h 220"/>
                <a:gd name="T18" fmla="*/ 163 w 175"/>
                <a:gd name="T19" fmla="*/ 189 h 220"/>
                <a:gd name="T20" fmla="*/ 152 w 175"/>
                <a:gd name="T21" fmla="*/ 16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220">
                  <a:moveTo>
                    <a:pt x="152" y="166"/>
                  </a:moveTo>
                  <a:lnTo>
                    <a:pt x="167" y="22"/>
                  </a:lnTo>
                  <a:cubicBezTo>
                    <a:pt x="167" y="20"/>
                    <a:pt x="175" y="0"/>
                    <a:pt x="162" y="1"/>
                  </a:cubicBezTo>
                  <a:lnTo>
                    <a:pt x="122" y="3"/>
                  </a:lnTo>
                  <a:cubicBezTo>
                    <a:pt x="111" y="3"/>
                    <a:pt x="99" y="3"/>
                    <a:pt x="87" y="2"/>
                  </a:cubicBezTo>
                  <a:lnTo>
                    <a:pt x="52" y="0"/>
                  </a:lnTo>
                  <a:cubicBezTo>
                    <a:pt x="42" y="0"/>
                    <a:pt x="34" y="7"/>
                    <a:pt x="32" y="16"/>
                  </a:cubicBezTo>
                  <a:lnTo>
                    <a:pt x="0" y="220"/>
                  </a:lnTo>
                  <a:lnTo>
                    <a:pt x="143" y="220"/>
                  </a:lnTo>
                  <a:cubicBezTo>
                    <a:pt x="159" y="220"/>
                    <a:pt x="169" y="203"/>
                    <a:pt x="163" y="189"/>
                  </a:cubicBezTo>
                  <a:lnTo>
                    <a:pt x="152" y="16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97">
              <a:extLst>
                <a:ext uri="{FF2B5EF4-FFF2-40B4-BE49-F238E27FC236}">
                  <a16:creationId xmlns:a16="http://schemas.microsoft.com/office/drawing/2014/main" id="{83FDFD09-EE4C-4061-AF65-6331CADB11BF}"/>
                </a:ext>
              </a:extLst>
            </p:cNvPr>
            <p:cNvSpPr>
              <a:spLocks/>
            </p:cNvSpPr>
            <p:nvPr/>
          </p:nvSpPr>
          <p:spPr bwMode="auto">
            <a:xfrm>
              <a:off x="3481389" y="2474913"/>
              <a:ext cx="80963" cy="3175"/>
            </a:xfrm>
            <a:custGeom>
              <a:avLst/>
              <a:gdLst>
                <a:gd name="T0" fmla="*/ 57 w 129"/>
                <a:gd name="T1" fmla="*/ 7 h 7"/>
                <a:gd name="T2" fmla="*/ 0 w 129"/>
                <a:gd name="T3" fmla="*/ 4 h 7"/>
                <a:gd name="T4" fmla="*/ 1 w 129"/>
                <a:gd name="T5" fmla="*/ 0 h 7"/>
                <a:gd name="T6" fmla="*/ 129 w 129"/>
                <a:gd name="T7" fmla="*/ 0 h 7"/>
                <a:gd name="T8" fmla="*/ 129 w 129"/>
                <a:gd name="T9" fmla="*/ 4 h 7"/>
                <a:gd name="T10" fmla="*/ 57 w 129"/>
                <a:gd name="T11" fmla="*/ 7 h 7"/>
              </a:gdLst>
              <a:ahLst/>
              <a:cxnLst>
                <a:cxn ang="0">
                  <a:pos x="T0" y="T1"/>
                </a:cxn>
                <a:cxn ang="0">
                  <a:pos x="T2" y="T3"/>
                </a:cxn>
                <a:cxn ang="0">
                  <a:pos x="T4" y="T5"/>
                </a:cxn>
                <a:cxn ang="0">
                  <a:pos x="T6" y="T7"/>
                </a:cxn>
                <a:cxn ang="0">
                  <a:pos x="T8" y="T9"/>
                </a:cxn>
                <a:cxn ang="0">
                  <a:pos x="T10" y="T11"/>
                </a:cxn>
              </a:cxnLst>
              <a:rect l="0" t="0" r="r" b="b"/>
              <a:pathLst>
                <a:path w="129" h="7">
                  <a:moveTo>
                    <a:pt x="57" y="7"/>
                  </a:moveTo>
                  <a:cubicBezTo>
                    <a:pt x="38" y="7"/>
                    <a:pt x="17" y="6"/>
                    <a:pt x="0" y="4"/>
                  </a:cubicBezTo>
                  <a:lnTo>
                    <a:pt x="1" y="0"/>
                  </a:lnTo>
                  <a:cubicBezTo>
                    <a:pt x="52" y="7"/>
                    <a:pt x="128" y="0"/>
                    <a:pt x="129" y="0"/>
                  </a:cubicBezTo>
                  <a:lnTo>
                    <a:pt x="129" y="4"/>
                  </a:lnTo>
                  <a:cubicBezTo>
                    <a:pt x="129" y="4"/>
                    <a:pt x="95" y="7"/>
                    <a:pt x="57"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98">
              <a:extLst>
                <a:ext uri="{FF2B5EF4-FFF2-40B4-BE49-F238E27FC236}">
                  <a16:creationId xmlns:a16="http://schemas.microsoft.com/office/drawing/2014/main" id="{7DC05171-CC15-4B07-B5A3-DA1044D749FD}"/>
                </a:ext>
              </a:extLst>
            </p:cNvPr>
            <p:cNvSpPr>
              <a:spLocks/>
            </p:cNvSpPr>
            <p:nvPr/>
          </p:nvSpPr>
          <p:spPr bwMode="auto">
            <a:xfrm>
              <a:off x="3475039" y="2493963"/>
              <a:ext cx="84138" cy="4763"/>
            </a:xfrm>
            <a:custGeom>
              <a:avLst/>
              <a:gdLst>
                <a:gd name="T0" fmla="*/ 58 w 133"/>
                <a:gd name="T1" fmla="*/ 7 h 7"/>
                <a:gd name="T2" fmla="*/ 0 w 133"/>
                <a:gd name="T3" fmla="*/ 4 h 7"/>
                <a:gd name="T4" fmla="*/ 1 w 133"/>
                <a:gd name="T5" fmla="*/ 0 h 7"/>
                <a:gd name="T6" fmla="*/ 133 w 133"/>
                <a:gd name="T7" fmla="*/ 0 h 7"/>
                <a:gd name="T8" fmla="*/ 133 w 133"/>
                <a:gd name="T9" fmla="*/ 4 h 7"/>
                <a:gd name="T10" fmla="*/ 58 w 133"/>
                <a:gd name="T11" fmla="*/ 7 h 7"/>
              </a:gdLst>
              <a:ahLst/>
              <a:cxnLst>
                <a:cxn ang="0">
                  <a:pos x="T0" y="T1"/>
                </a:cxn>
                <a:cxn ang="0">
                  <a:pos x="T2" y="T3"/>
                </a:cxn>
                <a:cxn ang="0">
                  <a:pos x="T4" y="T5"/>
                </a:cxn>
                <a:cxn ang="0">
                  <a:pos x="T6" y="T7"/>
                </a:cxn>
                <a:cxn ang="0">
                  <a:pos x="T8" y="T9"/>
                </a:cxn>
                <a:cxn ang="0">
                  <a:pos x="T10" y="T11"/>
                </a:cxn>
              </a:cxnLst>
              <a:rect l="0" t="0" r="r" b="b"/>
              <a:pathLst>
                <a:path w="133" h="7">
                  <a:moveTo>
                    <a:pt x="58" y="7"/>
                  </a:moveTo>
                  <a:cubicBezTo>
                    <a:pt x="38" y="7"/>
                    <a:pt x="17" y="6"/>
                    <a:pt x="0" y="4"/>
                  </a:cubicBezTo>
                  <a:lnTo>
                    <a:pt x="1" y="0"/>
                  </a:lnTo>
                  <a:cubicBezTo>
                    <a:pt x="52" y="7"/>
                    <a:pt x="132" y="0"/>
                    <a:pt x="133" y="0"/>
                  </a:cubicBezTo>
                  <a:lnTo>
                    <a:pt x="133" y="4"/>
                  </a:lnTo>
                  <a:cubicBezTo>
                    <a:pt x="133"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899">
              <a:extLst>
                <a:ext uri="{FF2B5EF4-FFF2-40B4-BE49-F238E27FC236}">
                  <a16:creationId xmlns:a16="http://schemas.microsoft.com/office/drawing/2014/main" id="{D89C6D63-C6EB-43F7-9E0C-BC15825823DE}"/>
                </a:ext>
              </a:extLst>
            </p:cNvPr>
            <p:cNvSpPr>
              <a:spLocks/>
            </p:cNvSpPr>
            <p:nvPr/>
          </p:nvSpPr>
          <p:spPr bwMode="auto">
            <a:xfrm>
              <a:off x="3473451" y="2514600"/>
              <a:ext cx="84138" cy="4763"/>
            </a:xfrm>
            <a:custGeom>
              <a:avLst/>
              <a:gdLst>
                <a:gd name="T0" fmla="*/ 58 w 134"/>
                <a:gd name="T1" fmla="*/ 7 h 7"/>
                <a:gd name="T2" fmla="*/ 0 w 134"/>
                <a:gd name="T3" fmla="*/ 4 h 7"/>
                <a:gd name="T4" fmla="*/ 1 w 134"/>
                <a:gd name="T5" fmla="*/ 0 h 7"/>
                <a:gd name="T6" fmla="*/ 134 w 134"/>
                <a:gd name="T7" fmla="*/ 0 h 7"/>
                <a:gd name="T8" fmla="*/ 134 w 134"/>
                <a:gd name="T9" fmla="*/ 4 h 7"/>
                <a:gd name="T10" fmla="*/ 58 w 134"/>
                <a:gd name="T11" fmla="*/ 7 h 7"/>
              </a:gdLst>
              <a:ahLst/>
              <a:cxnLst>
                <a:cxn ang="0">
                  <a:pos x="T0" y="T1"/>
                </a:cxn>
                <a:cxn ang="0">
                  <a:pos x="T2" y="T3"/>
                </a:cxn>
                <a:cxn ang="0">
                  <a:pos x="T4" y="T5"/>
                </a:cxn>
                <a:cxn ang="0">
                  <a:pos x="T6" y="T7"/>
                </a:cxn>
                <a:cxn ang="0">
                  <a:pos x="T8" y="T9"/>
                </a:cxn>
                <a:cxn ang="0">
                  <a:pos x="T10" y="T11"/>
                </a:cxn>
              </a:cxnLst>
              <a:rect l="0" t="0" r="r" b="b"/>
              <a:pathLst>
                <a:path w="134" h="7">
                  <a:moveTo>
                    <a:pt x="58" y="7"/>
                  </a:moveTo>
                  <a:cubicBezTo>
                    <a:pt x="38" y="7"/>
                    <a:pt x="17" y="6"/>
                    <a:pt x="0" y="4"/>
                  </a:cubicBezTo>
                  <a:lnTo>
                    <a:pt x="1" y="0"/>
                  </a:lnTo>
                  <a:cubicBezTo>
                    <a:pt x="52" y="7"/>
                    <a:pt x="133" y="0"/>
                    <a:pt x="134" y="0"/>
                  </a:cubicBezTo>
                  <a:lnTo>
                    <a:pt x="134" y="4"/>
                  </a:lnTo>
                  <a:cubicBezTo>
                    <a:pt x="134" y="4"/>
                    <a:pt x="97" y="7"/>
                    <a:pt x="58" y="7"/>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00">
              <a:extLst>
                <a:ext uri="{FF2B5EF4-FFF2-40B4-BE49-F238E27FC236}">
                  <a16:creationId xmlns:a16="http://schemas.microsoft.com/office/drawing/2014/main" id="{391716E7-ED57-4484-8550-77C18FC63E5B}"/>
                </a:ext>
              </a:extLst>
            </p:cNvPr>
            <p:cNvSpPr>
              <a:spLocks/>
            </p:cNvSpPr>
            <p:nvPr/>
          </p:nvSpPr>
          <p:spPr bwMode="auto">
            <a:xfrm>
              <a:off x="3471864" y="2536825"/>
              <a:ext cx="84138" cy="1588"/>
            </a:xfrm>
            <a:custGeom>
              <a:avLst/>
              <a:gdLst>
                <a:gd name="T0" fmla="*/ 63 w 134"/>
                <a:gd name="T1" fmla="*/ 4 h 4"/>
                <a:gd name="T2" fmla="*/ 0 w 134"/>
                <a:gd name="T3" fmla="*/ 3 h 4"/>
                <a:gd name="T4" fmla="*/ 1 w 134"/>
                <a:gd name="T5" fmla="*/ 0 h 4"/>
                <a:gd name="T6" fmla="*/ 134 w 134"/>
                <a:gd name="T7" fmla="*/ 0 h 4"/>
                <a:gd name="T8" fmla="*/ 134 w 134"/>
                <a:gd name="T9" fmla="*/ 3 h 4"/>
                <a:gd name="T10" fmla="*/ 63 w 134"/>
                <a:gd name="T11" fmla="*/ 4 h 4"/>
              </a:gdLst>
              <a:ahLst/>
              <a:cxnLst>
                <a:cxn ang="0">
                  <a:pos x="T0" y="T1"/>
                </a:cxn>
                <a:cxn ang="0">
                  <a:pos x="T2" y="T3"/>
                </a:cxn>
                <a:cxn ang="0">
                  <a:pos x="T4" y="T5"/>
                </a:cxn>
                <a:cxn ang="0">
                  <a:pos x="T6" y="T7"/>
                </a:cxn>
                <a:cxn ang="0">
                  <a:pos x="T8" y="T9"/>
                </a:cxn>
                <a:cxn ang="0">
                  <a:pos x="T10" y="T11"/>
                </a:cxn>
              </a:cxnLst>
              <a:rect l="0" t="0" r="r" b="b"/>
              <a:pathLst>
                <a:path w="134" h="4">
                  <a:moveTo>
                    <a:pt x="63" y="4"/>
                  </a:moveTo>
                  <a:cubicBezTo>
                    <a:pt x="43" y="4"/>
                    <a:pt x="21" y="4"/>
                    <a:pt x="0" y="3"/>
                  </a:cubicBezTo>
                  <a:lnTo>
                    <a:pt x="1" y="0"/>
                  </a:lnTo>
                  <a:cubicBezTo>
                    <a:pt x="62" y="1"/>
                    <a:pt x="133" y="0"/>
                    <a:pt x="134" y="0"/>
                  </a:cubicBezTo>
                  <a:lnTo>
                    <a:pt x="134" y="3"/>
                  </a:lnTo>
                  <a:cubicBezTo>
                    <a:pt x="134" y="4"/>
                    <a:pt x="102" y="4"/>
                    <a:pt x="63" y="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901">
              <a:extLst>
                <a:ext uri="{FF2B5EF4-FFF2-40B4-BE49-F238E27FC236}">
                  <a16:creationId xmlns:a16="http://schemas.microsoft.com/office/drawing/2014/main" id="{A4BE9477-412B-440C-B100-A0C14262D470}"/>
                </a:ext>
              </a:extLst>
            </p:cNvPr>
            <p:cNvSpPr>
              <a:spLocks noChangeArrowheads="1"/>
            </p:cNvSpPr>
            <p:nvPr/>
          </p:nvSpPr>
          <p:spPr bwMode="auto">
            <a:xfrm>
              <a:off x="3470276" y="2559050"/>
              <a:ext cx="84138" cy="15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902">
              <a:extLst>
                <a:ext uri="{FF2B5EF4-FFF2-40B4-BE49-F238E27FC236}">
                  <a16:creationId xmlns:a16="http://schemas.microsoft.com/office/drawing/2014/main" id="{A0CB6570-FAFA-4A65-B001-9CD81DF52363}"/>
                </a:ext>
              </a:extLst>
            </p:cNvPr>
            <p:cNvSpPr>
              <a:spLocks noChangeArrowheads="1"/>
            </p:cNvSpPr>
            <p:nvPr/>
          </p:nvSpPr>
          <p:spPr bwMode="auto">
            <a:xfrm>
              <a:off x="3473451" y="2579688"/>
              <a:ext cx="84138" cy="31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03">
              <a:extLst>
                <a:ext uri="{FF2B5EF4-FFF2-40B4-BE49-F238E27FC236}">
                  <a16:creationId xmlns:a16="http://schemas.microsoft.com/office/drawing/2014/main" id="{0F76B205-B884-4D3B-9900-9D9EFFF955BA}"/>
                </a:ext>
              </a:extLst>
            </p:cNvPr>
            <p:cNvSpPr>
              <a:spLocks/>
            </p:cNvSpPr>
            <p:nvPr/>
          </p:nvSpPr>
          <p:spPr bwMode="auto">
            <a:xfrm>
              <a:off x="3484564" y="2459038"/>
              <a:ext cx="85725" cy="149225"/>
            </a:xfrm>
            <a:custGeom>
              <a:avLst/>
              <a:gdLst>
                <a:gd name="T0" fmla="*/ 128 w 135"/>
                <a:gd name="T1" fmla="*/ 183 h 235"/>
                <a:gd name="T2" fmla="*/ 124 w 135"/>
                <a:gd name="T3" fmla="*/ 131 h 235"/>
                <a:gd name="T4" fmla="*/ 135 w 135"/>
                <a:gd name="T5" fmla="*/ 8 h 235"/>
                <a:gd name="T6" fmla="*/ 130 w 135"/>
                <a:gd name="T7" fmla="*/ 1 h 235"/>
                <a:gd name="T8" fmla="*/ 122 w 135"/>
                <a:gd name="T9" fmla="*/ 7 h 235"/>
                <a:gd name="T10" fmla="*/ 109 w 135"/>
                <a:gd name="T11" fmla="*/ 123 h 235"/>
                <a:gd name="T12" fmla="*/ 114 w 135"/>
                <a:gd name="T13" fmla="*/ 193 h 235"/>
                <a:gd name="T14" fmla="*/ 116 w 135"/>
                <a:gd name="T15" fmla="*/ 203 h 235"/>
                <a:gd name="T16" fmla="*/ 108 w 135"/>
                <a:gd name="T17" fmla="*/ 213 h 235"/>
                <a:gd name="T18" fmla="*/ 43 w 135"/>
                <a:gd name="T19" fmla="*/ 212 h 235"/>
                <a:gd name="T20" fmla="*/ 43 w 135"/>
                <a:gd name="T21" fmla="*/ 213 h 235"/>
                <a:gd name="T22" fmla="*/ 39 w 135"/>
                <a:gd name="T23" fmla="*/ 213 h 235"/>
                <a:gd name="T24" fmla="*/ 4 w 135"/>
                <a:gd name="T25" fmla="*/ 223 h 235"/>
                <a:gd name="T26" fmla="*/ 3 w 135"/>
                <a:gd name="T27" fmla="*/ 232 h 235"/>
                <a:gd name="T28" fmla="*/ 11 w 135"/>
                <a:gd name="T29" fmla="*/ 233 h 235"/>
                <a:gd name="T30" fmla="*/ 14 w 135"/>
                <a:gd name="T31" fmla="*/ 232 h 235"/>
                <a:gd name="T32" fmla="*/ 37 w 135"/>
                <a:gd name="T33" fmla="*/ 226 h 235"/>
                <a:gd name="T34" fmla="*/ 43 w 135"/>
                <a:gd name="T35" fmla="*/ 226 h 235"/>
                <a:gd name="T36" fmla="*/ 77 w 135"/>
                <a:gd name="T37" fmla="*/ 226 h 235"/>
                <a:gd name="T38" fmla="*/ 112 w 135"/>
                <a:gd name="T39" fmla="*/ 226 h 235"/>
                <a:gd name="T40" fmla="*/ 132 w 135"/>
                <a:gd name="T41" fmla="*/ 201 h 235"/>
                <a:gd name="T42" fmla="*/ 128 w 135"/>
                <a:gd name="T43" fmla="*/ 18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5" h="235">
                  <a:moveTo>
                    <a:pt x="128" y="183"/>
                  </a:moveTo>
                  <a:cubicBezTo>
                    <a:pt x="124" y="166"/>
                    <a:pt x="123" y="149"/>
                    <a:pt x="124" y="131"/>
                  </a:cubicBezTo>
                  <a:lnTo>
                    <a:pt x="135" y="8"/>
                  </a:lnTo>
                  <a:cubicBezTo>
                    <a:pt x="135" y="5"/>
                    <a:pt x="133" y="2"/>
                    <a:pt x="130" y="1"/>
                  </a:cubicBezTo>
                  <a:cubicBezTo>
                    <a:pt x="126" y="0"/>
                    <a:pt x="123" y="3"/>
                    <a:pt x="122" y="7"/>
                  </a:cubicBezTo>
                  <a:lnTo>
                    <a:pt x="109" y="123"/>
                  </a:lnTo>
                  <a:cubicBezTo>
                    <a:pt x="107" y="146"/>
                    <a:pt x="108" y="170"/>
                    <a:pt x="114" y="193"/>
                  </a:cubicBezTo>
                  <a:lnTo>
                    <a:pt x="116" y="203"/>
                  </a:lnTo>
                  <a:cubicBezTo>
                    <a:pt x="117" y="208"/>
                    <a:pt x="113" y="213"/>
                    <a:pt x="108" y="213"/>
                  </a:cubicBezTo>
                  <a:lnTo>
                    <a:pt x="43" y="212"/>
                  </a:lnTo>
                  <a:lnTo>
                    <a:pt x="43" y="213"/>
                  </a:lnTo>
                  <a:lnTo>
                    <a:pt x="39" y="213"/>
                  </a:lnTo>
                  <a:cubicBezTo>
                    <a:pt x="27" y="213"/>
                    <a:pt x="15" y="216"/>
                    <a:pt x="4" y="223"/>
                  </a:cubicBezTo>
                  <a:cubicBezTo>
                    <a:pt x="1" y="225"/>
                    <a:pt x="0" y="229"/>
                    <a:pt x="3" y="232"/>
                  </a:cubicBezTo>
                  <a:cubicBezTo>
                    <a:pt x="5" y="234"/>
                    <a:pt x="8" y="235"/>
                    <a:pt x="11" y="233"/>
                  </a:cubicBezTo>
                  <a:lnTo>
                    <a:pt x="14" y="232"/>
                  </a:lnTo>
                  <a:cubicBezTo>
                    <a:pt x="21" y="228"/>
                    <a:pt x="29" y="226"/>
                    <a:pt x="37" y="226"/>
                  </a:cubicBezTo>
                  <a:lnTo>
                    <a:pt x="43" y="226"/>
                  </a:lnTo>
                  <a:lnTo>
                    <a:pt x="77" y="226"/>
                  </a:lnTo>
                  <a:lnTo>
                    <a:pt x="112" y="226"/>
                  </a:lnTo>
                  <a:cubicBezTo>
                    <a:pt x="125" y="226"/>
                    <a:pt x="135" y="214"/>
                    <a:pt x="132" y="201"/>
                  </a:cubicBezTo>
                  <a:lnTo>
                    <a:pt x="128" y="183"/>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04">
              <a:extLst>
                <a:ext uri="{FF2B5EF4-FFF2-40B4-BE49-F238E27FC236}">
                  <a16:creationId xmlns:a16="http://schemas.microsoft.com/office/drawing/2014/main" id="{BC804553-B090-4640-A748-131D290C817D}"/>
                </a:ext>
              </a:extLst>
            </p:cNvPr>
            <p:cNvSpPr>
              <a:spLocks/>
            </p:cNvSpPr>
            <p:nvPr/>
          </p:nvSpPr>
          <p:spPr bwMode="auto">
            <a:xfrm>
              <a:off x="3387726" y="2549525"/>
              <a:ext cx="115888" cy="88900"/>
            </a:xfrm>
            <a:custGeom>
              <a:avLst/>
              <a:gdLst>
                <a:gd name="T0" fmla="*/ 39 w 182"/>
                <a:gd name="T1" fmla="*/ 140 h 140"/>
                <a:gd name="T2" fmla="*/ 46 w 182"/>
                <a:gd name="T3" fmla="*/ 91 h 140"/>
                <a:gd name="T4" fmla="*/ 123 w 182"/>
                <a:gd name="T5" fmla="*/ 77 h 140"/>
                <a:gd name="T6" fmla="*/ 160 w 182"/>
                <a:gd name="T7" fmla="*/ 47 h 140"/>
                <a:gd name="T8" fmla="*/ 182 w 182"/>
                <a:gd name="T9" fmla="*/ 0 h 140"/>
                <a:gd name="T10" fmla="*/ 111 w 182"/>
                <a:gd name="T11" fmla="*/ 0 h 140"/>
                <a:gd name="T12" fmla="*/ 102 w 182"/>
                <a:gd name="T13" fmla="*/ 22 h 140"/>
                <a:gd name="T14" fmla="*/ 20 w 182"/>
                <a:gd name="T15" fmla="*/ 46 h 140"/>
                <a:gd name="T16" fmla="*/ 2 w 182"/>
                <a:gd name="T17" fmla="*/ 67 h 140"/>
                <a:gd name="T18" fmla="*/ 0 w 182"/>
                <a:gd name="T19" fmla="*/ 113 h 140"/>
                <a:gd name="T20" fmla="*/ 39 w 182"/>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2" h="140">
                  <a:moveTo>
                    <a:pt x="39" y="140"/>
                  </a:moveTo>
                  <a:lnTo>
                    <a:pt x="46" y="91"/>
                  </a:lnTo>
                  <a:lnTo>
                    <a:pt x="123" y="77"/>
                  </a:lnTo>
                  <a:cubicBezTo>
                    <a:pt x="139" y="74"/>
                    <a:pt x="153" y="63"/>
                    <a:pt x="160" y="47"/>
                  </a:cubicBezTo>
                  <a:lnTo>
                    <a:pt x="182" y="0"/>
                  </a:lnTo>
                  <a:lnTo>
                    <a:pt x="111" y="0"/>
                  </a:lnTo>
                  <a:lnTo>
                    <a:pt x="102" y="22"/>
                  </a:lnTo>
                  <a:lnTo>
                    <a:pt x="20" y="46"/>
                  </a:lnTo>
                  <a:cubicBezTo>
                    <a:pt x="10" y="48"/>
                    <a:pt x="3" y="57"/>
                    <a:pt x="2" y="67"/>
                  </a:cubicBezTo>
                  <a:lnTo>
                    <a:pt x="0" y="113"/>
                  </a:lnTo>
                  <a:cubicBezTo>
                    <a:pt x="0" y="113"/>
                    <a:pt x="16" y="129"/>
                    <a:pt x="39" y="14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05">
              <a:extLst>
                <a:ext uri="{FF2B5EF4-FFF2-40B4-BE49-F238E27FC236}">
                  <a16:creationId xmlns:a16="http://schemas.microsoft.com/office/drawing/2014/main" id="{226205DC-B378-410F-9F88-E6E43EAF291A}"/>
                </a:ext>
              </a:extLst>
            </p:cNvPr>
            <p:cNvSpPr>
              <a:spLocks/>
            </p:cNvSpPr>
            <p:nvPr/>
          </p:nvSpPr>
          <p:spPr bwMode="auto">
            <a:xfrm>
              <a:off x="3451226" y="2533650"/>
              <a:ext cx="74613" cy="117475"/>
            </a:xfrm>
            <a:custGeom>
              <a:avLst/>
              <a:gdLst>
                <a:gd name="T0" fmla="*/ 81 w 118"/>
                <a:gd name="T1" fmla="*/ 0 h 186"/>
                <a:gd name="T2" fmla="*/ 48 w 118"/>
                <a:gd name="T3" fmla="*/ 59 h 186"/>
                <a:gd name="T4" fmla="*/ 20 w 118"/>
                <a:gd name="T5" fmla="*/ 71 h 186"/>
                <a:gd name="T6" fmla="*/ 4 w 118"/>
                <a:gd name="T7" fmla="*/ 107 h 186"/>
                <a:gd name="T8" fmla="*/ 27 w 118"/>
                <a:gd name="T9" fmla="*/ 185 h 186"/>
                <a:gd name="T10" fmla="*/ 60 w 118"/>
                <a:gd name="T11" fmla="*/ 182 h 186"/>
                <a:gd name="T12" fmla="*/ 70 w 118"/>
                <a:gd name="T13" fmla="*/ 186 h 186"/>
                <a:gd name="T14" fmla="*/ 60 w 118"/>
                <a:gd name="T15" fmla="*/ 111 h 186"/>
                <a:gd name="T16" fmla="*/ 69 w 118"/>
                <a:gd name="T17" fmla="*/ 100 h 186"/>
                <a:gd name="T18" fmla="*/ 95 w 118"/>
                <a:gd name="T19" fmla="*/ 97 h 186"/>
                <a:gd name="T20" fmla="*/ 117 w 118"/>
                <a:gd name="T21" fmla="*/ 73 h 186"/>
                <a:gd name="T22" fmla="*/ 118 w 118"/>
                <a:gd name="T23" fmla="*/ 62 h 186"/>
                <a:gd name="T24" fmla="*/ 81 w 118"/>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86">
                  <a:moveTo>
                    <a:pt x="81" y="0"/>
                  </a:moveTo>
                  <a:lnTo>
                    <a:pt x="48" y="59"/>
                  </a:lnTo>
                  <a:lnTo>
                    <a:pt x="20" y="71"/>
                  </a:lnTo>
                  <a:cubicBezTo>
                    <a:pt x="7" y="77"/>
                    <a:pt x="0" y="92"/>
                    <a:pt x="4" y="107"/>
                  </a:cubicBezTo>
                  <a:lnTo>
                    <a:pt x="27" y="185"/>
                  </a:lnTo>
                  <a:cubicBezTo>
                    <a:pt x="32" y="185"/>
                    <a:pt x="44" y="185"/>
                    <a:pt x="60" y="182"/>
                  </a:cubicBezTo>
                  <a:cubicBezTo>
                    <a:pt x="64" y="183"/>
                    <a:pt x="67" y="185"/>
                    <a:pt x="70" y="186"/>
                  </a:cubicBezTo>
                  <a:lnTo>
                    <a:pt x="60" y="111"/>
                  </a:lnTo>
                  <a:cubicBezTo>
                    <a:pt x="59" y="105"/>
                    <a:pt x="63" y="100"/>
                    <a:pt x="69" y="100"/>
                  </a:cubicBezTo>
                  <a:lnTo>
                    <a:pt x="95" y="97"/>
                  </a:lnTo>
                  <a:cubicBezTo>
                    <a:pt x="107" y="96"/>
                    <a:pt x="117" y="86"/>
                    <a:pt x="117" y="73"/>
                  </a:cubicBezTo>
                  <a:lnTo>
                    <a:pt x="118" y="62"/>
                  </a:lnTo>
                  <a:lnTo>
                    <a:pt x="81" y="0"/>
                  </a:lnTo>
                  <a:close/>
                </a:path>
              </a:pathLst>
            </a:custGeom>
            <a:solidFill>
              <a:srgbClr val="0217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6">
              <a:extLst>
                <a:ext uri="{FF2B5EF4-FFF2-40B4-BE49-F238E27FC236}">
                  <a16:creationId xmlns:a16="http://schemas.microsoft.com/office/drawing/2014/main" id="{AE902435-3ED9-41CD-978A-7AB6FDEB2DDC}"/>
                </a:ext>
              </a:extLst>
            </p:cNvPr>
            <p:cNvSpPr>
              <a:spLocks/>
            </p:cNvSpPr>
            <p:nvPr/>
          </p:nvSpPr>
          <p:spPr bwMode="auto">
            <a:xfrm>
              <a:off x="3446464" y="2459038"/>
              <a:ext cx="93663" cy="125413"/>
            </a:xfrm>
            <a:custGeom>
              <a:avLst/>
              <a:gdLst>
                <a:gd name="T0" fmla="*/ 47 w 148"/>
                <a:gd name="T1" fmla="*/ 9 h 198"/>
                <a:gd name="T2" fmla="*/ 78 w 148"/>
                <a:gd name="T3" fmla="*/ 4 h 198"/>
                <a:gd name="T4" fmla="*/ 95 w 148"/>
                <a:gd name="T5" fmla="*/ 1 h 198"/>
                <a:gd name="T6" fmla="*/ 144 w 148"/>
                <a:gd name="T7" fmla="*/ 61 h 198"/>
                <a:gd name="T8" fmla="*/ 124 w 148"/>
                <a:gd name="T9" fmla="*/ 198 h 198"/>
                <a:gd name="T10" fmla="*/ 121 w 148"/>
                <a:gd name="T11" fmla="*/ 196 h 198"/>
                <a:gd name="T12" fmla="*/ 16 w 148"/>
                <a:gd name="T13" fmla="*/ 161 h 198"/>
                <a:gd name="T14" fmla="*/ 0 w 148"/>
                <a:gd name="T15" fmla="*/ 162 h 198"/>
                <a:gd name="T16" fmla="*/ 25 w 148"/>
                <a:gd name="T17" fmla="*/ 113 h 198"/>
                <a:gd name="T18" fmla="*/ 47 w 148"/>
                <a:gd name="T19" fmla="*/ 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98">
                  <a:moveTo>
                    <a:pt x="47" y="9"/>
                  </a:moveTo>
                  <a:cubicBezTo>
                    <a:pt x="61" y="0"/>
                    <a:pt x="78" y="4"/>
                    <a:pt x="78" y="4"/>
                  </a:cubicBezTo>
                  <a:lnTo>
                    <a:pt x="95" y="1"/>
                  </a:lnTo>
                  <a:cubicBezTo>
                    <a:pt x="126" y="4"/>
                    <a:pt x="148" y="33"/>
                    <a:pt x="144" y="61"/>
                  </a:cubicBezTo>
                  <a:lnTo>
                    <a:pt x="124" y="198"/>
                  </a:lnTo>
                  <a:lnTo>
                    <a:pt x="121" y="196"/>
                  </a:lnTo>
                  <a:cubicBezTo>
                    <a:pt x="92" y="172"/>
                    <a:pt x="54" y="160"/>
                    <a:pt x="16" y="161"/>
                  </a:cubicBezTo>
                  <a:lnTo>
                    <a:pt x="0" y="162"/>
                  </a:lnTo>
                  <a:lnTo>
                    <a:pt x="25" y="113"/>
                  </a:lnTo>
                  <a:cubicBezTo>
                    <a:pt x="34" y="89"/>
                    <a:pt x="17" y="30"/>
                    <a:pt x="47"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07">
              <a:extLst>
                <a:ext uri="{FF2B5EF4-FFF2-40B4-BE49-F238E27FC236}">
                  <a16:creationId xmlns:a16="http://schemas.microsoft.com/office/drawing/2014/main" id="{40C72DC4-8CE6-4AFB-8D03-62F3BF0702EA}"/>
                </a:ext>
              </a:extLst>
            </p:cNvPr>
            <p:cNvSpPr>
              <a:spLocks/>
            </p:cNvSpPr>
            <p:nvPr/>
          </p:nvSpPr>
          <p:spPr bwMode="auto">
            <a:xfrm>
              <a:off x="3454401" y="2498725"/>
              <a:ext cx="84138" cy="76200"/>
            </a:xfrm>
            <a:custGeom>
              <a:avLst/>
              <a:gdLst>
                <a:gd name="T0" fmla="*/ 127 w 132"/>
                <a:gd name="T1" fmla="*/ 0 h 120"/>
                <a:gd name="T2" fmla="*/ 86 w 132"/>
                <a:gd name="T3" fmla="*/ 0 h 120"/>
                <a:gd name="T4" fmla="*/ 98 w 132"/>
                <a:gd name="T5" fmla="*/ 71 h 120"/>
                <a:gd name="T6" fmla="*/ 40 w 132"/>
                <a:gd name="T7" fmla="*/ 98 h 120"/>
                <a:gd name="T8" fmla="*/ 17 w 132"/>
                <a:gd name="T9" fmla="*/ 91 h 120"/>
                <a:gd name="T10" fmla="*/ 4 w 132"/>
                <a:gd name="T11" fmla="*/ 96 h 120"/>
                <a:gd name="T12" fmla="*/ 0 w 132"/>
                <a:gd name="T13" fmla="*/ 105 h 120"/>
                <a:gd name="T14" fmla="*/ 11 w 132"/>
                <a:gd name="T15" fmla="*/ 120 h 120"/>
                <a:gd name="T16" fmla="*/ 48 w 132"/>
                <a:gd name="T17" fmla="*/ 117 h 120"/>
                <a:gd name="T18" fmla="*/ 49 w 132"/>
                <a:gd name="T19" fmla="*/ 115 h 120"/>
                <a:gd name="T20" fmla="*/ 124 w 132"/>
                <a:gd name="T21" fmla="*/ 96 h 120"/>
                <a:gd name="T22" fmla="*/ 132 w 132"/>
                <a:gd name="T23" fmla="*/ 85 h 120"/>
                <a:gd name="T24" fmla="*/ 127 w 132"/>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20">
                  <a:moveTo>
                    <a:pt x="127" y="0"/>
                  </a:moveTo>
                  <a:cubicBezTo>
                    <a:pt x="115" y="7"/>
                    <a:pt x="86" y="0"/>
                    <a:pt x="86" y="0"/>
                  </a:cubicBezTo>
                  <a:lnTo>
                    <a:pt x="98" y="71"/>
                  </a:lnTo>
                  <a:lnTo>
                    <a:pt x="40" y="98"/>
                  </a:lnTo>
                  <a:lnTo>
                    <a:pt x="17" y="91"/>
                  </a:lnTo>
                  <a:cubicBezTo>
                    <a:pt x="12" y="90"/>
                    <a:pt x="7" y="92"/>
                    <a:pt x="4" y="96"/>
                  </a:cubicBezTo>
                  <a:lnTo>
                    <a:pt x="0" y="105"/>
                  </a:lnTo>
                  <a:lnTo>
                    <a:pt x="11" y="120"/>
                  </a:lnTo>
                  <a:lnTo>
                    <a:pt x="48" y="117"/>
                  </a:lnTo>
                  <a:lnTo>
                    <a:pt x="49" y="115"/>
                  </a:lnTo>
                  <a:lnTo>
                    <a:pt x="124" y="96"/>
                  </a:lnTo>
                  <a:cubicBezTo>
                    <a:pt x="129" y="95"/>
                    <a:pt x="132" y="90"/>
                    <a:pt x="132" y="85"/>
                  </a:cubicBezTo>
                  <a:cubicBezTo>
                    <a:pt x="131" y="65"/>
                    <a:pt x="128" y="17"/>
                    <a:pt x="127" y="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08">
              <a:extLst>
                <a:ext uri="{FF2B5EF4-FFF2-40B4-BE49-F238E27FC236}">
                  <a16:creationId xmlns:a16="http://schemas.microsoft.com/office/drawing/2014/main" id="{BE83A701-F4E6-47C7-8575-01D964DADEC2}"/>
                </a:ext>
              </a:extLst>
            </p:cNvPr>
            <p:cNvSpPr>
              <a:spLocks/>
            </p:cNvSpPr>
            <p:nvPr/>
          </p:nvSpPr>
          <p:spPr bwMode="auto">
            <a:xfrm>
              <a:off x="3468689" y="2386013"/>
              <a:ext cx="61913" cy="87313"/>
            </a:xfrm>
            <a:custGeom>
              <a:avLst/>
              <a:gdLst>
                <a:gd name="T0" fmla="*/ 92 w 99"/>
                <a:gd name="T1" fmla="*/ 64 h 138"/>
                <a:gd name="T2" fmla="*/ 92 w 99"/>
                <a:gd name="T3" fmla="*/ 64 h 138"/>
                <a:gd name="T4" fmla="*/ 88 w 99"/>
                <a:gd name="T5" fmla="*/ 64 h 138"/>
                <a:gd name="T6" fmla="*/ 91 w 99"/>
                <a:gd name="T7" fmla="*/ 55 h 138"/>
                <a:gd name="T8" fmla="*/ 64 w 99"/>
                <a:gd name="T9" fmla="*/ 6 h 138"/>
                <a:gd name="T10" fmla="*/ 16 w 99"/>
                <a:gd name="T11" fmla="*/ 33 h 138"/>
                <a:gd name="T12" fmla="*/ 4 w 99"/>
                <a:gd name="T13" fmla="*/ 71 h 138"/>
                <a:gd name="T14" fmla="*/ 23 w 99"/>
                <a:gd name="T15" fmla="*/ 108 h 138"/>
                <a:gd name="T16" fmla="*/ 26 w 99"/>
                <a:gd name="T17" fmla="*/ 116 h 138"/>
                <a:gd name="T18" fmla="*/ 28 w 99"/>
                <a:gd name="T19" fmla="*/ 128 h 138"/>
                <a:gd name="T20" fmla="*/ 40 w 99"/>
                <a:gd name="T21" fmla="*/ 137 h 138"/>
                <a:gd name="T22" fmla="*/ 59 w 99"/>
                <a:gd name="T23" fmla="*/ 131 h 138"/>
                <a:gd name="T24" fmla="*/ 64 w 99"/>
                <a:gd name="T25" fmla="*/ 113 h 138"/>
                <a:gd name="T26" fmla="*/ 64 w 99"/>
                <a:gd name="T27" fmla="*/ 108 h 138"/>
                <a:gd name="T28" fmla="*/ 81 w 99"/>
                <a:gd name="T29" fmla="*/ 88 h 138"/>
                <a:gd name="T30" fmla="*/ 94 w 99"/>
                <a:gd name="T31" fmla="*/ 81 h 138"/>
                <a:gd name="T32" fmla="*/ 97 w 99"/>
                <a:gd name="T33" fmla="*/ 73 h 138"/>
                <a:gd name="T34" fmla="*/ 92 w 99"/>
                <a:gd name="T35" fmla="*/ 6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138">
                  <a:moveTo>
                    <a:pt x="92" y="64"/>
                  </a:moveTo>
                  <a:lnTo>
                    <a:pt x="92" y="64"/>
                  </a:lnTo>
                  <a:cubicBezTo>
                    <a:pt x="91" y="63"/>
                    <a:pt x="90" y="63"/>
                    <a:pt x="88" y="64"/>
                  </a:cubicBezTo>
                  <a:lnTo>
                    <a:pt x="91" y="55"/>
                  </a:lnTo>
                  <a:cubicBezTo>
                    <a:pt x="97" y="34"/>
                    <a:pt x="85" y="12"/>
                    <a:pt x="64" y="6"/>
                  </a:cubicBezTo>
                  <a:cubicBezTo>
                    <a:pt x="44" y="0"/>
                    <a:pt x="22" y="12"/>
                    <a:pt x="16" y="33"/>
                  </a:cubicBezTo>
                  <a:lnTo>
                    <a:pt x="4" y="71"/>
                  </a:lnTo>
                  <a:cubicBezTo>
                    <a:pt x="0" y="86"/>
                    <a:pt x="8" y="103"/>
                    <a:pt x="23" y="108"/>
                  </a:cubicBezTo>
                  <a:cubicBezTo>
                    <a:pt x="25" y="110"/>
                    <a:pt x="26" y="113"/>
                    <a:pt x="26" y="116"/>
                  </a:cubicBezTo>
                  <a:lnTo>
                    <a:pt x="28" y="128"/>
                  </a:lnTo>
                  <a:cubicBezTo>
                    <a:pt x="29" y="132"/>
                    <a:pt x="33" y="136"/>
                    <a:pt x="40" y="137"/>
                  </a:cubicBezTo>
                  <a:cubicBezTo>
                    <a:pt x="47" y="138"/>
                    <a:pt x="54" y="136"/>
                    <a:pt x="59" y="131"/>
                  </a:cubicBezTo>
                  <a:cubicBezTo>
                    <a:pt x="63" y="126"/>
                    <a:pt x="65" y="120"/>
                    <a:pt x="64" y="113"/>
                  </a:cubicBezTo>
                  <a:lnTo>
                    <a:pt x="64" y="108"/>
                  </a:lnTo>
                  <a:cubicBezTo>
                    <a:pt x="71" y="103"/>
                    <a:pt x="77" y="97"/>
                    <a:pt x="81" y="88"/>
                  </a:cubicBezTo>
                  <a:cubicBezTo>
                    <a:pt x="86" y="89"/>
                    <a:pt x="92" y="87"/>
                    <a:pt x="94" y="81"/>
                  </a:cubicBezTo>
                  <a:lnTo>
                    <a:pt x="97" y="73"/>
                  </a:lnTo>
                  <a:cubicBezTo>
                    <a:pt x="99" y="69"/>
                    <a:pt x="97" y="65"/>
                    <a:pt x="92" y="64"/>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09">
              <a:extLst>
                <a:ext uri="{FF2B5EF4-FFF2-40B4-BE49-F238E27FC236}">
                  <a16:creationId xmlns:a16="http://schemas.microsoft.com/office/drawing/2014/main" id="{02B712A1-5E82-4E68-AB73-62F0195B33DA}"/>
                </a:ext>
              </a:extLst>
            </p:cNvPr>
            <p:cNvSpPr>
              <a:spLocks/>
            </p:cNvSpPr>
            <p:nvPr/>
          </p:nvSpPr>
          <p:spPr bwMode="auto">
            <a:xfrm>
              <a:off x="3489326" y="2454275"/>
              <a:ext cx="20638" cy="15875"/>
            </a:xfrm>
            <a:custGeom>
              <a:avLst/>
              <a:gdLst>
                <a:gd name="T0" fmla="*/ 30 w 31"/>
                <a:gd name="T1" fmla="*/ 0 h 24"/>
                <a:gd name="T2" fmla="*/ 0 w 31"/>
                <a:gd name="T3" fmla="*/ 3 h 24"/>
                <a:gd name="T4" fmla="*/ 26 w 31"/>
                <a:gd name="T5" fmla="*/ 21 h 24"/>
                <a:gd name="T6" fmla="*/ 30 w 31"/>
                <a:gd name="T7" fmla="*/ 5 h 24"/>
                <a:gd name="T8" fmla="*/ 30 w 31"/>
                <a:gd name="T9" fmla="*/ 0 h 24"/>
              </a:gdLst>
              <a:ahLst/>
              <a:cxnLst>
                <a:cxn ang="0">
                  <a:pos x="T0" y="T1"/>
                </a:cxn>
                <a:cxn ang="0">
                  <a:pos x="T2" y="T3"/>
                </a:cxn>
                <a:cxn ang="0">
                  <a:pos x="T4" y="T5"/>
                </a:cxn>
                <a:cxn ang="0">
                  <a:pos x="T6" y="T7"/>
                </a:cxn>
                <a:cxn ang="0">
                  <a:pos x="T8" y="T9"/>
                </a:cxn>
              </a:cxnLst>
              <a:rect l="0" t="0" r="r" b="b"/>
              <a:pathLst>
                <a:path w="31" h="24">
                  <a:moveTo>
                    <a:pt x="30" y="0"/>
                  </a:moveTo>
                  <a:cubicBezTo>
                    <a:pt x="21" y="5"/>
                    <a:pt x="10" y="6"/>
                    <a:pt x="0" y="3"/>
                  </a:cubicBezTo>
                  <a:cubicBezTo>
                    <a:pt x="0" y="3"/>
                    <a:pt x="5" y="24"/>
                    <a:pt x="26" y="21"/>
                  </a:cubicBezTo>
                  <a:cubicBezTo>
                    <a:pt x="30" y="17"/>
                    <a:pt x="31" y="11"/>
                    <a:pt x="30" y="5"/>
                  </a:cubicBezTo>
                  <a:lnTo>
                    <a:pt x="3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10">
              <a:extLst>
                <a:ext uri="{FF2B5EF4-FFF2-40B4-BE49-F238E27FC236}">
                  <a16:creationId xmlns:a16="http://schemas.microsoft.com/office/drawing/2014/main" id="{1593CB6D-4079-4A43-AE00-E8450740D4A1}"/>
                </a:ext>
              </a:extLst>
            </p:cNvPr>
            <p:cNvSpPr>
              <a:spLocks/>
            </p:cNvSpPr>
            <p:nvPr/>
          </p:nvSpPr>
          <p:spPr bwMode="auto">
            <a:xfrm>
              <a:off x="3468689" y="2395538"/>
              <a:ext cx="20638" cy="58738"/>
            </a:xfrm>
            <a:custGeom>
              <a:avLst/>
              <a:gdLst>
                <a:gd name="T0" fmla="*/ 34 w 34"/>
                <a:gd name="T1" fmla="*/ 9 h 93"/>
                <a:gd name="T2" fmla="*/ 27 w 34"/>
                <a:gd name="T3" fmla="*/ 0 h 93"/>
                <a:gd name="T4" fmla="*/ 14 w 34"/>
                <a:gd name="T5" fmla="*/ 25 h 93"/>
                <a:gd name="T6" fmla="*/ 4 w 34"/>
                <a:gd name="T7" fmla="*/ 56 h 93"/>
                <a:gd name="T8" fmla="*/ 25 w 34"/>
                <a:gd name="T9" fmla="*/ 93 h 93"/>
                <a:gd name="T10" fmla="*/ 32 w 34"/>
                <a:gd name="T11" fmla="*/ 63 h 93"/>
                <a:gd name="T12" fmla="*/ 24 w 34"/>
                <a:gd name="T13" fmla="*/ 61 h 93"/>
                <a:gd name="T14" fmla="*/ 21 w 34"/>
                <a:gd name="T15" fmla="*/ 55 h 93"/>
                <a:gd name="T16" fmla="*/ 28 w 34"/>
                <a:gd name="T17" fmla="*/ 41 h 93"/>
                <a:gd name="T18" fmla="*/ 25 w 34"/>
                <a:gd name="T19" fmla="*/ 28 h 93"/>
                <a:gd name="T20" fmla="*/ 25 w 34"/>
                <a:gd name="T21" fmla="*/ 28 h 93"/>
                <a:gd name="T22" fmla="*/ 34 w 34"/>
                <a:gd name="T23" fmla="*/ 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93">
                  <a:moveTo>
                    <a:pt x="34" y="9"/>
                  </a:moveTo>
                  <a:cubicBezTo>
                    <a:pt x="33" y="4"/>
                    <a:pt x="27" y="0"/>
                    <a:pt x="27" y="0"/>
                  </a:cubicBezTo>
                  <a:cubicBezTo>
                    <a:pt x="27" y="0"/>
                    <a:pt x="17" y="5"/>
                    <a:pt x="14" y="25"/>
                  </a:cubicBezTo>
                  <a:lnTo>
                    <a:pt x="4" y="56"/>
                  </a:lnTo>
                  <a:cubicBezTo>
                    <a:pt x="0" y="72"/>
                    <a:pt x="9" y="89"/>
                    <a:pt x="25" y="93"/>
                  </a:cubicBezTo>
                  <a:cubicBezTo>
                    <a:pt x="19" y="78"/>
                    <a:pt x="32" y="63"/>
                    <a:pt x="32" y="63"/>
                  </a:cubicBezTo>
                  <a:lnTo>
                    <a:pt x="24" y="61"/>
                  </a:lnTo>
                  <a:cubicBezTo>
                    <a:pt x="21" y="60"/>
                    <a:pt x="20" y="58"/>
                    <a:pt x="21" y="55"/>
                  </a:cubicBezTo>
                  <a:lnTo>
                    <a:pt x="28" y="41"/>
                  </a:lnTo>
                  <a:cubicBezTo>
                    <a:pt x="30" y="36"/>
                    <a:pt x="28" y="31"/>
                    <a:pt x="25" y="28"/>
                  </a:cubicBezTo>
                  <a:lnTo>
                    <a:pt x="25" y="28"/>
                  </a:lnTo>
                  <a:cubicBezTo>
                    <a:pt x="25" y="28"/>
                    <a:pt x="29" y="13"/>
                    <a:pt x="34" y="9"/>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11">
              <a:extLst>
                <a:ext uri="{FF2B5EF4-FFF2-40B4-BE49-F238E27FC236}">
                  <a16:creationId xmlns:a16="http://schemas.microsoft.com/office/drawing/2014/main" id="{CA5BC1B7-6783-4546-A0C4-89C41D2C5BEC}"/>
                </a:ext>
              </a:extLst>
            </p:cNvPr>
            <p:cNvSpPr>
              <a:spLocks/>
            </p:cNvSpPr>
            <p:nvPr/>
          </p:nvSpPr>
          <p:spPr bwMode="auto">
            <a:xfrm>
              <a:off x="3500439" y="2422525"/>
              <a:ext cx="6350" cy="4763"/>
            </a:xfrm>
            <a:custGeom>
              <a:avLst/>
              <a:gdLst>
                <a:gd name="T0" fmla="*/ 0 w 9"/>
                <a:gd name="T1" fmla="*/ 4 h 9"/>
                <a:gd name="T2" fmla="*/ 3 w 9"/>
                <a:gd name="T3" fmla="*/ 9 h 9"/>
                <a:gd name="T4" fmla="*/ 8 w 9"/>
                <a:gd name="T5" fmla="*/ 6 h 9"/>
                <a:gd name="T6" fmla="*/ 6 w 9"/>
                <a:gd name="T7" fmla="*/ 1 h 9"/>
                <a:gd name="T8" fmla="*/ 0 w 9"/>
                <a:gd name="T9" fmla="*/ 4 h 9"/>
              </a:gdLst>
              <a:ahLst/>
              <a:cxnLst>
                <a:cxn ang="0">
                  <a:pos x="T0" y="T1"/>
                </a:cxn>
                <a:cxn ang="0">
                  <a:pos x="T2" y="T3"/>
                </a:cxn>
                <a:cxn ang="0">
                  <a:pos x="T4" y="T5"/>
                </a:cxn>
                <a:cxn ang="0">
                  <a:pos x="T6" y="T7"/>
                </a:cxn>
                <a:cxn ang="0">
                  <a:pos x="T8" y="T9"/>
                </a:cxn>
              </a:cxnLst>
              <a:rect l="0" t="0" r="r" b="b"/>
              <a:pathLst>
                <a:path w="9" h="9">
                  <a:moveTo>
                    <a:pt x="0" y="4"/>
                  </a:moveTo>
                  <a:cubicBezTo>
                    <a:pt x="0" y="6"/>
                    <a:pt x="1" y="8"/>
                    <a:pt x="3" y="9"/>
                  </a:cubicBezTo>
                  <a:cubicBezTo>
                    <a:pt x="5" y="9"/>
                    <a:pt x="8" y="8"/>
                    <a:pt x="8" y="6"/>
                  </a:cubicBezTo>
                  <a:cubicBezTo>
                    <a:pt x="9" y="4"/>
                    <a:pt x="8" y="1"/>
                    <a:pt x="6" y="1"/>
                  </a:cubicBezTo>
                  <a:cubicBezTo>
                    <a:pt x="3" y="0"/>
                    <a:pt x="1" y="1"/>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912">
              <a:extLst>
                <a:ext uri="{FF2B5EF4-FFF2-40B4-BE49-F238E27FC236}">
                  <a16:creationId xmlns:a16="http://schemas.microsoft.com/office/drawing/2014/main" id="{0083CE5E-5F30-4F85-8F6E-C25A0F905B80}"/>
                </a:ext>
              </a:extLst>
            </p:cNvPr>
            <p:cNvSpPr>
              <a:spLocks/>
            </p:cNvSpPr>
            <p:nvPr/>
          </p:nvSpPr>
          <p:spPr bwMode="auto">
            <a:xfrm>
              <a:off x="3478214" y="2416175"/>
              <a:ext cx="4763" cy="4763"/>
            </a:xfrm>
            <a:custGeom>
              <a:avLst/>
              <a:gdLst>
                <a:gd name="T0" fmla="*/ 0 w 9"/>
                <a:gd name="T1" fmla="*/ 3 h 9"/>
                <a:gd name="T2" fmla="*/ 3 w 9"/>
                <a:gd name="T3" fmla="*/ 9 h 9"/>
                <a:gd name="T4" fmla="*/ 8 w 9"/>
                <a:gd name="T5" fmla="*/ 6 h 9"/>
                <a:gd name="T6" fmla="*/ 5 w 9"/>
                <a:gd name="T7" fmla="*/ 1 h 9"/>
                <a:gd name="T8" fmla="*/ 0 w 9"/>
                <a:gd name="T9" fmla="*/ 3 h 9"/>
              </a:gdLst>
              <a:ahLst/>
              <a:cxnLst>
                <a:cxn ang="0">
                  <a:pos x="T0" y="T1"/>
                </a:cxn>
                <a:cxn ang="0">
                  <a:pos x="T2" y="T3"/>
                </a:cxn>
                <a:cxn ang="0">
                  <a:pos x="T4" y="T5"/>
                </a:cxn>
                <a:cxn ang="0">
                  <a:pos x="T6" y="T7"/>
                </a:cxn>
                <a:cxn ang="0">
                  <a:pos x="T8" y="T9"/>
                </a:cxn>
              </a:cxnLst>
              <a:rect l="0" t="0" r="r" b="b"/>
              <a:pathLst>
                <a:path w="9" h="9">
                  <a:moveTo>
                    <a:pt x="0" y="3"/>
                  </a:moveTo>
                  <a:cubicBezTo>
                    <a:pt x="0" y="6"/>
                    <a:pt x="1" y="8"/>
                    <a:pt x="3" y="9"/>
                  </a:cubicBezTo>
                  <a:cubicBezTo>
                    <a:pt x="5" y="9"/>
                    <a:pt x="8" y="8"/>
                    <a:pt x="8" y="6"/>
                  </a:cubicBezTo>
                  <a:cubicBezTo>
                    <a:pt x="9" y="4"/>
                    <a:pt x="8" y="1"/>
                    <a:pt x="5" y="1"/>
                  </a:cubicBezTo>
                  <a:cubicBezTo>
                    <a:pt x="3" y="0"/>
                    <a:pt x="1" y="1"/>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13">
              <a:extLst>
                <a:ext uri="{FF2B5EF4-FFF2-40B4-BE49-F238E27FC236}">
                  <a16:creationId xmlns:a16="http://schemas.microsoft.com/office/drawing/2014/main" id="{FF0D1B3C-2D5B-4247-B2C8-E54D6F2A954C}"/>
                </a:ext>
              </a:extLst>
            </p:cNvPr>
            <p:cNvSpPr>
              <a:spLocks/>
            </p:cNvSpPr>
            <p:nvPr/>
          </p:nvSpPr>
          <p:spPr bwMode="auto">
            <a:xfrm>
              <a:off x="3478214" y="2439988"/>
              <a:ext cx="15875" cy="6350"/>
            </a:xfrm>
            <a:custGeom>
              <a:avLst/>
              <a:gdLst>
                <a:gd name="T0" fmla="*/ 25 w 25"/>
                <a:gd name="T1" fmla="*/ 7 h 10"/>
                <a:gd name="T2" fmla="*/ 0 w 25"/>
                <a:gd name="T3" fmla="*/ 0 h 10"/>
                <a:gd name="T4" fmla="*/ 4 w 25"/>
                <a:gd name="T5" fmla="*/ 4 h 10"/>
                <a:gd name="T6" fmla="*/ 19 w 25"/>
                <a:gd name="T7" fmla="*/ 8 h 10"/>
                <a:gd name="T8" fmla="*/ 25 w 25"/>
                <a:gd name="T9" fmla="*/ 7 h 10"/>
              </a:gdLst>
              <a:ahLst/>
              <a:cxnLst>
                <a:cxn ang="0">
                  <a:pos x="T0" y="T1"/>
                </a:cxn>
                <a:cxn ang="0">
                  <a:pos x="T2" y="T3"/>
                </a:cxn>
                <a:cxn ang="0">
                  <a:pos x="T4" y="T5"/>
                </a:cxn>
                <a:cxn ang="0">
                  <a:pos x="T6" y="T7"/>
                </a:cxn>
                <a:cxn ang="0">
                  <a:pos x="T8" y="T9"/>
                </a:cxn>
              </a:cxnLst>
              <a:rect l="0" t="0" r="r" b="b"/>
              <a:pathLst>
                <a:path w="25" h="10">
                  <a:moveTo>
                    <a:pt x="25" y="7"/>
                  </a:moveTo>
                  <a:lnTo>
                    <a:pt x="0" y="0"/>
                  </a:lnTo>
                  <a:lnTo>
                    <a:pt x="4" y="4"/>
                  </a:lnTo>
                  <a:cubicBezTo>
                    <a:pt x="8" y="8"/>
                    <a:pt x="13" y="10"/>
                    <a:pt x="19" y="8"/>
                  </a:cubicBezTo>
                  <a:lnTo>
                    <a:pt x="2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914">
              <a:extLst>
                <a:ext uri="{FF2B5EF4-FFF2-40B4-BE49-F238E27FC236}">
                  <a16:creationId xmlns:a16="http://schemas.microsoft.com/office/drawing/2014/main" id="{C7ADAFE7-DAB1-4D75-BC19-B986516ACB72}"/>
                </a:ext>
              </a:extLst>
            </p:cNvPr>
            <p:cNvSpPr>
              <a:spLocks/>
            </p:cNvSpPr>
            <p:nvPr/>
          </p:nvSpPr>
          <p:spPr bwMode="auto">
            <a:xfrm>
              <a:off x="3482976" y="2386013"/>
              <a:ext cx="50800" cy="49213"/>
            </a:xfrm>
            <a:custGeom>
              <a:avLst/>
              <a:gdLst>
                <a:gd name="T0" fmla="*/ 51 w 80"/>
                <a:gd name="T1" fmla="*/ 76 h 78"/>
                <a:gd name="T2" fmla="*/ 58 w 80"/>
                <a:gd name="T3" fmla="*/ 78 h 78"/>
                <a:gd name="T4" fmla="*/ 60 w 80"/>
                <a:gd name="T5" fmla="*/ 70 h 78"/>
                <a:gd name="T6" fmla="*/ 68 w 80"/>
                <a:gd name="T7" fmla="*/ 64 h 78"/>
                <a:gd name="T8" fmla="*/ 72 w 80"/>
                <a:gd name="T9" fmla="*/ 52 h 78"/>
                <a:gd name="T10" fmla="*/ 47 w 80"/>
                <a:gd name="T11" fmla="*/ 8 h 78"/>
                <a:gd name="T12" fmla="*/ 33 w 80"/>
                <a:gd name="T13" fmla="*/ 5 h 78"/>
                <a:gd name="T14" fmla="*/ 19 w 80"/>
                <a:gd name="T15" fmla="*/ 3 h 78"/>
                <a:gd name="T16" fmla="*/ 12 w 80"/>
                <a:gd name="T17" fmla="*/ 0 h 78"/>
                <a:gd name="T18" fmla="*/ 12 w 80"/>
                <a:gd name="T19" fmla="*/ 8 h 78"/>
                <a:gd name="T20" fmla="*/ 11 w 80"/>
                <a:gd name="T21" fmla="*/ 8 h 78"/>
                <a:gd name="T22" fmla="*/ 0 w 80"/>
                <a:gd name="T23" fmla="*/ 5 h 78"/>
                <a:gd name="T24" fmla="*/ 5 w 80"/>
                <a:gd name="T25" fmla="*/ 18 h 78"/>
                <a:gd name="T26" fmla="*/ 19 w 80"/>
                <a:gd name="T27" fmla="*/ 31 h 78"/>
                <a:gd name="T28" fmla="*/ 24 w 80"/>
                <a:gd name="T29" fmla="*/ 33 h 78"/>
                <a:gd name="T30" fmla="*/ 29 w 80"/>
                <a:gd name="T31" fmla="*/ 33 h 78"/>
                <a:gd name="T32" fmla="*/ 40 w 80"/>
                <a:gd name="T33" fmla="*/ 32 h 78"/>
                <a:gd name="T34" fmla="*/ 57 w 80"/>
                <a:gd name="T35" fmla="*/ 40 h 78"/>
                <a:gd name="T36" fmla="*/ 61 w 80"/>
                <a:gd name="T37" fmla="*/ 46 h 78"/>
                <a:gd name="T38" fmla="*/ 61 w 80"/>
                <a:gd name="T39" fmla="*/ 54 h 78"/>
                <a:gd name="T40" fmla="*/ 51 w 80"/>
                <a:gd name="T41"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78">
                  <a:moveTo>
                    <a:pt x="51" y="76"/>
                  </a:moveTo>
                  <a:lnTo>
                    <a:pt x="58" y="78"/>
                  </a:lnTo>
                  <a:lnTo>
                    <a:pt x="60" y="70"/>
                  </a:lnTo>
                  <a:cubicBezTo>
                    <a:pt x="61" y="66"/>
                    <a:pt x="65" y="64"/>
                    <a:pt x="68" y="64"/>
                  </a:cubicBezTo>
                  <a:cubicBezTo>
                    <a:pt x="70" y="59"/>
                    <a:pt x="71" y="55"/>
                    <a:pt x="72" y="52"/>
                  </a:cubicBezTo>
                  <a:cubicBezTo>
                    <a:pt x="80" y="26"/>
                    <a:pt x="61" y="12"/>
                    <a:pt x="47" y="8"/>
                  </a:cubicBezTo>
                  <a:cubicBezTo>
                    <a:pt x="41" y="6"/>
                    <a:pt x="36" y="5"/>
                    <a:pt x="33" y="5"/>
                  </a:cubicBezTo>
                  <a:cubicBezTo>
                    <a:pt x="28" y="5"/>
                    <a:pt x="24" y="4"/>
                    <a:pt x="19" y="3"/>
                  </a:cubicBezTo>
                  <a:lnTo>
                    <a:pt x="12" y="0"/>
                  </a:lnTo>
                  <a:lnTo>
                    <a:pt x="12" y="8"/>
                  </a:lnTo>
                  <a:lnTo>
                    <a:pt x="11" y="8"/>
                  </a:lnTo>
                  <a:cubicBezTo>
                    <a:pt x="8" y="8"/>
                    <a:pt x="4" y="7"/>
                    <a:pt x="0" y="5"/>
                  </a:cubicBezTo>
                  <a:lnTo>
                    <a:pt x="5" y="18"/>
                  </a:lnTo>
                  <a:cubicBezTo>
                    <a:pt x="7" y="24"/>
                    <a:pt x="13" y="29"/>
                    <a:pt x="19" y="31"/>
                  </a:cubicBezTo>
                  <a:lnTo>
                    <a:pt x="24" y="33"/>
                  </a:lnTo>
                  <a:cubicBezTo>
                    <a:pt x="26" y="33"/>
                    <a:pt x="27" y="33"/>
                    <a:pt x="29" y="33"/>
                  </a:cubicBezTo>
                  <a:lnTo>
                    <a:pt x="40" y="32"/>
                  </a:lnTo>
                  <a:cubicBezTo>
                    <a:pt x="47" y="31"/>
                    <a:pt x="54" y="34"/>
                    <a:pt x="57" y="40"/>
                  </a:cubicBezTo>
                  <a:lnTo>
                    <a:pt x="61" y="46"/>
                  </a:lnTo>
                  <a:cubicBezTo>
                    <a:pt x="62" y="48"/>
                    <a:pt x="62" y="51"/>
                    <a:pt x="61" y="54"/>
                  </a:cubicBezTo>
                  <a:lnTo>
                    <a:pt x="5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15">
              <a:extLst>
                <a:ext uri="{FF2B5EF4-FFF2-40B4-BE49-F238E27FC236}">
                  <a16:creationId xmlns:a16="http://schemas.microsoft.com/office/drawing/2014/main" id="{8C9F7D97-8EB9-465F-9D45-5711C2CF403B}"/>
                </a:ext>
              </a:extLst>
            </p:cNvPr>
            <p:cNvSpPr>
              <a:spLocks/>
            </p:cNvSpPr>
            <p:nvPr/>
          </p:nvSpPr>
          <p:spPr bwMode="auto">
            <a:xfrm>
              <a:off x="3500439" y="2417763"/>
              <a:ext cx="9525" cy="6350"/>
            </a:xfrm>
            <a:custGeom>
              <a:avLst/>
              <a:gdLst>
                <a:gd name="T0" fmla="*/ 14 w 15"/>
                <a:gd name="T1" fmla="*/ 10 h 10"/>
                <a:gd name="T2" fmla="*/ 12 w 15"/>
                <a:gd name="T3" fmla="*/ 9 h 10"/>
                <a:gd name="T4" fmla="*/ 2 w 15"/>
                <a:gd name="T5" fmla="*/ 3 h 10"/>
                <a:gd name="T6" fmla="*/ 2 w 15"/>
                <a:gd name="T7" fmla="*/ 3 h 10"/>
                <a:gd name="T8" fmla="*/ 0 w 15"/>
                <a:gd name="T9" fmla="*/ 1 h 10"/>
                <a:gd name="T10" fmla="*/ 2 w 15"/>
                <a:gd name="T11" fmla="*/ 0 h 10"/>
                <a:gd name="T12" fmla="*/ 2 w 15"/>
                <a:gd name="T13" fmla="*/ 0 h 10"/>
                <a:gd name="T14" fmla="*/ 15 w 15"/>
                <a:gd name="T15" fmla="*/ 8 h 10"/>
                <a:gd name="T16" fmla="*/ 14 w 15"/>
                <a:gd name="T17" fmla="*/ 10 h 10"/>
                <a:gd name="T18" fmla="*/ 14 w 15"/>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0">
                  <a:moveTo>
                    <a:pt x="14" y="10"/>
                  </a:moveTo>
                  <a:cubicBezTo>
                    <a:pt x="13" y="10"/>
                    <a:pt x="13" y="10"/>
                    <a:pt x="12" y="9"/>
                  </a:cubicBezTo>
                  <a:cubicBezTo>
                    <a:pt x="12" y="9"/>
                    <a:pt x="8" y="3"/>
                    <a:pt x="2" y="3"/>
                  </a:cubicBezTo>
                  <a:lnTo>
                    <a:pt x="2" y="3"/>
                  </a:lnTo>
                  <a:cubicBezTo>
                    <a:pt x="1" y="3"/>
                    <a:pt x="0" y="2"/>
                    <a:pt x="0" y="1"/>
                  </a:cubicBezTo>
                  <a:cubicBezTo>
                    <a:pt x="0" y="1"/>
                    <a:pt x="1" y="0"/>
                    <a:pt x="2" y="0"/>
                  </a:cubicBezTo>
                  <a:lnTo>
                    <a:pt x="2" y="0"/>
                  </a:lnTo>
                  <a:cubicBezTo>
                    <a:pt x="10" y="0"/>
                    <a:pt x="15" y="7"/>
                    <a:pt x="15" y="8"/>
                  </a:cubicBezTo>
                  <a:cubicBezTo>
                    <a:pt x="15" y="9"/>
                    <a:pt x="15" y="9"/>
                    <a:pt x="14" y="10"/>
                  </a:cubicBezTo>
                  <a:cubicBezTo>
                    <a:pt x="14" y="10"/>
                    <a:pt x="14" y="10"/>
                    <a:pt x="1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16">
              <a:extLst>
                <a:ext uri="{FF2B5EF4-FFF2-40B4-BE49-F238E27FC236}">
                  <a16:creationId xmlns:a16="http://schemas.microsoft.com/office/drawing/2014/main" id="{026E49CA-4F9A-4B6F-89DB-0A9729BCD5E0}"/>
                </a:ext>
              </a:extLst>
            </p:cNvPr>
            <p:cNvSpPr>
              <a:spLocks/>
            </p:cNvSpPr>
            <p:nvPr/>
          </p:nvSpPr>
          <p:spPr bwMode="auto">
            <a:xfrm>
              <a:off x="3475039" y="2409825"/>
              <a:ext cx="11113" cy="4763"/>
            </a:xfrm>
            <a:custGeom>
              <a:avLst/>
              <a:gdLst>
                <a:gd name="T0" fmla="*/ 15 w 17"/>
                <a:gd name="T1" fmla="*/ 9 h 9"/>
                <a:gd name="T2" fmla="*/ 14 w 17"/>
                <a:gd name="T3" fmla="*/ 8 h 9"/>
                <a:gd name="T4" fmla="*/ 2 w 17"/>
                <a:gd name="T5" fmla="*/ 5 h 9"/>
                <a:gd name="T6" fmla="*/ 0 w 17"/>
                <a:gd name="T7" fmla="*/ 4 h 9"/>
                <a:gd name="T8" fmla="*/ 1 w 17"/>
                <a:gd name="T9" fmla="*/ 3 h 9"/>
                <a:gd name="T10" fmla="*/ 16 w 17"/>
                <a:gd name="T11" fmla="*/ 6 h 9"/>
                <a:gd name="T12" fmla="*/ 16 w 17"/>
                <a:gd name="T13" fmla="*/ 8 h 9"/>
                <a:gd name="T14" fmla="*/ 15 w 1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5" y="9"/>
                  </a:moveTo>
                  <a:cubicBezTo>
                    <a:pt x="15" y="9"/>
                    <a:pt x="14" y="8"/>
                    <a:pt x="14" y="8"/>
                  </a:cubicBezTo>
                  <a:cubicBezTo>
                    <a:pt x="9" y="3"/>
                    <a:pt x="2" y="5"/>
                    <a:pt x="2" y="5"/>
                  </a:cubicBezTo>
                  <a:cubicBezTo>
                    <a:pt x="1" y="6"/>
                    <a:pt x="0" y="5"/>
                    <a:pt x="0" y="4"/>
                  </a:cubicBezTo>
                  <a:cubicBezTo>
                    <a:pt x="0" y="4"/>
                    <a:pt x="0" y="3"/>
                    <a:pt x="1" y="3"/>
                  </a:cubicBezTo>
                  <a:cubicBezTo>
                    <a:pt x="2" y="2"/>
                    <a:pt x="10" y="0"/>
                    <a:pt x="16" y="6"/>
                  </a:cubicBezTo>
                  <a:cubicBezTo>
                    <a:pt x="17" y="7"/>
                    <a:pt x="17" y="7"/>
                    <a:pt x="16" y="8"/>
                  </a:cubicBezTo>
                  <a:cubicBezTo>
                    <a:pt x="16" y="8"/>
                    <a:pt x="16" y="9"/>
                    <a:pt x="1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917">
              <a:extLst>
                <a:ext uri="{FF2B5EF4-FFF2-40B4-BE49-F238E27FC236}">
                  <a16:creationId xmlns:a16="http://schemas.microsoft.com/office/drawing/2014/main" id="{1FD39212-8DD1-45E6-B46C-CCEA1DA1F76B}"/>
                </a:ext>
              </a:extLst>
            </p:cNvPr>
            <p:cNvSpPr>
              <a:spLocks/>
            </p:cNvSpPr>
            <p:nvPr/>
          </p:nvSpPr>
          <p:spPr bwMode="auto">
            <a:xfrm>
              <a:off x="3460751" y="2498725"/>
              <a:ext cx="66675" cy="65088"/>
            </a:xfrm>
            <a:custGeom>
              <a:avLst/>
              <a:gdLst>
                <a:gd name="T0" fmla="*/ 101 w 104"/>
                <a:gd name="T1" fmla="*/ 58 h 103"/>
                <a:gd name="T2" fmla="*/ 86 w 104"/>
                <a:gd name="T3" fmla="*/ 2 h 103"/>
                <a:gd name="T4" fmla="*/ 76 w 104"/>
                <a:gd name="T5" fmla="*/ 0 h 103"/>
                <a:gd name="T6" fmla="*/ 88 w 104"/>
                <a:gd name="T7" fmla="*/ 71 h 103"/>
                <a:gd name="T8" fmla="*/ 28 w 104"/>
                <a:gd name="T9" fmla="*/ 97 h 103"/>
                <a:gd name="T10" fmla="*/ 7 w 104"/>
                <a:gd name="T11" fmla="*/ 90 h 103"/>
                <a:gd name="T12" fmla="*/ 0 w 104"/>
                <a:gd name="T13" fmla="*/ 90 h 103"/>
                <a:gd name="T14" fmla="*/ 2 w 104"/>
                <a:gd name="T15" fmla="*/ 100 h 103"/>
                <a:gd name="T16" fmla="*/ 32 w 104"/>
                <a:gd name="T17" fmla="*/ 103 h 103"/>
                <a:gd name="T18" fmla="*/ 87 w 104"/>
                <a:gd name="T19" fmla="*/ 85 h 103"/>
                <a:gd name="T20" fmla="*/ 101 w 104"/>
                <a:gd name="T21" fmla="*/ 5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03">
                  <a:moveTo>
                    <a:pt x="101" y="58"/>
                  </a:moveTo>
                  <a:lnTo>
                    <a:pt x="86" y="2"/>
                  </a:lnTo>
                  <a:lnTo>
                    <a:pt x="76" y="0"/>
                  </a:lnTo>
                  <a:lnTo>
                    <a:pt x="88" y="71"/>
                  </a:lnTo>
                  <a:lnTo>
                    <a:pt x="28" y="97"/>
                  </a:lnTo>
                  <a:lnTo>
                    <a:pt x="7" y="90"/>
                  </a:lnTo>
                  <a:cubicBezTo>
                    <a:pt x="4" y="89"/>
                    <a:pt x="2" y="89"/>
                    <a:pt x="0" y="90"/>
                  </a:cubicBezTo>
                  <a:lnTo>
                    <a:pt x="2" y="100"/>
                  </a:lnTo>
                  <a:lnTo>
                    <a:pt x="32" y="103"/>
                  </a:lnTo>
                  <a:lnTo>
                    <a:pt x="87" y="85"/>
                  </a:lnTo>
                  <a:cubicBezTo>
                    <a:pt x="98" y="81"/>
                    <a:pt x="104" y="69"/>
                    <a:pt x="101" y="58"/>
                  </a:cubicBez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918">
              <a:extLst>
                <a:ext uri="{FF2B5EF4-FFF2-40B4-BE49-F238E27FC236}">
                  <a16:creationId xmlns:a16="http://schemas.microsoft.com/office/drawing/2014/main" id="{0DB5B7A7-4A0A-4B37-BD28-1692BC119710}"/>
                </a:ext>
              </a:extLst>
            </p:cNvPr>
            <p:cNvSpPr>
              <a:spLocks/>
            </p:cNvSpPr>
            <p:nvPr/>
          </p:nvSpPr>
          <p:spPr bwMode="auto">
            <a:xfrm>
              <a:off x="3379789" y="2533650"/>
              <a:ext cx="130175" cy="49213"/>
            </a:xfrm>
            <a:custGeom>
              <a:avLst/>
              <a:gdLst>
                <a:gd name="T0" fmla="*/ 1 w 207"/>
                <a:gd name="T1" fmla="*/ 10 h 76"/>
                <a:gd name="T2" fmla="*/ 6 w 207"/>
                <a:gd name="T3" fmla="*/ 8 h 76"/>
                <a:gd name="T4" fmla="*/ 108 w 207"/>
                <a:gd name="T5" fmla="*/ 0 h 76"/>
                <a:gd name="T6" fmla="*/ 118 w 207"/>
                <a:gd name="T7" fmla="*/ 6 h 76"/>
                <a:gd name="T8" fmla="*/ 144 w 207"/>
                <a:gd name="T9" fmla="*/ 59 h 76"/>
                <a:gd name="T10" fmla="*/ 147 w 207"/>
                <a:gd name="T11" fmla="*/ 61 h 76"/>
                <a:gd name="T12" fmla="*/ 206 w 207"/>
                <a:gd name="T13" fmla="*/ 56 h 76"/>
                <a:gd name="T14" fmla="*/ 207 w 207"/>
                <a:gd name="T15" fmla="*/ 62 h 76"/>
                <a:gd name="T16" fmla="*/ 141 w 207"/>
                <a:gd name="T17" fmla="*/ 67 h 76"/>
                <a:gd name="T18" fmla="*/ 34 w 207"/>
                <a:gd name="T19" fmla="*/ 76 h 76"/>
                <a:gd name="T20" fmla="*/ 0 w 207"/>
                <a:gd name="T21" fmla="*/ 11 h 76"/>
                <a:gd name="T22" fmla="*/ 1 w 207"/>
                <a:gd name="T2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76">
                  <a:moveTo>
                    <a:pt x="1" y="10"/>
                  </a:moveTo>
                  <a:cubicBezTo>
                    <a:pt x="2" y="9"/>
                    <a:pt x="4" y="8"/>
                    <a:pt x="6" y="8"/>
                  </a:cubicBezTo>
                  <a:lnTo>
                    <a:pt x="108" y="0"/>
                  </a:lnTo>
                  <a:cubicBezTo>
                    <a:pt x="112" y="0"/>
                    <a:pt x="116" y="2"/>
                    <a:pt x="118" y="6"/>
                  </a:cubicBezTo>
                  <a:lnTo>
                    <a:pt x="144" y="59"/>
                  </a:lnTo>
                  <a:cubicBezTo>
                    <a:pt x="145" y="60"/>
                    <a:pt x="146" y="61"/>
                    <a:pt x="147" y="61"/>
                  </a:cubicBezTo>
                  <a:lnTo>
                    <a:pt x="206" y="56"/>
                  </a:lnTo>
                  <a:lnTo>
                    <a:pt x="207" y="62"/>
                  </a:lnTo>
                  <a:lnTo>
                    <a:pt x="141" y="67"/>
                  </a:lnTo>
                  <a:lnTo>
                    <a:pt x="34" y="76"/>
                  </a:lnTo>
                  <a:lnTo>
                    <a:pt x="0" y="11"/>
                  </a:lnTo>
                  <a:lnTo>
                    <a:pt x="1" y="1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919">
              <a:extLst>
                <a:ext uri="{FF2B5EF4-FFF2-40B4-BE49-F238E27FC236}">
                  <a16:creationId xmlns:a16="http://schemas.microsoft.com/office/drawing/2014/main" id="{B7E21F25-9E00-432D-9593-D4ACFF9FF77B}"/>
                </a:ext>
              </a:extLst>
            </p:cNvPr>
            <p:cNvSpPr>
              <a:spLocks/>
            </p:cNvSpPr>
            <p:nvPr/>
          </p:nvSpPr>
          <p:spPr bwMode="auto">
            <a:xfrm>
              <a:off x="3376614" y="2535238"/>
              <a:ext cx="100013" cy="47625"/>
            </a:xfrm>
            <a:custGeom>
              <a:avLst/>
              <a:gdLst>
                <a:gd name="T0" fmla="*/ 4 w 157"/>
                <a:gd name="T1" fmla="*/ 9 h 74"/>
                <a:gd name="T2" fmla="*/ 107 w 157"/>
                <a:gd name="T3" fmla="*/ 1 h 74"/>
                <a:gd name="T4" fmla="*/ 115 w 157"/>
                <a:gd name="T5" fmla="*/ 5 h 74"/>
                <a:gd name="T6" fmla="*/ 142 w 157"/>
                <a:gd name="T7" fmla="*/ 60 h 74"/>
                <a:gd name="T8" fmla="*/ 150 w 157"/>
                <a:gd name="T9" fmla="*/ 65 h 74"/>
                <a:gd name="T10" fmla="*/ 157 w 157"/>
                <a:gd name="T11" fmla="*/ 64 h 74"/>
                <a:gd name="T12" fmla="*/ 31 w 157"/>
                <a:gd name="T13" fmla="*/ 74 h 74"/>
                <a:gd name="T14" fmla="*/ 1 w 157"/>
                <a:gd name="T15" fmla="*/ 13 h 74"/>
                <a:gd name="T16" fmla="*/ 4 w 157"/>
                <a:gd name="T17"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74">
                  <a:moveTo>
                    <a:pt x="4" y="9"/>
                  </a:moveTo>
                  <a:lnTo>
                    <a:pt x="107" y="1"/>
                  </a:lnTo>
                  <a:cubicBezTo>
                    <a:pt x="111" y="0"/>
                    <a:pt x="114" y="2"/>
                    <a:pt x="115" y="5"/>
                  </a:cubicBezTo>
                  <a:lnTo>
                    <a:pt x="142" y="60"/>
                  </a:lnTo>
                  <a:cubicBezTo>
                    <a:pt x="143" y="63"/>
                    <a:pt x="146" y="65"/>
                    <a:pt x="150" y="65"/>
                  </a:cubicBezTo>
                  <a:lnTo>
                    <a:pt x="157" y="64"/>
                  </a:lnTo>
                  <a:lnTo>
                    <a:pt x="31" y="74"/>
                  </a:lnTo>
                  <a:lnTo>
                    <a:pt x="1" y="13"/>
                  </a:lnTo>
                  <a:cubicBezTo>
                    <a:pt x="0" y="12"/>
                    <a:pt x="2" y="9"/>
                    <a:pt x="4" y="9"/>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920">
              <a:extLst>
                <a:ext uri="{FF2B5EF4-FFF2-40B4-BE49-F238E27FC236}">
                  <a16:creationId xmlns:a16="http://schemas.microsoft.com/office/drawing/2014/main" id="{CCF669F9-9D6A-46B0-97BC-CECA77702185}"/>
                </a:ext>
              </a:extLst>
            </p:cNvPr>
            <p:cNvSpPr>
              <a:spLocks/>
            </p:cNvSpPr>
            <p:nvPr/>
          </p:nvSpPr>
          <p:spPr bwMode="auto">
            <a:xfrm>
              <a:off x="3394076" y="2571750"/>
              <a:ext cx="73025" cy="6350"/>
            </a:xfrm>
            <a:custGeom>
              <a:avLst/>
              <a:gdLst>
                <a:gd name="T0" fmla="*/ 0 w 115"/>
                <a:gd name="T1" fmla="*/ 9 h 12"/>
                <a:gd name="T2" fmla="*/ 114 w 115"/>
                <a:gd name="T3" fmla="*/ 0 h 12"/>
                <a:gd name="T4" fmla="*/ 115 w 115"/>
                <a:gd name="T5" fmla="*/ 2 h 12"/>
                <a:gd name="T6" fmla="*/ 1 w 115"/>
                <a:gd name="T7" fmla="*/ 12 h 12"/>
                <a:gd name="T8" fmla="*/ 0 w 115"/>
                <a:gd name="T9" fmla="*/ 9 h 12"/>
              </a:gdLst>
              <a:ahLst/>
              <a:cxnLst>
                <a:cxn ang="0">
                  <a:pos x="T0" y="T1"/>
                </a:cxn>
                <a:cxn ang="0">
                  <a:pos x="T2" y="T3"/>
                </a:cxn>
                <a:cxn ang="0">
                  <a:pos x="T4" y="T5"/>
                </a:cxn>
                <a:cxn ang="0">
                  <a:pos x="T6" y="T7"/>
                </a:cxn>
                <a:cxn ang="0">
                  <a:pos x="T8" y="T9"/>
                </a:cxn>
              </a:cxnLst>
              <a:rect l="0" t="0" r="r" b="b"/>
              <a:pathLst>
                <a:path w="115" h="12">
                  <a:moveTo>
                    <a:pt x="0" y="9"/>
                  </a:moveTo>
                  <a:lnTo>
                    <a:pt x="114" y="0"/>
                  </a:lnTo>
                  <a:lnTo>
                    <a:pt x="115" y="2"/>
                  </a:lnTo>
                  <a:lnTo>
                    <a:pt x="1" y="12"/>
                  </a:lnTo>
                  <a:lnTo>
                    <a:pt x="0" y="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921">
              <a:extLst>
                <a:ext uri="{FF2B5EF4-FFF2-40B4-BE49-F238E27FC236}">
                  <a16:creationId xmlns:a16="http://schemas.microsoft.com/office/drawing/2014/main" id="{DCE411A7-E38B-4947-98AB-C3D8FFCEF692}"/>
                </a:ext>
              </a:extLst>
            </p:cNvPr>
            <p:cNvSpPr>
              <a:spLocks/>
            </p:cNvSpPr>
            <p:nvPr/>
          </p:nvSpPr>
          <p:spPr bwMode="auto">
            <a:xfrm>
              <a:off x="3419476" y="2554288"/>
              <a:ext cx="4763" cy="3175"/>
            </a:xfrm>
            <a:custGeom>
              <a:avLst/>
              <a:gdLst>
                <a:gd name="T0" fmla="*/ 2 w 8"/>
                <a:gd name="T1" fmla="*/ 5 h 5"/>
                <a:gd name="T2" fmla="*/ 0 w 8"/>
                <a:gd name="T3" fmla="*/ 1 h 5"/>
                <a:gd name="T4" fmla="*/ 6 w 8"/>
                <a:gd name="T5" fmla="*/ 0 h 5"/>
                <a:gd name="T6" fmla="*/ 8 w 8"/>
                <a:gd name="T7" fmla="*/ 5 h 5"/>
                <a:gd name="T8" fmla="*/ 2 w 8"/>
                <a:gd name="T9" fmla="*/ 5 h 5"/>
              </a:gdLst>
              <a:ahLst/>
              <a:cxnLst>
                <a:cxn ang="0">
                  <a:pos x="T0" y="T1"/>
                </a:cxn>
                <a:cxn ang="0">
                  <a:pos x="T2" y="T3"/>
                </a:cxn>
                <a:cxn ang="0">
                  <a:pos x="T4" y="T5"/>
                </a:cxn>
                <a:cxn ang="0">
                  <a:pos x="T6" y="T7"/>
                </a:cxn>
                <a:cxn ang="0">
                  <a:pos x="T8" y="T9"/>
                </a:cxn>
              </a:cxnLst>
              <a:rect l="0" t="0" r="r" b="b"/>
              <a:pathLst>
                <a:path w="8" h="5">
                  <a:moveTo>
                    <a:pt x="2" y="5"/>
                  </a:moveTo>
                  <a:lnTo>
                    <a:pt x="0" y="1"/>
                  </a:lnTo>
                  <a:lnTo>
                    <a:pt x="6" y="0"/>
                  </a:lnTo>
                  <a:lnTo>
                    <a:pt x="8" y="5"/>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922">
              <a:extLst>
                <a:ext uri="{FF2B5EF4-FFF2-40B4-BE49-F238E27FC236}">
                  <a16:creationId xmlns:a16="http://schemas.microsoft.com/office/drawing/2014/main" id="{25D1659F-97B1-4729-881C-87FA65FFB3C1}"/>
                </a:ext>
              </a:extLst>
            </p:cNvPr>
            <p:cNvSpPr>
              <a:spLocks/>
            </p:cNvSpPr>
            <p:nvPr/>
          </p:nvSpPr>
          <p:spPr bwMode="auto">
            <a:xfrm>
              <a:off x="3414714" y="2555875"/>
              <a:ext cx="4763" cy="3175"/>
            </a:xfrm>
            <a:custGeom>
              <a:avLst/>
              <a:gdLst>
                <a:gd name="T0" fmla="*/ 8 w 8"/>
                <a:gd name="T1" fmla="*/ 4 h 5"/>
                <a:gd name="T2" fmla="*/ 2 w 8"/>
                <a:gd name="T3" fmla="*/ 5 h 5"/>
                <a:gd name="T4" fmla="*/ 0 w 8"/>
                <a:gd name="T5" fmla="*/ 1 h 5"/>
                <a:gd name="T6" fmla="*/ 6 w 8"/>
                <a:gd name="T7" fmla="*/ 0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lnTo>
                    <a:pt x="2" y="5"/>
                  </a:lnTo>
                  <a:lnTo>
                    <a:pt x="0" y="1"/>
                  </a:lnTo>
                  <a:lnTo>
                    <a:pt x="6"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23">
              <a:extLst>
                <a:ext uri="{FF2B5EF4-FFF2-40B4-BE49-F238E27FC236}">
                  <a16:creationId xmlns:a16="http://schemas.microsoft.com/office/drawing/2014/main" id="{E8EC5D60-E653-4821-9C0D-F5B56D6AA4E8}"/>
                </a:ext>
              </a:extLst>
            </p:cNvPr>
            <p:cNvSpPr>
              <a:spLocks/>
            </p:cNvSpPr>
            <p:nvPr/>
          </p:nvSpPr>
          <p:spPr bwMode="auto">
            <a:xfrm>
              <a:off x="3421064" y="2559050"/>
              <a:ext cx="4763" cy="3175"/>
            </a:xfrm>
            <a:custGeom>
              <a:avLst/>
              <a:gdLst>
                <a:gd name="T0" fmla="*/ 0 w 8"/>
                <a:gd name="T1" fmla="*/ 1 h 5"/>
                <a:gd name="T2" fmla="*/ 6 w 8"/>
                <a:gd name="T3" fmla="*/ 0 h 5"/>
                <a:gd name="T4" fmla="*/ 8 w 8"/>
                <a:gd name="T5" fmla="*/ 4 h 5"/>
                <a:gd name="T6" fmla="*/ 2 w 8"/>
                <a:gd name="T7" fmla="*/ 5 h 5"/>
                <a:gd name="T8" fmla="*/ 0 w 8"/>
                <a:gd name="T9" fmla="*/ 1 h 5"/>
              </a:gdLst>
              <a:ahLst/>
              <a:cxnLst>
                <a:cxn ang="0">
                  <a:pos x="T0" y="T1"/>
                </a:cxn>
                <a:cxn ang="0">
                  <a:pos x="T2" y="T3"/>
                </a:cxn>
                <a:cxn ang="0">
                  <a:pos x="T4" y="T5"/>
                </a:cxn>
                <a:cxn ang="0">
                  <a:pos x="T6" y="T7"/>
                </a:cxn>
                <a:cxn ang="0">
                  <a:pos x="T8" y="T9"/>
                </a:cxn>
              </a:cxnLst>
              <a:rect l="0" t="0" r="r" b="b"/>
              <a:pathLst>
                <a:path w="8" h="5">
                  <a:moveTo>
                    <a:pt x="0" y="1"/>
                  </a:moveTo>
                  <a:lnTo>
                    <a:pt x="6" y="0"/>
                  </a:lnTo>
                  <a:lnTo>
                    <a:pt x="8" y="4"/>
                  </a:lnTo>
                  <a:lnTo>
                    <a:pt x="2" y="5"/>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924">
              <a:extLst>
                <a:ext uri="{FF2B5EF4-FFF2-40B4-BE49-F238E27FC236}">
                  <a16:creationId xmlns:a16="http://schemas.microsoft.com/office/drawing/2014/main" id="{81DE8DD6-4B16-4BCC-8072-F68E53E68981}"/>
                </a:ext>
              </a:extLst>
            </p:cNvPr>
            <p:cNvSpPr>
              <a:spLocks/>
            </p:cNvSpPr>
            <p:nvPr/>
          </p:nvSpPr>
          <p:spPr bwMode="auto">
            <a:xfrm>
              <a:off x="3416301" y="2559050"/>
              <a:ext cx="4763" cy="3175"/>
            </a:xfrm>
            <a:custGeom>
              <a:avLst/>
              <a:gdLst>
                <a:gd name="T0" fmla="*/ 6 w 8"/>
                <a:gd name="T1" fmla="*/ 0 h 5"/>
                <a:gd name="T2" fmla="*/ 8 w 8"/>
                <a:gd name="T3" fmla="*/ 4 h 5"/>
                <a:gd name="T4" fmla="*/ 2 w 8"/>
                <a:gd name="T5" fmla="*/ 5 h 5"/>
                <a:gd name="T6" fmla="*/ 0 w 8"/>
                <a:gd name="T7" fmla="*/ 0 h 5"/>
                <a:gd name="T8" fmla="*/ 6 w 8"/>
                <a:gd name="T9" fmla="*/ 0 h 5"/>
              </a:gdLst>
              <a:ahLst/>
              <a:cxnLst>
                <a:cxn ang="0">
                  <a:pos x="T0" y="T1"/>
                </a:cxn>
                <a:cxn ang="0">
                  <a:pos x="T2" y="T3"/>
                </a:cxn>
                <a:cxn ang="0">
                  <a:pos x="T4" y="T5"/>
                </a:cxn>
                <a:cxn ang="0">
                  <a:pos x="T6" y="T7"/>
                </a:cxn>
                <a:cxn ang="0">
                  <a:pos x="T8" y="T9"/>
                </a:cxn>
              </a:cxnLst>
              <a:rect l="0" t="0" r="r" b="b"/>
              <a:pathLst>
                <a:path w="8" h="5">
                  <a:moveTo>
                    <a:pt x="6" y="0"/>
                  </a:moveTo>
                  <a:lnTo>
                    <a:pt x="8" y="4"/>
                  </a:lnTo>
                  <a:lnTo>
                    <a:pt x="2" y="5"/>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925">
              <a:extLst>
                <a:ext uri="{FF2B5EF4-FFF2-40B4-BE49-F238E27FC236}">
                  <a16:creationId xmlns:a16="http://schemas.microsoft.com/office/drawing/2014/main" id="{5AD66514-2689-4BB0-B9D8-EDD141AE1F96}"/>
                </a:ext>
              </a:extLst>
            </p:cNvPr>
            <p:cNvSpPr>
              <a:spLocks/>
            </p:cNvSpPr>
            <p:nvPr/>
          </p:nvSpPr>
          <p:spPr bwMode="auto">
            <a:xfrm>
              <a:off x="3244851" y="2303463"/>
              <a:ext cx="150813" cy="274638"/>
            </a:xfrm>
            <a:custGeom>
              <a:avLst/>
              <a:gdLst>
                <a:gd name="T0" fmla="*/ 239 w 239"/>
                <a:gd name="T1" fmla="*/ 296 h 435"/>
                <a:gd name="T2" fmla="*/ 239 w 239"/>
                <a:gd name="T3" fmla="*/ 11 h 435"/>
                <a:gd name="T4" fmla="*/ 228 w 239"/>
                <a:gd name="T5" fmla="*/ 0 h 435"/>
                <a:gd name="T6" fmla="*/ 10 w 239"/>
                <a:gd name="T7" fmla="*/ 0 h 435"/>
                <a:gd name="T8" fmla="*/ 0 w 239"/>
                <a:gd name="T9" fmla="*/ 11 h 435"/>
                <a:gd name="T10" fmla="*/ 0 w 239"/>
                <a:gd name="T11" fmla="*/ 296 h 435"/>
                <a:gd name="T12" fmla="*/ 10 w 239"/>
                <a:gd name="T13" fmla="*/ 306 h 435"/>
                <a:gd name="T14" fmla="*/ 69 w 239"/>
                <a:gd name="T15" fmla="*/ 306 h 435"/>
                <a:gd name="T16" fmla="*/ 88 w 239"/>
                <a:gd name="T17" fmla="*/ 325 h 435"/>
                <a:gd name="T18" fmla="*/ 88 w 239"/>
                <a:gd name="T19" fmla="*/ 410 h 435"/>
                <a:gd name="T20" fmla="*/ 114 w 239"/>
                <a:gd name="T21" fmla="*/ 435 h 435"/>
                <a:gd name="T22" fmla="*/ 238 w 239"/>
                <a:gd name="T23" fmla="*/ 435 h 435"/>
                <a:gd name="T24" fmla="*/ 232 w 239"/>
                <a:gd name="T25" fmla="*/ 422 h 435"/>
                <a:gd name="T26" fmla="*/ 143 w 239"/>
                <a:gd name="T27" fmla="*/ 422 h 435"/>
                <a:gd name="T28" fmla="*/ 128 w 239"/>
                <a:gd name="T29" fmla="*/ 407 h 435"/>
                <a:gd name="T30" fmla="*/ 128 w 239"/>
                <a:gd name="T31" fmla="*/ 325 h 435"/>
                <a:gd name="T32" fmla="*/ 147 w 239"/>
                <a:gd name="T33" fmla="*/ 306 h 435"/>
                <a:gd name="T34" fmla="*/ 228 w 239"/>
                <a:gd name="T35" fmla="*/ 306 h 435"/>
                <a:gd name="T36" fmla="*/ 239 w 239"/>
                <a:gd name="T37" fmla="*/ 2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9" h="435">
                  <a:moveTo>
                    <a:pt x="239" y="296"/>
                  </a:moveTo>
                  <a:lnTo>
                    <a:pt x="239" y="11"/>
                  </a:lnTo>
                  <a:cubicBezTo>
                    <a:pt x="239" y="5"/>
                    <a:pt x="234" y="0"/>
                    <a:pt x="228" y="0"/>
                  </a:cubicBezTo>
                  <a:lnTo>
                    <a:pt x="10" y="0"/>
                  </a:lnTo>
                  <a:cubicBezTo>
                    <a:pt x="4" y="0"/>
                    <a:pt x="0" y="5"/>
                    <a:pt x="0" y="11"/>
                  </a:cubicBezTo>
                  <a:lnTo>
                    <a:pt x="0" y="296"/>
                  </a:lnTo>
                  <a:cubicBezTo>
                    <a:pt x="0" y="301"/>
                    <a:pt x="4" y="306"/>
                    <a:pt x="10" y="306"/>
                  </a:cubicBezTo>
                  <a:lnTo>
                    <a:pt x="69" y="306"/>
                  </a:lnTo>
                  <a:cubicBezTo>
                    <a:pt x="79" y="306"/>
                    <a:pt x="88" y="315"/>
                    <a:pt x="88" y="325"/>
                  </a:cubicBezTo>
                  <a:lnTo>
                    <a:pt x="88" y="410"/>
                  </a:lnTo>
                  <a:cubicBezTo>
                    <a:pt x="88" y="424"/>
                    <a:pt x="99" y="435"/>
                    <a:pt x="114" y="435"/>
                  </a:cubicBezTo>
                  <a:lnTo>
                    <a:pt x="238" y="435"/>
                  </a:lnTo>
                  <a:lnTo>
                    <a:pt x="232" y="422"/>
                  </a:lnTo>
                  <a:lnTo>
                    <a:pt x="143" y="422"/>
                  </a:lnTo>
                  <a:cubicBezTo>
                    <a:pt x="135" y="422"/>
                    <a:pt x="128" y="415"/>
                    <a:pt x="128" y="407"/>
                  </a:cubicBezTo>
                  <a:lnTo>
                    <a:pt x="128" y="325"/>
                  </a:lnTo>
                  <a:cubicBezTo>
                    <a:pt x="128" y="315"/>
                    <a:pt x="136" y="306"/>
                    <a:pt x="147" y="306"/>
                  </a:cubicBezTo>
                  <a:lnTo>
                    <a:pt x="228" y="306"/>
                  </a:lnTo>
                  <a:cubicBezTo>
                    <a:pt x="234" y="306"/>
                    <a:pt x="239" y="301"/>
                    <a:pt x="239" y="296"/>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26">
              <a:extLst>
                <a:ext uri="{FF2B5EF4-FFF2-40B4-BE49-F238E27FC236}">
                  <a16:creationId xmlns:a16="http://schemas.microsoft.com/office/drawing/2014/main" id="{0477D03E-58FC-462D-873A-6A21DEBFCA09}"/>
                </a:ext>
              </a:extLst>
            </p:cNvPr>
            <p:cNvSpPr>
              <a:spLocks/>
            </p:cNvSpPr>
            <p:nvPr/>
          </p:nvSpPr>
          <p:spPr bwMode="auto">
            <a:xfrm>
              <a:off x="3251201" y="2311400"/>
              <a:ext cx="136525" cy="96838"/>
            </a:xfrm>
            <a:custGeom>
              <a:avLst/>
              <a:gdLst>
                <a:gd name="T0" fmla="*/ 212 w 216"/>
                <a:gd name="T1" fmla="*/ 154 h 154"/>
                <a:gd name="T2" fmla="*/ 5 w 216"/>
                <a:gd name="T3" fmla="*/ 154 h 154"/>
                <a:gd name="T4" fmla="*/ 0 w 216"/>
                <a:gd name="T5" fmla="*/ 149 h 154"/>
                <a:gd name="T6" fmla="*/ 0 w 216"/>
                <a:gd name="T7" fmla="*/ 5 h 154"/>
                <a:gd name="T8" fmla="*/ 5 w 216"/>
                <a:gd name="T9" fmla="*/ 0 h 154"/>
                <a:gd name="T10" fmla="*/ 212 w 216"/>
                <a:gd name="T11" fmla="*/ 0 h 154"/>
                <a:gd name="T12" fmla="*/ 216 w 216"/>
                <a:gd name="T13" fmla="*/ 5 h 154"/>
                <a:gd name="T14" fmla="*/ 216 w 216"/>
                <a:gd name="T15" fmla="*/ 149 h 154"/>
                <a:gd name="T16" fmla="*/ 212 w 216"/>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4">
                  <a:moveTo>
                    <a:pt x="212" y="154"/>
                  </a:moveTo>
                  <a:lnTo>
                    <a:pt x="5" y="154"/>
                  </a:lnTo>
                  <a:cubicBezTo>
                    <a:pt x="2" y="154"/>
                    <a:pt x="0" y="151"/>
                    <a:pt x="0" y="149"/>
                  </a:cubicBezTo>
                  <a:lnTo>
                    <a:pt x="0" y="5"/>
                  </a:lnTo>
                  <a:cubicBezTo>
                    <a:pt x="0" y="2"/>
                    <a:pt x="2" y="0"/>
                    <a:pt x="5" y="0"/>
                  </a:cubicBezTo>
                  <a:lnTo>
                    <a:pt x="212" y="0"/>
                  </a:lnTo>
                  <a:cubicBezTo>
                    <a:pt x="214" y="0"/>
                    <a:pt x="216" y="2"/>
                    <a:pt x="216" y="5"/>
                  </a:cubicBezTo>
                  <a:lnTo>
                    <a:pt x="216" y="149"/>
                  </a:lnTo>
                  <a:cubicBezTo>
                    <a:pt x="216" y="151"/>
                    <a:pt x="214" y="154"/>
                    <a:pt x="212" y="15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927">
              <a:extLst>
                <a:ext uri="{FF2B5EF4-FFF2-40B4-BE49-F238E27FC236}">
                  <a16:creationId xmlns:a16="http://schemas.microsoft.com/office/drawing/2014/main" id="{F0AEA1BE-5035-4D61-B46A-AAB840FB84CB}"/>
                </a:ext>
              </a:extLst>
            </p:cNvPr>
            <p:cNvSpPr>
              <a:spLocks noChangeArrowheads="1"/>
            </p:cNvSpPr>
            <p:nvPr/>
          </p:nvSpPr>
          <p:spPr bwMode="auto">
            <a:xfrm>
              <a:off x="3295651" y="2360613"/>
              <a:ext cx="19050" cy="4127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28">
              <a:extLst>
                <a:ext uri="{FF2B5EF4-FFF2-40B4-BE49-F238E27FC236}">
                  <a16:creationId xmlns:a16="http://schemas.microsoft.com/office/drawing/2014/main" id="{E75A295E-F01D-40DD-B861-F86516BE6C48}"/>
                </a:ext>
              </a:extLst>
            </p:cNvPr>
            <p:cNvSpPr>
              <a:spLocks noChangeArrowheads="1"/>
            </p:cNvSpPr>
            <p:nvPr/>
          </p:nvSpPr>
          <p:spPr bwMode="auto">
            <a:xfrm>
              <a:off x="3355976" y="2224088"/>
              <a:ext cx="19050" cy="177800"/>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929">
              <a:extLst>
                <a:ext uri="{FF2B5EF4-FFF2-40B4-BE49-F238E27FC236}">
                  <a16:creationId xmlns:a16="http://schemas.microsoft.com/office/drawing/2014/main" id="{3A6DDB48-9579-4BC5-AE10-FF46AA4055AE}"/>
                </a:ext>
              </a:extLst>
            </p:cNvPr>
            <p:cNvSpPr>
              <a:spLocks noChangeArrowheads="1"/>
            </p:cNvSpPr>
            <p:nvPr/>
          </p:nvSpPr>
          <p:spPr bwMode="auto">
            <a:xfrm>
              <a:off x="3263901" y="2381250"/>
              <a:ext cx="20638" cy="20638"/>
            </a:xfrm>
            <a:prstGeom prst="rect">
              <a:avLst/>
            </a:prstGeom>
            <a:solidFill>
              <a:srgbClr val="FEC9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930">
              <a:extLst>
                <a:ext uri="{FF2B5EF4-FFF2-40B4-BE49-F238E27FC236}">
                  <a16:creationId xmlns:a16="http://schemas.microsoft.com/office/drawing/2014/main" id="{1C20BCCE-AEC0-4216-8A0E-1587C9A1A90E}"/>
                </a:ext>
              </a:extLst>
            </p:cNvPr>
            <p:cNvSpPr>
              <a:spLocks noChangeArrowheads="1"/>
            </p:cNvSpPr>
            <p:nvPr/>
          </p:nvSpPr>
          <p:spPr bwMode="auto">
            <a:xfrm>
              <a:off x="3325814" y="2268538"/>
              <a:ext cx="19050" cy="133350"/>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931">
              <a:extLst>
                <a:ext uri="{FF2B5EF4-FFF2-40B4-BE49-F238E27FC236}">
                  <a16:creationId xmlns:a16="http://schemas.microsoft.com/office/drawing/2014/main" id="{38EE84F1-145B-4690-9357-FF1C801F5AFF}"/>
                </a:ext>
              </a:extLst>
            </p:cNvPr>
            <p:cNvSpPr>
              <a:spLocks noChangeArrowheads="1"/>
            </p:cNvSpPr>
            <p:nvPr/>
          </p:nvSpPr>
          <p:spPr bwMode="auto">
            <a:xfrm>
              <a:off x="3251201" y="2417763"/>
              <a:ext cx="82550"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932">
              <a:extLst>
                <a:ext uri="{FF2B5EF4-FFF2-40B4-BE49-F238E27FC236}">
                  <a16:creationId xmlns:a16="http://schemas.microsoft.com/office/drawing/2014/main" id="{AA930BAF-EFB7-45BE-A033-F884C4886A1B}"/>
                </a:ext>
              </a:extLst>
            </p:cNvPr>
            <p:cNvSpPr>
              <a:spLocks noChangeArrowheads="1"/>
            </p:cNvSpPr>
            <p:nvPr/>
          </p:nvSpPr>
          <p:spPr bwMode="auto">
            <a:xfrm>
              <a:off x="3251201" y="2428875"/>
              <a:ext cx="8255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933">
              <a:extLst>
                <a:ext uri="{FF2B5EF4-FFF2-40B4-BE49-F238E27FC236}">
                  <a16:creationId xmlns:a16="http://schemas.microsoft.com/office/drawing/2014/main" id="{59CF5ACE-DBC2-47B9-95DA-E4CCCAAE2136}"/>
                </a:ext>
              </a:extLst>
            </p:cNvPr>
            <p:cNvSpPr>
              <a:spLocks noChangeArrowheads="1"/>
            </p:cNvSpPr>
            <p:nvPr/>
          </p:nvSpPr>
          <p:spPr bwMode="auto">
            <a:xfrm>
              <a:off x="3251201" y="2439988"/>
              <a:ext cx="63500"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934">
              <a:extLst>
                <a:ext uri="{FF2B5EF4-FFF2-40B4-BE49-F238E27FC236}">
                  <a16:creationId xmlns:a16="http://schemas.microsoft.com/office/drawing/2014/main" id="{77B335DF-7AEA-4E1D-BBC2-F256AEEA715E}"/>
                </a:ext>
              </a:extLst>
            </p:cNvPr>
            <p:cNvSpPr>
              <a:spLocks noChangeArrowheads="1"/>
            </p:cNvSpPr>
            <p:nvPr/>
          </p:nvSpPr>
          <p:spPr bwMode="auto">
            <a:xfrm>
              <a:off x="3446464" y="2171700"/>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935">
              <a:extLst>
                <a:ext uri="{FF2B5EF4-FFF2-40B4-BE49-F238E27FC236}">
                  <a16:creationId xmlns:a16="http://schemas.microsoft.com/office/drawing/2014/main" id="{22535737-12D9-4C41-95E1-1D9ADD490A74}"/>
                </a:ext>
              </a:extLst>
            </p:cNvPr>
            <p:cNvSpPr>
              <a:spLocks noChangeArrowheads="1"/>
            </p:cNvSpPr>
            <p:nvPr/>
          </p:nvSpPr>
          <p:spPr bwMode="auto">
            <a:xfrm>
              <a:off x="3316289" y="2163763"/>
              <a:ext cx="22225"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36">
              <a:extLst>
                <a:ext uri="{FF2B5EF4-FFF2-40B4-BE49-F238E27FC236}">
                  <a16:creationId xmlns:a16="http://schemas.microsoft.com/office/drawing/2014/main" id="{345EB9B4-BD89-4FCC-A69F-39EADEC21E27}"/>
                </a:ext>
              </a:extLst>
            </p:cNvPr>
            <p:cNvSpPr>
              <a:spLocks noEditPoints="1"/>
            </p:cNvSpPr>
            <p:nvPr/>
          </p:nvSpPr>
          <p:spPr bwMode="auto">
            <a:xfrm>
              <a:off x="3360739" y="2178050"/>
              <a:ext cx="100013" cy="58738"/>
            </a:xfrm>
            <a:custGeom>
              <a:avLst/>
              <a:gdLst>
                <a:gd name="T0" fmla="*/ 151 w 157"/>
                <a:gd name="T1" fmla="*/ 9 h 92"/>
                <a:gd name="T2" fmla="*/ 147 w 157"/>
                <a:gd name="T3" fmla="*/ 6 h 92"/>
                <a:gd name="T4" fmla="*/ 151 w 157"/>
                <a:gd name="T5" fmla="*/ 2 h 92"/>
                <a:gd name="T6" fmla="*/ 154 w 157"/>
                <a:gd name="T7" fmla="*/ 6 h 92"/>
                <a:gd name="T8" fmla="*/ 151 w 157"/>
                <a:gd name="T9" fmla="*/ 9 h 92"/>
                <a:gd name="T10" fmla="*/ 6 w 157"/>
                <a:gd name="T11" fmla="*/ 89 h 92"/>
                <a:gd name="T12" fmla="*/ 3 w 157"/>
                <a:gd name="T13" fmla="*/ 86 h 92"/>
                <a:gd name="T14" fmla="*/ 6 w 157"/>
                <a:gd name="T15" fmla="*/ 82 h 92"/>
                <a:gd name="T16" fmla="*/ 10 w 157"/>
                <a:gd name="T17" fmla="*/ 86 h 92"/>
                <a:gd name="T18" fmla="*/ 6 w 157"/>
                <a:gd name="T19" fmla="*/ 89 h 92"/>
                <a:gd name="T20" fmla="*/ 151 w 157"/>
                <a:gd name="T21" fmla="*/ 0 h 92"/>
                <a:gd name="T22" fmla="*/ 145 w 157"/>
                <a:gd name="T23" fmla="*/ 6 h 92"/>
                <a:gd name="T24" fmla="*/ 145 w 157"/>
                <a:gd name="T25" fmla="*/ 8 h 92"/>
                <a:gd name="T26" fmla="*/ 11 w 157"/>
                <a:gd name="T27" fmla="*/ 82 h 92"/>
                <a:gd name="T28" fmla="*/ 6 w 157"/>
                <a:gd name="T29" fmla="*/ 80 h 92"/>
                <a:gd name="T30" fmla="*/ 0 w 157"/>
                <a:gd name="T31" fmla="*/ 86 h 92"/>
                <a:gd name="T32" fmla="*/ 6 w 157"/>
                <a:gd name="T33" fmla="*/ 92 h 92"/>
                <a:gd name="T34" fmla="*/ 12 w 157"/>
                <a:gd name="T35" fmla="*/ 86 h 92"/>
                <a:gd name="T36" fmla="*/ 12 w 157"/>
                <a:gd name="T37" fmla="*/ 84 h 92"/>
                <a:gd name="T38" fmla="*/ 146 w 157"/>
                <a:gd name="T39" fmla="*/ 10 h 92"/>
                <a:gd name="T40" fmla="*/ 151 w 157"/>
                <a:gd name="T41" fmla="*/ 12 h 92"/>
                <a:gd name="T42" fmla="*/ 157 w 157"/>
                <a:gd name="T43" fmla="*/ 6 h 92"/>
                <a:gd name="T44" fmla="*/ 151 w 157"/>
                <a:gd name="T4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92">
                  <a:moveTo>
                    <a:pt x="151" y="9"/>
                  </a:moveTo>
                  <a:cubicBezTo>
                    <a:pt x="149" y="9"/>
                    <a:pt x="147" y="8"/>
                    <a:pt x="147" y="6"/>
                  </a:cubicBezTo>
                  <a:cubicBezTo>
                    <a:pt x="147" y="4"/>
                    <a:pt x="149" y="2"/>
                    <a:pt x="151" y="2"/>
                  </a:cubicBezTo>
                  <a:cubicBezTo>
                    <a:pt x="152" y="2"/>
                    <a:pt x="154" y="4"/>
                    <a:pt x="154" y="6"/>
                  </a:cubicBezTo>
                  <a:cubicBezTo>
                    <a:pt x="154" y="8"/>
                    <a:pt x="152" y="9"/>
                    <a:pt x="151" y="9"/>
                  </a:cubicBezTo>
                  <a:close/>
                  <a:moveTo>
                    <a:pt x="6" y="89"/>
                  </a:moveTo>
                  <a:cubicBezTo>
                    <a:pt x="4" y="89"/>
                    <a:pt x="3" y="88"/>
                    <a:pt x="3" y="86"/>
                  </a:cubicBezTo>
                  <a:cubicBezTo>
                    <a:pt x="3" y="84"/>
                    <a:pt x="4" y="82"/>
                    <a:pt x="6" y="82"/>
                  </a:cubicBezTo>
                  <a:cubicBezTo>
                    <a:pt x="8" y="82"/>
                    <a:pt x="10" y="84"/>
                    <a:pt x="10" y="86"/>
                  </a:cubicBezTo>
                  <a:cubicBezTo>
                    <a:pt x="10" y="88"/>
                    <a:pt x="8" y="89"/>
                    <a:pt x="6" y="89"/>
                  </a:cubicBezTo>
                  <a:close/>
                  <a:moveTo>
                    <a:pt x="151" y="0"/>
                  </a:moveTo>
                  <a:cubicBezTo>
                    <a:pt x="147" y="0"/>
                    <a:pt x="145" y="2"/>
                    <a:pt x="145" y="6"/>
                  </a:cubicBezTo>
                  <a:cubicBezTo>
                    <a:pt x="145" y="6"/>
                    <a:pt x="145" y="7"/>
                    <a:pt x="145" y="8"/>
                  </a:cubicBezTo>
                  <a:lnTo>
                    <a:pt x="11" y="82"/>
                  </a:lnTo>
                  <a:cubicBezTo>
                    <a:pt x="10" y="81"/>
                    <a:pt x="8" y="80"/>
                    <a:pt x="6" y="80"/>
                  </a:cubicBezTo>
                  <a:cubicBezTo>
                    <a:pt x="3" y="80"/>
                    <a:pt x="0" y="82"/>
                    <a:pt x="0" y="86"/>
                  </a:cubicBezTo>
                  <a:cubicBezTo>
                    <a:pt x="0" y="89"/>
                    <a:pt x="3" y="92"/>
                    <a:pt x="6" y="92"/>
                  </a:cubicBezTo>
                  <a:cubicBezTo>
                    <a:pt x="10" y="92"/>
                    <a:pt x="12" y="89"/>
                    <a:pt x="12" y="86"/>
                  </a:cubicBezTo>
                  <a:cubicBezTo>
                    <a:pt x="12" y="85"/>
                    <a:pt x="12" y="85"/>
                    <a:pt x="12" y="84"/>
                  </a:cubicBezTo>
                  <a:lnTo>
                    <a:pt x="146" y="10"/>
                  </a:lnTo>
                  <a:cubicBezTo>
                    <a:pt x="147" y="11"/>
                    <a:pt x="149" y="12"/>
                    <a:pt x="151" y="12"/>
                  </a:cubicBezTo>
                  <a:cubicBezTo>
                    <a:pt x="154" y="12"/>
                    <a:pt x="157" y="9"/>
                    <a:pt x="157" y="6"/>
                  </a:cubicBezTo>
                  <a:cubicBezTo>
                    <a:pt x="157" y="2"/>
                    <a:pt x="154" y="0"/>
                    <a:pt x="151"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37">
              <a:extLst>
                <a:ext uri="{FF2B5EF4-FFF2-40B4-BE49-F238E27FC236}">
                  <a16:creationId xmlns:a16="http://schemas.microsoft.com/office/drawing/2014/main" id="{29C62E9B-B53E-41A3-876A-7125D91A7DA6}"/>
                </a:ext>
              </a:extLst>
            </p:cNvPr>
            <p:cNvSpPr>
              <a:spLocks noEditPoints="1"/>
            </p:cNvSpPr>
            <p:nvPr/>
          </p:nvSpPr>
          <p:spPr bwMode="auto">
            <a:xfrm>
              <a:off x="3324226" y="2171700"/>
              <a:ext cx="14288" cy="107950"/>
            </a:xfrm>
            <a:custGeom>
              <a:avLst/>
              <a:gdLst>
                <a:gd name="T0" fmla="*/ 18 w 24"/>
                <a:gd name="T1" fmla="*/ 168 h 170"/>
                <a:gd name="T2" fmla="*/ 15 w 24"/>
                <a:gd name="T3" fmla="*/ 164 h 170"/>
                <a:gd name="T4" fmla="*/ 18 w 24"/>
                <a:gd name="T5" fmla="*/ 161 h 170"/>
                <a:gd name="T6" fmla="*/ 21 w 24"/>
                <a:gd name="T7" fmla="*/ 164 h 170"/>
                <a:gd name="T8" fmla="*/ 18 w 24"/>
                <a:gd name="T9" fmla="*/ 168 h 170"/>
                <a:gd name="T10" fmla="*/ 2 w 24"/>
                <a:gd name="T11" fmla="*/ 6 h 170"/>
                <a:gd name="T12" fmla="*/ 6 w 24"/>
                <a:gd name="T13" fmla="*/ 2 h 170"/>
                <a:gd name="T14" fmla="*/ 9 w 24"/>
                <a:gd name="T15" fmla="*/ 6 h 170"/>
                <a:gd name="T16" fmla="*/ 6 w 24"/>
                <a:gd name="T17" fmla="*/ 9 h 170"/>
                <a:gd name="T18" fmla="*/ 2 w 24"/>
                <a:gd name="T19" fmla="*/ 6 h 170"/>
                <a:gd name="T20" fmla="*/ 19 w 24"/>
                <a:gd name="T21" fmla="*/ 158 h 170"/>
                <a:gd name="T22" fmla="*/ 7 w 24"/>
                <a:gd name="T23" fmla="*/ 11 h 170"/>
                <a:gd name="T24" fmla="*/ 12 w 24"/>
                <a:gd name="T25" fmla="*/ 6 h 170"/>
                <a:gd name="T26" fmla="*/ 6 w 24"/>
                <a:gd name="T27" fmla="*/ 0 h 170"/>
                <a:gd name="T28" fmla="*/ 0 w 24"/>
                <a:gd name="T29" fmla="*/ 6 h 170"/>
                <a:gd name="T30" fmla="*/ 5 w 24"/>
                <a:gd name="T31" fmla="*/ 11 h 170"/>
                <a:gd name="T32" fmla="*/ 16 w 24"/>
                <a:gd name="T33" fmla="*/ 159 h 170"/>
                <a:gd name="T34" fmla="*/ 12 w 24"/>
                <a:gd name="T35" fmla="*/ 164 h 170"/>
                <a:gd name="T36" fmla="*/ 18 w 24"/>
                <a:gd name="T37" fmla="*/ 170 h 170"/>
                <a:gd name="T38" fmla="*/ 24 w 24"/>
                <a:gd name="T39" fmla="*/ 164 h 170"/>
                <a:gd name="T40" fmla="*/ 19 w 24"/>
                <a:gd name="T41" fmla="*/ 1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70">
                  <a:moveTo>
                    <a:pt x="18" y="168"/>
                  </a:moveTo>
                  <a:cubicBezTo>
                    <a:pt x="16" y="168"/>
                    <a:pt x="15" y="166"/>
                    <a:pt x="15" y="164"/>
                  </a:cubicBezTo>
                  <a:cubicBezTo>
                    <a:pt x="15" y="162"/>
                    <a:pt x="16" y="161"/>
                    <a:pt x="18" y="161"/>
                  </a:cubicBezTo>
                  <a:cubicBezTo>
                    <a:pt x="20" y="161"/>
                    <a:pt x="21" y="162"/>
                    <a:pt x="21" y="164"/>
                  </a:cubicBezTo>
                  <a:cubicBezTo>
                    <a:pt x="21" y="166"/>
                    <a:pt x="20" y="168"/>
                    <a:pt x="18" y="168"/>
                  </a:cubicBezTo>
                  <a:close/>
                  <a:moveTo>
                    <a:pt x="2" y="6"/>
                  </a:moveTo>
                  <a:cubicBezTo>
                    <a:pt x="2" y="4"/>
                    <a:pt x="4" y="2"/>
                    <a:pt x="6" y="2"/>
                  </a:cubicBezTo>
                  <a:cubicBezTo>
                    <a:pt x="7" y="2"/>
                    <a:pt x="9" y="4"/>
                    <a:pt x="9" y="6"/>
                  </a:cubicBezTo>
                  <a:cubicBezTo>
                    <a:pt x="9" y="7"/>
                    <a:pt x="7" y="9"/>
                    <a:pt x="6" y="9"/>
                  </a:cubicBezTo>
                  <a:cubicBezTo>
                    <a:pt x="4" y="9"/>
                    <a:pt x="2" y="7"/>
                    <a:pt x="2" y="6"/>
                  </a:cubicBezTo>
                  <a:close/>
                  <a:moveTo>
                    <a:pt x="19" y="158"/>
                  </a:moveTo>
                  <a:lnTo>
                    <a:pt x="7" y="11"/>
                  </a:lnTo>
                  <a:cubicBezTo>
                    <a:pt x="10" y="10"/>
                    <a:pt x="12" y="8"/>
                    <a:pt x="12" y="6"/>
                  </a:cubicBezTo>
                  <a:cubicBezTo>
                    <a:pt x="12" y="2"/>
                    <a:pt x="9" y="0"/>
                    <a:pt x="6" y="0"/>
                  </a:cubicBezTo>
                  <a:cubicBezTo>
                    <a:pt x="2" y="0"/>
                    <a:pt x="0" y="2"/>
                    <a:pt x="0" y="6"/>
                  </a:cubicBezTo>
                  <a:cubicBezTo>
                    <a:pt x="0" y="9"/>
                    <a:pt x="2" y="11"/>
                    <a:pt x="5" y="11"/>
                  </a:cubicBezTo>
                  <a:lnTo>
                    <a:pt x="16" y="159"/>
                  </a:lnTo>
                  <a:cubicBezTo>
                    <a:pt x="14" y="159"/>
                    <a:pt x="12" y="162"/>
                    <a:pt x="12" y="164"/>
                  </a:cubicBezTo>
                  <a:cubicBezTo>
                    <a:pt x="12" y="168"/>
                    <a:pt x="15" y="170"/>
                    <a:pt x="18" y="170"/>
                  </a:cubicBezTo>
                  <a:cubicBezTo>
                    <a:pt x="21" y="170"/>
                    <a:pt x="24" y="168"/>
                    <a:pt x="24" y="164"/>
                  </a:cubicBezTo>
                  <a:cubicBezTo>
                    <a:pt x="24" y="161"/>
                    <a:pt x="22" y="159"/>
                    <a:pt x="19" y="15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38">
              <a:extLst>
                <a:ext uri="{FF2B5EF4-FFF2-40B4-BE49-F238E27FC236}">
                  <a16:creationId xmlns:a16="http://schemas.microsoft.com/office/drawing/2014/main" id="{39627069-4462-473D-9A03-3DC75013BC85}"/>
                </a:ext>
              </a:extLst>
            </p:cNvPr>
            <p:cNvSpPr>
              <a:spLocks/>
            </p:cNvSpPr>
            <p:nvPr/>
          </p:nvSpPr>
          <p:spPr bwMode="auto">
            <a:xfrm>
              <a:off x="2870201" y="2197100"/>
              <a:ext cx="360363" cy="385763"/>
            </a:xfrm>
            <a:custGeom>
              <a:avLst/>
              <a:gdLst>
                <a:gd name="T0" fmla="*/ 479 w 569"/>
                <a:gd name="T1" fmla="*/ 447 h 608"/>
                <a:gd name="T2" fmla="*/ 540 w 569"/>
                <a:gd name="T3" fmla="*/ 198 h 608"/>
                <a:gd name="T4" fmla="*/ 233 w 569"/>
                <a:gd name="T5" fmla="*/ 41 h 608"/>
                <a:gd name="T6" fmla="*/ 193 w 569"/>
                <a:gd name="T7" fmla="*/ 57 h 608"/>
                <a:gd name="T8" fmla="*/ 114 w 569"/>
                <a:gd name="T9" fmla="*/ 59 h 608"/>
                <a:gd name="T10" fmla="*/ 23 w 569"/>
                <a:gd name="T11" fmla="*/ 235 h 608"/>
                <a:gd name="T12" fmla="*/ 65 w 569"/>
                <a:gd name="T13" fmla="*/ 298 h 608"/>
                <a:gd name="T14" fmla="*/ 75 w 569"/>
                <a:gd name="T15" fmla="*/ 348 h 608"/>
                <a:gd name="T16" fmla="*/ 296 w 569"/>
                <a:gd name="T17" fmla="*/ 517 h 608"/>
                <a:gd name="T18" fmla="*/ 299 w 569"/>
                <a:gd name="T19" fmla="*/ 527 h 608"/>
                <a:gd name="T20" fmla="*/ 423 w 569"/>
                <a:gd name="T21" fmla="*/ 591 h 608"/>
                <a:gd name="T22" fmla="*/ 487 w 569"/>
                <a:gd name="T23" fmla="*/ 466 h 608"/>
                <a:gd name="T24" fmla="*/ 479 w 569"/>
                <a:gd name="T25" fmla="*/ 447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9" h="608">
                  <a:moveTo>
                    <a:pt x="479" y="447"/>
                  </a:moveTo>
                  <a:cubicBezTo>
                    <a:pt x="542" y="384"/>
                    <a:pt x="569" y="289"/>
                    <a:pt x="540" y="198"/>
                  </a:cubicBezTo>
                  <a:cubicBezTo>
                    <a:pt x="498" y="70"/>
                    <a:pt x="361" y="0"/>
                    <a:pt x="233" y="41"/>
                  </a:cubicBezTo>
                  <a:cubicBezTo>
                    <a:pt x="219" y="45"/>
                    <a:pt x="206" y="51"/>
                    <a:pt x="193" y="57"/>
                  </a:cubicBezTo>
                  <a:cubicBezTo>
                    <a:pt x="168" y="50"/>
                    <a:pt x="141" y="51"/>
                    <a:pt x="114" y="59"/>
                  </a:cubicBezTo>
                  <a:cubicBezTo>
                    <a:pt x="40" y="83"/>
                    <a:pt x="0" y="161"/>
                    <a:pt x="23" y="235"/>
                  </a:cubicBezTo>
                  <a:cubicBezTo>
                    <a:pt x="31" y="260"/>
                    <a:pt x="46" y="281"/>
                    <a:pt x="65" y="298"/>
                  </a:cubicBezTo>
                  <a:cubicBezTo>
                    <a:pt x="66" y="314"/>
                    <a:pt x="70" y="331"/>
                    <a:pt x="75" y="348"/>
                  </a:cubicBezTo>
                  <a:cubicBezTo>
                    <a:pt x="107" y="447"/>
                    <a:pt x="197" y="512"/>
                    <a:pt x="296" y="517"/>
                  </a:cubicBezTo>
                  <a:cubicBezTo>
                    <a:pt x="297" y="520"/>
                    <a:pt x="298" y="524"/>
                    <a:pt x="299" y="527"/>
                  </a:cubicBezTo>
                  <a:cubicBezTo>
                    <a:pt x="315" y="579"/>
                    <a:pt x="371" y="608"/>
                    <a:pt x="423" y="591"/>
                  </a:cubicBezTo>
                  <a:cubicBezTo>
                    <a:pt x="476" y="574"/>
                    <a:pt x="504" y="519"/>
                    <a:pt x="487" y="466"/>
                  </a:cubicBezTo>
                  <a:cubicBezTo>
                    <a:pt x="485" y="459"/>
                    <a:pt x="482" y="453"/>
                    <a:pt x="479" y="447"/>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39">
              <a:extLst>
                <a:ext uri="{FF2B5EF4-FFF2-40B4-BE49-F238E27FC236}">
                  <a16:creationId xmlns:a16="http://schemas.microsoft.com/office/drawing/2014/main" id="{8B9A4F0A-3DA8-4DFA-B4F1-E2164B07F6D9}"/>
                </a:ext>
              </a:extLst>
            </p:cNvPr>
            <p:cNvSpPr>
              <a:spLocks/>
            </p:cNvSpPr>
            <p:nvPr/>
          </p:nvSpPr>
          <p:spPr bwMode="auto">
            <a:xfrm>
              <a:off x="2998789" y="2443163"/>
              <a:ext cx="131763" cy="134938"/>
            </a:xfrm>
            <a:custGeom>
              <a:avLst/>
              <a:gdLst>
                <a:gd name="T0" fmla="*/ 6 w 206"/>
                <a:gd name="T1" fmla="*/ 47 h 213"/>
                <a:gd name="T2" fmla="*/ 0 w 206"/>
                <a:gd name="T3" fmla="*/ 107 h 213"/>
                <a:gd name="T4" fmla="*/ 92 w 206"/>
                <a:gd name="T5" fmla="*/ 130 h 213"/>
                <a:gd name="T6" fmla="*/ 95 w 206"/>
                <a:gd name="T7" fmla="*/ 140 h 213"/>
                <a:gd name="T8" fmla="*/ 104 w 206"/>
                <a:gd name="T9" fmla="*/ 161 h 213"/>
                <a:gd name="T10" fmla="*/ 105 w 206"/>
                <a:gd name="T11" fmla="*/ 159 h 213"/>
                <a:gd name="T12" fmla="*/ 105 w 206"/>
                <a:gd name="T13" fmla="*/ 163 h 213"/>
                <a:gd name="T14" fmla="*/ 202 w 206"/>
                <a:gd name="T15" fmla="*/ 208 h 213"/>
                <a:gd name="T16" fmla="*/ 206 w 206"/>
                <a:gd name="T17" fmla="*/ 33 h 213"/>
                <a:gd name="T18" fmla="*/ 114 w 206"/>
                <a:gd name="T19" fmla="*/ 0 h 213"/>
                <a:gd name="T20" fmla="*/ 6 w 206"/>
                <a:gd name="T21" fmla="*/ 4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13">
                  <a:moveTo>
                    <a:pt x="6" y="47"/>
                  </a:moveTo>
                  <a:lnTo>
                    <a:pt x="0" y="107"/>
                  </a:lnTo>
                  <a:cubicBezTo>
                    <a:pt x="29" y="120"/>
                    <a:pt x="60" y="128"/>
                    <a:pt x="92" y="130"/>
                  </a:cubicBezTo>
                  <a:cubicBezTo>
                    <a:pt x="93" y="133"/>
                    <a:pt x="94" y="137"/>
                    <a:pt x="95" y="140"/>
                  </a:cubicBezTo>
                  <a:cubicBezTo>
                    <a:pt x="97" y="148"/>
                    <a:pt x="100" y="155"/>
                    <a:pt x="104" y="161"/>
                  </a:cubicBezTo>
                  <a:lnTo>
                    <a:pt x="105" y="159"/>
                  </a:lnTo>
                  <a:lnTo>
                    <a:pt x="105" y="163"/>
                  </a:lnTo>
                  <a:cubicBezTo>
                    <a:pt x="126" y="195"/>
                    <a:pt x="163" y="213"/>
                    <a:pt x="202" y="208"/>
                  </a:cubicBezTo>
                  <a:lnTo>
                    <a:pt x="206" y="33"/>
                  </a:lnTo>
                  <a:lnTo>
                    <a:pt x="114" y="0"/>
                  </a:lnTo>
                  <a:lnTo>
                    <a:pt x="6" y="47"/>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40">
              <a:extLst>
                <a:ext uri="{FF2B5EF4-FFF2-40B4-BE49-F238E27FC236}">
                  <a16:creationId xmlns:a16="http://schemas.microsoft.com/office/drawing/2014/main" id="{D6BCB4B0-E3AE-46A6-8F3A-19536D49827E}"/>
                </a:ext>
              </a:extLst>
            </p:cNvPr>
            <p:cNvSpPr>
              <a:spLocks/>
            </p:cNvSpPr>
            <p:nvPr/>
          </p:nvSpPr>
          <p:spPr bwMode="auto">
            <a:xfrm>
              <a:off x="3228976" y="2238375"/>
              <a:ext cx="80963" cy="30163"/>
            </a:xfrm>
            <a:custGeom>
              <a:avLst/>
              <a:gdLst>
                <a:gd name="T0" fmla="*/ 0 w 127"/>
                <a:gd name="T1" fmla="*/ 30 h 47"/>
                <a:gd name="T2" fmla="*/ 27 w 127"/>
                <a:gd name="T3" fmla="*/ 7 h 47"/>
                <a:gd name="T4" fmla="*/ 42 w 127"/>
                <a:gd name="T5" fmla="*/ 0 h 47"/>
                <a:gd name="T6" fmla="*/ 127 w 127"/>
                <a:gd name="T7" fmla="*/ 4 h 47"/>
                <a:gd name="T8" fmla="*/ 125 w 127"/>
                <a:gd name="T9" fmla="*/ 8 h 47"/>
                <a:gd name="T10" fmla="*/ 115 w 127"/>
                <a:gd name="T11" fmla="*/ 15 h 47"/>
                <a:gd name="T12" fmla="*/ 89 w 127"/>
                <a:gd name="T13" fmla="*/ 15 h 47"/>
                <a:gd name="T14" fmla="*/ 94 w 127"/>
                <a:gd name="T15" fmla="*/ 29 h 47"/>
                <a:gd name="T16" fmla="*/ 91 w 127"/>
                <a:gd name="T17" fmla="*/ 39 h 47"/>
                <a:gd name="T18" fmla="*/ 82 w 127"/>
                <a:gd name="T19" fmla="*/ 45 h 47"/>
                <a:gd name="T20" fmla="*/ 77 w 127"/>
                <a:gd name="T21" fmla="*/ 46 h 47"/>
                <a:gd name="T22" fmla="*/ 51 w 127"/>
                <a:gd name="T23" fmla="*/ 43 h 47"/>
                <a:gd name="T24" fmla="*/ 55 w 127"/>
                <a:gd name="T25" fmla="*/ 33 h 47"/>
                <a:gd name="T26" fmla="*/ 24 w 127"/>
                <a:gd name="T27" fmla="*/ 47 h 47"/>
                <a:gd name="T28" fmla="*/ 0 w 127"/>
                <a:gd name="T29" fmla="*/ 3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47">
                  <a:moveTo>
                    <a:pt x="0" y="30"/>
                  </a:moveTo>
                  <a:lnTo>
                    <a:pt x="27" y="7"/>
                  </a:lnTo>
                  <a:cubicBezTo>
                    <a:pt x="31" y="3"/>
                    <a:pt x="36" y="0"/>
                    <a:pt x="42" y="0"/>
                  </a:cubicBezTo>
                  <a:lnTo>
                    <a:pt x="127" y="4"/>
                  </a:lnTo>
                  <a:lnTo>
                    <a:pt x="125" y="8"/>
                  </a:lnTo>
                  <a:cubicBezTo>
                    <a:pt x="124" y="13"/>
                    <a:pt x="120" y="15"/>
                    <a:pt x="115" y="15"/>
                  </a:cubicBezTo>
                  <a:lnTo>
                    <a:pt x="89" y="15"/>
                  </a:lnTo>
                  <a:lnTo>
                    <a:pt x="94" y="29"/>
                  </a:lnTo>
                  <a:cubicBezTo>
                    <a:pt x="95" y="33"/>
                    <a:pt x="94" y="37"/>
                    <a:pt x="91" y="39"/>
                  </a:cubicBezTo>
                  <a:lnTo>
                    <a:pt x="82" y="45"/>
                  </a:lnTo>
                  <a:cubicBezTo>
                    <a:pt x="81" y="46"/>
                    <a:pt x="79" y="46"/>
                    <a:pt x="77" y="46"/>
                  </a:cubicBezTo>
                  <a:lnTo>
                    <a:pt x="51" y="43"/>
                  </a:lnTo>
                  <a:lnTo>
                    <a:pt x="55" y="33"/>
                  </a:lnTo>
                  <a:lnTo>
                    <a:pt x="24" y="47"/>
                  </a:lnTo>
                  <a:lnTo>
                    <a:pt x="0" y="3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941">
              <a:extLst>
                <a:ext uri="{FF2B5EF4-FFF2-40B4-BE49-F238E27FC236}">
                  <a16:creationId xmlns:a16="http://schemas.microsoft.com/office/drawing/2014/main" id="{2C96DDF3-0BD1-4FC0-9115-8F38186639CA}"/>
                </a:ext>
              </a:extLst>
            </p:cNvPr>
            <p:cNvSpPr>
              <a:spLocks/>
            </p:cNvSpPr>
            <p:nvPr/>
          </p:nvSpPr>
          <p:spPr bwMode="auto">
            <a:xfrm>
              <a:off x="3228976" y="2236788"/>
              <a:ext cx="80963" cy="23813"/>
            </a:xfrm>
            <a:custGeom>
              <a:avLst/>
              <a:gdLst>
                <a:gd name="T0" fmla="*/ 27 w 127"/>
                <a:gd name="T1" fmla="*/ 6 h 38"/>
                <a:gd name="T2" fmla="*/ 0 w 127"/>
                <a:gd name="T3" fmla="*/ 33 h 38"/>
                <a:gd name="T4" fmla="*/ 19 w 127"/>
                <a:gd name="T5" fmla="*/ 38 h 38"/>
                <a:gd name="T6" fmla="*/ 49 w 127"/>
                <a:gd name="T7" fmla="*/ 18 h 38"/>
                <a:gd name="T8" fmla="*/ 79 w 127"/>
                <a:gd name="T9" fmla="*/ 10 h 38"/>
                <a:gd name="T10" fmla="*/ 124 w 127"/>
                <a:gd name="T11" fmla="*/ 13 h 38"/>
                <a:gd name="T12" fmla="*/ 125 w 127"/>
                <a:gd name="T13" fmla="*/ 11 h 38"/>
                <a:gd name="T14" fmla="*/ 127 w 127"/>
                <a:gd name="T15" fmla="*/ 7 h 38"/>
                <a:gd name="T16" fmla="*/ 41 w 127"/>
                <a:gd name="T17" fmla="*/ 1 h 38"/>
                <a:gd name="T18" fmla="*/ 27 w 127"/>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8">
                  <a:moveTo>
                    <a:pt x="27" y="6"/>
                  </a:moveTo>
                  <a:lnTo>
                    <a:pt x="0" y="33"/>
                  </a:lnTo>
                  <a:lnTo>
                    <a:pt x="19" y="38"/>
                  </a:lnTo>
                  <a:lnTo>
                    <a:pt x="49" y="18"/>
                  </a:lnTo>
                  <a:cubicBezTo>
                    <a:pt x="58" y="12"/>
                    <a:pt x="68" y="10"/>
                    <a:pt x="79" y="10"/>
                  </a:cubicBezTo>
                  <a:lnTo>
                    <a:pt x="124" y="13"/>
                  </a:lnTo>
                  <a:cubicBezTo>
                    <a:pt x="125" y="12"/>
                    <a:pt x="125" y="12"/>
                    <a:pt x="125" y="11"/>
                  </a:cubicBezTo>
                  <a:lnTo>
                    <a:pt x="127" y="7"/>
                  </a:lnTo>
                  <a:lnTo>
                    <a:pt x="41" y="1"/>
                  </a:lnTo>
                  <a:cubicBezTo>
                    <a:pt x="35" y="0"/>
                    <a:pt x="30" y="2"/>
                    <a:pt x="27" y="6"/>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42">
              <a:extLst>
                <a:ext uri="{FF2B5EF4-FFF2-40B4-BE49-F238E27FC236}">
                  <a16:creationId xmlns:a16="http://schemas.microsoft.com/office/drawing/2014/main" id="{DF6E6ECE-C325-488D-B2F5-4C6B6D5A9E52}"/>
                </a:ext>
              </a:extLst>
            </p:cNvPr>
            <p:cNvSpPr>
              <a:spLocks/>
            </p:cNvSpPr>
            <p:nvPr/>
          </p:nvSpPr>
          <p:spPr bwMode="auto">
            <a:xfrm>
              <a:off x="2921001" y="2247900"/>
              <a:ext cx="330200" cy="260350"/>
            </a:xfrm>
            <a:custGeom>
              <a:avLst/>
              <a:gdLst>
                <a:gd name="T0" fmla="*/ 493 w 521"/>
                <a:gd name="T1" fmla="*/ 0 h 409"/>
                <a:gd name="T2" fmla="*/ 417 w 521"/>
                <a:gd name="T3" fmla="*/ 54 h 409"/>
                <a:gd name="T4" fmla="*/ 297 w 521"/>
                <a:gd name="T5" fmla="*/ 46 h 409"/>
                <a:gd name="T6" fmla="*/ 297 w 521"/>
                <a:gd name="T7" fmla="*/ 46 h 409"/>
                <a:gd name="T8" fmla="*/ 277 w 521"/>
                <a:gd name="T9" fmla="*/ 35 h 409"/>
                <a:gd name="T10" fmla="*/ 147 w 521"/>
                <a:gd name="T11" fmla="*/ 56 h 409"/>
                <a:gd name="T12" fmla="*/ 147 w 521"/>
                <a:gd name="T13" fmla="*/ 56 h 409"/>
                <a:gd name="T14" fmla="*/ 110 w 521"/>
                <a:gd name="T15" fmla="*/ 64 h 409"/>
                <a:gd name="T16" fmla="*/ 76 w 521"/>
                <a:gd name="T17" fmla="*/ 89 h 409"/>
                <a:gd name="T18" fmla="*/ 9 w 521"/>
                <a:gd name="T19" fmla="*/ 206 h 409"/>
                <a:gd name="T20" fmla="*/ 16 w 521"/>
                <a:gd name="T21" fmla="*/ 252 h 409"/>
                <a:gd name="T22" fmla="*/ 94 w 521"/>
                <a:gd name="T23" fmla="*/ 324 h 409"/>
                <a:gd name="T24" fmla="*/ 122 w 521"/>
                <a:gd name="T25" fmla="*/ 293 h 409"/>
                <a:gd name="T26" fmla="*/ 68 w 521"/>
                <a:gd name="T27" fmla="*/ 223 h 409"/>
                <a:gd name="T28" fmla="*/ 115 w 521"/>
                <a:gd name="T29" fmla="*/ 186 h 409"/>
                <a:gd name="T30" fmla="*/ 144 w 521"/>
                <a:gd name="T31" fmla="*/ 261 h 409"/>
                <a:gd name="T32" fmla="*/ 118 w 521"/>
                <a:gd name="T33" fmla="*/ 386 h 409"/>
                <a:gd name="T34" fmla="*/ 240 w 521"/>
                <a:gd name="T35" fmla="*/ 344 h 409"/>
                <a:gd name="T36" fmla="*/ 344 w 521"/>
                <a:gd name="T37" fmla="*/ 351 h 409"/>
                <a:gd name="T38" fmla="*/ 318 w 521"/>
                <a:gd name="T39" fmla="*/ 244 h 409"/>
                <a:gd name="T40" fmla="*/ 331 w 521"/>
                <a:gd name="T41" fmla="*/ 164 h 409"/>
                <a:gd name="T42" fmla="*/ 328 w 521"/>
                <a:gd name="T43" fmla="*/ 118 h 409"/>
                <a:gd name="T44" fmla="*/ 418 w 521"/>
                <a:gd name="T45" fmla="*/ 115 h 409"/>
                <a:gd name="T46" fmla="*/ 427 w 521"/>
                <a:gd name="T47" fmla="*/ 111 h 409"/>
                <a:gd name="T48" fmla="*/ 521 w 521"/>
                <a:gd name="T49" fmla="*/ 30 h 409"/>
                <a:gd name="T50" fmla="*/ 493 w 521"/>
                <a:gd name="T51" fmla="*/ 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1" h="409">
                  <a:moveTo>
                    <a:pt x="493" y="0"/>
                  </a:moveTo>
                  <a:lnTo>
                    <a:pt x="417" y="54"/>
                  </a:lnTo>
                  <a:lnTo>
                    <a:pt x="297" y="46"/>
                  </a:lnTo>
                  <a:lnTo>
                    <a:pt x="297" y="46"/>
                  </a:lnTo>
                  <a:cubicBezTo>
                    <a:pt x="294" y="39"/>
                    <a:pt x="285" y="34"/>
                    <a:pt x="277" y="35"/>
                  </a:cubicBezTo>
                  <a:lnTo>
                    <a:pt x="147" y="56"/>
                  </a:lnTo>
                  <a:lnTo>
                    <a:pt x="147" y="56"/>
                  </a:lnTo>
                  <a:lnTo>
                    <a:pt x="110" y="64"/>
                  </a:lnTo>
                  <a:cubicBezTo>
                    <a:pt x="95" y="67"/>
                    <a:pt x="83" y="76"/>
                    <a:pt x="76" y="89"/>
                  </a:cubicBezTo>
                  <a:lnTo>
                    <a:pt x="9" y="206"/>
                  </a:lnTo>
                  <a:cubicBezTo>
                    <a:pt x="0" y="221"/>
                    <a:pt x="3" y="240"/>
                    <a:pt x="16" y="252"/>
                  </a:cubicBezTo>
                  <a:lnTo>
                    <a:pt x="94" y="324"/>
                  </a:lnTo>
                  <a:cubicBezTo>
                    <a:pt x="94" y="324"/>
                    <a:pt x="111" y="323"/>
                    <a:pt x="122" y="293"/>
                  </a:cubicBezTo>
                  <a:cubicBezTo>
                    <a:pt x="122" y="293"/>
                    <a:pt x="68" y="223"/>
                    <a:pt x="68" y="223"/>
                  </a:cubicBezTo>
                  <a:lnTo>
                    <a:pt x="115" y="186"/>
                  </a:lnTo>
                  <a:cubicBezTo>
                    <a:pt x="121" y="205"/>
                    <a:pt x="133" y="236"/>
                    <a:pt x="144" y="261"/>
                  </a:cubicBezTo>
                  <a:cubicBezTo>
                    <a:pt x="127" y="293"/>
                    <a:pt x="118" y="386"/>
                    <a:pt x="118" y="386"/>
                  </a:cubicBezTo>
                  <a:cubicBezTo>
                    <a:pt x="118" y="386"/>
                    <a:pt x="196" y="409"/>
                    <a:pt x="240" y="344"/>
                  </a:cubicBezTo>
                  <a:cubicBezTo>
                    <a:pt x="273" y="365"/>
                    <a:pt x="344" y="351"/>
                    <a:pt x="344" y="351"/>
                  </a:cubicBezTo>
                  <a:cubicBezTo>
                    <a:pt x="344" y="351"/>
                    <a:pt x="317" y="278"/>
                    <a:pt x="318" y="244"/>
                  </a:cubicBezTo>
                  <a:cubicBezTo>
                    <a:pt x="319" y="223"/>
                    <a:pt x="326" y="188"/>
                    <a:pt x="331" y="164"/>
                  </a:cubicBezTo>
                  <a:cubicBezTo>
                    <a:pt x="335" y="149"/>
                    <a:pt x="334" y="133"/>
                    <a:pt x="328" y="118"/>
                  </a:cubicBezTo>
                  <a:lnTo>
                    <a:pt x="418" y="115"/>
                  </a:lnTo>
                  <a:cubicBezTo>
                    <a:pt x="421" y="115"/>
                    <a:pt x="425" y="113"/>
                    <a:pt x="427" y="111"/>
                  </a:cubicBezTo>
                  <a:lnTo>
                    <a:pt x="521" y="30"/>
                  </a:lnTo>
                  <a:cubicBezTo>
                    <a:pt x="521" y="10"/>
                    <a:pt x="493" y="0"/>
                    <a:pt x="493"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943">
              <a:extLst>
                <a:ext uri="{FF2B5EF4-FFF2-40B4-BE49-F238E27FC236}">
                  <a16:creationId xmlns:a16="http://schemas.microsoft.com/office/drawing/2014/main" id="{F1018F03-4B75-46A2-9B7D-21FA29879863}"/>
                </a:ext>
              </a:extLst>
            </p:cNvPr>
            <p:cNvSpPr>
              <a:spLocks/>
            </p:cNvSpPr>
            <p:nvPr/>
          </p:nvSpPr>
          <p:spPr bwMode="auto">
            <a:xfrm>
              <a:off x="3082926" y="2290763"/>
              <a:ext cx="20638" cy="30163"/>
            </a:xfrm>
            <a:custGeom>
              <a:avLst/>
              <a:gdLst>
                <a:gd name="T0" fmla="*/ 0 w 33"/>
                <a:gd name="T1" fmla="*/ 19 h 47"/>
                <a:gd name="T2" fmla="*/ 7 w 33"/>
                <a:gd name="T3" fmla="*/ 47 h 47"/>
                <a:gd name="T4" fmla="*/ 15 w 33"/>
                <a:gd name="T5" fmla="*/ 28 h 47"/>
                <a:gd name="T6" fmla="*/ 33 w 33"/>
                <a:gd name="T7" fmla="*/ 26 h 47"/>
                <a:gd name="T8" fmla="*/ 9 w 33"/>
                <a:gd name="T9" fmla="*/ 0 h 47"/>
                <a:gd name="T10" fmla="*/ 0 w 33"/>
                <a:gd name="T11" fmla="*/ 19 h 47"/>
              </a:gdLst>
              <a:ahLst/>
              <a:cxnLst>
                <a:cxn ang="0">
                  <a:pos x="T0" y="T1"/>
                </a:cxn>
                <a:cxn ang="0">
                  <a:pos x="T2" y="T3"/>
                </a:cxn>
                <a:cxn ang="0">
                  <a:pos x="T4" y="T5"/>
                </a:cxn>
                <a:cxn ang="0">
                  <a:pos x="T6" y="T7"/>
                </a:cxn>
                <a:cxn ang="0">
                  <a:pos x="T8" y="T9"/>
                </a:cxn>
                <a:cxn ang="0">
                  <a:pos x="T10" y="T11"/>
                </a:cxn>
              </a:cxnLst>
              <a:rect l="0" t="0" r="r" b="b"/>
              <a:pathLst>
                <a:path w="33" h="47">
                  <a:moveTo>
                    <a:pt x="0" y="19"/>
                  </a:moveTo>
                  <a:cubicBezTo>
                    <a:pt x="0" y="19"/>
                    <a:pt x="5" y="39"/>
                    <a:pt x="7" y="47"/>
                  </a:cubicBezTo>
                  <a:cubicBezTo>
                    <a:pt x="11" y="36"/>
                    <a:pt x="15" y="28"/>
                    <a:pt x="15" y="28"/>
                  </a:cubicBezTo>
                  <a:lnTo>
                    <a:pt x="33" y="26"/>
                  </a:lnTo>
                  <a:lnTo>
                    <a:pt x="9" y="0"/>
                  </a:lnTo>
                  <a:lnTo>
                    <a:pt x="0" y="19"/>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944">
              <a:extLst>
                <a:ext uri="{FF2B5EF4-FFF2-40B4-BE49-F238E27FC236}">
                  <a16:creationId xmlns:a16="http://schemas.microsoft.com/office/drawing/2014/main" id="{AF89C023-24D3-4997-9938-548EFFCD0D57}"/>
                </a:ext>
              </a:extLst>
            </p:cNvPr>
            <p:cNvSpPr>
              <a:spLocks/>
            </p:cNvSpPr>
            <p:nvPr/>
          </p:nvSpPr>
          <p:spPr bwMode="auto">
            <a:xfrm>
              <a:off x="3027364" y="2268538"/>
              <a:ext cx="65088" cy="141288"/>
            </a:xfrm>
            <a:custGeom>
              <a:avLst/>
              <a:gdLst>
                <a:gd name="T0" fmla="*/ 0 w 104"/>
                <a:gd name="T1" fmla="*/ 28 h 223"/>
                <a:gd name="T2" fmla="*/ 60 w 104"/>
                <a:gd name="T3" fmla="*/ 131 h 223"/>
                <a:gd name="T4" fmla="*/ 70 w 104"/>
                <a:gd name="T5" fmla="*/ 223 h 223"/>
                <a:gd name="T6" fmla="*/ 103 w 104"/>
                <a:gd name="T7" fmla="*/ 145 h 223"/>
                <a:gd name="T8" fmla="*/ 89 w 104"/>
                <a:gd name="T9" fmla="*/ 54 h 223"/>
                <a:gd name="T10" fmla="*/ 103 w 104"/>
                <a:gd name="T11" fmla="*/ 24 h 223"/>
                <a:gd name="T12" fmla="*/ 81 w 104"/>
                <a:gd name="T13" fmla="*/ 7 h 223"/>
                <a:gd name="T14" fmla="*/ 5 w 104"/>
                <a:gd name="T15" fmla="*/ 0 h 223"/>
                <a:gd name="T16" fmla="*/ 0 w 104"/>
                <a:gd name="T17" fmla="*/ 2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23">
                  <a:moveTo>
                    <a:pt x="0" y="28"/>
                  </a:moveTo>
                  <a:cubicBezTo>
                    <a:pt x="0" y="28"/>
                    <a:pt x="48" y="91"/>
                    <a:pt x="60" y="131"/>
                  </a:cubicBezTo>
                  <a:cubicBezTo>
                    <a:pt x="72" y="171"/>
                    <a:pt x="70" y="223"/>
                    <a:pt x="70" y="223"/>
                  </a:cubicBezTo>
                  <a:cubicBezTo>
                    <a:pt x="70" y="223"/>
                    <a:pt x="103" y="187"/>
                    <a:pt x="103" y="145"/>
                  </a:cubicBezTo>
                  <a:cubicBezTo>
                    <a:pt x="104" y="103"/>
                    <a:pt x="89" y="54"/>
                    <a:pt x="89" y="54"/>
                  </a:cubicBezTo>
                  <a:lnTo>
                    <a:pt x="103" y="24"/>
                  </a:lnTo>
                  <a:lnTo>
                    <a:pt x="81" y="7"/>
                  </a:lnTo>
                  <a:lnTo>
                    <a:pt x="5" y="0"/>
                  </a:lnTo>
                  <a:lnTo>
                    <a:pt x="0" y="28"/>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945">
              <a:extLst>
                <a:ext uri="{FF2B5EF4-FFF2-40B4-BE49-F238E27FC236}">
                  <a16:creationId xmlns:a16="http://schemas.microsoft.com/office/drawing/2014/main" id="{6A5FCEF5-524F-4064-8A3C-441C09872983}"/>
                </a:ext>
              </a:extLst>
            </p:cNvPr>
            <p:cNvSpPr>
              <a:spLocks/>
            </p:cNvSpPr>
            <p:nvPr/>
          </p:nvSpPr>
          <p:spPr bwMode="auto">
            <a:xfrm>
              <a:off x="3078164" y="2276475"/>
              <a:ext cx="6350" cy="12700"/>
            </a:xfrm>
            <a:custGeom>
              <a:avLst/>
              <a:gdLst>
                <a:gd name="T0" fmla="*/ 5 w 11"/>
                <a:gd name="T1" fmla="*/ 18 h 18"/>
                <a:gd name="T2" fmla="*/ 11 w 11"/>
                <a:gd name="T3" fmla="*/ 7 h 18"/>
                <a:gd name="T4" fmla="*/ 0 w 11"/>
                <a:gd name="T5" fmla="*/ 0 h 18"/>
                <a:gd name="T6" fmla="*/ 2 w 11"/>
                <a:gd name="T7" fmla="*/ 16 h 18"/>
                <a:gd name="T8" fmla="*/ 5 w 11"/>
                <a:gd name="T9" fmla="*/ 18 h 18"/>
              </a:gdLst>
              <a:ahLst/>
              <a:cxnLst>
                <a:cxn ang="0">
                  <a:pos x="T0" y="T1"/>
                </a:cxn>
                <a:cxn ang="0">
                  <a:pos x="T2" y="T3"/>
                </a:cxn>
                <a:cxn ang="0">
                  <a:pos x="T4" y="T5"/>
                </a:cxn>
                <a:cxn ang="0">
                  <a:pos x="T6" y="T7"/>
                </a:cxn>
                <a:cxn ang="0">
                  <a:pos x="T8" y="T9"/>
                </a:cxn>
              </a:cxnLst>
              <a:rect l="0" t="0" r="r" b="b"/>
              <a:pathLst>
                <a:path w="11" h="18">
                  <a:moveTo>
                    <a:pt x="5" y="18"/>
                  </a:moveTo>
                  <a:lnTo>
                    <a:pt x="11" y="7"/>
                  </a:lnTo>
                  <a:lnTo>
                    <a:pt x="0" y="0"/>
                  </a:lnTo>
                  <a:lnTo>
                    <a:pt x="2" y="16"/>
                  </a:lnTo>
                  <a:lnTo>
                    <a:pt x="5" y="1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946">
              <a:extLst>
                <a:ext uri="{FF2B5EF4-FFF2-40B4-BE49-F238E27FC236}">
                  <a16:creationId xmlns:a16="http://schemas.microsoft.com/office/drawing/2014/main" id="{96A2C714-A173-4D92-BD45-40A09FC400CB}"/>
                </a:ext>
              </a:extLst>
            </p:cNvPr>
            <p:cNvSpPr>
              <a:spLocks/>
            </p:cNvSpPr>
            <p:nvPr/>
          </p:nvSpPr>
          <p:spPr bwMode="auto">
            <a:xfrm>
              <a:off x="3009901" y="2160588"/>
              <a:ext cx="95250" cy="165100"/>
            </a:xfrm>
            <a:custGeom>
              <a:avLst/>
              <a:gdLst>
                <a:gd name="T0" fmla="*/ 146 w 150"/>
                <a:gd name="T1" fmla="*/ 99 h 260"/>
                <a:gd name="T2" fmla="*/ 142 w 150"/>
                <a:gd name="T3" fmla="*/ 63 h 260"/>
                <a:gd name="T4" fmla="*/ 67 w 150"/>
                <a:gd name="T5" fmla="*/ 5 h 260"/>
                <a:gd name="T6" fmla="*/ 63 w 150"/>
                <a:gd name="T7" fmla="*/ 6 h 260"/>
                <a:gd name="T8" fmla="*/ 5 w 150"/>
                <a:gd name="T9" fmla="*/ 80 h 260"/>
                <a:gd name="T10" fmla="*/ 10 w 150"/>
                <a:gd name="T11" fmla="*/ 116 h 260"/>
                <a:gd name="T12" fmla="*/ 44 w 150"/>
                <a:gd name="T13" fmla="*/ 166 h 260"/>
                <a:gd name="T14" fmla="*/ 42 w 150"/>
                <a:gd name="T15" fmla="*/ 190 h 260"/>
                <a:gd name="T16" fmla="*/ 68 w 150"/>
                <a:gd name="T17" fmla="*/ 209 h 260"/>
                <a:gd name="T18" fmla="*/ 94 w 150"/>
                <a:gd name="T19" fmla="*/ 260 h 260"/>
                <a:gd name="T20" fmla="*/ 111 w 150"/>
                <a:gd name="T21" fmla="*/ 202 h 260"/>
                <a:gd name="T22" fmla="*/ 109 w 150"/>
                <a:gd name="T23" fmla="*/ 191 h 260"/>
                <a:gd name="T24" fmla="*/ 107 w 150"/>
                <a:gd name="T25" fmla="*/ 178 h 260"/>
                <a:gd name="T26" fmla="*/ 115 w 150"/>
                <a:gd name="T27" fmla="*/ 164 h 260"/>
                <a:gd name="T28" fmla="*/ 146 w 150"/>
                <a:gd name="T29" fmla="*/ 99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260">
                  <a:moveTo>
                    <a:pt x="146" y="99"/>
                  </a:moveTo>
                  <a:lnTo>
                    <a:pt x="142" y="63"/>
                  </a:lnTo>
                  <a:cubicBezTo>
                    <a:pt x="137" y="26"/>
                    <a:pt x="103" y="0"/>
                    <a:pt x="67" y="5"/>
                  </a:cubicBezTo>
                  <a:lnTo>
                    <a:pt x="63" y="6"/>
                  </a:lnTo>
                  <a:cubicBezTo>
                    <a:pt x="26" y="10"/>
                    <a:pt x="0" y="44"/>
                    <a:pt x="5" y="80"/>
                  </a:cubicBezTo>
                  <a:lnTo>
                    <a:pt x="10" y="116"/>
                  </a:lnTo>
                  <a:cubicBezTo>
                    <a:pt x="12" y="138"/>
                    <a:pt x="26" y="156"/>
                    <a:pt x="44" y="166"/>
                  </a:cubicBezTo>
                  <a:lnTo>
                    <a:pt x="42" y="190"/>
                  </a:lnTo>
                  <a:lnTo>
                    <a:pt x="68" y="209"/>
                  </a:lnTo>
                  <a:lnTo>
                    <a:pt x="94" y="260"/>
                  </a:lnTo>
                  <a:lnTo>
                    <a:pt x="111" y="202"/>
                  </a:lnTo>
                  <a:lnTo>
                    <a:pt x="109" y="191"/>
                  </a:lnTo>
                  <a:lnTo>
                    <a:pt x="107" y="178"/>
                  </a:lnTo>
                  <a:cubicBezTo>
                    <a:pt x="107" y="173"/>
                    <a:pt x="110" y="167"/>
                    <a:pt x="115" y="164"/>
                  </a:cubicBezTo>
                  <a:cubicBezTo>
                    <a:pt x="137" y="151"/>
                    <a:pt x="150" y="125"/>
                    <a:pt x="146" y="99"/>
                  </a:cubicBez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947">
              <a:extLst>
                <a:ext uri="{FF2B5EF4-FFF2-40B4-BE49-F238E27FC236}">
                  <a16:creationId xmlns:a16="http://schemas.microsoft.com/office/drawing/2014/main" id="{C5C05EBC-8665-4461-A8D0-A0257EC7FFEA}"/>
                </a:ext>
              </a:extLst>
            </p:cNvPr>
            <p:cNvSpPr>
              <a:spLocks/>
            </p:cNvSpPr>
            <p:nvPr/>
          </p:nvSpPr>
          <p:spPr bwMode="auto">
            <a:xfrm>
              <a:off x="3049589" y="2163763"/>
              <a:ext cx="55563" cy="161925"/>
            </a:xfrm>
            <a:custGeom>
              <a:avLst/>
              <a:gdLst>
                <a:gd name="T0" fmla="*/ 83 w 87"/>
                <a:gd name="T1" fmla="*/ 93 h 254"/>
                <a:gd name="T2" fmla="*/ 79 w 87"/>
                <a:gd name="T3" fmla="*/ 57 h 254"/>
                <a:gd name="T4" fmla="*/ 25 w 87"/>
                <a:gd name="T5" fmla="*/ 0 h 254"/>
                <a:gd name="T6" fmla="*/ 15 w 87"/>
                <a:gd name="T7" fmla="*/ 13 h 254"/>
                <a:gd name="T8" fmla="*/ 28 w 87"/>
                <a:gd name="T9" fmla="*/ 24 h 254"/>
                <a:gd name="T10" fmla="*/ 41 w 87"/>
                <a:gd name="T11" fmla="*/ 53 h 254"/>
                <a:gd name="T12" fmla="*/ 41 w 87"/>
                <a:gd name="T13" fmla="*/ 57 h 254"/>
                <a:gd name="T14" fmla="*/ 50 w 87"/>
                <a:gd name="T15" fmla="*/ 71 h 254"/>
                <a:gd name="T16" fmla="*/ 64 w 87"/>
                <a:gd name="T17" fmla="*/ 78 h 254"/>
                <a:gd name="T18" fmla="*/ 65 w 87"/>
                <a:gd name="T19" fmla="*/ 89 h 254"/>
                <a:gd name="T20" fmla="*/ 58 w 87"/>
                <a:gd name="T21" fmla="*/ 95 h 254"/>
                <a:gd name="T22" fmla="*/ 61 w 87"/>
                <a:gd name="T23" fmla="*/ 102 h 254"/>
                <a:gd name="T24" fmla="*/ 64 w 87"/>
                <a:gd name="T25" fmla="*/ 114 h 254"/>
                <a:gd name="T26" fmla="*/ 52 w 87"/>
                <a:gd name="T27" fmla="*/ 117 h 254"/>
                <a:gd name="T28" fmla="*/ 60 w 87"/>
                <a:gd name="T29" fmla="*/ 125 h 254"/>
                <a:gd name="T30" fmla="*/ 66 w 87"/>
                <a:gd name="T31" fmla="*/ 138 h 254"/>
                <a:gd name="T32" fmla="*/ 34 w 87"/>
                <a:gd name="T33" fmla="*/ 144 h 254"/>
                <a:gd name="T34" fmla="*/ 4 w 87"/>
                <a:gd name="T35" fmla="*/ 136 h 254"/>
                <a:gd name="T36" fmla="*/ 2 w 87"/>
                <a:gd name="T37" fmla="*/ 139 h 254"/>
                <a:gd name="T38" fmla="*/ 12 w 87"/>
                <a:gd name="T39" fmla="*/ 151 h 254"/>
                <a:gd name="T40" fmla="*/ 22 w 87"/>
                <a:gd name="T41" fmla="*/ 178 h 254"/>
                <a:gd name="T42" fmla="*/ 25 w 87"/>
                <a:gd name="T43" fmla="*/ 243 h 254"/>
                <a:gd name="T44" fmla="*/ 31 w 87"/>
                <a:gd name="T45" fmla="*/ 254 h 254"/>
                <a:gd name="T46" fmla="*/ 48 w 87"/>
                <a:gd name="T47" fmla="*/ 196 h 254"/>
                <a:gd name="T48" fmla="*/ 46 w 87"/>
                <a:gd name="T49" fmla="*/ 185 h 254"/>
                <a:gd name="T50" fmla="*/ 44 w 87"/>
                <a:gd name="T51" fmla="*/ 172 h 254"/>
                <a:gd name="T52" fmla="*/ 52 w 87"/>
                <a:gd name="T53" fmla="*/ 158 h 254"/>
                <a:gd name="T54" fmla="*/ 83 w 87"/>
                <a:gd name="T55" fmla="*/ 9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254">
                  <a:moveTo>
                    <a:pt x="83" y="93"/>
                  </a:moveTo>
                  <a:lnTo>
                    <a:pt x="79" y="57"/>
                  </a:lnTo>
                  <a:cubicBezTo>
                    <a:pt x="75" y="28"/>
                    <a:pt x="53" y="5"/>
                    <a:pt x="25" y="0"/>
                  </a:cubicBezTo>
                  <a:lnTo>
                    <a:pt x="15" y="13"/>
                  </a:lnTo>
                  <a:lnTo>
                    <a:pt x="28" y="24"/>
                  </a:lnTo>
                  <a:cubicBezTo>
                    <a:pt x="36" y="32"/>
                    <a:pt x="41" y="42"/>
                    <a:pt x="41" y="53"/>
                  </a:cubicBezTo>
                  <a:lnTo>
                    <a:pt x="41" y="57"/>
                  </a:lnTo>
                  <a:cubicBezTo>
                    <a:pt x="41" y="63"/>
                    <a:pt x="45" y="68"/>
                    <a:pt x="50" y="71"/>
                  </a:cubicBezTo>
                  <a:lnTo>
                    <a:pt x="64" y="78"/>
                  </a:lnTo>
                  <a:cubicBezTo>
                    <a:pt x="69" y="80"/>
                    <a:pt x="69" y="86"/>
                    <a:pt x="65" y="89"/>
                  </a:cubicBezTo>
                  <a:cubicBezTo>
                    <a:pt x="65" y="89"/>
                    <a:pt x="58" y="93"/>
                    <a:pt x="58" y="95"/>
                  </a:cubicBezTo>
                  <a:cubicBezTo>
                    <a:pt x="58" y="97"/>
                    <a:pt x="61" y="102"/>
                    <a:pt x="61" y="102"/>
                  </a:cubicBezTo>
                  <a:cubicBezTo>
                    <a:pt x="63" y="105"/>
                    <a:pt x="64" y="109"/>
                    <a:pt x="64" y="114"/>
                  </a:cubicBezTo>
                  <a:lnTo>
                    <a:pt x="52" y="117"/>
                  </a:lnTo>
                  <a:cubicBezTo>
                    <a:pt x="53" y="121"/>
                    <a:pt x="56" y="124"/>
                    <a:pt x="60" y="125"/>
                  </a:cubicBezTo>
                  <a:cubicBezTo>
                    <a:pt x="67" y="127"/>
                    <a:pt x="67" y="133"/>
                    <a:pt x="66" y="138"/>
                  </a:cubicBezTo>
                  <a:cubicBezTo>
                    <a:pt x="57" y="145"/>
                    <a:pt x="45" y="147"/>
                    <a:pt x="34" y="144"/>
                  </a:cubicBezTo>
                  <a:lnTo>
                    <a:pt x="4" y="136"/>
                  </a:lnTo>
                  <a:cubicBezTo>
                    <a:pt x="2" y="135"/>
                    <a:pt x="0" y="138"/>
                    <a:pt x="2" y="139"/>
                  </a:cubicBezTo>
                  <a:lnTo>
                    <a:pt x="12" y="151"/>
                  </a:lnTo>
                  <a:cubicBezTo>
                    <a:pt x="18" y="159"/>
                    <a:pt x="22" y="168"/>
                    <a:pt x="22" y="178"/>
                  </a:cubicBezTo>
                  <a:lnTo>
                    <a:pt x="25" y="243"/>
                  </a:lnTo>
                  <a:lnTo>
                    <a:pt x="31" y="254"/>
                  </a:lnTo>
                  <a:lnTo>
                    <a:pt x="48" y="196"/>
                  </a:lnTo>
                  <a:lnTo>
                    <a:pt x="46" y="185"/>
                  </a:lnTo>
                  <a:lnTo>
                    <a:pt x="44" y="172"/>
                  </a:lnTo>
                  <a:cubicBezTo>
                    <a:pt x="44" y="167"/>
                    <a:pt x="47" y="161"/>
                    <a:pt x="52" y="158"/>
                  </a:cubicBezTo>
                  <a:cubicBezTo>
                    <a:pt x="74" y="145"/>
                    <a:pt x="87" y="119"/>
                    <a:pt x="83" y="93"/>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Oval 948">
              <a:extLst>
                <a:ext uri="{FF2B5EF4-FFF2-40B4-BE49-F238E27FC236}">
                  <a16:creationId xmlns:a16="http://schemas.microsoft.com/office/drawing/2014/main" id="{91B4858E-1B28-4BDD-9FD5-218E3EA73C48}"/>
                </a:ext>
              </a:extLst>
            </p:cNvPr>
            <p:cNvSpPr>
              <a:spLocks noChangeArrowheads="1"/>
            </p:cNvSpPr>
            <p:nvPr/>
          </p:nvSpPr>
          <p:spPr bwMode="auto">
            <a:xfrm>
              <a:off x="3052764" y="2206625"/>
              <a:ext cx="6350"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Oval 949">
              <a:extLst>
                <a:ext uri="{FF2B5EF4-FFF2-40B4-BE49-F238E27FC236}">
                  <a16:creationId xmlns:a16="http://schemas.microsoft.com/office/drawing/2014/main" id="{8040354B-2236-4BE0-8FC8-20BF5047540C}"/>
                </a:ext>
              </a:extLst>
            </p:cNvPr>
            <p:cNvSpPr>
              <a:spLocks noChangeArrowheads="1"/>
            </p:cNvSpPr>
            <p:nvPr/>
          </p:nvSpPr>
          <p:spPr bwMode="auto">
            <a:xfrm>
              <a:off x="3087689" y="2200275"/>
              <a:ext cx="7938" cy="793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950">
              <a:extLst>
                <a:ext uri="{FF2B5EF4-FFF2-40B4-BE49-F238E27FC236}">
                  <a16:creationId xmlns:a16="http://schemas.microsoft.com/office/drawing/2014/main" id="{5EEA5345-F956-4225-B61A-D7B05F8B0995}"/>
                </a:ext>
              </a:extLst>
            </p:cNvPr>
            <p:cNvSpPr>
              <a:spLocks/>
            </p:cNvSpPr>
            <p:nvPr/>
          </p:nvSpPr>
          <p:spPr bwMode="auto">
            <a:xfrm>
              <a:off x="3063876" y="2230438"/>
              <a:ext cx="4763" cy="7938"/>
            </a:xfrm>
            <a:custGeom>
              <a:avLst/>
              <a:gdLst>
                <a:gd name="T0" fmla="*/ 9 w 9"/>
                <a:gd name="T1" fmla="*/ 0 h 13"/>
                <a:gd name="T2" fmla="*/ 6 w 9"/>
                <a:gd name="T3" fmla="*/ 13 h 13"/>
                <a:gd name="T4" fmla="*/ 9 w 9"/>
                <a:gd name="T5" fmla="*/ 0 h 13"/>
              </a:gdLst>
              <a:ahLst/>
              <a:cxnLst>
                <a:cxn ang="0">
                  <a:pos x="T0" y="T1"/>
                </a:cxn>
                <a:cxn ang="0">
                  <a:pos x="T2" y="T3"/>
                </a:cxn>
                <a:cxn ang="0">
                  <a:pos x="T4" y="T5"/>
                </a:cxn>
              </a:cxnLst>
              <a:rect l="0" t="0" r="r" b="b"/>
              <a:pathLst>
                <a:path w="9" h="13">
                  <a:moveTo>
                    <a:pt x="9" y="0"/>
                  </a:moveTo>
                  <a:lnTo>
                    <a:pt x="6" y="13"/>
                  </a:lnTo>
                  <a:cubicBezTo>
                    <a:pt x="6" y="13"/>
                    <a:pt x="0" y="3"/>
                    <a:pt x="9" y="0"/>
                  </a:cubicBez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951">
              <a:extLst>
                <a:ext uri="{FF2B5EF4-FFF2-40B4-BE49-F238E27FC236}">
                  <a16:creationId xmlns:a16="http://schemas.microsoft.com/office/drawing/2014/main" id="{E3983425-8504-4F7A-9F2D-1326B634B822}"/>
                </a:ext>
              </a:extLst>
            </p:cNvPr>
            <p:cNvSpPr>
              <a:spLocks/>
            </p:cNvSpPr>
            <p:nvPr/>
          </p:nvSpPr>
          <p:spPr bwMode="auto">
            <a:xfrm>
              <a:off x="3043239" y="2292350"/>
              <a:ext cx="22225" cy="22225"/>
            </a:xfrm>
            <a:custGeom>
              <a:avLst/>
              <a:gdLst>
                <a:gd name="T0" fmla="*/ 16 w 34"/>
                <a:gd name="T1" fmla="*/ 0 h 35"/>
                <a:gd name="T2" fmla="*/ 0 w 34"/>
                <a:gd name="T3" fmla="*/ 25 h 35"/>
                <a:gd name="T4" fmla="*/ 34 w 34"/>
                <a:gd name="T5" fmla="*/ 35 h 35"/>
                <a:gd name="T6" fmla="*/ 16 w 34"/>
                <a:gd name="T7" fmla="*/ 0 h 35"/>
              </a:gdLst>
              <a:ahLst/>
              <a:cxnLst>
                <a:cxn ang="0">
                  <a:pos x="T0" y="T1"/>
                </a:cxn>
                <a:cxn ang="0">
                  <a:pos x="T2" y="T3"/>
                </a:cxn>
                <a:cxn ang="0">
                  <a:pos x="T4" y="T5"/>
                </a:cxn>
                <a:cxn ang="0">
                  <a:pos x="T6" y="T7"/>
                </a:cxn>
              </a:cxnLst>
              <a:rect l="0" t="0" r="r" b="b"/>
              <a:pathLst>
                <a:path w="34" h="35">
                  <a:moveTo>
                    <a:pt x="16" y="0"/>
                  </a:moveTo>
                  <a:lnTo>
                    <a:pt x="0" y="25"/>
                  </a:lnTo>
                  <a:lnTo>
                    <a:pt x="34" y="35"/>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952">
              <a:extLst>
                <a:ext uri="{FF2B5EF4-FFF2-40B4-BE49-F238E27FC236}">
                  <a16:creationId xmlns:a16="http://schemas.microsoft.com/office/drawing/2014/main" id="{32199787-E55C-4DBA-B0FA-86D38DC30E7E}"/>
                </a:ext>
              </a:extLst>
            </p:cNvPr>
            <p:cNvSpPr>
              <a:spLocks/>
            </p:cNvSpPr>
            <p:nvPr/>
          </p:nvSpPr>
          <p:spPr bwMode="auto">
            <a:xfrm>
              <a:off x="3067051" y="2303463"/>
              <a:ext cx="39688" cy="114300"/>
            </a:xfrm>
            <a:custGeom>
              <a:avLst/>
              <a:gdLst>
                <a:gd name="T0" fmla="*/ 26 w 63"/>
                <a:gd name="T1" fmla="*/ 0 h 180"/>
                <a:gd name="T2" fmla="*/ 22 w 63"/>
                <a:gd name="T3" fmla="*/ 8 h 180"/>
                <a:gd name="T4" fmla="*/ 32 w 63"/>
                <a:gd name="T5" fmla="*/ 49 h 180"/>
                <a:gd name="T6" fmla="*/ 32 w 63"/>
                <a:gd name="T7" fmla="*/ 83 h 180"/>
                <a:gd name="T8" fmla="*/ 31 w 63"/>
                <a:gd name="T9" fmla="*/ 86 h 180"/>
                <a:gd name="T10" fmla="*/ 2 w 63"/>
                <a:gd name="T11" fmla="*/ 125 h 180"/>
                <a:gd name="T12" fmla="*/ 0 w 63"/>
                <a:gd name="T13" fmla="*/ 179 h 180"/>
                <a:gd name="T14" fmla="*/ 30 w 63"/>
                <a:gd name="T15" fmla="*/ 180 h 180"/>
                <a:gd name="T16" fmla="*/ 63 w 63"/>
                <a:gd name="T17" fmla="*/ 49 h 180"/>
                <a:gd name="T18" fmla="*/ 26 w 63"/>
                <a:gd name="T1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80">
                  <a:moveTo>
                    <a:pt x="26" y="0"/>
                  </a:moveTo>
                  <a:lnTo>
                    <a:pt x="22" y="8"/>
                  </a:lnTo>
                  <a:lnTo>
                    <a:pt x="32" y="49"/>
                  </a:lnTo>
                  <a:cubicBezTo>
                    <a:pt x="35" y="60"/>
                    <a:pt x="34" y="72"/>
                    <a:pt x="32" y="83"/>
                  </a:cubicBezTo>
                  <a:lnTo>
                    <a:pt x="31" y="86"/>
                  </a:lnTo>
                  <a:cubicBezTo>
                    <a:pt x="27" y="102"/>
                    <a:pt x="16" y="116"/>
                    <a:pt x="2" y="125"/>
                  </a:cubicBezTo>
                  <a:lnTo>
                    <a:pt x="0" y="179"/>
                  </a:lnTo>
                  <a:lnTo>
                    <a:pt x="30" y="180"/>
                  </a:lnTo>
                  <a:lnTo>
                    <a:pt x="63" y="49"/>
                  </a:lnTo>
                  <a:lnTo>
                    <a:pt x="2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953">
              <a:extLst>
                <a:ext uri="{FF2B5EF4-FFF2-40B4-BE49-F238E27FC236}">
                  <a16:creationId xmlns:a16="http://schemas.microsoft.com/office/drawing/2014/main" id="{D81E15AF-ECF1-470A-BD77-8ECE9F6D4497}"/>
                </a:ext>
              </a:extLst>
            </p:cNvPr>
            <p:cNvSpPr>
              <a:spLocks/>
            </p:cNvSpPr>
            <p:nvPr/>
          </p:nvSpPr>
          <p:spPr bwMode="auto">
            <a:xfrm>
              <a:off x="3084514" y="2284413"/>
              <a:ext cx="7938" cy="20638"/>
            </a:xfrm>
            <a:custGeom>
              <a:avLst/>
              <a:gdLst>
                <a:gd name="T0" fmla="*/ 0 w 13"/>
                <a:gd name="T1" fmla="*/ 25 h 32"/>
                <a:gd name="T2" fmla="*/ 13 w 13"/>
                <a:gd name="T3" fmla="*/ 32 h 32"/>
                <a:gd name="T4" fmla="*/ 12 w 13"/>
                <a:gd name="T5" fmla="*/ 0 h 32"/>
                <a:gd name="T6" fmla="*/ 0 w 13"/>
                <a:gd name="T7" fmla="*/ 25 h 32"/>
              </a:gdLst>
              <a:ahLst/>
              <a:cxnLst>
                <a:cxn ang="0">
                  <a:pos x="T0" y="T1"/>
                </a:cxn>
                <a:cxn ang="0">
                  <a:pos x="T2" y="T3"/>
                </a:cxn>
                <a:cxn ang="0">
                  <a:pos x="T4" y="T5"/>
                </a:cxn>
                <a:cxn ang="0">
                  <a:pos x="T6" y="T7"/>
                </a:cxn>
              </a:cxnLst>
              <a:rect l="0" t="0" r="r" b="b"/>
              <a:pathLst>
                <a:path w="13" h="32">
                  <a:moveTo>
                    <a:pt x="0" y="25"/>
                  </a:moveTo>
                  <a:lnTo>
                    <a:pt x="13" y="32"/>
                  </a:lnTo>
                  <a:lnTo>
                    <a:pt x="12" y="0"/>
                  </a:lnTo>
                  <a:lnTo>
                    <a:pt x="0" y="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954">
              <a:extLst>
                <a:ext uri="{FF2B5EF4-FFF2-40B4-BE49-F238E27FC236}">
                  <a16:creationId xmlns:a16="http://schemas.microsoft.com/office/drawing/2014/main" id="{135F415F-7D7D-4412-BF73-47B72B1EFCE2}"/>
                </a:ext>
              </a:extLst>
            </p:cNvPr>
            <p:cNvSpPr>
              <a:spLocks/>
            </p:cNvSpPr>
            <p:nvPr/>
          </p:nvSpPr>
          <p:spPr bwMode="auto">
            <a:xfrm>
              <a:off x="2982914" y="2436813"/>
              <a:ext cx="71438" cy="31750"/>
            </a:xfrm>
            <a:custGeom>
              <a:avLst/>
              <a:gdLst>
                <a:gd name="T0" fmla="*/ 98 w 111"/>
                <a:gd name="T1" fmla="*/ 10 h 50"/>
                <a:gd name="T2" fmla="*/ 67 w 111"/>
                <a:gd name="T3" fmla="*/ 1 h 50"/>
                <a:gd name="T4" fmla="*/ 63 w 111"/>
                <a:gd name="T5" fmla="*/ 0 h 50"/>
                <a:gd name="T6" fmla="*/ 23 w 111"/>
                <a:gd name="T7" fmla="*/ 4 h 50"/>
                <a:gd name="T8" fmla="*/ 21 w 111"/>
                <a:gd name="T9" fmla="*/ 2 h 50"/>
                <a:gd name="T10" fmla="*/ 20 w 111"/>
                <a:gd name="T11" fmla="*/ 4 h 50"/>
                <a:gd name="T12" fmla="*/ 0 w 111"/>
                <a:gd name="T13" fmla="*/ 25 h 50"/>
                <a:gd name="T14" fmla="*/ 7 w 111"/>
                <a:gd name="T15" fmla="*/ 33 h 50"/>
                <a:gd name="T16" fmla="*/ 43 w 111"/>
                <a:gd name="T17" fmla="*/ 36 h 50"/>
                <a:gd name="T18" fmla="*/ 52 w 111"/>
                <a:gd name="T19" fmla="*/ 29 h 50"/>
                <a:gd name="T20" fmla="*/ 64 w 111"/>
                <a:gd name="T21" fmla="*/ 34 h 50"/>
                <a:gd name="T22" fmla="*/ 68 w 111"/>
                <a:gd name="T23" fmla="*/ 44 h 50"/>
                <a:gd name="T24" fmla="*/ 77 w 111"/>
                <a:gd name="T25" fmla="*/ 50 h 50"/>
                <a:gd name="T26" fmla="*/ 80 w 111"/>
                <a:gd name="T27" fmla="*/ 49 h 50"/>
                <a:gd name="T28" fmla="*/ 75 w 111"/>
                <a:gd name="T29" fmla="*/ 29 h 50"/>
                <a:gd name="T30" fmla="*/ 64 w 111"/>
                <a:gd name="T31" fmla="*/ 23 h 50"/>
                <a:gd name="T32" fmla="*/ 79 w 111"/>
                <a:gd name="T33" fmla="*/ 26 h 50"/>
                <a:gd name="T34" fmla="*/ 86 w 111"/>
                <a:gd name="T35" fmla="*/ 37 h 50"/>
                <a:gd name="T36" fmla="*/ 97 w 111"/>
                <a:gd name="T37" fmla="*/ 40 h 50"/>
                <a:gd name="T38" fmla="*/ 100 w 111"/>
                <a:gd name="T39" fmla="*/ 39 h 50"/>
                <a:gd name="T40" fmla="*/ 94 w 111"/>
                <a:gd name="T41" fmla="*/ 26 h 50"/>
                <a:gd name="T42" fmla="*/ 96 w 111"/>
                <a:gd name="T43" fmla="*/ 29 h 50"/>
                <a:gd name="T44" fmla="*/ 108 w 111"/>
                <a:gd name="T45" fmla="*/ 31 h 50"/>
                <a:gd name="T46" fmla="*/ 111 w 111"/>
                <a:gd name="T47" fmla="*/ 30 h 50"/>
                <a:gd name="T48" fmla="*/ 98 w 111"/>
                <a:gd name="T49" fmla="*/ 1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0">
                  <a:moveTo>
                    <a:pt x="98" y="10"/>
                  </a:moveTo>
                  <a:lnTo>
                    <a:pt x="67" y="1"/>
                  </a:lnTo>
                  <a:cubicBezTo>
                    <a:pt x="66" y="0"/>
                    <a:pt x="65" y="0"/>
                    <a:pt x="63" y="0"/>
                  </a:cubicBezTo>
                  <a:cubicBezTo>
                    <a:pt x="63" y="0"/>
                    <a:pt x="30" y="5"/>
                    <a:pt x="23" y="4"/>
                  </a:cubicBezTo>
                  <a:lnTo>
                    <a:pt x="21" y="2"/>
                  </a:lnTo>
                  <a:lnTo>
                    <a:pt x="20" y="4"/>
                  </a:lnTo>
                  <a:cubicBezTo>
                    <a:pt x="16" y="12"/>
                    <a:pt x="9" y="21"/>
                    <a:pt x="0" y="25"/>
                  </a:cubicBezTo>
                  <a:lnTo>
                    <a:pt x="7" y="33"/>
                  </a:lnTo>
                  <a:cubicBezTo>
                    <a:pt x="17" y="43"/>
                    <a:pt x="32" y="44"/>
                    <a:pt x="43" y="36"/>
                  </a:cubicBezTo>
                  <a:lnTo>
                    <a:pt x="52" y="29"/>
                  </a:lnTo>
                  <a:lnTo>
                    <a:pt x="64" y="34"/>
                  </a:lnTo>
                  <a:lnTo>
                    <a:pt x="68" y="44"/>
                  </a:lnTo>
                  <a:cubicBezTo>
                    <a:pt x="69" y="48"/>
                    <a:pt x="73" y="50"/>
                    <a:pt x="77" y="50"/>
                  </a:cubicBezTo>
                  <a:lnTo>
                    <a:pt x="80" y="49"/>
                  </a:lnTo>
                  <a:lnTo>
                    <a:pt x="75" y="29"/>
                  </a:lnTo>
                  <a:lnTo>
                    <a:pt x="64" y="23"/>
                  </a:lnTo>
                  <a:lnTo>
                    <a:pt x="79" y="26"/>
                  </a:lnTo>
                  <a:lnTo>
                    <a:pt x="86" y="37"/>
                  </a:lnTo>
                  <a:cubicBezTo>
                    <a:pt x="88" y="40"/>
                    <a:pt x="93" y="42"/>
                    <a:pt x="97" y="40"/>
                  </a:cubicBezTo>
                  <a:lnTo>
                    <a:pt x="100" y="39"/>
                  </a:lnTo>
                  <a:lnTo>
                    <a:pt x="94" y="26"/>
                  </a:lnTo>
                  <a:lnTo>
                    <a:pt x="96" y="29"/>
                  </a:lnTo>
                  <a:cubicBezTo>
                    <a:pt x="99" y="32"/>
                    <a:pt x="104" y="33"/>
                    <a:pt x="108" y="31"/>
                  </a:cubicBezTo>
                  <a:lnTo>
                    <a:pt x="111" y="30"/>
                  </a:lnTo>
                  <a:lnTo>
                    <a:pt x="98" y="10"/>
                  </a:lnTo>
                  <a:close/>
                </a:path>
              </a:pathLst>
            </a:custGeom>
            <a:solidFill>
              <a:srgbClr val="DB9C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955">
              <a:extLst>
                <a:ext uri="{FF2B5EF4-FFF2-40B4-BE49-F238E27FC236}">
                  <a16:creationId xmlns:a16="http://schemas.microsoft.com/office/drawing/2014/main" id="{05E259AC-3E11-4229-8163-1FBCA7CA2A05}"/>
                </a:ext>
              </a:extLst>
            </p:cNvPr>
            <p:cNvSpPr>
              <a:spLocks noEditPoints="1"/>
            </p:cNvSpPr>
            <p:nvPr/>
          </p:nvSpPr>
          <p:spPr bwMode="auto">
            <a:xfrm>
              <a:off x="2995614" y="2159000"/>
              <a:ext cx="104775" cy="106363"/>
            </a:xfrm>
            <a:custGeom>
              <a:avLst/>
              <a:gdLst>
                <a:gd name="T0" fmla="*/ 44 w 164"/>
                <a:gd name="T1" fmla="*/ 117 h 167"/>
                <a:gd name="T2" fmla="*/ 46 w 164"/>
                <a:gd name="T3" fmla="*/ 82 h 167"/>
                <a:gd name="T4" fmla="*/ 44 w 164"/>
                <a:gd name="T5" fmla="*/ 117 h 167"/>
                <a:gd name="T6" fmla="*/ 86 w 164"/>
                <a:gd name="T7" fmla="*/ 3 h 167"/>
                <a:gd name="T8" fmla="*/ 50 w 164"/>
                <a:gd name="T9" fmla="*/ 16 h 167"/>
                <a:gd name="T10" fmla="*/ 29 w 164"/>
                <a:gd name="T11" fmla="*/ 5 h 167"/>
                <a:gd name="T12" fmla="*/ 0 w 164"/>
                <a:gd name="T13" fmla="*/ 34 h 167"/>
                <a:gd name="T14" fmla="*/ 23 w 164"/>
                <a:gd name="T15" fmla="*/ 63 h 167"/>
                <a:gd name="T16" fmla="*/ 21 w 164"/>
                <a:gd name="T17" fmla="*/ 77 h 167"/>
                <a:gd name="T18" fmla="*/ 66 w 164"/>
                <a:gd name="T19" fmla="*/ 167 h 167"/>
                <a:gd name="T20" fmla="*/ 54 w 164"/>
                <a:gd name="T21" fmla="*/ 117 h 167"/>
                <a:gd name="T22" fmla="*/ 56 w 164"/>
                <a:gd name="T23" fmla="*/ 113 h 167"/>
                <a:gd name="T24" fmla="*/ 60 w 164"/>
                <a:gd name="T25" fmla="*/ 151 h 167"/>
                <a:gd name="T26" fmla="*/ 64 w 164"/>
                <a:gd name="T27" fmla="*/ 68 h 167"/>
                <a:gd name="T28" fmla="*/ 66 w 164"/>
                <a:gd name="T29" fmla="*/ 43 h 167"/>
                <a:gd name="T30" fmla="*/ 132 w 164"/>
                <a:gd name="T31" fmla="*/ 34 h 167"/>
                <a:gd name="T32" fmla="*/ 164 w 164"/>
                <a:gd name="T33" fmla="*/ 54 h 167"/>
                <a:gd name="T34" fmla="*/ 86 w 164"/>
                <a:gd name="T35" fmla="*/ 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67">
                  <a:moveTo>
                    <a:pt x="44" y="117"/>
                  </a:moveTo>
                  <a:cubicBezTo>
                    <a:pt x="25" y="110"/>
                    <a:pt x="31" y="80"/>
                    <a:pt x="46" y="82"/>
                  </a:cubicBezTo>
                  <a:cubicBezTo>
                    <a:pt x="49" y="97"/>
                    <a:pt x="44" y="117"/>
                    <a:pt x="44" y="117"/>
                  </a:cubicBezTo>
                  <a:close/>
                  <a:moveTo>
                    <a:pt x="86" y="3"/>
                  </a:moveTo>
                  <a:cubicBezTo>
                    <a:pt x="72" y="4"/>
                    <a:pt x="60" y="9"/>
                    <a:pt x="50" y="16"/>
                  </a:cubicBezTo>
                  <a:cubicBezTo>
                    <a:pt x="45" y="9"/>
                    <a:pt x="37" y="5"/>
                    <a:pt x="29" y="5"/>
                  </a:cubicBezTo>
                  <a:cubicBezTo>
                    <a:pt x="13" y="5"/>
                    <a:pt x="0" y="18"/>
                    <a:pt x="0" y="34"/>
                  </a:cubicBezTo>
                  <a:cubicBezTo>
                    <a:pt x="0" y="48"/>
                    <a:pt x="10" y="60"/>
                    <a:pt x="23" y="63"/>
                  </a:cubicBezTo>
                  <a:cubicBezTo>
                    <a:pt x="22" y="67"/>
                    <a:pt x="21" y="72"/>
                    <a:pt x="21" y="77"/>
                  </a:cubicBezTo>
                  <a:cubicBezTo>
                    <a:pt x="16" y="141"/>
                    <a:pt x="66" y="167"/>
                    <a:pt x="66" y="167"/>
                  </a:cubicBezTo>
                  <a:cubicBezTo>
                    <a:pt x="66" y="167"/>
                    <a:pt x="39" y="145"/>
                    <a:pt x="54" y="117"/>
                  </a:cubicBezTo>
                  <a:cubicBezTo>
                    <a:pt x="54" y="116"/>
                    <a:pt x="55" y="114"/>
                    <a:pt x="56" y="113"/>
                  </a:cubicBezTo>
                  <a:cubicBezTo>
                    <a:pt x="57" y="129"/>
                    <a:pt x="59" y="144"/>
                    <a:pt x="60" y="151"/>
                  </a:cubicBezTo>
                  <a:cubicBezTo>
                    <a:pt x="76" y="120"/>
                    <a:pt x="69" y="84"/>
                    <a:pt x="64" y="68"/>
                  </a:cubicBezTo>
                  <a:cubicBezTo>
                    <a:pt x="64" y="60"/>
                    <a:pt x="64" y="52"/>
                    <a:pt x="66" y="43"/>
                  </a:cubicBezTo>
                  <a:cubicBezTo>
                    <a:pt x="73" y="16"/>
                    <a:pt x="118" y="18"/>
                    <a:pt x="132" y="34"/>
                  </a:cubicBezTo>
                  <a:cubicBezTo>
                    <a:pt x="144" y="47"/>
                    <a:pt x="148" y="50"/>
                    <a:pt x="164" y="54"/>
                  </a:cubicBezTo>
                  <a:cubicBezTo>
                    <a:pt x="154" y="15"/>
                    <a:pt x="129" y="0"/>
                    <a:pt x="86" y="3"/>
                  </a:cubicBezTo>
                  <a:close/>
                </a:path>
              </a:pathLst>
            </a:custGeom>
            <a:solidFill>
              <a:srgbClr val="7259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956">
              <a:extLst>
                <a:ext uri="{FF2B5EF4-FFF2-40B4-BE49-F238E27FC236}">
                  <a16:creationId xmlns:a16="http://schemas.microsoft.com/office/drawing/2014/main" id="{C6FD4018-43E7-4858-858E-C2AE0B3C19B2}"/>
                </a:ext>
              </a:extLst>
            </p:cNvPr>
            <p:cNvSpPr>
              <a:spLocks noEditPoints="1"/>
            </p:cNvSpPr>
            <p:nvPr/>
          </p:nvSpPr>
          <p:spPr bwMode="auto">
            <a:xfrm>
              <a:off x="3014664" y="2232025"/>
              <a:ext cx="17463" cy="19050"/>
            </a:xfrm>
            <a:custGeom>
              <a:avLst/>
              <a:gdLst>
                <a:gd name="T0" fmla="*/ 7 w 27"/>
                <a:gd name="T1" fmla="*/ 14 h 28"/>
                <a:gd name="T2" fmla="*/ 13 w 27"/>
                <a:gd name="T3" fmla="*/ 7 h 28"/>
                <a:gd name="T4" fmla="*/ 20 w 27"/>
                <a:gd name="T5" fmla="*/ 14 h 28"/>
                <a:gd name="T6" fmla="*/ 13 w 27"/>
                <a:gd name="T7" fmla="*/ 20 h 28"/>
                <a:gd name="T8" fmla="*/ 7 w 27"/>
                <a:gd name="T9" fmla="*/ 14 h 28"/>
                <a:gd name="T10" fmla="*/ 13 w 27"/>
                <a:gd name="T11" fmla="*/ 0 h 28"/>
                <a:gd name="T12" fmla="*/ 0 w 27"/>
                <a:gd name="T13" fmla="*/ 14 h 28"/>
                <a:gd name="T14" fmla="*/ 13 w 27"/>
                <a:gd name="T15" fmla="*/ 28 h 28"/>
                <a:gd name="T16" fmla="*/ 27 w 27"/>
                <a:gd name="T17" fmla="*/ 14 h 28"/>
                <a:gd name="T18" fmla="*/ 13 w 27"/>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7" y="14"/>
                  </a:moveTo>
                  <a:lnTo>
                    <a:pt x="13" y="7"/>
                  </a:lnTo>
                  <a:lnTo>
                    <a:pt x="20" y="14"/>
                  </a:lnTo>
                  <a:lnTo>
                    <a:pt x="13" y="20"/>
                  </a:lnTo>
                  <a:lnTo>
                    <a:pt x="7" y="14"/>
                  </a:lnTo>
                  <a:close/>
                  <a:moveTo>
                    <a:pt x="13" y="0"/>
                  </a:moveTo>
                  <a:lnTo>
                    <a:pt x="0" y="14"/>
                  </a:lnTo>
                  <a:lnTo>
                    <a:pt x="13" y="28"/>
                  </a:lnTo>
                  <a:lnTo>
                    <a:pt x="27" y="14"/>
                  </a:lnTo>
                  <a:lnTo>
                    <a:pt x="1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957">
              <a:extLst>
                <a:ext uri="{FF2B5EF4-FFF2-40B4-BE49-F238E27FC236}">
                  <a16:creationId xmlns:a16="http://schemas.microsoft.com/office/drawing/2014/main" id="{96DC3809-B086-4752-99E7-4891FCE0A445}"/>
                </a:ext>
              </a:extLst>
            </p:cNvPr>
            <p:cNvSpPr>
              <a:spLocks/>
            </p:cNvSpPr>
            <p:nvPr/>
          </p:nvSpPr>
          <p:spPr bwMode="auto">
            <a:xfrm>
              <a:off x="3071814" y="2228850"/>
              <a:ext cx="25400" cy="12700"/>
            </a:xfrm>
            <a:custGeom>
              <a:avLst/>
              <a:gdLst>
                <a:gd name="T0" fmla="*/ 0 w 40"/>
                <a:gd name="T1" fmla="*/ 6 h 19"/>
                <a:gd name="T2" fmla="*/ 40 w 40"/>
                <a:gd name="T3" fmla="*/ 0 h 19"/>
                <a:gd name="T4" fmla="*/ 39 w 40"/>
                <a:gd name="T5" fmla="*/ 2 h 19"/>
                <a:gd name="T6" fmla="*/ 9 w 40"/>
                <a:gd name="T7" fmla="*/ 12 h 19"/>
                <a:gd name="T8" fmla="*/ 0 w 40"/>
                <a:gd name="T9" fmla="*/ 6 h 19"/>
              </a:gdLst>
              <a:ahLst/>
              <a:cxnLst>
                <a:cxn ang="0">
                  <a:pos x="T0" y="T1"/>
                </a:cxn>
                <a:cxn ang="0">
                  <a:pos x="T2" y="T3"/>
                </a:cxn>
                <a:cxn ang="0">
                  <a:pos x="T4" y="T5"/>
                </a:cxn>
                <a:cxn ang="0">
                  <a:pos x="T6" y="T7"/>
                </a:cxn>
                <a:cxn ang="0">
                  <a:pos x="T8" y="T9"/>
                </a:cxn>
              </a:cxnLst>
              <a:rect l="0" t="0" r="r" b="b"/>
              <a:pathLst>
                <a:path w="40" h="19">
                  <a:moveTo>
                    <a:pt x="0" y="6"/>
                  </a:moveTo>
                  <a:lnTo>
                    <a:pt x="40" y="0"/>
                  </a:lnTo>
                  <a:lnTo>
                    <a:pt x="39" y="2"/>
                  </a:lnTo>
                  <a:cubicBezTo>
                    <a:pt x="33" y="15"/>
                    <a:pt x="20" y="19"/>
                    <a:pt x="9" y="12"/>
                  </a:cubicBezTo>
                  <a:lnTo>
                    <a:pt x="0" y="6"/>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958">
              <a:extLst>
                <a:ext uri="{FF2B5EF4-FFF2-40B4-BE49-F238E27FC236}">
                  <a16:creationId xmlns:a16="http://schemas.microsoft.com/office/drawing/2014/main" id="{99ECD3D6-610F-48EE-AEB2-1DCD17DC0383}"/>
                </a:ext>
              </a:extLst>
            </p:cNvPr>
            <p:cNvSpPr>
              <a:spLocks/>
            </p:cNvSpPr>
            <p:nvPr/>
          </p:nvSpPr>
          <p:spPr bwMode="auto">
            <a:xfrm>
              <a:off x="3119439" y="2260600"/>
              <a:ext cx="131763" cy="63500"/>
            </a:xfrm>
            <a:custGeom>
              <a:avLst/>
              <a:gdLst>
                <a:gd name="T0" fmla="*/ 206 w 209"/>
                <a:gd name="T1" fmla="*/ 1 h 99"/>
                <a:gd name="T2" fmla="*/ 206 w 209"/>
                <a:gd name="T3" fmla="*/ 1 h 99"/>
                <a:gd name="T4" fmla="*/ 206 w 209"/>
                <a:gd name="T5" fmla="*/ 0 h 99"/>
                <a:gd name="T6" fmla="*/ 129 w 209"/>
                <a:gd name="T7" fmla="*/ 62 h 99"/>
                <a:gd name="T8" fmla="*/ 113 w 209"/>
                <a:gd name="T9" fmla="*/ 63 h 99"/>
                <a:gd name="T10" fmla="*/ 107 w 209"/>
                <a:gd name="T11" fmla="*/ 66 h 99"/>
                <a:gd name="T12" fmla="*/ 106 w 209"/>
                <a:gd name="T13" fmla="*/ 71 h 99"/>
                <a:gd name="T14" fmla="*/ 90 w 209"/>
                <a:gd name="T15" fmla="*/ 83 h 99"/>
                <a:gd name="T16" fmla="*/ 0 w 209"/>
                <a:gd name="T17" fmla="*/ 66 h 99"/>
                <a:gd name="T18" fmla="*/ 16 w 209"/>
                <a:gd name="T19" fmla="*/ 99 h 99"/>
                <a:gd name="T20" fmla="*/ 106 w 209"/>
                <a:gd name="T21" fmla="*/ 96 h 99"/>
                <a:gd name="T22" fmla="*/ 115 w 209"/>
                <a:gd name="T23" fmla="*/ 92 h 99"/>
                <a:gd name="T24" fmla="*/ 209 w 209"/>
                <a:gd name="T25" fmla="*/ 11 h 99"/>
                <a:gd name="T26" fmla="*/ 206 w 209"/>
                <a:gd name="T27"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 h="99">
                  <a:moveTo>
                    <a:pt x="206" y="1"/>
                  </a:moveTo>
                  <a:lnTo>
                    <a:pt x="206" y="1"/>
                  </a:lnTo>
                  <a:cubicBezTo>
                    <a:pt x="206" y="0"/>
                    <a:pt x="206" y="0"/>
                    <a:pt x="206" y="0"/>
                  </a:cubicBezTo>
                  <a:lnTo>
                    <a:pt x="129" y="62"/>
                  </a:lnTo>
                  <a:cubicBezTo>
                    <a:pt x="124" y="66"/>
                    <a:pt x="118" y="66"/>
                    <a:pt x="113" y="63"/>
                  </a:cubicBezTo>
                  <a:cubicBezTo>
                    <a:pt x="111" y="62"/>
                    <a:pt x="107" y="63"/>
                    <a:pt x="107" y="66"/>
                  </a:cubicBezTo>
                  <a:lnTo>
                    <a:pt x="106" y="71"/>
                  </a:lnTo>
                  <a:cubicBezTo>
                    <a:pt x="105" y="79"/>
                    <a:pt x="98" y="84"/>
                    <a:pt x="90" y="83"/>
                  </a:cubicBezTo>
                  <a:lnTo>
                    <a:pt x="0" y="66"/>
                  </a:lnTo>
                  <a:lnTo>
                    <a:pt x="16" y="99"/>
                  </a:lnTo>
                  <a:lnTo>
                    <a:pt x="106" y="96"/>
                  </a:lnTo>
                  <a:cubicBezTo>
                    <a:pt x="109" y="96"/>
                    <a:pt x="113" y="94"/>
                    <a:pt x="115" y="92"/>
                  </a:cubicBezTo>
                  <a:lnTo>
                    <a:pt x="209" y="11"/>
                  </a:lnTo>
                  <a:cubicBezTo>
                    <a:pt x="209" y="7"/>
                    <a:pt x="208" y="4"/>
                    <a:pt x="206" y="1"/>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959">
              <a:extLst>
                <a:ext uri="{FF2B5EF4-FFF2-40B4-BE49-F238E27FC236}">
                  <a16:creationId xmlns:a16="http://schemas.microsoft.com/office/drawing/2014/main" id="{05851238-DCEF-4FD7-ADC7-31C7CC7AAAAC}"/>
                </a:ext>
              </a:extLst>
            </p:cNvPr>
            <p:cNvSpPr>
              <a:spLocks/>
            </p:cNvSpPr>
            <p:nvPr/>
          </p:nvSpPr>
          <p:spPr bwMode="auto">
            <a:xfrm>
              <a:off x="2994026" y="2352675"/>
              <a:ext cx="20638" cy="30163"/>
            </a:xfrm>
            <a:custGeom>
              <a:avLst/>
              <a:gdLst>
                <a:gd name="T0" fmla="*/ 0 w 31"/>
                <a:gd name="T1" fmla="*/ 22 h 48"/>
                <a:gd name="T2" fmla="*/ 31 w 31"/>
                <a:gd name="T3" fmla="*/ 0 h 48"/>
                <a:gd name="T4" fmla="*/ 9 w 31"/>
                <a:gd name="T5" fmla="*/ 48 h 48"/>
                <a:gd name="T6" fmla="*/ 0 w 31"/>
                <a:gd name="T7" fmla="*/ 22 h 48"/>
              </a:gdLst>
              <a:ahLst/>
              <a:cxnLst>
                <a:cxn ang="0">
                  <a:pos x="T0" y="T1"/>
                </a:cxn>
                <a:cxn ang="0">
                  <a:pos x="T2" y="T3"/>
                </a:cxn>
                <a:cxn ang="0">
                  <a:pos x="T4" y="T5"/>
                </a:cxn>
                <a:cxn ang="0">
                  <a:pos x="T6" y="T7"/>
                </a:cxn>
              </a:cxnLst>
              <a:rect l="0" t="0" r="r" b="b"/>
              <a:pathLst>
                <a:path w="31" h="48">
                  <a:moveTo>
                    <a:pt x="0" y="22"/>
                  </a:moveTo>
                  <a:lnTo>
                    <a:pt x="31" y="0"/>
                  </a:lnTo>
                  <a:cubicBezTo>
                    <a:pt x="31" y="0"/>
                    <a:pt x="26" y="37"/>
                    <a:pt x="9" y="48"/>
                  </a:cubicBezTo>
                  <a:cubicBezTo>
                    <a:pt x="1" y="30"/>
                    <a:pt x="0" y="22"/>
                    <a:pt x="0" y="2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960">
              <a:extLst>
                <a:ext uri="{FF2B5EF4-FFF2-40B4-BE49-F238E27FC236}">
                  <a16:creationId xmlns:a16="http://schemas.microsoft.com/office/drawing/2014/main" id="{D2F3C22C-D1EC-4F49-B7BB-9D062805D8B4}"/>
                </a:ext>
              </a:extLst>
            </p:cNvPr>
            <p:cNvSpPr>
              <a:spLocks noEditPoints="1"/>
            </p:cNvSpPr>
            <p:nvPr/>
          </p:nvSpPr>
          <p:spPr bwMode="auto">
            <a:xfrm>
              <a:off x="3022601" y="2193925"/>
              <a:ext cx="82550" cy="26988"/>
            </a:xfrm>
            <a:custGeom>
              <a:avLst/>
              <a:gdLst>
                <a:gd name="T0" fmla="*/ 71 w 131"/>
                <a:gd name="T1" fmla="*/ 32 h 43"/>
                <a:gd name="T2" fmla="*/ 66 w 131"/>
                <a:gd name="T3" fmla="*/ 35 h 43"/>
                <a:gd name="T4" fmla="*/ 44 w 131"/>
                <a:gd name="T5" fmla="*/ 39 h 43"/>
                <a:gd name="T6" fmla="*/ 35 w 131"/>
                <a:gd name="T7" fmla="*/ 32 h 43"/>
                <a:gd name="T8" fmla="*/ 34 w 131"/>
                <a:gd name="T9" fmla="*/ 24 h 43"/>
                <a:gd name="T10" fmla="*/ 38 w 131"/>
                <a:gd name="T11" fmla="*/ 18 h 43"/>
                <a:gd name="T12" fmla="*/ 69 w 131"/>
                <a:gd name="T13" fmla="*/ 13 h 43"/>
                <a:gd name="T14" fmla="*/ 69 w 131"/>
                <a:gd name="T15" fmla="*/ 13 h 43"/>
                <a:gd name="T16" fmla="*/ 70 w 131"/>
                <a:gd name="T17" fmla="*/ 14 h 43"/>
                <a:gd name="T18" fmla="*/ 71 w 131"/>
                <a:gd name="T19" fmla="*/ 14 h 43"/>
                <a:gd name="T20" fmla="*/ 72 w 131"/>
                <a:gd name="T21" fmla="*/ 26 h 43"/>
                <a:gd name="T22" fmla="*/ 71 w 131"/>
                <a:gd name="T23" fmla="*/ 32 h 43"/>
                <a:gd name="T24" fmla="*/ 130 w 131"/>
                <a:gd name="T25" fmla="*/ 16 h 43"/>
                <a:gd name="T26" fmla="*/ 129 w 131"/>
                <a:gd name="T27" fmla="*/ 8 h 43"/>
                <a:gd name="T28" fmla="*/ 125 w 131"/>
                <a:gd name="T29" fmla="*/ 2 h 43"/>
                <a:gd name="T30" fmla="*/ 119 w 131"/>
                <a:gd name="T31" fmla="*/ 1 h 43"/>
                <a:gd name="T32" fmla="*/ 94 w 131"/>
                <a:gd name="T33" fmla="*/ 5 h 43"/>
                <a:gd name="T34" fmla="*/ 92 w 131"/>
                <a:gd name="T35" fmla="*/ 6 h 43"/>
                <a:gd name="T36" fmla="*/ 89 w 131"/>
                <a:gd name="T37" fmla="*/ 5 h 43"/>
                <a:gd name="T38" fmla="*/ 74 w 131"/>
                <a:gd name="T39" fmla="*/ 7 h 43"/>
                <a:gd name="T40" fmla="*/ 70 w 131"/>
                <a:gd name="T41" fmla="*/ 9 h 43"/>
                <a:gd name="T42" fmla="*/ 69 w 131"/>
                <a:gd name="T43" fmla="*/ 9 h 43"/>
                <a:gd name="T44" fmla="*/ 37 w 131"/>
                <a:gd name="T45" fmla="*/ 15 h 43"/>
                <a:gd name="T46" fmla="*/ 2 w 131"/>
                <a:gd name="T47" fmla="*/ 29 h 43"/>
                <a:gd name="T48" fmla="*/ 1 w 131"/>
                <a:gd name="T49" fmla="*/ 31 h 43"/>
                <a:gd name="T50" fmla="*/ 2 w 131"/>
                <a:gd name="T51" fmla="*/ 32 h 43"/>
                <a:gd name="T52" fmla="*/ 3 w 131"/>
                <a:gd name="T53" fmla="*/ 32 h 43"/>
                <a:gd name="T54" fmla="*/ 30 w 131"/>
                <a:gd name="T55" fmla="*/ 22 h 43"/>
                <a:gd name="T56" fmla="*/ 30 w 131"/>
                <a:gd name="T57" fmla="*/ 24 h 43"/>
                <a:gd name="T58" fmla="*/ 31 w 131"/>
                <a:gd name="T59" fmla="*/ 33 h 43"/>
                <a:gd name="T60" fmla="*/ 43 w 131"/>
                <a:gd name="T61" fmla="*/ 43 h 43"/>
                <a:gd name="T62" fmla="*/ 44 w 131"/>
                <a:gd name="T63" fmla="*/ 43 h 43"/>
                <a:gd name="T64" fmla="*/ 67 w 131"/>
                <a:gd name="T65" fmla="*/ 39 h 43"/>
                <a:gd name="T66" fmla="*/ 74 w 131"/>
                <a:gd name="T67" fmla="*/ 34 h 43"/>
                <a:gd name="T68" fmla="*/ 76 w 131"/>
                <a:gd name="T69" fmla="*/ 26 h 43"/>
                <a:gd name="T70" fmla="*/ 74 w 131"/>
                <a:gd name="T71" fmla="*/ 14 h 43"/>
                <a:gd name="T72" fmla="*/ 74 w 131"/>
                <a:gd name="T73" fmla="*/ 12 h 43"/>
                <a:gd name="T74" fmla="*/ 76 w 131"/>
                <a:gd name="T75" fmla="*/ 10 h 43"/>
                <a:gd name="T76" fmla="*/ 87 w 131"/>
                <a:gd name="T77" fmla="*/ 9 h 43"/>
                <a:gd name="T78" fmla="*/ 90 w 131"/>
                <a:gd name="T79" fmla="*/ 10 h 43"/>
                <a:gd name="T80" fmla="*/ 90 w 131"/>
                <a:gd name="T81" fmla="*/ 11 h 43"/>
                <a:gd name="T82" fmla="*/ 92 w 131"/>
                <a:gd name="T83" fmla="*/ 23 h 43"/>
                <a:gd name="T84" fmla="*/ 92 w 131"/>
                <a:gd name="T85" fmla="*/ 23 h 43"/>
                <a:gd name="T86" fmla="*/ 98 w 131"/>
                <a:gd name="T87" fmla="*/ 26 h 43"/>
                <a:gd name="T88" fmla="*/ 96 w 131"/>
                <a:gd name="T89" fmla="*/ 22 h 43"/>
                <a:gd name="T90" fmla="*/ 94 w 131"/>
                <a:gd name="T91" fmla="*/ 10 h 43"/>
                <a:gd name="T92" fmla="*/ 94 w 131"/>
                <a:gd name="T93" fmla="*/ 9 h 43"/>
                <a:gd name="T94" fmla="*/ 95 w 131"/>
                <a:gd name="T95" fmla="*/ 9 h 43"/>
                <a:gd name="T96" fmla="*/ 120 w 131"/>
                <a:gd name="T97" fmla="*/ 5 h 43"/>
                <a:gd name="T98" fmla="*/ 120 w 131"/>
                <a:gd name="T99" fmla="*/ 5 h 43"/>
                <a:gd name="T100" fmla="*/ 123 w 131"/>
                <a:gd name="T101" fmla="*/ 5 h 43"/>
                <a:gd name="T102" fmla="*/ 125 w 131"/>
                <a:gd name="T103" fmla="*/ 8 h 43"/>
                <a:gd name="T104" fmla="*/ 126 w 131"/>
                <a:gd name="T105" fmla="*/ 17 h 43"/>
                <a:gd name="T106" fmla="*/ 125 w 131"/>
                <a:gd name="T107" fmla="*/ 23 h 43"/>
                <a:gd name="T108" fmla="*/ 120 w 131"/>
                <a:gd name="T109" fmla="*/ 26 h 43"/>
                <a:gd name="T110" fmla="*/ 104 w 131"/>
                <a:gd name="T111" fmla="*/ 28 h 43"/>
                <a:gd name="T112" fmla="*/ 102 w 131"/>
                <a:gd name="T113" fmla="*/ 28 h 43"/>
                <a:gd name="T114" fmla="*/ 108 w 131"/>
                <a:gd name="T115" fmla="*/ 32 h 43"/>
                <a:gd name="T116" fmla="*/ 121 w 131"/>
                <a:gd name="T117" fmla="*/ 30 h 43"/>
                <a:gd name="T118" fmla="*/ 128 w 131"/>
                <a:gd name="T119" fmla="*/ 25 h 43"/>
                <a:gd name="T120" fmla="*/ 130 w 131"/>
                <a:gd name="T121" fmla="*/ 1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1" h="43">
                  <a:moveTo>
                    <a:pt x="71" y="32"/>
                  </a:moveTo>
                  <a:cubicBezTo>
                    <a:pt x="70" y="34"/>
                    <a:pt x="68" y="35"/>
                    <a:pt x="66" y="35"/>
                  </a:cubicBezTo>
                  <a:lnTo>
                    <a:pt x="44" y="39"/>
                  </a:lnTo>
                  <a:cubicBezTo>
                    <a:pt x="40" y="39"/>
                    <a:pt x="36" y="36"/>
                    <a:pt x="35" y="32"/>
                  </a:cubicBezTo>
                  <a:lnTo>
                    <a:pt x="34" y="24"/>
                  </a:lnTo>
                  <a:cubicBezTo>
                    <a:pt x="33" y="21"/>
                    <a:pt x="35" y="19"/>
                    <a:pt x="38" y="18"/>
                  </a:cubicBezTo>
                  <a:lnTo>
                    <a:pt x="69" y="13"/>
                  </a:lnTo>
                  <a:cubicBezTo>
                    <a:pt x="69" y="13"/>
                    <a:pt x="69" y="13"/>
                    <a:pt x="69" y="13"/>
                  </a:cubicBezTo>
                  <a:cubicBezTo>
                    <a:pt x="70" y="13"/>
                    <a:pt x="70" y="13"/>
                    <a:pt x="70" y="14"/>
                  </a:cubicBezTo>
                  <a:cubicBezTo>
                    <a:pt x="70" y="14"/>
                    <a:pt x="70" y="14"/>
                    <a:pt x="71" y="14"/>
                  </a:cubicBezTo>
                  <a:lnTo>
                    <a:pt x="72" y="26"/>
                  </a:lnTo>
                  <a:cubicBezTo>
                    <a:pt x="73" y="28"/>
                    <a:pt x="72" y="30"/>
                    <a:pt x="71" y="32"/>
                  </a:cubicBezTo>
                  <a:close/>
                  <a:moveTo>
                    <a:pt x="130" y="16"/>
                  </a:moveTo>
                  <a:lnTo>
                    <a:pt x="129" y="8"/>
                  </a:lnTo>
                  <a:cubicBezTo>
                    <a:pt x="128" y="6"/>
                    <a:pt x="127" y="4"/>
                    <a:pt x="125" y="2"/>
                  </a:cubicBezTo>
                  <a:cubicBezTo>
                    <a:pt x="124" y="1"/>
                    <a:pt x="121" y="0"/>
                    <a:pt x="119" y="1"/>
                  </a:cubicBezTo>
                  <a:lnTo>
                    <a:pt x="94" y="5"/>
                  </a:lnTo>
                  <a:cubicBezTo>
                    <a:pt x="93" y="5"/>
                    <a:pt x="92" y="5"/>
                    <a:pt x="92" y="6"/>
                  </a:cubicBezTo>
                  <a:lnTo>
                    <a:pt x="89" y="5"/>
                  </a:lnTo>
                  <a:cubicBezTo>
                    <a:pt x="84" y="3"/>
                    <a:pt x="78" y="4"/>
                    <a:pt x="74" y="7"/>
                  </a:cubicBezTo>
                  <a:lnTo>
                    <a:pt x="70" y="9"/>
                  </a:lnTo>
                  <a:cubicBezTo>
                    <a:pt x="70" y="9"/>
                    <a:pt x="69" y="9"/>
                    <a:pt x="69" y="9"/>
                  </a:cubicBezTo>
                  <a:lnTo>
                    <a:pt x="37" y="15"/>
                  </a:lnTo>
                  <a:cubicBezTo>
                    <a:pt x="35" y="15"/>
                    <a:pt x="2" y="29"/>
                    <a:pt x="2" y="29"/>
                  </a:cubicBezTo>
                  <a:cubicBezTo>
                    <a:pt x="1" y="29"/>
                    <a:pt x="0" y="30"/>
                    <a:pt x="1" y="31"/>
                  </a:cubicBezTo>
                  <a:cubicBezTo>
                    <a:pt x="1" y="32"/>
                    <a:pt x="2" y="32"/>
                    <a:pt x="2" y="32"/>
                  </a:cubicBezTo>
                  <a:cubicBezTo>
                    <a:pt x="3" y="32"/>
                    <a:pt x="3" y="32"/>
                    <a:pt x="3" y="32"/>
                  </a:cubicBezTo>
                  <a:lnTo>
                    <a:pt x="30" y="22"/>
                  </a:lnTo>
                  <a:cubicBezTo>
                    <a:pt x="30" y="23"/>
                    <a:pt x="30" y="23"/>
                    <a:pt x="30" y="24"/>
                  </a:cubicBezTo>
                  <a:lnTo>
                    <a:pt x="31" y="33"/>
                  </a:lnTo>
                  <a:cubicBezTo>
                    <a:pt x="32" y="39"/>
                    <a:pt x="37" y="43"/>
                    <a:pt x="43" y="43"/>
                  </a:cubicBezTo>
                  <a:cubicBezTo>
                    <a:pt x="43" y="43"/>
                    <a:pt x="44" y="43"/>
                    <a:pt x="44" y="43"/>
                  </a:cubicBezTo>
                  <a:lnTo>
                    <a:pt x="67" y="39"/>
                  </a:lnTo>
                  <a:cubicBezTo>
                    <a:pt x="70" y="38"/>
                    <a:pt x="72" y="37"/>
                    <a:pt x="74" y="34"/>
                  </a:cubicBezTo>
                  <a:cubicBezTo>
                    <a:pt x="76" y="32"/>
                    <a:pt x="77" y="29"/>
                    <a:pt x="76" y="26"/>
                  </a:cubicBezTo>
                  <a:lnTo>
                    <a:pt x="74" y="14"/>
                  </a:lnTo>
                  <a:cubicBezTo>
                    <a:pt x="74" y="13"/>
                    <a:pt x="74" y="12"/>
                    <a:pt x="74" y="12"/>
                  </a:cubicBezTo>
                  <a:lnTo>
                    <a:pt x="76" y="10"/>
                  </a:lnTo>
                  <a:cubicBezTo>
                    <a:pt x="80" y="8"/>
                    <a:pt x="84" y="7"/>
                    <a:pt x="87" y="9"/>
                  </a:cubicBezTo>
                  <a:lnTo>
                    <a:pt x="90" y="10"/>
                  </a:lnTo>
                  <a:cubicBezTo>
                    <a:pt x="90" y="10"/>
                    <a:pt x="90" y="10"/>
                    <a:pt x="90" y="11"/>
                  </a:cubicBezTo>
                  <a:lnTo>
                    <a:pt x="92" y="23"/>
                  </a:lnTo>
                  <a:lnTo>
                    <a:pt x="92" y="23"/>
                  </a:lnTo>
                  <a:lnTo>
                    <a:pt x="98" y="26"/>
                  </a:lnTo>
                  <a:cubicBezTo>
                    <a:pt x="97" y="25"/>
                    <a:pt x="96" y="24"/>
                    <a:pt x="96" y="22"/>
                  </a:cubicBezTo>
                  <a:lnTo>
                    <a:pt x="94" y="10"/>
                  </a:lnTo>
                  <a:cubicBezTo>
                    <a:pt x="94" y="10"/>
                    <a:pt x="94" y="9"/>
                    <a:pt x="94" y="9"/>
                  </a:cubicBezTo>
                  <a:cubicBezTo>
                    <a:pt x="94" y="9"/>
                    <a:pt x="94" y="9"/>
                    <a:pt x="95" y="9"/>
                  </a:cubicBezTo>
                  <a:lnTo>
                    <a:pt x="120" y="5"/>
                  </a:lnTo>
                  <a:cubicBezTo>
                    <a:pt x="120" y="5"/>
                    <a:pt x="120" y="5"/>
                    <a:pt x="120" y="5"/>
                  </a:cubicBezTo>
                  <a:cubicBezTo>
                    <a:pt x="121" y="5"/>
                    <a:pt x="122" y="5"/>
                    <a:pt x="123" y="5"/>
                  </a:cubicBezTo>
                  <a:cubicBezTo>
                    <a:pt x="124" y="6"/>
                    <a:pt x="125" y="7"/>
                    <a:pt x="125" y="8"/>
                  </a:cubicBezTo>
                  <a:lnTo>
                    <a:pt x="126" y="17"/>
                  </a:lnTo>
                  <a:cubicBezTo>
                    <a:pt x="127" y="19"/>
                    <a:pt x="126" y="21"/>
                    <a:pt x="125" y="23"/>
                  </a:cubicBezTo>
                  <a:cubicBezTo>
                    <a:pt x="124" y="24"/>
                    <a:pt x="122" y="25"/>
                    <a:pt x="120" y="26"/>
                  </a:cubicBezTo>
                  <a:lnTo>
                    <a:pt x="104" y="28"/>
                  </a:lnTo>
                  <a:cubicBezTo>
                    <a:pt x="103" y="29"/>
                    <a:pt x="102" y="28"/>
                    <a:pt x="102" y="28"/>
                  </a:cubicBezTo>
                  <a:lnTo>
                    <a:pt x="108" y="32"/>
                  </a:lnTo>
                  <a:lnTo>
                    <a:pt x="121" y="30"/>
                  </a:lnTo>
                  <a:cubicBezTo>
                    <a:pt x="124" y="29"/>
                    <a:pt x="126" y="28"/>
                    <a:pt x="128" y="25"/>
                  </a:cubicBezTo>
                  <a:cubicBezTo>
                    <a:pt x="130" y="23"/>
                    <a:pt x="131" y="19"/>
                    <a:pt x="130" y="16"/>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961">
              <a:extLst>
                <a:ext uri="{FF2B5EF4-FFF2-40B4-BE49-F238E27FC236}">
                  <a16:creationId xmlns:a16="http://schemas.microsoft.com/office/drawing/2014/main" id="{2549D2A2-C131-48D5-900E-80FA6739F67A}"/>
                </a:ext>
              </a:extLst>
            </p:cNvPr>
            <p:cNvSpPr>
              <a:spLocks/>
            </p:cNvSpPr>
            <p:nvPr/>
          </p:nvSpPr>
          <p:spPr bwMode="auto">
            <a:xfrm>
              <a:off x="3436939" y="2173288"/>
              <a:ext cx="257175" cy="215900"/>
            </a:xfrm>
            <a:custGeom>
              <a:avLst/>
              <a:gdLst>
                <a:gd name="T0" fmla="*/ 406 w 406"/>
                <a:gd name="T1" fmla="*/ 94 h 340"/>
                <a:gd name="T2" fmla="*/ 311 w 406"/>
                <a:gd name="T3" fmla="*/ 0 h 340"/>
                <a:gd name="T4" fmla="*/ 263 w 406"/>
                <a:gd name="T5" fmla="*/ 14 h 340"/>
                <a:gd name="T6" fmla="*/ 228 w 406"/>
                <a:gd name="T7" fmla="*/ 10 h 340"/>
                <a:gd name="T8" fmla="*/ 74 w 406"/>
                <a:gd name="T9" fmla="*/ 117 h 340"/>
                <a:gd name="T10" fmla="*/ 67 w 406"/>
                <a:gd name="T11" fmla="*/ 117 h 340"/>
                <a:gd name="T12" fmla="*/ 0 w 406"/>
                <a:gd name="T13" fmla="*/ 184 h 340"/>
                <a:gd name="T14" fmla="*/ 67 w 406"/>
                <a:gd name="T15" fmla="*/ 251 h 340"/>
                <a:gd name="T16" fmla="*/ 81 w 406"/>
                <a:gd name="T17" fmla="*/ 249 h 340"/>
                <a:gd name="T18" fmla="*/ 228 w 406"/>
                <a:gd name="T19" fmla="*/ 340 h 340"/>
                <a:gd name="T20" fmla="*/ 393 w 406"/>
                <a:gd name="T21" fmla="*/ 175 h 340"/>
                <a:gd name="T22" fmla="*/ 391 w 406"/>
                <a:gd name="T23" fmla="*/ 146 h 340"/>
                <a:gd name="T24" fmla="*/ 406 w 406"/>
                <a:gd name="T25" fmla="*/ 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 h="340">
                  <a:moveTo>
                    <a:pt x="406" y="94"/>
                  </a:moveTo>
                  <a:cubicBezTo>
                    <a:pt x="406" y="42"/>
                    <a:pt x="364" y="0"/>
                    <a:pt x="311" y="0"/>
                  </a:cubicBezTo>
                  <a:cubicBezTo>
                    <a:pt x="294" y="0"/>
                    <a:pt x="277" y="5"/>
                    <a:pt x="263" y="14"/>
                  </a:cubicBezTo>
                  <a:cubicBezTo>
                    <a:pt x="252" y="11"/>
                    <a:pt x="240" y="10"/>
                    <a:pt x="228" y="10"/>
                  </a:cubicBezTo>
                  <a:cubicBezTo>
                    <a:pt x="157" y="10"/>
                    <a:pt x="97" y="54"/>
                    <a:pt x="74" y="117"/>
                  </a:cubicBezTo>
                  <a:cubicBezTo>
                    <a:pt x="71" y="117"/>
                    <a:pt x="69" y="117"/>
                    <a:pt x="67" y="117"/>
                  </a:cubicBezTo>
                  <a:cubicBezTo>
                    <a:pt x="30" y="117"/>
                    <a:pt x="0" y="147"/>
                    <a:pt x="0" y="184"/>
                  </a:cubicBezTo>
                  <a:cubicBezTo>
                    <a:pt x="0" y="221"/>
                    <a:pt x="30" y="251"/>
                    <a:pt x="67" y="251"/>
                  </a:cubicBezTo>
                  <a:cubicBezTo>
                    <a:pt x="72" y="251"/>
                    <a:pt x="76" y="250"/>
                    <a:pt x="81" y="249"/>
                  </a:cubicBezTo>
                  <a:cubicBezTo>
                    <a:pt x="108" y="303"/>
                    <a:pt x="164" y="340"/>
                    <a:pt x="228" y="340"/>
                  </a:cubicBezTo>
                  <a:cubicBezTo>
                    <a:pt x="319" y="340"/>
                    <a:pt x="393" y="266"/>
                    <a:pt x="393" y="175"/>
                  </a:cubicBezTo>
                  <a:cubicBezTo>
                    <a:pt x="393" y="165"/>
                    <a:pt x="392" y="155"/>
                    <a:pt x="391" y="146"/>
                  </a:cubicBezTo>
                  <a:cubicBezTo>
                    <a:pt x="400" y="131"/>
                    <a:pt x="406" y="113"/>
                    <a:pt x="406" y="94"/>
                  </a:cubicBezTo>
                  <a:close/>
                </a:path>
              </a:pathLst>
            </a:custGeom>
            <a:solidFill>
              <a:srgbClr val="42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962">
              <a:extLst>
                <a:ext uri="{FF2B5EF4-FFF2-40B4-BE49-F238E27FC236}">
                  <a16:creationId xmlns:a16="http://schemas.microsoft.com/office/drawing/2014/main" id="{04A7C406-0A62-48F3-B864-D0BFE59DF304}"/>
                </a:ext>
              </a:extLst>
            </p:cNvPr>
            <p:cNvSpPr>
              <a:spLocks noChangeArrowheads="1"/>
            </p:cNvSpPr>
            <p:nvPr/>
          </p:nvSpPr>
          <p:spPr bwMode="auto">
            <a:xfrm>
              <a:off x="3522664" y="2144713"/>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963">
              <a:extLst>
                <a:ext uri="{FF2B5EF4-FFF2-40B4-BE49-F238E27FC236}">
                  <a16:creationId xmlns:a16="http://schemas.microsoft.com/office/drawing/2014/main" id="{C4406861-5401-4F88-AA42-2B63DC94115E}"/>
                </a:ext>
              </a:extLst>
            </p:cNvPr>
            <p:cNvSpPr>
              <a:spLocks noChangeArrowheads="1"/>
            </p:cNvSpPr>
            <p:nvPr/>
          </p:nvSpPr>
          <p:spPr bwMode="auto">
            <a:xfrm>
              <a:off x="3503614" y="2185988"/>
              <a:ext cx="23813"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964">
              <a:extLst>
                <a:ext uri="{FF2B5EF4-FFF2-40B4-BE49-F238E27FC236}">
                  <a16:creationId xmlns:a16="http://schemas.microsoft.com/office/drawing/2014/main" id="{2598712E-2BE2-41F1-A7D7-5D168CC80410}"/>
                </a:ext>
              </a:extLst>
            </p:cNvPr>
            <p:cNvSpPr>
              <a:spLocks noChangeArrowheads="1"/>
            </p:cNvSpPr>
            <p:nvPr/>
          </p:nvSpPr>
          <p:spPr bwMode="auto">
            <a:xfrm>
              <a:off x="3449639" y="2251075"/>
              <a:ext cx="23813" cy="23813"/>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965">
              <a:extLst>
                <a:ext uri="{FF2B5EF4-FFF2-40B4-BE49-F238E27FC236}">
                  <a16:creationId xmlns:a16="http://schemas.microsoft.com/office/drawing/2014/main" id="{C307CCF7-369B-470F-BA6B-F369BB81E21E}"/>
                </a:ext>
              </a:extLst>
            </p:cNvPr>
            <p:cNvSpPr>
              <a:spLocks noChangeArrowheads="1"/>
            </p:cNvSpPr>
            <p:nvPr/>
          </p:nvSpPr>
          <p:spPr bwMode="auto">
            <a:xfrm>
              <a:off x="3484564" y="2166938"/>
              <a:ext cx="23813" cy="23813"/>
            </a:xfrm>
            <a:prstGeom prst="rect">
              <a:avLst/>
            </a:prstGeom>
            <a:solidFill>
              <a:srgbClr val="48C4A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966">
              <a:extLst>
                <a:ext uri="{FF2B5EF4-FFF2-40B4-BE49-F238E27FC236}">
                  <a16:creationId xmlns:a16="http://schemas.microsoft.com/office/drawing/2014/main" id="{7D98C159-33A6-426C-9CF0-5FA45AB08289}"/>
                </a:ext>
              </a:extLst>
            </p:cNvPr>
            <p:cNvSpPr>
              <a:spLocks/>
            </p:cNvSpPr>
            <p:nvPr/>
          </p:nvSpPr>
          <p:spPr bwMode="auto">
            <a:xfrm>
              <a:off x="3568701" y="2201863"/>
              <a:ext cx="7938" cy="19050"/>
            </a:xfrm>
            <a:custGeom>
              <a:avLst/>
              <a:gdLst>
                <a:gd name="T0" fmla="*/ 7 w 13"/>
                <a:gd name="T1" fmla="*/ 0 h 31"/>
                <a:gd name="T2" fmla="*/ 0 w 13"/>
                <a:gd name="T3" fmla="*/ 31 h 31"/>
                <a:gd name="T4" fmla="*/ 11 w 13"/>
                <a:gd name="T5" fmla="*/ 18 h 31"/>
                <a:gd name="T6" fmla="*/ 12 w 13"/>
                <a:gd name="T7" fmla="*/ 7 h 31"/>
                <a:gd name="T8" fmla="*/ 10 w 13"/>
                <a:gd name="T9" fmla="*/ 2 h 31"/>
                <a:gd name="T10" fmla="*/ 7 w 13"/>
                <a:gd name="T11" fmla="*/ 0 h 31"/>
              </a:gdLst>
              <a:ahLst/>
              <a:cxnLst>
                <a:cxn ang="0">
                  <a:pos x="T0" y="T1"/>
                </a:cxn>
                <a:cxn ang="0">
                  <a:pos x="T2" y="T3"/>
                </a:cxn>
                <a:cxn ang="0">
                  <a:pos x="T4" y="T5"/>
                </a:cxn>
                <a:cxn ang="0">
                  <a:pos x="T6" y="T7"/>
                </a:cxn>
                <a:cxn ang="0">
                  <a:pos x="T8" y="T9"/>
                </a:cxn>
                <a:cxn ang="0">
                  <a:pos x="T10" y="T11"/>
                </a:cxn>
              </a:cxnLst>
              <a:rect l="0" t="0" r="r" b="b"/>
              <a:pathLst>
                <a:path w="13" h="31">
                  <a:moveTo>
                    <a:pt x="7" y="0"/>
                  </a:moveTo>
                  <a:lnTo>
                    <a:pt x="0" y="31"/>
                  </a:lnTo>
                  <a:cubicBezTo>
                    <a:pt x="6" y="28"/>
                    <a:pt x="10" y="23"/>
                    <a:pt x="11" y="18"/>
                  </a:cubicBezTo>
                  <a:lnTo>
                    <a:pt x="12" y="7"/>
                  </a:lnTo>
                  <a:cubicBezTo>
                    <a:pt x="13" y="5"/>
                    <a:pt x="12" y="3"/>
                    <a:pt x="10" y="2"/>
                  </a:cubicBezTo>
                  <a:lnTo>
                    <a:pt x="7"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967">
              <a:extLst>
                <a:ext uri="{FF2B5EF4-FFF2-40B4-BE49-F238E27FC236}">
                  <a16:creationId xmlns:a16="http://schemas.microsoft.com/office/drawing/2014/main" id="{E508AC01-1A1E-4D16-8FD9-E2FD8E94F2F5}"/>
                </a:ext>
              </a:extLst>
            </p:cNvPr>
            <p:cNvSpPr>
              <a:spLocks/>
            </p:cNvSpPr>
            <p:nvPr/>
          </p:nvSpPr>
          <p:spPr bwMode="auto">
            <a:xfrm>
              <a:off x="3562351" y="2159000"/>
              <a:ext cx="7938" cy="15875"/>
            </a:xfrm>
            <a:custGeom>
              <a:avLst/>
              <a:gdLst>
                <a:gd name="T0" fmla="*/ 5 w 13"/>
                <a:gd name="T1" fmla="*/ 0 h 24"/>
                <a:gd name="T2" fmla="*/ 1 w 13"/>
                <a:gd name="T3" fmla="*/ 24 h 24"/>
                <a:gd name="T4" fmla="*/ 13 w 13"/>
                <a:gd name="T5" fmla="*/ 3 h 24"/>
                <a:gd name="T6" fmla="*/ 5 w 13"/>
                <a:gd name="T7" fmla="*/ 0 h 24"/>
              </a:gdLst>
              <a:ahLst/>
              <a:cxnLst>
                <a:cxn ang="0">
                  <a:pos x="T0" y="T1"/>
                </a:cxn>
                <a:cxn ang="0">
                  <a:pos x="T2" y="T3"/>
                </a:cxn>
                <a:cxn ang="0">
                  <a:pos x="T4" y="T5"/>
                </a:cxn>
                <a:cxn ang="0">
                  <a:pos x="T6" y="T7"/>
                </a:cxn>
              </a:cxnLst>
              <a:rect l="0" t="0" r="r" b="b"/>
              <a:pathLst>
                <a:path w="13" h="24">
                  <a:moveTo>
                    <a:pt x="5" y="0"/>
                  </a:moveTo>
                  <a:cubicBezTo>
                    <a:pt x="5" y="0"/>
                    <a:pt x="0" y="8"/>
                    <a:pt x="1" y="24"/>
                  </a:cubicBezTo>
                  <a:cubicBezTo>
                    <a:pt x="6" y="16"/>
                    <a:pt x="13" y="3"/>
                    <a:pt x="13" y="3"/>
                  </a:cubicBezTo>
                  <a:lnTo>
                    <a:pt x="5" y="0"/>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968">
              <a:extLst>
                <a:ext uri="{FF2B5EF4-FFF2-40B4-BE49-F238E27FC236}">
                  <a16:creationId xmlns:a16="http://schemas.microsoft.com/office/drawing/2014/main" id="{57B3A377-A1A5-4E00-AABB-7B80292254E0}"/>
                </a:ext>
              </a:extLst>
            </p:cNvPr>
            <p:cNvSpPr>
              <a:spLocks/>
            </p:cNvSpPr>
            <p:nvPr/>
          </p:nvSpPr>
          <p:spPr bwMode="auto">
            <a:xfrm>
              <a:off x="3551239" y="2336800"/>
              <a:ext cx="85725" cy="52388"/>
            </a:xfrm>
            <a:custGeom>
              <a:avLst/>
              <a:gdLst>
                <a:gd name="T0" fmla="*/ 68 w 135"/>
                <a:gd name="T1" fmla="*/ 81 h 83"/>
                <a:gd name="T2" fmla="*/ 135 w 135"/>
                <a:gd name="T3" fmla="*/ 58 h 83"/>
                <a:gd name="T4" fmla="*/ 130 w 135"/>
                <a:gd name="T5" fmla="*/ 28 h 83"/>
                <a:gd name="T6" fmla="*/ 127 w 135"/>
                <a:gd name="T7" fmla="*/ 16 h 83"/>
                <a:gd name="T8" fmla="*/ 67 w 135"/>
                <a:gd name="T9" fmla="*/ 8 h 83"/>
                <a:gd name="T10" fmla="*/ 66 w 135"/>
                <a:gd name="T11" fmla="*/ 0 h 83"/>
                <a:gd name="T12" fmla="*/ 6 w 135"/>
                <a:gd name="T13" fmla="*/ 11 h 83"/>
                <a:gd name="T14" fmla="*/ 0 w 135"/>
                <a:gd name="T15" fmla="*/ 39 h 83"/>
                <a:gd name="T16" fmla="*/ 1 w 135"/>
                <a:gd name="T17" fmla="*/ 76 h 83"/>
                <a:gd name="T18" fmla="*/ 47 w 135"/>
                <a:gd name="T19" fmla="*/ 83 h 83"/>
                <a:gd name="T20" fmla="*/ 64 w 135"/>
                <a:gd name="T21" fmla="*/ 82 h 83"/>
                <a:gd name="T22" fmla="*/ 64 w 135"/>
                <a:gd name="T23" fmla="*/ 82 h 83"/>
                <a:gd name="T24" fmla="*/ 66 w 135"/>
                <a:gd name="T25" fmla="*/ 81 h 83"/>
                <a:gd name="T26" fmla="*/ 68 w 135"/>
                <a:gd name="T27"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83">
                  <a:moveTo>
                    <a:pt x="68" y="81"/>
                  </a:moveTo>
                  <a:cubicBezTo>
                    <a:pt x="92" y="78"/>
                    <a:pt x="115" y="70"/>
                    <a:pt x="135" y="58"/>
                  </a:cubicBezTo>
                  <a:cubicBezTo>
                    <a:pt x="134" y="47"/>
                    <a:pt x="132" y="37"/>
                    <a:pt x="130" y="28"/>
                  </a:cubicBezTo>
                  <a:lnTo>
                    <a:pt x="127" y="16"/>
                  </a:lnTo>
                  <a:lnTo>
                    <a:pt x="67" y="8"/>
                  </a:lnTo>
                  <a:lnTo>
                    <a:pt x="66" y="0"/>
                  </a:lnTo>
                  <a:lnTo>
                    <a:pt x="6" y="11"/>
                  </a:lnTo>
                  <a:lnTo>
                    <a:pt x="0" y="39"/>
                  </a:lnTo>
                  <a:cubicBezTo>
                    <a:pt x="0" y="51"/>
                    <a:pt x="1" y="64"/>
                    <a:pt x="1" y="76"/>
                  </a:cubicBezTo>
                  <a:cubicBezTo>
                    <a:pt x="16" y="80"/>
                    <a:pt x="31" y="83"/>
                    <a:pt x="47" y="83"/>
                  </a:cubicBezTo>
                  <a:cubicBezTo>
                    <a:pt x="53" y="83"/>
                    <a:pt x="58" y="82"/>
                    <a:pt x="64" y="82"/>
                  </a:cubicBezTo>
                  <a:lnTo>
                    <a:pt x="64" y="82"/>
                  </a:lnTo>
                  <a:cubicBezTo>
                    <a:pt x="65" y="82"/>
                    <a:pt x="66" y="82"/>
                    <a:pt x="66" y="81"/>
                  </a:cubicBezTo>
                  <a:cubicBezTo>
                    <a:pt x="67" y="81"/>
                    <a:pt x="68" y="81"/>
                    <a:pt x="68" y="8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969">
              <a:extLst>
                <a:ext uri="{FF2B5EF4-FFF2-40B4-BE49-F238E27FC236}">
                  <a16:creationId xmlns:a16="http://schemas.microsoft.com/office/drawing/2014/main" id="{C48610B6-389A-406F-8D5D-23301369ED66}"/>
                </a:ext>
              </a:extLst>
            </p:cNvPr>
            <p:cNvSpPr>
              <a:spLocks noEditPoints="1"/>
            </p:cNvSpPr>
            <p:nvPr/>
          </p:nvSpPr>
          <p:spPr bwMode="auto">
            <a:xfrm>
              <a:off x="3452814" y="2184400"/>
              <a:ext cx="50800" cy="63500"/>
            </a:xfrm>
            <a:custGeom>
              <a:avLst/>
              <a:gdLst>
                <a:gd name="T0" fmla="*/ 23 w 78"/>
                <a:gd name="T1" fmla="*/ 35 h 101"/>
                <a:gd name="T2" fmla="*/ 25 w 78"/>
                <a:gd name="T3" fmla="*/ 36 h 101"/>
                <a:gd name="T4" fmla="*/ 17 w 78"/>
                <a:gd name="T5" fmla="*/ 38 h 101"/>
                <a:gd name="T6" fmla="*/ 17 w 78"/>
                <a:gd name="T7" fmla="*/ 38 h 101"/>
                <a:gd name="T8" fmla="*/ 23 w 78"/>
                <a:gd name="T9" fmla="*/ 35 h 101"/>
                <a:gd name="T10" fmla="*/ 61 w 78"/>
                <a:gd name="T11" fmla="*/ 66 h 101"/>
                <a:gd name="T12" fmla="*/ 43 w 78"/>
                <a:gd name="T13" fmla="*/ 27 h 101"/>
                <a:gd name="T14" fmla="*/ 19 w 78"/>
                <a:gd name="T15" fmla="*/ 0 h 101"/>
                <a:gd name="T16" fmla="*/ 18 w 78"/>
                <a:gd name="T17" fmla="*/ 0 h 101"/>
                <a:gd name="T18" fmla="*/ 16 w 78"/>
                <a:gd name="T19" fmla="*/ 7 h 101"/>
                <a:gd name="T20" fmla="*/ 31 w 78"/>
                <a:gd name="T21" fmla="*/ 30 h 101"/>
                <a:gd name="T22" fmla="*/ 22 w 78"/>
                <a:gd name="T23" fmla="*/ 28 h 101"/>
                <a:gd name="T24" fmla="*/ 12 w 78"/>
                <a:gd name="T25" fmla="*/ 33 h 101"/>
                <a:gd name="T26" fmla="*/ 7 w 78"/>
                <a:gd name="T27" fmla="*/ 44 h 101"/>
                <a:gd name="T28" fmla="*/ 8 w 78"/>
                <a:gd name="T29" fmla="*/ 44 h 101"/>
                <a:gd name="T30" fmla="*/ 10 w 78"/>
                <a:gd name="T31" fmla="*/ 45 h 101"/>
                <a:gd name="T32" fmla="*/ 7 w 78"/>
                <a:gd name="T33" fmla="*/ 48 h 101"/>
                <a:gd name="T34" fmla="*/ 8 w 78"/>
                <a:gd name="T35" fmla="*/ 49 h 101"/>
                <a:gd name="T36" fmla="*/ 15 w 78"/>
                <a:gd name="T37" fmla="*/ 49 h 101"/>
                <a:gd name="T38" fmla="*/ 15 w 78"/>
                <a:gd name="T39" fmla="*/ 49 h 101"/>
                <a:gd name="T40" fmla="*/ 21 w 78"/>
                <a:gd name="T41" fmla="*/ 48 h 101"/>
                <a:gd name="T42" fmla="*/ 24 w 78"/>
                <a:gd name="T43" fmla="*/ 46 h 101"/>
                <a:gd name="T44" fmla="*/ 27 w 78"/>
                <a:gd name="T45" fmla="*/ 45 h 101"/>
                <a:gd name="T46" fmla="*/ 32 w 78"/>
                <a:gd name="T47" fmla="*/ 49 h 101"/>
                <a:gd name="T48" fmla="*/ 33 w 78"/>
                <a:gd name="T49" fmla="*/ 52 h 101"/>
                <a:gd name="T50" fmla="*/ 23 w 78"/>
                <a:gd name="T51" fmla="*/ 55 h 101"/>
                <a:gd name="T52" fmla="*/ 5 w 78"/>
                <a:gd name="T53" fmla="*/ 53 h 101"/>
                <a:gd name="T54" fmla="*/ 0 w 78"/>
                <a:gd name="T55" fmla="*/ 58 h 101"/>
                <a:gd name="T56" fmla="*/ 0 w 78"/>
                <a:gd name="T57" fmla="*/ 59 h 101"/>
                <a:gd name="T58" fmla="*/ 2 w 78"/>
                <a:gd name="T59" fmla="*/ 60 h 101"/>
                <a:gd name="T60" fmla="*/ 19 w 78"/>
                <a:gd name="T61" fmla="*/ 65 h 101"/>
                <a:gd name="T62" fmla="*/ 19 w 78"/>
                <a:gd name="T63" fmla="*/ 65 h 101"/>
                <a:gd name="T64" fmla="*/ 42 w 78"/>
                <a:gd name="T65" fmla="*/ 77 h 101"/>
                <a:gd name="T66" fmla="*/ 56 w 78"/>
                <a:gd name="T67" fmla="*/ 100 h 101"/>
                <a:gd name="T68" fmla="*/ 57 w 78"/>
                <a:gd name="T69" fmla="*/ 101 h 101"/>
                <a:gd name="T70" fmla="*/ 78 w 78"/>
                <a:gd name="T71" fmla="*/ 90 h 101"/>
                <a:gd name="T72" fmla="*/ 61 w 78"/>
                <a:gd name="T73"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101">
                  <a:moveTo>
                    <a:pt x="23" y="35"/>
                  </a:moveTo>
                  <a:lnTo>
                    <a:pt x="25" y="36"/>
                  </a:lnTo>
                  <a:lnTo>
                    <a:pt x="17" y="38"/>
                  </a:lnTo>
                  <a:lnTo>
                    <a:pt x="17" y="38"/>
                  </a:lnTo>
                  <a:lnTo>
                    <a:pt x="23" y="35"/>
                  </a:lnTo>
                  <a:close/>
                  <a:moveTo>
                    <a:pt x="61" y="66"/>
                  </a:moveTo>
                  <a:cubicBezTo>
                    <a:pt x="55" y="51"/>
                    <a:pt x="43" y="27"/>
                    <a:pt x="43" y="27"/>
                  </a:cubicBezTo>
                  <a:cubicBezTo>
                    <a:pt x="43" y="27"/>
                    <a:pt x="24" y="6"/>
                    <a:pt x="19" y="0"/>
                  </a:cubicBezTo>
                  <a:cubicBezTo>
                    <a:pt x="18" y="0"/>
                    <a:pt x="18" y="0"/>
                    <a:pt x="18" y="0"/>
                  </a:cubicBezTo>
                  <a:cubicBezTo>
                    <a:pt x="15" y="2"/>
                    <a:pt x="15" y="5"/>
                    <a:pt x="16" y="7"/>
                  </a:cubicBezTo>
                  <a:cubicBezTo>
                    <a:pt x="18" y="13"/>
                    <a:pt x="23" y="20"/>
                    <a:pt x="31" y="30"/>
                  </a:cubicBezTo>
                  <a:lnTo>
                    <a:pt x="22" y="28"/>
                  </a:lnTo>
                  <a:lnTo>
                    <a:pt x="12" y="33"/>
                  </a:lnTo>
                  <a:lnTo>
                    <a:pt x="7" y="44"/>
                  </a:lnTo>
                  <a:lnTo>
                    <a:pt x="8" y="44"/>
                  </a:lnTo>
                  <a:cubicBezTo>
                    <a:pt x="9" y="45"/>
                    <a:pt x="9" y="45"/>
                    <a:pt x="10" y="45"/>
                  </a:cubicBezTo>
                  <a:lnTo>
                    <a:pt x="7" y="48"/>
                  </a:lnTo>
                  <a:lnTo>
                    <a:pt x="8" y="49"/>
                  </a:lnTo>
                  <a:cubicBezTo>
                    <a:pt x="10" y="50"/>
                    <a:pt x="13" y="50"/>
                    <a:pt x="15" y="49"/>
                  </a:cubicBezTo>
                  <a:lnTo>
                    <a:pt x="15" y="49"/>
                  </a:lnTo>
                  <a:cubicBezTo>
                    <a:pt x="17" y="50"/>
                    <a:pt x="20" y="50"/>
                    <a:pt x="21" y="48"/>
                  </a:cubicBezTo>
                  <a:lnTo>
                    <a:pt x="24" y="46"/>
                  </a:lnTo>
                  <a:lnTo>
                    <a:pt x="27" y="45"/>
                  </a:lnTo>
                  <a:lnTo>
                    <a:pt x="32" y="49"/>
                  </a:lnTo>
                  <a:cubicBezTo>
                    <a:pt x="32" y="50"/>
                    <a:pt x="32" y="51"/>
                    <a:pt x="33" y="52"/>
                  </a:cubicBezTo>
                  <a:cubicBezTo>
                    <a:pt x="29" y="57"/>
                    <a:pt x="23" y="55"/>
                    <a:pt x="23" y="55"/>
                  </a:cubicBezTo>
                  <a:cubicBezTo>
                    <a:pt x="16" y="51"/>
                    <a:pt x="9" y="52"/>
                    <a:pt x="5" y="53"/>
                  </a:cubicBezTo>
                  <a:cubicBezTo>
                    <a:pt x="2" y="54"/>
                    <a:pt x="1" y="56"/>
                    <a:pt x="0" y="58"/>
                  </a:cubicBezTo>
                  <a:cubicBezTo>
                    <a:pt x="0" y="59"/>
                    <a:pt x="0" y="59"/>
                    <a:pt x="0" y="59"/>
                  </a:cubicBezTo>
                  <a:cubicBezTo>
                    <a:pt x="0" y="60"/>
                    <a:pt x="1" y="60"/>
                    <a:pt x="2" y="60"/>
                  </a:cubicBezTo>
                  <a:cubicBezTo>
                    <a:pt x="10" y="59"/>
                    <a:pt x="18" y="64"/>
                    <a:pt x="19" y="65"/>
                  </a:cubicBezTo>
                  <a:lnTo>
                    <a:pt x="19" y="65"/>
                  </a:lnTo>
                  <a:lnTo>
                    <a:pt x="42" y="77"/>
                  </a:lnTo>
                  <a:cubicBezTo>
                    <a:pt x="45" y="86"/>
                    <a:pt x="50" y="93"/>
                    <a:pt x="56" y="100"/>
                  </a:cubicBezTo>
                  <a:lnTo>
                    <a:pt x="57" y="101"/>
                  </a:lnTo>
                  <a:lnTo>
                    <a:pt x="78" y="90"/>
                  </a:lnTo>
                  <a:lnTo>
                    <a:pt x="61" y="66"/>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970">
              <a:extLst>
                <a:ext uri="{FF2B5EF4-FFF2-40B4-BE49-F238E27FC236}">
                  <a16:creationId xmlns:a16="http://schemas.microsoft.com/office/drawing/2014/main" id="{1FB6D792-870D-4C73-BCA3-A23C0D35BF99}"/>
                </a:ext>
              </a:extLst>
            </p:cNvPr>
            <p:cNvSpPr>
              <a:spLocks/>
            </p:cNvSpPr>
            <p:nvPr/>
          </p:nvSpPr>
          <p:spPr bwMode="auto">
            <a:xfrm>
              <a:off x="3479801" y="2225675"/>
              <a:ext cx="192088" cy="152400"/>
            </a:xfrm>
            <a:custGeom>
              <a:avLst/>
              <a:gdLst>
                <a:gd name="T0" fmla="*/ 299 w 303"/>
                <a:gd name="T1" fmla="*/ 95 h 240"/>
                <a:gd name="T2" fmla="*/ 236 w 303"/>
                <a:gd name="T3" fmla="*/ 20 h 240"/>
                <a:gd name="T4" fmla="*/ 236 w 303"/>
                <a:gd name="T5" fmla="*/ 20 h 240"/>
                <a:gd name="T6" fmla="*/ 223 w 303"/>
                <a:gd name="T7" fmla="*/ 11 h 240"/>
                <a:gd name="T8" fmla="*/ 208 w 303"/>
                <a:gd name="T9" fmla="*/ 7 h 240"/>
                <a:gd name="T10" fmla="*/ 145 w 303"/>
                <a:gd name="T11" fmla="*/ 2 h 240"/>
                <a:gd name="T12" fmla="*/ 127 w 303"/>
                <a:gd name="T13" fmla="*/ 5 h 240"/>
                <a:gd name="T14" fmla="*/ 114 w 303"/>
                <a:gd name="T15" fmla="*/ 11 h 240"/>
                <a:gd name="T16" fmla="*/ 114 w 303"/>
                <a:gd name="T17" fmla="*/ 11 h 240"/>
                <a:gd name="T18" fmla="*/ 114 w 303"/>
                <a:gd name="T19" fmla="*/ 11 h 240"/>
                <a:gd name="T20" fmla="*/ 110 w 303"/>
                <a:gd name="T21" fmla="*/ 15 h 240"/>
                <a:gd name="T22" fmla="*/ 68 w 303"/>
                <a:gd name="T23" fmla="*/ 63 h 240"/>
                <a:gd name="T24" fmla="*/ 24 w 303"/>
                <a:gd name="T25" fmla="*/ 2 h 240"/>
                <a:gd name="T26" fmla="*/ 0 w 303"/>
                <a:gd name="T27" fmla="*/ 16 h 240"/>
                <a:gd name="T28" fmla="*/ 49 w 303"/>
                <a:gd name="T29" fmla="*/ 104 h 240"/>
                <a:gd name="T30" fmla="*/ 76 w 303"/>
                <a:gd name="T31" fmla="*/ 108 h 240"/>
                <a:gd name="T32" fmla="*/ 113 w 303"/>
                <a:gd name="T33" fmla="*/ 75 h 240"/>
                <a:gd name="T34" fmla="*/ 121 w 303"/>
                <a:gd name="T35" fmla="*/ 129 h 240"/>
                <a:gd name="T36" fmla="*/ 107 w 303"/>
                <a:gd name="T37" fmla="*/ 209 h 240"/>
                <a:gd name="T38" fmla="*/ 253 w 303"/>
                <a:gd name="T39" fmla="*/ 217 h 240"/>
                <a:gd name="T40" fmla="*/ 234 w 303"/>
                <a:gd name="T41" fmla="*/ 146 h 240"/>
                <a:gd name="T42" fmla="*/ 232 w 303"/>
                <a:gd name="T43" fmla="*/ 123 h 240"/>
                <a:gd name="T44" fmla="*/ 237 w 303"/>
                <a:gd name="T45" fmla="*/ 76 h 240"/>
                <a:gd name="T46" fmla="*/ 267 w 303"/>
                <a:gd name="T47" fmla="*/ 103 h 240"/>
                <a:gd name="T48" fmla="*/ 239 w 303"/>
                <a:gd name="T49" fmla="*/ 158 h 240"/>
                <a:gd name="T50" fmla="*/ 245 w 303"/>
                <a:gd name="T51" fmla="*/ 162 h 240"/>
                <a:gd name="T52" fmla="*/ 263 w 303"/>
                <a:gd name="T53" fmla="*/ 160 h 240"/>
                <a:gd name="T54" fmla="*/ 299 w 303"/>
                <a:gd name="T55" fmla="*/ 112 h 240"/>
                <a:gd name="T56" fmla="*/ 299 w 303"/>
                <a:gd name="T57" fmla="*/ 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3" h="240">
                  <a:moveTo>
                    <a:pt x="299" y="95"/>
                  </a:moveTo>
                  <a:lnTo>
                    <a:pt x="236" y="20"/>
                  </a:lnTo>
                  <a:lnTo>
                    <a:pt x="236" y="20"/>
                  </a:lnTo>
                  <a:cubicBezTo>
                    <a:pt x="233" y="16"/>
                    <a:pt x="229" y="13"/>
                    <a:pt x="223" y="11"/>
                  </a:cubicBezTo>
                  <a:lnTo>
                    <a:pt x="208" y="7"/>
                  </a:lnTo>
                  <a:cubicBezTo>
                    <a:pt x="187" y="1"/>
                    <a:pt x="166" y="0"/>
                    <a:pt x="145" y="2"/>
                  </a:cubicBezTo>
                  <a:lnTo>
                    <a:pt x="127" y="5"/>
                  </a:lnTo>
                  <a:cubicBezTo>
                    <a:pt x="122" y="5"/>
                    <a:pt x="118" y="8"/>
                    <a:pt x="114" y="11"/>
                  </a:cubicBezTo>
                  <a:lnTo>
                    <a:pt x="114" y="11"/>
                  </a:lnTo>
                  <a:lnTo>
                    <a:pt x="114" y="11"/>
                  </a:lnTo>
                  <a:cubicBezTo>
                    <a:pt x="113" y="12"/>
                    <a:pt x="111" y="14"/>
                    <a:pt x="110" y="15"/>
                  </a:cubicBezTo>
                  <a:lnTo>
                    <a:pt x="68" y="63"/>
                  </a:lnTo>
                  <a:lnTo>
                    <a:pt x="24" y="2"/>
                  </a:lnTo>
                  <a:lnTo>
                    <a:pt x="0" y="16"/>
                  </a:lnTo>
                  <a:lnTo>
                    <a:pt x="49" y="104"/>
                  </a:lnTo>
                  <a:cubicBezTo>
                    <a:pt x="54" y="114"/>
                    <a:pt x="68" y="116"/>
                    <a:pt x="76" y="108"/>
                  </a:cubicBezTo>
                  <a:lnTo>
                    <a:pt x="113" y="75"/>
                  </a:lnTo>
                  <a:lnTo>
                    <a:pt x="121" y="129"/>
                  </a:lnTo>
                  <a:lnTo>
                    <a:pt x="107" y="209"/>
                  </a:lnTo>
                  <a:cubicBezTo>
                    <a:pt x="107" y="209"/>
                    <a:pt x="145" y="240"/>
                    <a:pt x="253" y="217"/>
                  </a:cubicBezTo>
                  <a:cubicBezTo>
                    <a:pt x="246" y="183"/>
                    <a:pt x="242" y="164"/>
                    <a:pt x="234" y="146"/>
                  </a:cubicBezTo>
                  <a:cubicBezTo>
                    <a:pt x="232" y="138"/>
                    <a:pt x="231" y="131"/>
                    <a:pt x="232" y="123"/>
                  </a:cubicBezTo>
                  <a:lnTo>
                    <a:pt x="237" y="76"/>
                  </a:lnTo>
                  <a:lnTo>
                    <a:pt x="267" y="103"/>
                  </a:lnTo>
                  <a:lnTo>
                    <a:pt x="239" y="158"/>
                  </a:lnTo>
                  <a:lnTo>
                    <a:pt x="245" y="162"/>
                  </a:lnTo>
                  <a:cubicBezTo>
                    <a:pt x="250" y="167"/>
                    <a:pt x="259" y="166"/>
                    <a:pt x="263" y="160"/>
                  </a:cubicBezTo>
                  <a:lnTo>
                    <a:pt x="299" y="112"/>
                  </a:lnTo>
                  <a:cubicBezTo>
                    <a:pt x="303" y="107"/>
                    <a:pt x="303" y="100"/>
                    <a:pt x="299" y="9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71">
              <a:extLst>
                <a:ext uri="{FF2B5EF4-FFF2-40B4-BE49-F238E27FC236}">
                  <a16:creationId xmlns:a16="http://schemas.microsoft.com/office/drawing/2014/main" id="{3FFC83A8-EE89-4C8E-987B-5179B2BF729C}"/>
                </a:ext>
              </a:extLst>
            </p:cNvPr>
            <p:cNvSpPr>
              <a:spLocks/>
            </p:cNvSpPr>
            <p:nvPr/>
          </p:nvSpPr>
          <p:spPr bwMode="auto">
            <a:xfrm>
              <a:off x="3630614" y="2325688"/>
              <a:ext cx="28575" cy="31750"/>
            </a:xfrm>
            <a:custGeom>
              <a:avLst/>
              <a:gdLst>
                <a:gd name="T0" fmla="*/ 41 w 45"/>
                <a:gd name="T1" fmla="*/ 32 h 51"/>
                <a:gd name="T2" fmla="*/ 33 w 45"/>
                <a:gd name="T3" fmla="*/ 31 h 51"/>
                <a:gd name="T4" fmla="*/ 42 w 45"/>
                <a:gd name="T5" fmla="*/ 26 h 51"/>
                <a:gd name="T6" fmla="*/ 41 w 45"/>
                <a:gd name="T7" fmla="*/ 25 h 51"/>
                <a:gd name="T8" fmla="*/ 36 w 45"/>
                <a:gd name="T9" fmla="*/ 22 h 51"/>
                <a:gd name="T10" fmla="*/ 29 w 45"/>
                <a:gd name="T11" fmla="*/ 25 h 51"/>
                <a:gd name="T12" fmla="*/ 21 w 45"/>
                <a:gd name="T13" fmla="*/ 11 h 51"/>
                <a:gd name="T14" fmla="*/ 3 w 45"/>
                <a:gd name="T15" fmla="*/ 0 h 51"/>
                <a:gd name="T16" fmla="*/ 0 w 45"/>
                <a:gd name="T17" fmla="*/ 0 h 51"/>
                <a:gd name="T18" fmla="*/ 1 w 45"/>
                <a:gd name="T19" fmla="*/ 12 h 51"/>
                <a:gd name="T20" fmla="*/ 4 w 45"/>
                <a:gd name="T21" fmla="*/ 37 h 51"/>
                <a:gd name="T22" fmla="*/ 11 w 45"/>
                <a:gd name="T23" fmla="*/ 46 h 51"/>
                <a:gd name="T24" fmla="*/ 23 w 45"/>
                <a:gd name="T25" fmla="*/ 51 h 51"/>
                <a:gd name="T26" fmla="*/ 36 w 45"/>
                <a:gd name="T27" fmla="*/ 50 h 51"/>
                <a:gd name="T28" fmla="*/ 36 w 45"/>
                <a:gd name="T29" fmla="*/ 48 h 51"/>
                <a:gd name="T30" fmla="*/ 33 w 45"/>
                <a:gd name="T31" fmla="*/ 45 h 51"/>
                <a:gd name="T32" fmla="*/ 25 w 45"/>
                <a:gd name="T33" fmla="*/ 45 h 51"/>
                <a:gd name="T34" fmla="*/ 22 w 45"/>
                <a:gd name="T35" fmla="*/ 41 h 51"/>
                <a:gd name="T36" fmla="*/ 44 w 45"/>
                <a:gd name="T37" fmla="*/ 38 h 51"/>
                <a:gd name="T38" fmla="*/ 44 w 45"/>
                <a:gd name="T39" fmla="*/ 37 h 51"/>
                <a:gd name="T40" fmla="*/ 41 w 45"/>
                <a:gd name="T41"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51">
                  <a:moveTo>
                    <a:pt x="41" y="32"/>
                  </a:moveTo>
                  <a:lnTo>
                    <a:pt x="33" y="31"/>
                  </a:lnTo>
                  <a:lnTo>
                    <a:pt x="42" y="26"/>
                  </a:lnTo>
                  <a:lnTo>
                    <a:pt x="41" y="25"/>
                  </a:lnTo>
                  <a:cubicBezTo>
                    <a:pt x="40" y="23"/>
                    <a:pt x="38" y="22"/>
                    <a:pt x="36" y="22"/>
                  </a:cubicBezTo>
                  <a:lnTo>
                    <a:pt x="29" y="25"/>
                  </a:lnTo>
                  <a:lnTo>
                    <a:pt x="21" y="11"/>
                  </a:lnTo>
                  <a:cubicBezTo>
                    <a:pt x="18" y="4"/>
                    <a:pt x="11" y="0"/>
                    <a:pt x="3" y="0"/>
                  </a:cubicBezTo>
                  <a:lnTo>
                    <a:pt x="0" y="0"/>
                  </a:lnTo>
                  <a:lnTo>
                    <a:pt x="1" y="12"/>
                  </a:lnTo>
                  <a:lnTo>
                    <a:pt x="4" y="37"/>
                  </a:lnTo>
                  <a:cubicBezTo>
                    <a:pt x="5" y="41"/>
                    <a:pt x="7" y="45"/>
                    <a:pt x="11" y="46"/>
                  </a:cubicBezTo>
                  <a:lnTo>
                    <a:pt x="23" y="51"/>
                  </a:lnTo>
                  <a:lnTo>
                    <a:pt x="36" y="50"/>
                  </a:lnTo>
                  <a:lnTo>
                    <a:pt x="36" y="48"/>
                  </a:lnTo>
                  <a:cubicBezTo>
                    <a:pt x="36" y="46"/>
                    <a:pt x="35" y="45"/>
                    <a:pt x="33" y="45"/>
                  </a:cubicBezTo>
                  <a:lnTo>
                    <a:pt x="25" y="45"/>
                  </a:lnTo>
                  <a:lnTo>
                    <a:pt x="22" y="41"/>
                  </a:lnTo>
                  <a:lnTo>
                    <a:pt x="44" y="38"/>
                  </a:lnTo>
                  <a:lnTo>
                    <a:pt x="44" y="37"/>
                  </a:lnTo>
                  <a:cubicBezTo>
                    <a:pt x="45" y="34"/>
                    <a:pt x="43" y="32"/>
                    <a:pt x="41" y="32"/>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972">
              <a:extLst>
                <a:ext uri="{FF2B5EF4-FFF2-40B4-BE49-F238E27FC236}">
                  <a16:creationId xmlns:a16="http://schemas.microsoft.com/office/drawing/2014/main" id="{27C4F27F-8C5E-49DA-8007-B3B6498DE974}"/>
                </a:ext>
              </a:extLst>
            </p:cNvPr>
            <p:cNvSpPr>
              <a:spLocks/>
            </p:cNvSpPr>
            <p:nvPr/>
          </p:nvSpPr>
          <p:spPr bwMode="auto">
            <a:xfrm>
              <a:off x="3559176" y="2152650"/>
              <a:ext cx="61913" cy="101600"/>
            </a:xfrm>
            <a:custGeom>
              <a:avLst/>
              <a:gdLst>
                <a:gd name="T0" fmla="*/ 76 w 96"/>
                <a:gd name="T1" fmla="*/ 120 h 160"/>
                <a:gd name="T2" fmla="*/ 76 w 96"/>
                <a:gd name="T3" fmla="*/ 120 h 160"/>
                <a:gd name="T4" fmla="*/ 74 w 96"/>
                <a:gd name="T5" fmla="*/ 119 h 160"/>
                <a:gd name="T6" fmla="*/ 67 w 96"/>
                <a:gd name="T7" fmla="*/ 108 h 160"/>
                <a:gd name="T8" fmla="*/ 66 w 96"/>
                <a:gd name="T9" fmla="*/ 107 h 160"/>
                <a:gd name="T10" fmla="*/ 93 w 96"/>
                <a:gd name="T11" fmla="*/ 66 h 160"/>
                <a:gd name="T12" fmla="*/ 93 w 96"/>
                <a:gd name="T13" fmla="*/ 45 h 160"/>
                <a:gd name="T14" fmla="*/ 48 w 96"/>
                <a:gd name="T15" fmla="*/ 0 h 160"/>
                <a:gd name="T16" fmla="*/ 3 w 96"/>
                <a:gd name="T17" fmla="*/ 45 h 160"/>
                <a:gd name="T18" fmla="*/ 3 w 96"/>
                <a:gd name="T19" fmla="*/ 66 h 160"/>
                <a:gd name="T20" fmla="*/ 30 w 96"/>
                <a:gd name="T21" fmla="*/ 107 h 160"/>
                <a:gd name="T22" fmla="*/ 25 w 96"/>
                <a:gd name="T23" fmla="*/ 117 h 160"/>
                <a:gd name="T24" fmla="*/ 0 w 96"/>
                <a:gd name="T25" fmla="*/ 121 h 160"/>
                <a:gd name="T26" fmla="*/ 23 w 96"/>
                <a:gd name="T27" fmla="*/ 144 h 160"/>
                <a:gd name="T28" fmla="*/ 76 w 96"/>
                <a:gd name="T29" fmla="*/ 146 h 160"/>
                <a:gd name="T30" fmla="*/ 96 w 96"/>
                <a:gd name="T31" fmla="*/ 127 h 160"/>
                <a:gd name="T32" fmla="*/ 76 w 96"/>
                <a:gd name="T33"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60">
                  <a:moveTo>
                    <a:pt x="76" y="120"/>
                  </a:moveTo>
                  <a:lnTo>
                    <a:pt x="76" y="120"/>
                  </a:lnTo>
                  <a:lnTo>
                    <a:pt x="74" y="119"/>
                  </a:lnTo>
                  <a:cubicBezTo>
                    <a:pt x="70" y="117"/>
                    <a:pt x="67" y="113"/>
                    <a:pt x="67" y="108"/>
                  </a:cubicBezTo>
                  <a:lnTo>
                    <a:pt x="66" y="107"/>
                  </a:lnTo>
                  <a:cubicBezTo>
                    <a:pt x="82" y="100"/>
                    <a:pt x="93" y="84"/>
                    <a:pt x="93" y="66"/>
                  </a:cubicBezTo>
                  <a:lnTo>
                    <a:pt x="93" y="45"/>
                  </a:lnTo>
                  <a:cubicBezTo>
                    <a:pt x="93" y="20"/>
                    <a:pt x="73" y="0"/>
                    <a:pt x="48" y="0"/>
                  </a:cubicBezTo>
                  <a:cubicBezTo>
                    <a:pt x="23" y="0"/>
                    <a:pt x="3" y="20"/>
                    <a:pt x="3" y="45"/>
                  </a:cubicBezTo>
                  <a:lnTo>
                    <a:pt x="3" y="66"/>
                  </a:lnTo>
                  <a:cubicBezTo>
                    <a:pt x="3" y="85"/>
                    <a:pt x="14" y="100"/>
                    <a:pt x="30" y="107"/>
                  </a:cubicBezTo>
                  <a:cubicBezTo>
                    <a:pt x="30" y="111"/>
                    <a:pt x="28" y="114"/>
                    <a:pt x="25" y="117"/>
                  </a:cubicBezTo>
                  <a:cubicBezTo>
                    <a:pt x="17" y="117"/>
                    <a:pt x="9" y="119"/>
                    <a:pt x="0" y="121"/>
                  </a:cubicBezTo>
                  <a:lnTo>
                    <a:pt x="23" y="144"/>
                  </a:lnTo>
                  <a:cubicBezTo>
                    <a:pt x="37" y="159"/>
                    <a:pt x="61" y="160"/>
                    <a:pt x="76" y="146"/>
                  </a:cubicBezTo>
                  <a:lnTo>
                    <a:pt x="96" y="127"/>
                  </a:lnTo>
                  <a:cubicBezTo>
                    <a:pt x="96" y="127"/>
                    <a:pt x="89" y="123"/>
                    <a:pt x="76" y="120"/>
                  </a:cubicBez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973">
              <a:extLst>
                <a:ext uri="{FF2B5EF4-FFF2-40B4-BE49-F238E27FC236}">
                  <a16:creationId xmlns:a16="http://schemas.microsoft.com/office/drawing/2014/main" id="{EC714D5D-3067-4A47-A953-582B5A438B60}"/>
                </a:ext>
              </a:extLst>
            </p:cNvPr>
            <p:cNvSpPr>
              <a:spLocks/>
            </p:cNvSpPr>
            <p:nvPr/>
          </p:nvSpPr>
          <p:spPr bwMode="auto">
            <a:xfrm>
              <a:off x="3559176" y="2155825"/>
              <a:ext cx="34925" cy="79375"/>
            </a:xfrm>
            <a:custGeom>
              <a:avLst/>
              <a:gdLst>
                <a:gd name="T0" fmla="*/ 53 w 53"/>
                <a:gd name="T1" fmla="*/ 107 h 123"/>
                <a:gd name="T2" fmla="*/ 41 w 53"/>
                <a:gd name="T3" fmla="*/ 101 h 123"/>
                <a:gd name="T4" fmla="*/ 26 w 53"/>
                <a:gd name="T5" fmla="*/ 82 h 123"/>
                <a:gd name="T6" fmla="*/ 24 w 53"/>
                <a:gd name="T7" fmla="*/ 71 h 123"/>
                <a:gd name="T8" fmla="*/ 16 w 53"/>
                <a:gd name="T9" fmla="*/ 70 h 123"/>
                <a:gd name="T10" fmla="*/ 12 w 53"/>
                <a:gd name="T11" fmla="*/ 62 h 123"/>
                <a:gd name="T12" fmla="*/ 20 w 53"/>
                <a:gd name="T13" fmla="*/ 48 h 123"/>
                <a:gd name="T14" fmla="*/ 36 w 53"/>
                <a:gd name="T15" fmla="*/ 11 h 123"/>
                <a:gd name="T16" fmla="*/ 33 w 53"/>
                <a:gd name="T17" fmla="*/ 8 h 123"/>
                <a:gd name="T18" fmla="*/ 25 w 53"/>
                <a:gd name="T19" fmla="*/ 0 h 123"/>
                <a:gd name="T20" fmla="*/ 3 w 53"/>
                <a:gd name="T21" fmla="*/ 38 h 123"/>
                <a:gd name="T22" fmla="*/ 3 w 53"/>
                <a:gd name="T23" fmla="*/ 59 h 123"/>
                <a:gd name="T24" fmla="*/ 30 w 53"/>
                <a:gd name="T25" fmla="*/ 100 h 123"/>
                <a:gd name="T26" fmla="*/ 30 w 53"/>
                <a:gd name="T27" fmla="*/ 100 h 123"/>
                <a:gd name="T28" fmla="*/ 25 w 53"/>
                <a:gd name="T29" fmla="*/ 110 h 123"/>
                <a:gd name="T30" fmla="*/ 0 w 53"/>
                <a:gd name="T31" fmla="*/ 114 h 123"/>
                <a:gd name="T32" fmla="*/ 9 w 53"/>
                <a:gd name="T33" fmla="*/ 123 h 123"/>
                <a:gd name="T34" fmla="*/ 30 w 53"/>
                <a:gd name="T35" fmla="*/ 121 h 123"/>
                <a:gd name="T36" fmla="*/ 40 w 53"/>
                <a:gd name="T37" fmla="*/ 111 h 123"/>
                <a:gd name="T38" fmla="*/ 41 w 53"/>
                <a:gd name="T39" fmla="*/ 109 h 123"/>
                <a:gd name="T40" fmla="*/ 53 w 53"/>
                <a:gd name="T41"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123">
                  <a:moveTo>
                    <a:pt x="53" y="107"/>
                  </a:moveTo>
                  <a:lnTo>
                    <a:pt x="41" y="101"/>
                  </a:lnTo>
                  <a:cubicBezTo>
                    <a:pt x="34" y="97"/>
                    <a:pt x="28" y="90"/>
                    <a:pt x="26" y="82"/>
                  </a:cubicBezTo>
                  <a:cubicBezTo>
                    <a:pt x="26" y="79"/>
                    <a:pt x="25" y="75"/>
                    <a:pt x="24" y="71"/>
                  </a:cubicBezTo>
                  <a:lnTo>
                    <a:pt x="16" y="70"/>
                  </a:lnTo>
                  <a:cubicBezTo>
                    <a:pt x="12" y="70"/>
                    <a:pt x="10" y="66"/>
                    <a:pt x="12" y="62"/>
                  </a:cubicBezTo>
                  <a:lnTo>
                    <a:pt x="20" y="48"/>
                  </a:lnTo>
                  <a:cubicBezTo>
                    <a:pt x="17" y="24"/>
                    <a:pt x="36" y="11"/>
                    <a:pt x="36" y="11"/>
                  </a:cubicBezTo>
                  <a:cubicBezTo>
                    <a:pt x="36" y="11"/>
                    <a:pt x="37" y="7"/>
                    <a:pt x="33" y="8"/>
                  </a:cubicBezTo>
                  <a:cubicBezTo>
                    <a:pt x="37" y="2"/>
                    <a:pt x="31" y="0"/>
                    <a:pt x="25" y="0"/>
                  </a:cubicBezTo>
                  <a:cubicBezTo>
                    <a:pt x="12" y="8"/>
                    <a:pt x="3" y="22"/>
                    <a:pt x="3" y="38"/>
                  </a:cubicBezTo>
                  <a:lnTo>
                    <a:pt x="3" y="59"/>
                  </a:lnTo>
                  <a:cubicBezTo>
                    <a:pt x="3" y="78"/>
                    <a:pt x="14" y="93"/>
                    <a:pt x="30" y="100"/>
                  </a:cubicBezTo>
                  <a:cubicBezTo>
                    <a:pt x="30" y="100"/>
                    <a:pt x="30" y="100"/>
                    <a:pt x="30" y="100"/>
                  </a:cubicBezTo>
                  <a:cubicBezTo>
                    <a:pt x="30" y="102"/>
                    <a:pt x="28" y="108"/>
                    <a:pt x="25" y="110"/>
                  </a:cubicBezTo>
                  <a:cubicBezTo>
                    <a:pt x="13" y="110"/>
                    <a:pt x="0" y="114"/>
                    <a:pt x="0" y="114"/>
                  </a:cubicBezTo>
                  <a:cubicBezTo>
                    <a:pt x="0" y="114"/>
                    <a:pt x="5" y="118"/>
                    <a:pt x="9" y="123"/>
                  </a:cubicBezTo>
                  <a:cubicBezTo>
                    <a:pt x="18" y="120"/>
                    <a:pt x="22" y="121"/>
                    <a:pt x="30" y="121"/>
                  </a:cubicBezTo>
                  <a:cubicBezTo>
                    <a:pt x="36" y="121"/>
                    <a:pt x="38" y="116"/>
                    <a:pt x="40" y="111"/>
                  </a:cubicBezTo>
                  <a:lnTo>
                    <a:pt x="41" y="109"/>
                  </a:lnTo>
                  <a:lnTo>
                    <a:pt x="53" y="107"/>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Oval 974">
              <a:extLst>
                <a:ext uri="{FF2B5EF4-FFF2-40B4-BE49-F238E27FC236}">
                  <a16:creationId xmlns:a16="http://schemas.microsoft.com/office/drawing/2014/main" id="{0954D368-200A-4A02-B29B-A9B929866001}"/>
                </a:ext>
              </a:extLst>
            </p:cNvPr>
            <p:cNvSpPr>
              <a:spLocks noChangeArrowheads="1"/>
            </p:cNvSpPr>
            <p:nvPr/>
          </p:nvSpPr>
          <p:spPr bwMode="auto">
            <a:xfrm>
              <a:off x="3586164" y="2185988"/>
              <a:ext cx="4763"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Oval 975">
              <a:extLst>
                <a:ext uri="{FF2B5EF4-FFF2-40B4-BE49-F238E27FC236}">
                  <a16:creationId xmlns:a16="http://schemas.microsoft.com/office/drawing/2014/main" id="{13FA6FAC-2F9A-4686-89D0-286614088CD3}"/>
                </a:ext>
              </a:extLst>
            </p:cNvPr>
            <p:cNvSpPr>
              <a:spLocks noChangeArrowheads="1"/>
            </p:cNvSpPr>
            <p:nvPr/>
          </p:nvSpPr>
          <p:spPr bwMode="auto">
            <a:xfrm>
              <a:off x="3562351" y="2185988"/>
              <a:ext cx="63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976">
              <a:extLst>
                <a:ext uri="{FF2B5EF4-FFF2-40B4-BE49-F238E27FC236}">
                  <a16:creationId xmlns:a16="http://schemas.microsoft.com/office/drawing/2014/main" id="{99D94A3F-1494-4FF9-8F3D-3B00C9BC660A}"/>
                </a:ext>
              </a:extLst>
            </p:cNvPr>
            <p:cNvSpPr>
              <a:spLocks/>
            </p:cNvSpPr>
            <p:nvPr/>
          </p:nvSpPr>
          <p:spPr bwMode="auto">
            <a:xfrm>
              <a:off x="3570289" y="2206625"/>
              <a:ext cx="14288" cy="3175"/>
            </a:xfrm>
            <a:custGeom>
              <a:avLst/>
              <a:gdLst>
                <a:gd name="T0" fmla="*/ 0 w 24"/>
                <a:gd name="T1" fmla="*/ 0 h 6"/>
                <a:gd name="T2" fmla="*/ 1 w 24"/>
                <a:gd name="T3" fmla="*/ 4 h 6"/>
                <a:gd name="T4" fmla="*/ 5 w 24"/>
                <a:gd name="T5" fmla="*/ 6 h 6"/>
                <a:gd name="T6" fmla="*/ 10 w 24"/>
                <a:gd name="T7" fmla="*/ 6 h 6"/>
                <a:gd name="T8" fmla="*/ 17 w 24"/>
                <a:gd name="T9" fmla="*/ 5 h 6"/>
                <a:gd name="T10" fmla="*/ 24 w 24"/>
                <a:gd name="T11" fmla="*/ 0 h 6"/>
                <a:gd name="T12" fmla="*/ 6 w 24"/>
                <a:gd name="T13" fmla="*/ 0 h 6"/>
                <a:gd name="T14" fmla="*/ 0 w 2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
                  <a:moveTo>
                    <a:pt x="0" y="0"/>
                  </a:moveTo>
                  <a:lnTo>
                    <a:pt x="1" y="4"/>
                  </a:lnTo>
                  <a:cubicBezTo>
                    <a:pt x="2" y="5"/>
                    <a:pt x="3" y="6"/>
                    <a:pt x="5" y="6"/>
                  </a:cubicBezTo>
                  <a:lnTo>
                    <a:pt x="10" y="6"/>
                  </a:lnTo>
                  <a:cubicBezTo>
                    <a:pt x="12" y="6"/>
                    <a:pt x="14" y="6"/>
                    <a:pt x="17" y="5"/>
                  </a:cubicBezTo>
                  <a:lnTo>
                    <a:pt x="24" y="0"/>
                  </a:lnTo>
                  <a:lnTo>
                    <a:pt x="6" y="0"/>
                  </a:lnTo>
                  <a:lnTo>
                    <a:pt x="0"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977">
              <a:extLst>
                <a:ext uri="{FF2B5EF4-FFF2-40B4-BE49-F238E27FC236}">
                  <a16:creationId xmlns:a16="http://schemas.microsoft.com/office/drawing/2014/main" id="{49D179D7-21AE-4EAA-9A17-9C280730681E}"/>
                </a:ext>
              </a:extLst>
            </p:cNvPr>
            <p:cNvSpPr>
              <a:spLocks/>
            </p:cNvSpPr>
            <p:nvPr/>
          </p:nvSpPr>
          <p:spPr bwMode="auto">
            <a:xfrm>
              <a:off x="3570289" y="2203450"/>
              <a:ext cx="14288" cy="3175"/>
            </a:xfrm>
            <a:custGeom>
              <a:avLst/>
              <a:gdLst>
                <a:gd name="T0" fmla="*/ 0 w 24"/>
                <a:gd name="T1" fmla="*/ 4 h 6"/>
                <a:gd name="T2" fmla="*/ 2 w 24"/>
                <a:gd name="T3" fmla="*/ 2 h 6"/>
                <a:gd name="T4" fmla="*/ 6 w 24"/>
                <a:gd name="T5" fmla="*/ 1 h 6"/>
                <a:gd name="T6" fmla="*/ 7 w 24"/>
                <a:gd name="T7" fmla="*/ 2 h 6"/>
                <a:gd name="T8" fmla="*/ 9 w 24"/>
                <a:gd name="T9" fmla="*/ 1 h 6"/>
                <a:gd name="T10" fmla="*/ 13 w 24"/>
                <a:gd name="T11" fmla="*/ 0 h 6"/>
                <a:gd name="T12" fmla="*/ 24 w 24"/>
                <a:gd name="T13" fmla="*/ 4 h 6"/>
                <a:gd name="T14" fmla="*/ 9 w 24"/>
                <a:gd name="T15" fmla="*/ 6 h 6"/>
                <a:gd name="T16" fmla="*/ 6 w 24"/>
                <a:gd name="T17" fmla="*/ 6 h 6"/>
                <a:gd name="T18" fmla="*/ 0 w 24"/>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
                  <a:moveTo>
                    <a:pt x="0" y="4"/>
                  </a:moveTo>
                  <a:lnTo>
                    <a:pt x="2" y="2"/>
                  </a:lnTo>
                  <a:cubicBezTo>
                    <a:pt x="3" y="0"/>
                    <a:pt x="4" y="0"/>
                    <a:pt x="6" y="1"/>
                  </a:cubicBezTo>
                  <a:lnTo>
                    <a:pt x="7" y="2"/>
                  </a:lnTo>
                  <a:lnTo>
                    <a:pt x="9" y="1"/>
                  </a:lnTo>
                  <a:cubicBezTo>
                    <a:pt x="10" y="0"/>
                    <a:pt x="12" y="0"/>
                    <a:pt x="13" y="0"/>
                  </a:cubicBezTo>
                  <a:lnTo>
                    <a:pt x="24" y="4"/>
                  </a:lnTo>
                  <a:lnTo>
                    <a:pt x="9" y="6"/>
                  </a:lnTo>
                  <a:cubicBezTo>
                    <a:pt x="8" y="6"/>
                    <a:pt x="7" y="6"/>
                    <a:pt x="6" y="6"/>
                  </a:cubicBezTo>
                  <a:lnTo>
                    <a:pt x="0" y="4"/>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978">
              <a:extLst>
                <a:ext uri="{FF2B5EF4-FFF2-40B4-BE49-F238E27FC236}">
                  <a16:creationId xmlns:a16="http://schemas.microsoft.com/office/drawing/2014/main" id="{BF88E8E4-0F09-45F2-9462-C244619BBFA7}"/>
                </a:ext>
              </a:extLst>
            </p:cNvPr>
            <p:cNvSpPr>
              <a:spLocks/>
            </p:cNvSpPr>
            <p:nvPr/>
          </p:nvSpPr>
          <p:spPr bwMode="auto">
            <a:xfrm>
              <a:off x="3594101" y="2228850"/>
              <a:ext cx="3175" cy="6350"/>
            </a:xfrm>
            <a:custGeom>
              <a:avLst/>
              <a:gdLst>
                <a:gd name="T0" fmla="*/ 0 w 5"/>
                <a:gd name="T1" fmla="*/ 0 h 10"/>
                <a:gd name="T2" fmla="*/ 0 w 5"/>
                <a:gd name="T3" fmla="*/ 7 h 10"/>
                <a:gd name="T4" fmla="*/ 3 w 5"/>
                <a:gd name="T5" fmla="*/ 10 h 10"/>
                <a:gd name="T6" fmla="*/ 5 w 5"/>
                <a:gd name="T7" fmla="*/ 6 h 10"/>
                <a:gd name="T8" fmla="*/ 4 w 5"/>
                <a:gd name="T9" fmla="*/ 2 h 10"/>
                <a:gd name="T10" fmla="*/ 2 w 5"/>
                <a:gd name="T11" fmla="*/ 0 h 10"/>
                <a:gd name="T12" fmla="*/ 0 w 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0" y="0"/>
                  </a:moveTo>
                  <a:lnTo>
                    <a:pt x="0" y="7"/>
                  </a:lnTo>
                  <a:cubicBezTo>
                    <a:pt x="0" y="9"/>
                    <a:pt x="1" y="10"/>
                    <a:pt x="3" y="10"/>
                  </a:cubicBezTo>
                  <a:cubicBezTo>
                    <a:pt x="4" y="10"/>
                    <a:pt x="5" y="8"/>
                    <a:pt x="5" y="6"/>
                  </a:cubicBezTo>
                  <a:lnTo>
                    <a:pt x="4" y="2"/>
                  </a:lnTo>
                  <a:cubicBezTo>
                    <a:pt x="4" y="1"/>
                    <a:pt x="3" y="0"/>
                    <a:pt x="2" y="0"/>
                  </a:cubicBezTo>
                  <a:lnTo>
                    <a:pt x="0" y="0"/>
                  </a:lnTo>
                  <a:close/>
                </a:path>
              </a:pathLst>
            </a:custGeom>
            <a:solidFill>
              <a:srgbClr val="D8B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979">
              <a:extLst>
                <a:ext uri="{FF2B5EF4-FFF2-40B4-BE49-F238E27FC236}">
                  <a16:creationId xmlns:a16="http://schemas.microsoft.com/office/drawing/2014/main" id="{876728B6-3748-4B3E-80CC-A13E052C836B}"/>
                </a:ext>
              </a:extLst>
            </p:cNvPr>
            <p:cNvSpPr>
              <a:spLocks/>
            </p:cNvSpPr>
            <p:nvPr/>
          </p:nvSpPr>
          <p:spPr bwMode="auto">
            <a:xfrm>
              <a:off x="3490914" y="2227263"/>
              <a:ext cx="74613" cy="52388"/>
            </a:xfrm>
            <a:custGeom>
              <a:avLst/>
              <a:gdLst>
                <a:gd name="T0" fmla="*/ 96 w 118"/>
                <a:gd name="T1" fmla="*/ 9 h 83"/>
                <a:gd name="T2" fmla="*/ 96 w 118"/>
                <a:gd name="T3" fmla="*/ 9 h 83"/>
                <a:gd name="T4" fmla="*/ 92 w 118"/>
                <a:gd name="T5" fmla="*/ 13 h 83"/>
                <a:gd name="T6" fmla="*/ 50 w 118"/>
                <a:gd name="T7" fmla="*/ 61 h 83"/>
                <a:gd name="T8" fmla="*/ 6 w 118"/>
                <a:gd name="T9" fmla="*/ 0 h 83"/>
                <a:gd name="T10" fmla="*/ 0 w 118"/>
                <a:gd name="T11" fmla="*/ 3 h 83"/>
                <a:gd name="T12" fmla="*/ 41 w 118"/>
                <a:gd name="T13" fmla="*/ 60 h 83"/>
                <a:gd name="T14" fmla="*/ 45 w 118"/>
                <a:gd name="T15" fmla="*/ 83 h 83"/>
                <a:gd name="T16" fmla="*/ 53 w 118"/>
                <a:gd name="T17" fmla="*/ 64 h 83"/>
                <a:gd name="T18" fmla="*/ 57 w 118"/>
                <a:gd name="T19" fmla="*/ 83 h 83"/>
                <a:gd name="T20" fmla="*/ 92 w 118"/>
                <a:gd name="T21" fmla="*/ 40 h 83"/>
                <a:gd name="T22" fmla="*/ 118 w 118"/>
                <a:gd name="T23" fmla="*/ 12 h 83"/>
                <a:gd name="T24" fmla="*/ 109 w 118"/>
                <a:gd name="T25" fmla="*/ 3 h 83"/>
                <a:gd name="T26" fmla="*/ 96 w 118"/>
                <a:gd name="T27"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83">
                  <a:moveTo>
                    <a:pt x="96" y="9"/>
                  </a:moveTo>
                  <a:lnTo>
                    <a:pt x="96" y="9"/>
                  </a:lnTo>
                  <a:cubicBezTo>
                    <a:pt x="95" y="10"/>
                    <a:pt x="93" y="12"/>
                    <a:pt x="92" y="13"/>
                  </a:cubicBezTo>
                  <a:lnTo>
                    <a:pt x="50" y="61"/>
                  </a:lnTo>
                  <a:lnTo>
                    <a:pt x="6" y="0"/>
                  </a:lnTo>
                  <a:lnTo>
                    <a:pt x="0" y="3"/>
                  </a:lnTo>
                  <a:cubicBezTo>
                    <a:pt x="0" y="3"/>
                    <a:pt x="31" y="47"/>
                    <a:pt x="41" y="60"/>
                  </a:cubicBezTo>
                  <a:cubicBezTo>
                    <a:pt x="35" y="73"/>
                    <a:pt x="45" y="83"/>
                    <a:pt x="45" y="83"/>
                  </a:cubicBezTo>
                  <a:lnTo>
                    <a:pt x="53" y="64"/>
                  </a:lnTo>
                  <a:lnTo>
                    <a:pt x="57" y="83"/>
                  </a:lnTo>
                  <a:cubicBezTo>
                    <a:pt x="57" y="83"/>
                    <a:pt x="83" y="54"/>
                    <a:pt x="92" y="40"/>
                  </a:cubicBezTo>
                  <a:cubicBezTo>
                    <a:pt x="100" y="27"/>
                    <a:pt x="118" y="12"/>
                    <a:pt x="118" y="12"/>
                  </a:cubicBezTo>
                  <a:lnTo>
                    <a:pt x="109" y="3"/>
                  </a:lnTo>
                  <a:cubicBezTo>
                    <a:pt x="104" y="3"/>
                    <a:pt x="100" y="6"/>
                    <a:pt x="9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980">
              <a:extLst>
                <a:ext uri="{FF2B5EF4-FFF2-40B4-BE49-F238E27FC236}">
                  <a16:creationId xmlns:a16="http://schemas.microsoft.com/office/drawing/2014/main" id="{15EB95D0-B957-4CBB-8543-F546EDDACA9C}"/>
                </a:ext>
              </a:extLst>
            </p:cNvPr>
            <p:cNvSpPr>
              <a:spLocks/>
            </p:cNvSpPr>
            <p:nvPr/>
          </p:nvSpPr>
          <p:spPr bwMode="auto">
            <a:xfrm>
              <a:off x="3546476" y="2254250"/>
              <a:ext cx="25400" cy="109538"/>
            </a:xfrm>
            <a:custGeom>
              <a:avLst/>
              <a:gdLst>
                <a:gd name="T0" fmla="*/ 17 w 40"/>
                <a:gd name="T1" fmla="*/ 172 h 172"/>
                <a:gd name="T2" fmla="*/ 35 w 40"/>
                <a:gd name="T3" fmla="*/ 118 h 172"/>
                <a:gd name="T4" fmla="*/ 32 w 40"/>
                <a:gd name="T5" fmla="*/ 74 h 172"/>
                <a:gd name="T6" fmla="*/ 24 w 40"/>
                <a:gd name="T7" fmla="*/ 63 h 172"/>
                <a:gd name="T8" fmla="*/ 18 w 40"/>
                <a:gd name="T9" fmla="*/ 24 h 172"/>
                <a:gd name="T10" fmla="*/ 26 w 40"/>
                <a:gd name="T11" fmla="*/ 0 h 172"/>
                <a:gd name="T12" fmla="*/ 6 w 40"/>
                <a:gd name="T13" fmla="*/ 30 h 172"/>
                <a:gd name="T14" fmla="*/ 14 w 40"/>
                <a:gd name="T15" fmla="*/ 84 h 172"/>
                <a:gd name="T16" fmla="*/ 0 w 40"/>
                <a:gd name="T17" fmla="*/ 164 h 172"/>
                <a:gd name="T18" fmla="*/ 17 w 40"/>
                <a:gd name="T19"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172">
                  <a:moveTo>
                    <a:pt x="17" y="172"/>
                  </a:moveTo>
                  <a:lnTo>
                    <a:pt x="35" y="118"/>
                  </a:lnTo>
                  <a:cubicBezTo>
                    <a:pt x="40" y="103"/>
                    <a:pt x="38" y="87"/>
                    <a:pt x="32" y="74"/>
                  </a:cubicBezTo>
                  <a:lnTo>
                    <a:pt x="24" y="63"/>
                  </a:lnTo>
                  <a:cubicBezTo>
                    <a:pt x="16" y="52"/>
                    <a:pt x="14" y="38"/>
                    <a:pt x="18" y="24"/>
                  </a:cubicBezTo>
                  <a:lnTo>
                    <a:pt x="26" y="0"/>
                  </a:lnTo>
                  <a:lnTo>
                    <a:pt x="6" y="30"/>
                  </a:lnTo>
                  <a:lnTo>
                    <a:pt x="14" y="84"/>
                  </a:lnTo>
                  <a:lnTo>
                    <a:pt x="0" y="164"/>
                  </a:lnTo>
                  <a:cubicBezTo>
                    <a:pt x="0" y="164"/>
                    <a:pt x="6" y="168"/>
                    <a:pt x="17"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981">
              <a:extLst>
                <a:ext uri="{FF2B5EF4-FFF2-40B4-BE49-F238E27FC236}">
                  <a16:creationId xmlns:a16="http://schemas.microsoft.com/office/drawing/2014/main" id="{61954485-564A-4152-B753-B5EDBAC19818}"/>
                </a:ext>
              </a:extLst>
            </p:cNvPr>
            <p:cNvSpPr>
              <a:spLocks/>
            </p:cNvSpPr>
            <p:nvPr/>
          </p:nvSpPr>
          <p:spPr bwMode="auto">
            <a:xfrm>
              <a:off x="3581401" y="2176463"/>
              <a:ext cx="14288" cy="7938"/>
            </a:xfrm>
            <a:custGeom>
              <a:avLst/>
              <a:gdLst>
                <a:gd name="T0" fmla="*/ 22 w 24"/>
                <a:gd name="T1" fmla="*/ 13 h 13"/>
                <a:gd name="T2" fmla="*/ 21 w 24"/>
                <a:gd name="T3" fmla="*/ 12 h 13"/>
                <a:gd name="T4" fmla="*/ 3 w 24"/>
                <a:gd name="T5" fmla="*/ 12 h 13"/>
                <a:gd name="T6" fmla="*/ 1 w 24"/>
                <a:gd name="T7" fmla="*/ 12 h 13"/>
                <a:gd name="T8" fmla="*/ 1 w 24"/>
                <a:gd name="T9" fmla="*/ 10 h 13"/>
                <a:gd name="T10" fmla="*/ 23 w 24"/>
                <a:gd name="T11" fmla="*/ 10 h 13"/>
                <a:gd name="T12" fmla="*/ 23 w 24"/>
                <a:gd name="T13" fmla="*/ 12 h 13"/>
                <a:gd name="T14" fmla="*/ 22 w 2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2" y="13"/>
                  </a:moveTo>
                  <a:cubicBezTo>
                    <a:pt x="22" y="13"/>
                    <a:pt x="22" y="13"/>
                    <a:pt x="21" y="12"/>
                  </a:cubicBezTo>
                  <a:cubicBezTo>
                    <a:pt x="12" y="4"/>
                    <a:pt x="3" y="12"/>
                    <a:pt x="3" y="12"/>
                  </a:cubicBezTo>
                  <a:cubicBezTo>
                    <a:pt x="2" y="13"/>
                    <a:pt x="1" y="13"/>
                    <a:pt x="1" y="12"/>
                  </a:cubicBezTo>
                  <a:cubicBezTo>
                    <a:pt x="0" y="12"/>
                    <a:pt x="0" y="11"/>
                    <a:pt x="1" y="10"/>
                  </a:cubicBezTo>
                  <a:cubicBezTo>
                    <a:pt x="1" y="10"/>
                    <a:pt x="12" y="0"/>
                    <a:pt x="23" y="10"/>
                  </a:cubicBezTo>
                  <a:cubicBezTo>
                    <a:pt x="24" y="11"/>
                    <a:pt x="24" y="12"/>
                    <a:pt x="23" y="12"/>
                  </a:cubicBezTo>
                  <a:cubicBezTo>
                    <a:pt x="23" y="13"/>
                    <a:pt x="23" y="13"/>
                    <a:pt x="22" y="13"/>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982">
              <a:extLst>
                <a:ext uri="{FF2B5EF4-FFF2-40B4-BE49-F238E27FC236}">
                  <a16:creationId xmlns:a16="http://schemas.microsoft.com/office/drawing/2014/main" id="{2E50460B-AE86-4A82-9273-2955684218E4}"/>
                </a:ext>
              </a:extLst>
            </p:cNvPr>
            <p:cNvSpPr>
              <a:spLocks/>
            </p:cNvSpPr>
            <p:nvPr/>
          </p:nvSpPr>
          <p:spPr bwMode="auto">
            <a:xfrm>
              <a:off x="3560764" y="2178050"/>
              <a:ext cx="11113" cy="4763"/>
            </a:xfrm>
            <a:custGeom>
              <a:avLst/>
              <a:gdLst>
                <a:gd name="T0" fmla="*/ 15 w 17"/>
                <a:gd name="T1" fmla="*/ 7 h 7"/>
                <a:gd name="T2" fmla="*/ 15 w 17"/>
                <a:gd name="T3" fmla="*/ 6 h 7"/>
                <a:gd name="T4" fmla="*/ 2 w 17"/>
                <a:gd name="T5" fmla="*/ 6 h 7"/>
                <a:gd name="T6" fmla="*/ 0 w 17"/>
                <a:gd name="T7" fmla="*/ 6 h 7"/>
                <a:gd name="T8" fmla="*/ 1 w 17"/>
                <a:gd name="T9" fmla="*/ 4 h 7"/>
                <a:gd name="T10" fmla="*/ 16 w 17"/>
                <a:gd name="T11" fmla="*/ 4 h 7"/>
                <a:gd name="T12" fmla="*/ 17 w 17"/>
                <a:gd name="T13" fmla="*/ 6 h 7"/>
                <a:gd name="T14" fmla="*/ 15 w 1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7">
                  <a:moveTo>
                    <a:pt x="15" y="7"/>
                  </a:moveTo>
                  <a:cubicBezTo>
                    <a:pt x="15" y="7"/>
                    <a:pt x="15" y="6"/>
                    <a:pt x="15" y="6"/>
                  </a:cubicBezTo>
                  <a:cubicBezTo>
                    <a:pt x="9" y="3"/>
                    <a:pt x="5" y="4"/>
                    <a:pt x="2" y="6"/>
                  </a:cubicBezTo>
                  <a:cubicBezTo>
                    <a:pt x="2" y="7"/>
                    <a:pt x="1" y="6"/>
                    <a:pt x="0" y="6"/>
                  </a:cubicBezTo>
                  <a:cubicBezTo>
                    <a:pt x="0" y="5"/>
                    <a:pt x="0" y="4"/>
                    <a:pt x="1" y="4"/>
                  </a:cubicBezTo>
                  <a:cubicBezTo>
                    <a:pt x="4" y="2"/>
                    <a:pt x="9" y="0"/>
                    <a:pt x="16" y="4"/>
                  </a:cubicBezTo>
                  <a:cubicBezTo>
                    <a:pt x="17" y="4"/>
                    <a:pt x="17" y="5"/>
                    <a:pt x="17" y="6"/>
                  </a:cubicBezTo>
                  <a:cubicBezTo>
                    <a:pt x="16" y="6"/>
                    <a:pt x="16" y="7"/>
                    <a:pt x="15" y="7"/>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983">
              <a:extLst>
                <a:ext uri="{FF2B5EF4-FFF2-40B4-BE49-F238E27FC236}">
                  <a16:creationId xmlns:a16="http://schemas.microsoft.com/office/drawing/2014/main" id="{123140ED-D793-416E-8F6F-607C28FD9E25}"/>
                </a:ext>
              </a:extLst>
            </p:cNvPr>
            <p:cNvSpPr>
              <a:spLocks/>
            </p:cNvSpPr>
            <p:nvPr/>
          </p:nvSpPr>
          <p:spPr bwMode="auto">
            <a:xfrm>
              <a:off x="3559176" y="2149475"/>
              <a:ext cx="63500" cy="60325"/>
            </a:xfrm>
            <a:custGeom>
              <a:avLst/>
              <a:gdLst>
                <a:gd name="T0" fmla="*/ 78 w 99"/>
                <a:gd name="T1" fmla="*/ 10 h 96"/>
                <a:gd name="T2" fmla="*/ 45 w 99"/>
                <a:gd name="T3" fmla="*/ 3 h 96"/>
                <a:gd name="T4" fmla="*/ 0 w 99"/>
                <a:gd name="T5" fmla="*/ 8 h 96"/>
                <a:gd name="T6" fmla="*/ 29 w 99"/>
                <a:gd name="T7" fmla="*/ 23 h 96"/>
                <a:gd name="T8" fmla="*/ 72 w 99"/>
                <a:gd name="T9" fmla="*/ 53 h 96"/>
                <a:gd name="T10" fmla="*/ 74 w 99"/>
                <a:gd name="T11" fmla="*/ 69 h 96"/>
                <a:gd name="T12" fmla="*/ 75 w 99"/>
                <a:gd name="T13" fmla="*/ 58 h 96"/>
                <a:gd name="T14" fmla="*/ 82 w 99"/>
                <a:gd name="T15" fmla="*/ 51 h 96"/>
                <a:gd name="T16" fmla="*/ 89 w 99"/>
                <a:gd name="T17" fmla="*/ 59 h 96"/>
                <a:gd name="T18" fmla="*/ 88 w 99"/>
                <a:gd name="T19" fmla="*/ 67 h 96"/>
                <a:gd name="T20" fmla="*/ 78 w 99"/>
                <a:gd name="T21" fmla="*/ 76 h 96"/>
                <a:gd name="T22" fmla="*/ 76 w 99"/>
                <a:gd name="T23" fmla="*/ 76 h 96"/>
                <a:gd name="T24" fmla="*/ 86 w 99"/>
                <a:gd name="T25" fmla="*/ 96 h 96"/>
                <a:gd name="T26" fmla="*/ 98 w 99"/>
                <a:gd name="T27" fmla="*/ 49 h 96"/>
                <a:gd name="T28" fmla="*/ 78 w 99"/>
                <a:gd name="T29"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96">
                  <a:moveTo>
                    <a:pt x="78" y="10"/>
                  </a:moveTo>
                  <a:cubicBezTo>
                    <a:pt x="68" y="4"/>
                    <a:pt x="56" y="0"/>
                    <a:pt x="45" y="3"/>
                  </a:cubicBezTo>
                  <a:cubicBezTo>
                    <a:pt x="25" y="9"/>
                    <a:pt x="0" y="8"/>
                    <a:pt x="0" y="8"/>
                  </a:cubicBezTo>
                  <a:cubicBezTo>
                    <a:pt x="0" y="8"/>
                    <a:pt x="7" y="30"/>
                    <a:pt x="29" y="23"/>
                  </a:cubicBezTo>
                  <a:cubicBezTo>
                    <a:pt x="71" y="25"/>
                    <a:pt x="72" y="53"/>
                    <a:pt x="72" y="53"/>
                  </a:cubicBezTo>
                  <a:cubicBezTo>
                    <a:pt x="72" y="53"/>
                    <a:pt x="72" y="60"/>
                    <a:pt x="74" y="69"/>
                  </a:cubicBezTo>
                  <a:lnTo>
                    <a:pt x="75" y="58"/>
                  </a:lnTo>
                  <a:cubicBezTo>
                    <a:pt x="75" y="54"/>
                    <a:pt x="79" y="51"/>
                    <a:pt x="82" y="51"/>
                  </a:cubicBezTo>
                  <a:cubicBezTo>
                    <a:pt x="86" y="51"/>
                    <a:pt x="89" y="55"/>
                    <a:pt x="89" y="59"/>
                  </a:cubicBezTo>
                  <a:lnTo>
                    <a:pt x="88" y="67"/>
                  </a:lnTo>
                  <a:cubicBezTo>
                    <a:pt x="87" y="72"/>
                    <a:pt x="83" y="76"/>
                    <a:pt x="78" y="76"/>
                  </a:cubicBezTo>
                  <a:lnTo>
                    <a:pt x="76" y="76"/>
                  </a:lnTo>
                  <a:cubicBezTo>
                    <a:pt x="78" y="85"/>
                    <a:pt x="81" y="93"/>
                    <a:pt x="86" y="96"/>
                  </a:cubicBezTo>
                  <a:cubicBezTo>
                    <a:pt x="93" y="89"/>
                    <a:pt x="96" y="65"/>
                    <a:pt x="98" y="49"/>
                  </a:cubicBezTo>
                  <a:cubicBezTo>
                    <a:pt x="99" y="33"/>
                    <a:pt x="91" y="18"/>
                    <a:pt x="78" y="10"/>
                  </a:cubicBez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84">
              <a:extLst>
                <a:ext uri="{FF2B5EF4-FFF2-40B4-BE49-F238E27FC236}">
                  <a16:creationId xmlns:a16="http://schemas.microsoft.com/office/drawing/2014/main" id="{8800037B-615B-4499-BA3E-3FF37BD74EFF}"/>
                </a:ext>
              </a:extLst>
            </p:cNvPr>
            <p:cNvSpPr>
              <a:spLocks/>
            </p:cNvSpPr>
            <p:nvPr/>
          </p:nvSpPr>
          <p:spPr bwMode="auto">
            <a:xfrm>
              <a:off x="3606801" y="2198688"/>
              <a:ext cx="6350" cy="20638"/>
            </a:xfrm>
            <a:custGeom>
              <a:avLst/>
              <a:gdLst>
                <a:gd name="T0" fmla="*/ 0 w 11"/>
                <a:gd name="T1" fmla="*/ 0 h 32"/>
                <a:gd name="T2" fmla="*/ 4 w 11"/>
                <a:gd name="T3" fmla="*/ 32 h 32"/>
                <a:gd name="T4" fmla="*/ 9 w 11"/>
                <a:gd name="T5" fmla="*/ 16 h 32"/>
                <a:gd name="T6" fmla="*/ 7 w 11"/>
                <a:gd name="T7" fmla="*/ 6 h 32"/>
                <a:gd name="T8" fmla="*/ 4 w 11"/>
                <a:gd name="T9" fmla="*/ 1 h 32"/>
                <a:gd name="T10" fmla="*/ 0 w 11"/>
                <a:gd name="T11" fmla="*/ 0 h 32"/>
              </a:gdLst>
              <a:ahLst/>
              <a:cxnLst>
                <a:cxn ang="0">
                  <a:pos x="T0" y="T1"/>
                </a:cxn>
                <a:cxn ang="0">
                  <a:pos x="T2" y="T3"/>
                </a:cxn>
                <a:cxn ang="0">
                  <a:pos x="T4" y="T5"/>
                </a:cxn>
                <a:cxn ang="0">
                  <a:pos x="T6" y="T7"/>
                </a:cxn>
                <a:cxn ang="0">
                  <a:pos x="T8" y="T9"/>
                </a:cxn>
                <a:cxn ang="0">
                  <a:pos x="T10" y="T11"/>
                </a:cxn>
              </a:cxnLst>
              <a:rect l="0" t="0" r="r" b="b"/>
              <a:pathLst>
                <a:path w="11" h="32">
                  <a:moveTo>
                    <a:pt x="0" y="0"/>
                  </a:moveTo>
                  <a:lnTo>
                    <a:pt x="4" y="32"/>
                  </a:lnTo>
                  <a:cubicBezTo>
                    <a:pt x="9" y="28"/>
                    <a:pt x="11" y="22"/>
                    <a:pt x="9" y="16"/>
                  </a:cubicBezTo>
                  <a:lnTo>
                    <a:pt x="7" y="6"/>
                  </a:lnTo>
                  <a:cubicBezTo>
                    <a:pt x="7" y="4"/>
                    <a:pt x="5" y="2"/>
                    <a:pt x="4" y="1"/>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Lab</a:t>
            </a:r>
            <a:r>
              <a:rPr lang="bs-Latn-BA" dirty="0"/>
              <a:t>: </a:t>
            </a:r>
            <a:r>
              <a:rPr lang="en-US" dirty="0"/>
              <a:t>Configure SharePoint sites</a:t>
            </a:r>
          </a:p>
        </p:txBody>
      </p:sp>
    </p:spTree>
    <p:extLst>
      <p:ext uri="{BB962C8B-B14F-4D97-AF65-F5344CB8AC3E}">
        <p14:creationId xmlns:p14="http://schemas.microsoft.com/office/powerpoint/2010/main" val="286735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en-US" dirty="0"/>
              <a:t>Lab Exercises</a:t>
            </a:r>
          </a:p>
        </p:txBody>
      </p:sp>
      <p:sp>
        <p:nvSpPr>
          <p:cNvPr id="6" name="Text Placeholder 5"/>
          <p:cNvSpPr>
            <a:spLocks noGrp="1"/>
          </p:cNvSpPr>
          <p:nvPr>
            <p:ph type="body" sz="quarter" idx="10"/>
          </p:nvPr>
        </p:nvSpPr>
        <p:spPr>
          <a:xfrm>
            <a:off x="592992" y="1444289"/>
            <a:ext cx="11018520" cy="947952"/>
          </a:xfrm>
        </p:spPr>
        <p:txBody>
          <a:bodyPr/>
          <a:lstStyle/>
          <a:p>
            <a:pPr lvl="0" fontAlgn="base"/>
            <a:r>
              <a:rPr lang="en-US" dirty="0"/>
              <a:t>Exercise 1: Create SharePoint sites</a:t>
            </a:r>
          </a:p>
          <a:p>
            <a:pPr lvl="0" fontAlgn="base"/>
            <a:r>
              <a:rPr lang="en-US" dirty="0"/>
              <a:t>Exercise 2: Configure a hub site</a:t>
            </a:r>
          </a:p>
        </p:txBody>
      </p:sp>
      <p:grpSp>
        <p:nvGrpSpPr>
          <p:cNvPr id="2" name="Group 1">
            <a:extLst>
              <a:ext uri="{FF2B5EF4-FFF2-40B4-BE49-F238E27FC236}">
                <a16:creationId xmlns:a16="http://schemas.microsoft.com/office/drawing/2014/main" id="{BC2E3D44-DB65-4E9E-BBAC-A5F5A5F1F292}"/>
              </a:ext>
              <a:ext uri="{C183D7F6-B498-43B3-948B-1728B52AA6E4}">
                <adec:decorative xmlns:adec="http://schemas.microsoft.com/office/drawing/2017/decorative" val="1"/>
              </a:ext>
            </a:extLst>
          </p:cNvPr>
          <p:cNvGrpSpPr/>
          <p:nvPr/>
        </p:nvGrpSpPr>
        <p:grpSpPr>
          <a:xfrm>
            <a:off x="2" y="3078162"/>
            <a:ext cx="12192004" cy="3779838"/>
            <a:chOff x="10204334" y="781050"/>
            <a:chExt cx="2114784" cy="655638"/>
          </a:xfrm>
        </p:grpSpPr>
        <p:sp>
          <p:nvSpPr>
            <p:cNvPr id="5" name="Rectangle 1839">
              <a:extLst>
                <a:ext uri="{FF2B5EF4-FFF2-40B4-BE49-F238E27FC236}">
                  <a16:creationId xmlns:a16="http://schemas.microsoft.com/office/drawing/2014/main" id="{1A45B46C-3577-440D-B460-823C7DA1E085}"/>
                </a:ext>
              </a:extLst>
            </p:cNvPr>
            <p:cNvSpPr>
              <a:spLocks noChangeArrowheads="1"/>
            </p:cNvSpPr>
            <p:nvPr/>
          </p:nvSpPr>
          <p:spPr bwMode="auto">
            <a:xfrm>
              <a:off x="10204334" y="1211263"/>
              <a:ext cx="2114784" cy="225425"/>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40">
              <a:extLst>
                <a:ext uri="{FF2B5EF4-FFF2-40B4-BE49-F238E27FC236}">
                  <a16:creationId xmlns:a16="http://schemas.microsoft.com/office/drawing/2014/main" id="{F94F6F09-42F4-4163-AABD-53C8A4FCC086}"/>
                </a:ext>
              </a:extLst>
            </p:cNvPr>
            <p:cNvSpPr>
              <a:spLocks/>
            </p:cNvSpPr>
            <p:nvPr/>
          </p:nvSpPr>
          <p:spPr bwMode="auto">
            <a:xfrm>
              <a:off x="10844214" y="1274763"/>
              <a:ext cx="717550" cy="9525"/>
            </a:xfrm>
            <a:custGeom>
              <a:avLst/>
              <a:gdLst>
                <a:gd name="T0" fmla="*/ 1126 w 1134"/>
                <a:gd name="T1" fmla="*/ 0 h 15"/>
                <a:gd name="T2" fmla="*/ 8 w 1134"/>
                <a:gd name="T3" fmla="*/ 0 h 15"/>
                <a:gd name="T4" fmla="*/ 0 w 1134"/>
                <a:gd name="T5" fmla="*/ 8 h 15"/>
                <a:gd name="T6" fmla="*/ 8 w 1134"/>
                <a:gd name="T7" fmla="*/ 15 h 15"/>
                <a:gd name="T8" fmla="*/ 1126 w 1134"/>
                <a:gd name="T9" fmla="*/ 15 h 15"/>
                <a:gd name="T10" fmla="*/ 1134 w 1134"/>
                <a:gd name="T11" fmla="*/ 8 h 15"/>
                <a:gd name="T12" fmla="*/ 1126 w 113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134" h="15">
                  <a:moveTo>
                    <a:pt x="1126" y="0"/>
                  </a:moveTo>
                  <a:lnTo>
                    <a:pt x="8" y="0"/>
                  </a:lnTo>
                  <a:cubicBezTo>
                    <a:pt x="3" y="0"/>
                    <a:pt x="0" y="4"/>
                    <a:pt x="0" y="8"/>
                  </a:cubicBezTo>
                  <a:cubicBezTo>
                    <a:pt x="0" y="12"/>
                    <a:pt x="3" y="15"/>
                    <a:pt x="8" y="15"/>
                  </a:cubicBezTo>
                  <a:lnTo>
                    <a:pt x="1126" y="15"/>
                  </a:lnTo>
                  <a:cubicBezTo>
                    <a:pt x="1131" y="15"/>
                    <a:pt x="1134" y="12"/>
                    <a:pt x="1134" y="8"/>
                  </a:cubicBezTo>
                  <a:cubicBezTo>
                    <a:pt x="1134" y="4"/>
                    <a:pt x="1131" y="0"/>
                    <a:pt x="1126"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841">
              <a:extLst>
                <a:ext uri="{FF2B5EF4-FFF2-40B4-BE49-F238E27FC236}">
                  <a16:creationId xmlns:a16="http://schemas.microsoft.com/office/drawing/2014/main" id="{06705277-82B3-41BA-8CB0-21C398444D62}"/>
                </a:ext>
              </a:extLst>
            </p:cNvPr>
            <p:cNvSpPr>
              <a:spLocks/>
            </p:cNvSpPr>
            <p:nvPr/>
          </p:nvSpPr>
          <p:spPr bwMode="auto">
            <a:xfrm>
              <a:off x="10960101" y="1173163"/>
              <a:ext cx="628650" cy="111125"/>
            </a:xfrm>
            <a:custGeom>
              <a:avLst/>
              <a:gdLst>
                <a:gd name="T0" fmla="*/ 974 w 991"/>
                <a:gd name="T1" fmla="*/ 0 h 175"/>
                <a:gd name="T2" fmla="*/ 489 w 991"/>
                <a:gd name="T3" fmla="*/ 0 h 175"/>
                <a:gd name="T4" fmla="*/ 473 w 991"/>
                <a:gd name="T5" fmla="*/ 17 h 175"/>
                <a:gd name="T6" fmla="*/ 489 w 991"/>
                <a:gd name="T7" fmla="*/ 33 h 175"/>
                <a:gd name="T8" fmla="*/ 682 w 991"/>
                <a:gd name="T9" fmla="*/ 33 h 175"/>
                <a:gd name="T10" fmla="*/ 585 w 991"/>
                <a:gd name="T11" fmla="*/ 123 h 175"/>
                <a:gd name="T12" fmla="*/ 585 w 991"/>
                <a:gd name="T13" fmla="*/ 81 h 175"/>
                <a:gd name="T14" fmla="*/ 585 w 991"/>
                <a:gd name="T15" fmla="*/ 57 h 175"/>
                <a:gd name="T16" fmla="*/ 570 w 991"/>
                <a:gd name="T17" fmla="*/ 57 h 175"/>
                <a:gd name="T18" fmla="*/ 399 w 991"/>
                <a:gd name="T19" fmla="*/ 57 h 175"/>
                <a:gd name="T20" fmla="*/ 384 w 991"/>
                <a:gd name="T21" fmla="*/ 57 h 175"/>
                <a:gd name="T22" fmla="*/ 254 w 991"/>
                <a:gd name="T23" fmla="*/ 57 h 175"/>
                <a:gd name="T24" fmla="*/ 182 w 991"/>
                <a:gd name="T25" fmla="*/ 57 h 175"/>
                <a:gd name="T26" fmla="*/ 167 w 991"/>
                <a:gd name="T27" fmla="*/ 57 h 175"/>
                <a:gd name="T28" fmla="*/ 15 w 991"/>
                <a:gd name="T29" fmla="*/ 57 h 175"/>
                <a:gd name="T30" fmla="*/ 1 w 991"/>
                <a:gd name="T31" fmla="*/ 57 h 175"/>
                <a:gd name="T32" fmla="*/ 0 w 991"/>
                <a:gd name="T33" fmla="*/ 57 h 175"/>
                <a:gd name="T34" fmla="*/ 0 w 991"/>
                <a:gd name="T35" fmla="*/ 175 h 175"/>
                <a:gd name="T36" fmla="*/ 15 w 991"/>
                <a:gd name="T37" fmla="*/ 175 h 175"/>
                <a:gd name="T38" fmla="*/ 15 w 991"/>
                <a:gd name="T39" fmla="*/ 81 h 175"/>
                <a:gd name="T40" fmla="*/ 167 w 991"/>
                <a:gd name="T41" fmla="*/ 81 h 175"/>
                <a:gd name="T42" fmla="*/ 167 w 991"/>
                <a:gd name="T43" fmla="*/ 175 h 175"/>
                <a:gd name="T44" fmla="*/ 182 w 991"/>
                <a:gd name="T45" fmla="*/ 175 h 175"/>
                <a:gd name="T46" fmla="*/ 182 w 991"/>
                <a:gd name="T47" fmla="*/ 81 h 175"/>
                <a:gd name="T48" fmla="*/ 254 w 991"/>
                <a:gd name="T49" fmla="*/ 81 h 175"/>
                <a:gd name="T50" fmla="*/ 384 w 991"/>
                <a:gd name="T51" fmla="*/ 81 h 175"/>
                <a:gd name="T52" fmla="*/ 384 w 991"/>
                <a:gd name="T53" fmla="*/ 175 h 175"/>
                <a:gd name="T54" fmla="*/ 399 w 991"/>
                <a:gd name="T55" fmla="*/ 175 h 175"/>
                <a:gd name="T56" fmla="*/ 399 w 991"/>
                <a:gd name="T57" fmla="*/ 81 h 175"/>
                <a:gd name="T58" fmla="*/ 570 w 991"/>
                <a:gd name="T59" fmla="*/ 81 h 175"/>
                <a:gd name="T60" fmla="*/ 570 w 991"/>
                <a:gd name="T61" fmla="*/ 175 h 175"/>
                <a:gd name="T62" fmla="*/ 585 w 991"/>
                <a:gd name="T63" fmla="*/ 175 h 175"/>
                <a:gd name="T64" fmla="*/ 585 w 991"/>
                <a:gd name="T65" fmla="*/ 141 h 175"/>
                <a:gd name="T66" fmla="*/ 701 w 991"/>
                <a:gd name="T67" fmla="*/ 33 h 175"/>
                <a:gd name="T68" fmla="*/ 974 w 991"/>
                <a:gd name="T69" fmla="*/ 33 h 175"/>
                <a:gd name="T70" fmla="*/ 991 w 991"/>
                <a:gd name="T71" fmla="*/ 17 h 175"/>
                <a:gd name="T72" fmla="*/ 974 w 991"/>
                <a:gd name="T7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1" h="175">
                  <a:moveTo>
                    <a:pt x="974" y="0"/>
                  </a:moveTo>
                  <a:lnTo>
                    <a:pt x="489" y="0"/>
                  </a:lnTo>
                  <a:cubicBezTo>
                    <a:pt x="480" y="0"/>
                    <a:pt x="473" y="8"/>
                    <a:pt x="473" y="17"/>
                  </a:cubicBezTo>
                  <a:cubicBezTo>
                    <a:pt x="473" y="26"/>
                    <a:pt x="480" y="33"/>
                    <a:pt x="489" y="33"/>
                  </a:cubicBezTo>
                  <a:lnTo>
                    <a:pt x="682" y="33"/>
                  </a:lnTo>
                  <a:lnTo>
                    <a:pt x="585" y="123"/>
                  </a:lnTo>
                  <a:lnTo>
                    <a:pt x="585" y="81"/>
                  </a:lnTo>
                  <a:lnTo>
                    <a:pt x="585" y="57"/>
                  </a:lnTo>
                  <a:lnTo>
                    <a:pt x="570" y="57"/>
                  </a:lnTo>
                  <a:lnTo>
                    <a:pt x="399" y="57"/>
                  </a:lnTo>
                  <a:lnTo>
                    <a:pt x="384" y="57"/>
                  </a:lnTo>
                  <a:lnTo>
                    <a:pt x="254" y="57"/>
                  </a:lnTo>
                  <a:lnTo>
                    <a:pt x="182" y="57"/>
                  </a:lnTo>
                  <a:lnTo>
                    <a:pt x="167" y="57"/>
                  </a:lnTo>
                  <a:lnTo>
                    <a:pt x="15" y="57"/>
                  </a:lnTo>
                  <a:lnTo>
                    <a:pt x="1" y="57"/>
                  </a:lnTo>
                  <a:lnTo>
                    <a:pt x="0" y="57"/>
                  </a:lnTo>
                  <a:lnTo>
                    <a:pt x="0" y="175"/>
                  </a:lnTo>
                  <a:lnTo>
                    <a:pt x="15" y="175"/>
                  </a:lnTo>
                  <a:lnTo>
                    <a:pt x="15" y="81"/>
                  </a:lnTo>
                  <a:lnTo>
                    <a:pt x="167" y="81"/>
                  </a:lnTo>
                  <a:lnTo>
                    <a:pt x="167" y="175"/>
                  </a:lnTo>
                  <a:lnTo>
                    <a:pt x="182" y="175"/>
                  </a:lnTo>
                  <a:lnTo>
                    <a:pt x="182" y="81"/>
                  </a:lnTo>
                  <a:lnTo>
                    <a:pt x="254" y="81"/>
                  </a:lnTo>
                  <a:lnTo>
                    <a:pt x="384" y="81"/>
                  </a:lnTo>
                  <a:lnTo>
                    <a:pt x="384" y="175"/>
                  </a:lnTo>
                  <a:lnTo>
                    <a:pt x="399" y="175"/>
                  </a:lnTo>
                  <a:lnTo>
                    <a:pt x="399" y="81"/>
                  </a:lnTo>
                  <a:lnTo>
                    <a:pt x="570" y="81"/>
                  </a:lnTo>
                  <a:lnTo>
                    <a:pt x="570" y="175"/>
                  </a:lnTo>
                  <a:lnTo>
                    <a:pt x="585" y="175"/>
                  </a:lnTo>
                  <a:lnTo>
                    <a:pt x="585" y="141"/>
                  </a:lnTo>
                  <a:lnTo>
                    <a:pt x="701" y="33"/>
                  </a:lnTo>
                  <a:lnTo>
                    <a:pt x="974" y="33"/>
                  </a:lnTo>
                  <a:cubicBezTo>
                    <a:pt x="983" y="33"/>
                    <a:pt x="991" y="26"/>
                    <a:pt x="991" y="17"/>
                  </a:cubicBezTo>
                  <a:cubicBezTo>
                    <a:pt x="991" y="8"/>
                    <a:pt x="983" y="0"/>
                    <a:pt x="974" y="0"/>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842">
              <a:extLst>
                <a:ext uri="{FF2B5EF4-FFF2-40B4-BE49-F238E27FC236}">
                  <a16:creationId xmlns:a16="http://schemas.microsoft.com/office/drawing/2014/main" id="{DD9A2139-720F-461E-B67E-4AA8A1159182}"/>
                </a:ext>
              </a:extLst>
            </p:cNvPr>
            <p:cNvSpPr>
              <a:spLocks/>
            </p:cNvSpPr>
            <p:nvPr/>
          </p:nvSpPr>
          <p:spPr bwMode="auto">
            <a:xfrm>
              <a:off x="11737976" y="1270000"/>
              <a:ext cx="60325" cy="14288"/>
            </a:xfrm>
            <a:custGeom>
              <a:avLst/>
              <a:gdLst>
                <a:gd name="T0" fmla="*/ 83 w 95"/>
                <a:gd name="T1" fmla="*/ 0 h 24"/>
                <a:gd name="T2" fmla="*/ 0 w 95"/>
                <a:gd name="T3" fmla="*/ 0 h 24"/>
                <a:gd name="T4" fmla="*/ 0 w 95"/>
                <a:gd name="T5" fmla="*/ 24 h 24"/>
                <a:gd name="T6" fmla="*/ 83 w 95"/>
                <a:gd name="T7" fmla="*/ 24 h 24"/>
                <a:gd name="T8" fmla="*/ 95 w 95"/>
                <a:gd name="T9" fmla="*/ 12 h 24"/>
                <a:gd name="T10" fmla="*/ 83 w 95"/>
                <a:gd name="T11" fmla="*/ 0 h 24"/>
              </a:gdLst>
              <a:ahLst/>
              <a:cxnLst>
                <a:cxn ang="0">
                  <a:pos x="T0" y="T1"/>
                </a:cxn>
                <a:cxn ang="0">
                  <a:pos x="T2" y="T3"/>
                </a:cxn>
                <a:cxn ang="0">
                  <a:pos x="T4" y="T5"/>
                </a:cxn>
                <a:cxn ang="0">
                  <a:pos x="T6" y="T7"/>
                </a:cxn>
                <a:cxn ang="0">
                  <a:pos x="T8" y="T9"/>
                </a:cxn>
                <a:cxn ang="0">
                  <a:pos x="T10" y="T11"/>
                </a:cxn>
              </a:cxnLst>
              <a:rect l="0" t="0" r="r" b="b"/>
              <a:pathLst>
                <a:path w="95" h="24">
                  <a:moveTo>
                    <a:pt x="83" y="0"/>
                  </a:moveTo>
                  <a:lnTo>
                    <a:pt x="0" y="0"/>
                  </a:lnTo>
                  <a:lnTo>
                    <a:pt x="0" y="24"/>
                  </a:lnTo>
                  <a:lnTo>
                    <a:pt x="83" y="24"/>
                  </a:lnTo>
                  <a:cubicBezTo>
                    <a:pt x="90" y="24"/>
                    <a:pt x="95" y="19"/>
                    <a:pt x="95" y="12"/>
                  </a:cubicBezTo>
                  <a:cubicBezTo>
                    <a:pt x="95" y="6"/>
                    <a:pt x="90" y="0"/>
                    <a:pt x="83" y="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843">
              <a:extLst>
                <a:ext uri="{FF2B5EF4-FFF2-40B4-BE49-F238E27FC236}">
                  <a16:creationId xmlns:a16="http://schemas.microsoft.com/office/drawing/2014/main" id="{8182E2BC-E752-483F-A97F-7D70AEA92945}"/>
                </a:ext>
              </a:extLst>
            </p:cNvPr>
            <p:cNvSpPr>
              <a:spLocks noChangeArrowheads="1"/>
            </p:cNvSpPr>
            <p:nvPr/>
          </p:nvSpPr>
          <p:spPr bwMode="auto">
            <a:xfrm>
              <a:off x="11453814" y="1143000"/>
              <a:ext cx="20638" cy="31750"/>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844">
              <a:extLst>
                <a:ext uri="{FF2B5EF4-FFF2-40B4-BE49-F238E27FC236}">
                  <a16:creationId xmlns:a16="http://schemas.microsoft.com/office/drawing/2014/main" id="{AF4AB2C6-6657-498A-B1AF-C702A60E6DA5}"/>
                </a:ext>
              </a:extLst>
            </p:cNvPr>
            <p:cNvSpPr>
              <a:spLocks noChangeArrowheads="1"/>
            </p:cNvSpPr>
            <p:nvPr/>
          </p:nvSpPr>
          <p:spPr bwMode="auto">
            <a:xfrm>
              <a:off x="11485564" y="1106488"/>
              <a:ext cx="20638" cy="68263"/>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845">
              <a:extLst>
                <a:ext uri="{FF2B5EF4-FFF2-40B4-BE49-F238E27FC236}">
                  <a16:creationId xmlns:a16="http://schemas.microsoft.com/office/drawing/2014/main" id="{828B5C04-A947-4F32-9F70-D140055C8F0C}"/>
                </a:ext>
              </a:extLst>
            </p:cNvPr>
            <p:cNvSpPr>
              <a:spLocks noChangeArrowheads="1"/>
            </p:cNvSpPr>
            <p:nvPr/>
          </p:nvSpPr>
          <p:spPr bwMode="auto">
            <a:xfrm>
              <a:off x="11517314" y="1077913"/>
              <a:ext cx="20638" cy="96838"/>
            </a:xfrm>
            <a:prstGeom prst="rect">
              <a:avLst/>
            </a:prstGeom>
            <a:solidFill>
              <a:srgbClr val="C446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846">
              <a:extLst>
                <a:ext uri="{FF2B5EF4-FFF2-40B4-BE49-F238E27FC236}">
                  <a16:creationId xmlns:a16="http://schemas.microsoft.com/office/drawing/2014/main" id="{7EB60015-DD10-48F1-81E9-3B529589AE9D}"/>
                </a:ext>
              </a:extLst>
            </p:cNvPr>
            <p:cNvSpPr>
              <a:spLocks/>
            </p:cNvSpPr>
            <p:nvPr/>
          </p:nvSpPr>
          <p:spPr bwMode="auto">
            <a:xfrm>
              <a:off x="11456989" y="1114425"/>
              <a:ext cx="76200" cy="34925"/>
            </a:xfrm>
            <a:custGeom>
              <a:avLst/>
              <a:gdLst>
                <a:gd name="T0" fmla="*/ 110 w 120"/>
                <a:gd name="T1" fmla="*/ 35 h 55"/>
                <a:gd name="T2" fmla="*/ 104 w 120"/>
                <a:gd name="T3" fmla="*/ 37 h 55"/>
                <a:gd name="T4" fmla="*/ 69 w 120"/>
                <a:gd name="T5" fmla="*/ 14 h 55"/>
                <a:gd name="T6" fmla="*/ 70 w 120"/>
                <a:gd name="T7" fmla="*/ 10 h 55"/>
                <a:gd name="T8" fmla="*/ 60 w 120"/>
                <a:gd name="T9" fmla="*/ 0 h 55"/>
                <a:gd name="T10" fmla="*/ 50 w 120"/>
                <a:gd name="T11" fmla="*/ 10 h 55"/>
                <a:gd name="T12" fmla="*/ 50 w 120"/>
                <a:gd name="T13" fmla="*/ 11 h 55"/>
                <a:gd name="T14" fmla="*/ 18 w 120"/>
                <a:gd name="T15" fmla="*/ 21 h 55"/>
                <a:gd name="T16" fmla="*/ 10 w 120"/>
                <a:gd name="T17" fmla="*/ 17 h 55"/>
                <a:gd name="T18" fmla="*/ 0 w 120"/>
                <a:gd name="T19" fmla="*/ 27 h 55"/>
                <a:gd name="T20" fmla="*/ 10 w 120"/>
                <a:gd name="T21" fmla="*/ 37 h 55"/>
                <a:gd name="T22" fmla="*/ 20 w 120"/>
                <a:gd name="T23" fmla="*/ 27 h 55"/>
                <a:gd name="T24" fmla="*/ 20 w 120"/>
                <a:gd name="T25" fmla="*/ 26 h 55"/>
                <a:gd name="T26" fmla="*/ 51 w 120"/>
                <a:gd name="T27" fmla="*/ 16 h 55"/>
                <a:gd name="T28" fmla="*/ 60 w 120"/>
                <a:gd name="T29" fmla="*/ 20 h 55"/>
                <a:gd name="T30" fmla="*/ 66 w 120"/>
                <a:gd name="T31" fmla="*/ 18 h 55"/>
                <a:gd name="T32" fmla="*/ 101 w 120"/>
                <a:gd name="T33" fmla="*/ 42 h 55"/>
                <a:gd name="T34" fmla="*/ 100 w 120"/>
                <a:gd name="T35" fmla="*/ 45 h 55"/>
                <a:gd name="T36" fmla="*/ 110 w 120"/>
                <a:gd name="T37" fmla="*/ 55 h 55"/>
                <a:gd name="T38" fmla="*/ 120 w 120"/>
                <a:gd name="T39" fmla="*/ 45 h 55"/>
                <a:gd name="T40" fmla="*/ 110 w 120"/>
                <a:gd name="T41"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55">
                  <a:moveTo>
                    <a:pt x="110" y="35"/>
                  </a:moveTo>
                  <a:cubicBezTo>
                    <a:pt x="108" y="35"/>
                    <a:pt x="105" y="36"/>
                    <a:pt x="104" y="37"/>
                  </a:cubicBezTo>
                  <a:lnTo>
                    <a:pt x="69" y="14"/>
                  </a:lnTo>
                  <a:cubicBezTo>
                    <a:pt x="69" y="13"/>
                    <a:pt x="70" y="12"/>
                    <a:pt x="70" y="10"/>
                  </a:cubicBezTo>
                  <a:cubicBezTo>
                    <a:pt x="70" y="5"/>
                    <a:pt x="65" y="0"/>
                    <a:pt x="60" y="0"/>
                  </a:cubicBezTo>
                  <a:cubicBezTo>
                    <a:pt x="54" y="0"/>
                    <a:pt x="50" y="5"/>
                    <a:pt x="50" y="10"/>
                  </a:cubicBezTo>
                  <a:cubicBezTo>
                    <a:pt x="50" y="11"/>
                    <a:pt x="50" y="11"/>
                    <a:pt x="50" y="11"/>
                  </a:cubicBezTo>
                  <a:lnTo>
                    <a:pt x="18" y="21"/>
                  </a:lnTo>
                  <a:cubicBezTo>
                    <a:pt x="17" y="19"/>
                    <a:pt x="14" y="17"/>
                    <a:pt x="10" y="17"/>
                  </a:cubicBezTo>
                  <a:cubicBezTo>
                    <a:pt x="5" y="17"/>
                    <a:pt x="0" y="21"/>
                    <a:pt x="0" y="27"/>
                  </a:cubicBezTo>
                  <a:cubicBezTo>
                    <a:pt x="0" y="32"/>
                    <a:pt x="5" y="37"/>
                    <a:pt x="10" y="37"/>
                  </a:cubicBezTo>
                  <a:cubicBezTo>
                    <a:pt x="16" y="37"/>
                    <a:pt x="20" y="32"/>
                    <a:pt x="20" y="27"/>
                  </a:cubicBezTo>
                  <a:cubicBezTo>
                    <a:pt x="20" y="26"/>
                    <a:pt x="20" y="26"/>
                    <a:pt x="20" y="26"/>
                  </a:cubicBezTo>
                  <a:lnTo>
                    <a:pt x="51" y="16"/>
                  </a:lnTo>
                  <a:cubicBezTo>
                    <a:pt x="53" y="18"/>
                    <a:pt x="56" y="20"/>
                    <a:pt x="60" y="20"/>
                  </a:cubicBezTo>
                  <a:cubicBezTo>
                    <a:pt x="62" y="20"/>
                    <a:pt x="64" y="19"/>
                    <a:pt x="66" y="18"/>
                  </a:cubicBezTo>
                  <a:lnTo>
                    <a:pt x="101" y="42"/>
                  </a:lnTo>
                  <a:cubicBezTo>
                    <a:pt x="100" y="43"/>
                    <a:pt x="100" y="44"/>
                    <a:pt x="100" y="45"/>
                  </a:cubicBezTo>
                  <a:cubicBezTo>
                    <a:pt x="100" y="50"/>
                    <a:pt x="105" y="55"/>
                    <a:pt x="110" y="55"/>
                  </a:cubicBezTo>
                  <a:cubicBezTo>
                    <a:pt x="116" y="55"/>
                    <a:pt x="120" y="50"/>
                    <a:pt x="120" y="45"/>
                  </a:cubicBezTo>
                  <a:cubicBezTo>
                    <a:pt x="120" y="39"/>
                    <a:pt x="116" y="35"/>
                    <a:pt x="110" y="35"/>
                  </a:cubicBez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47">
              <a:extLst>
                <a:ext uri="{FF2B5EF4-FFF2-40B4-BE49-F238E27FC236}">
                  <a16:creationId xmlns:a16="http://schemas.microsoft.com/office/drawing/2014/main" id="{079B0D58-0458-4FB8-8B7C-7F8949089564}"/>
                </a:ext>
              </a:extLst>
            </p:cNvPr>
            <p:cNvSpPr>
              <a:spLocks/>
            </p:cNvSpPr>
            <p:nvPr/>
          </p:nvSpPr>
          <p:spPr bwMode="auto">
            <a:xfrm>
              <a:off x="10879139" y="939800"/>
              <a:ext cx="4763" cy="14288"/>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848">
              <a:extLst>
                <a:ext uri="{FF2B5EF4-FFF2-40B4-BE49-F238E27FC236}">
                  <a16:creationId xmlns:a16="http://schemas.microsoft.com/office/drawing/2014/main" id="{CB58E6DA-1D44-401E-872E-8467FC32DC95}"/>
                </a:ext>
              </a:extLst>
            </p:cNvPr>
            <p:cNvSpPr>
              <a:spLocks noEditPoints="1"/>
            </p:cNvSpPr>
            <p:nvPr/>
          </p:nvSpPr>
          <p:spPr bwMode="auto">
            <a:xfrm>
              <a:off x="10834689" y="9477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6"/>
                    <a:pt x="11" y="3"/>
                    <a:pt x="8" y="3"/>
                  </a:cubicBezTo>
                  <a:close/>
                  <a:moveTo>
                    <a:pt x="8" y="25"/>
                  </a:moveTo>
                  <a:cubicBezTo>
                    <a:pt x="6" y="25"/>
                    <a:pt x="4" y="24"/>
                    <a:pt x="2" y="22"/>
                  </a:cubicBezTo>
                  <a:cubicBezTo>
                    <a:pt x="1" y="20"/>
                    <a:pt x="0" y="17"/>
                    <a:pt x="0" y="13"/>
                  </a:cubicBezTo>
                  <a:cubicBezTo>
                    <a:pt x="0" y="9"/>
                    <a:pt x="1" y="6"/>
                    <a:pt x="2" y="4"/>
                  </a:cubicBezTo>
                  <a:cubicBezTo>
                    <a:pt x="4" y="1"/>
                    <a:pt x="6" y="0"/>
                    <a:pt x="9" y="0"/>
                  </a:cubicBezTo>
                  <a:cubicBezTo>
                    <a:pt x="14" y="0"/>
                    <a:pt x="16" y="4"/>
                    <a:pt x="16" y="12"/>
                  </a:cubicBezTo>
                  <a:cubicBezTo>
                    <a:pt x="16" y="16"/>
                    <a:pt x="16" y="19"/>
                    <a:pt x="14" y="21"/>
                  </a:cubicBezTo>
                  <a:cubicBezTo>
                    <a:pt x="13" y="24"/>
                    <a:pt x="11" y="25"/>
                    <a:pt x="8"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849">
              <a:extLst>
                <a:ext uri="{FF2B5EF4-FFF2-40B4-BE49-F238E27FC236}">
                  <a16:creationId xmlns:a16="http://schemas.microsoft.com/office/drawing/2014/main" id="{4DDC6859-AA73-4AD3-BE24-11431179EFFC}"/>
                </a:ext>
              </a:extLst>
            </p:cNvPr>
            <p:cNvSpPr>
              <a:spLocks/>
            </p:cNvSpPr>
            <p:nvPr/>
          </p:nvSpPr>
          <p:spPr bwMode="auto">
            <a:xfrm>
              <a:off x="10848976" y="938213"/>
              <a:ext cx="4763" cy="14288"/>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4" y="5"/>
                    <a:pt x="3" y="6"/>
                  </a:cubicBezTo>
                  <a:cubicBezTo>
                    <a:pt x="2" y="6"/>
                    <a:pt x="1" y="6"/>
                    <a:pt x="0" y="7"/>
                  </a:cubicBezTo>
                  <a:lnTo>
                    <a:pt x="0" y="3"/>
                  </a:lnTo>
                  <a:cubicBezTo>
                    <a:pt x="1" y="3"/>
                    <a:pt x="1" y="3"/>
                    <a:pt x="2" y="3"/>
                  </a:cubicBezTo>
                  <a:cubicBezTo>
                    <a:pt x="2" y="3"/>
                    <a:pt x="3" y="2"/>
                    <a:pt x="4" y="2"/>
                  </a:cubicBezTo>
                  <a:cubicBezTo>
                    <a:pt x="4" y="2"/>
                    <a:pt x="5" y="1"/>
                    <a:pt x="5" y="1"/>
                  </a:cubicBezTo>
                  <a:cubicBezTo>
                    <a:pt x="6" y="1"/>
                    <a:pt x="7"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50">
              <a:extLst>
                <a:ext uri="{FF2B5EF4-FFF2-40B4-BE49-F238E27FC236}">
                  <a16:creationId xmlns:a16="http://schemas.microsoft.com/office/drawing/2014/main" id="{35DAED5D-38AC-4C94-B335-673FFA5FF6C0}"/>
                </a:ext>
              </a:extLst>
            </p:cNvPr>
            <p:cNvSpPr>
              <a:spLocks/>
            </p:cNvSpPr>
            <p:nvPr/>
          </p:nvSpPr>
          <p:spPr bwMode="auto">
            <a:xfrm>
              <a:off x="10864851" y="954088"/>
              <a:ext cx="4763" cy="14288"/>
            </a:xfrm>
            <a:custGeom>
              <a:avLst/>
              <a:gdLst>
                <a:gd name="T0" fmla="*/ 9 w 9"/>
                <a:gd name="T1" fmla="*/ 0 h 23"/>
                <a:gd name="T2" fmla="*/ 9 w 9"/>
                <a:gd name="T3" fmla="*/ 23 h 23"/>
                <a:gd name="T4" fmla="*/ 5 w 9"/>
                <a:gd name="T5" fmla="*/ 23 h 23"/>
                <a:gd name="T6" fmla="*/ 5 w 9"/>
                <a:gd name="T7" fmla="*/ 4 h 23"/>
                <a:gd name="T8" fmla="*/ 3 w 9"/>
                <a:gd name="T9" fmla="*/ 5 h 23"/>
                <a:gd name="T10" fmla="*/ 0 w 9"/>
                <a:gd name="T11" fmla="*/ 6 h 23"/>
                <a:gd name="T12" fmla="*/ 0 w 9"/>
                <a:gd name="T13" fmla="*/ 3 h 23"/>
                <a:gd name="T14" fmla="*/ 2 w 9"/>
                <a:gd name="T15" fmla="*/ 2 h 23"/>
                <a:gd name="T16" fmla="*/ 4 w 9"/>
                <a:gd name="T17" fmla="*/ 2 h 23"/>
                <a:gd name="T18" fmla="*/ 6 w 9"/>
                <a:gd name="T19" fmla="*/ 1 h 23"/>
                <a:gd name="T20" fmla="*/ 8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lnTo>
                    <a:pt x="9" y="23"/>
                  </a:lnTo>
                  <a:lnTo>
                    <a:pt x="5" y="23"/>
                  </a:lnTo>
                  <a:lnTo>
                    <a:pt x="5" y="4"/>
                  </a:lnTo>
                  <a:cubicBezTo>
                    <a:pt x="5" y="5"/>
                    <a:pt x="4" y="5"/>
                    <a:pt x="3" y="5"/>
                  </a:cubicBezTo>
                  <a:cubicBezTo>
                    <a:pt x="2" y="6"/>
                    <a:pt x="1" y="6"/>
                    <a:pt x="0" y="6"/>
                  </a:cubicBezTo>
                  <a:lnTo>
                    <a:pt x="0" y="3"/>
                  </a:lnTo>
                  <a:cubicBezTo>
                    <a:pt x="1" y="3"/>
                    <a:pt x="2" y="3"/>
                    <a:pt x="2" y="2"/>
                  </a:cubicBezTo>
                  <a:cubicBezTo>
                    <a:pt x="3" y="2"/>
                    <a:pt x="3" y="2"/>
                    <a:pt x="4" y="2"/>
                  </a:cubicBezTo>
                  <a:cubicBezTo>
                    <a:pt x="5" y="1"/>
                    <a:pt x="5" y="1"/>
                    <a:pt x="6" y="1"/>
                  </a:cubicBezTo>
                  <a:cubicBezTo>
                    <a:pt x="6" y="0"/>
                    <a:pt x="7" y="0"/>
                    <a:pt x="8"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51">
              <a:extLst>
                <a:ext uri="{FF2B5EF4-FFF2-40B4-BE49-F238E27FC236}">
                  <a16:creationId xmlns:a16="http://schemas.microsoft.com/office/drawing/2014/main" id="{6F5B9528-F868-4C5B-BCA1-7AC89195B490}"/>
                </a:ext>
              </a:extLst>
            </p:cNvPr>
            <p:cNvSpPr>
              <a:spLocks noEditPoints="1"/>
            </p:cNvSpPr>
            <p:nvPr/>
          </p:nvSpPr>
          <p:spPr bwMode="auto">
            <a:xfrm>
              <a:off x="10875964" y="963613"/>
              <a:ext cx="9525" cy="15875"/>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3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3"/>
                  </a:cubicBezTo>
                  <a:cubicBezTo>
                    <a:pt x="0" y="9"/>
                    <a:pt x="1" y="5"/>
                    <a:pt x="2" y="3"/>
                  </a:cubicBezTo>
                  <a:cubicBezTo>
                    <a:pt x="3" y="1"/>
                    <a:pt x="6"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52">
              <a:extLst>
                <a:ext uri="{FF2B5EF4-FFF2-40B4-BE49-F238E27FC236}">
                  <a16:creationId xmlns:a16="http://schemas.microsoft.com/office/drawing/2014/main" id="{2238316F-566D-4C5A-9DE5-3AAA07AC903A}"/>
                </a:ext>
              </a:extLst>
            </p:cNvPr>
            <p:cNvSpPr>
              <a:spLocks/>
            </p:cNvSpPr>
            <p:nvPr/>
          </p:nvSpPr>
          <p:spPr bwMode="auto">
            <a:xfrm>
              <a:off x="10893426" y="958850"/>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5" y="5"/>
                    <a:pt x="4" y="6"/>
                    <a:pt x="3" y="6"/>
                  </a:cubicBezTo>
                  <a:cubicBezTo>
                    <a:pt x="2" y="6"/>
                    <a:pt x="1" y="7"/>
                    <a:pt x="0" y="7"/>
                  </a:cubicBezTo>
                  <a:lnTo>
                    <a:pt x="0" y="4"/>
                  </a:lnTo>
                  <a:cubicBezTo>
                    <a:pt x="1" y="4"/>
                    <a:pt x="2" y="3"/>
                    <a:pt x="2" y="3"/>
                  </a:cubicBezTo>
                  <a:cubicBezTo>
                    <a:pt x="3" y="3"/>
                    <a:pt x="3" y="3"/>
                    <a:pt x="4" y="2"/>
                  </a:cubicBezTo>
                  <a:cubicBezTo>
                    <a:pt x="5" y="2"/>
                    <a:pt x="5" y="2"/>
                    <a:pt x="6" y="1"/>
                  </a:cubicBezTo>
                  <a:cubicBezTo>
                    <a:pt x="6" y="1"/>
                    <a:pt x="7" y="1"/>
                    <a:pt x="7" y="0"/>
                  </a:cubicBezTo>
                  <a:lnTo>
                    <a:pt x="9"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53">
              <a:extLst>
                <a:ext uri="{FF2B5EF4-FFF2-40B4-BE49-F238E27FC236}">
                  <a16:creationId xmlns:a16="http://schemas.microsoft.com/office/drawing/2014/main" id="{06949C57-9A32-4AF2-9388-4C41EDF3969E}"/>
                </a:ext>
              </a:extLst>
            </p:cNvPr>
            <p:cNvSpPr>
              <a:spLocks/>
            </p:cNvSpPr>
            <p:nvPr/>
          </p:nvSpPr>
          <p:spPr bwMode="auto">
            <a:xfrm>
              <a:off x="10837864" y="971550"/>
              <a:ext cx="4763"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1" y="3"/>
                    <a:pt x="1" y="3"/>
                    <a:pt x="2" y="3"/>
                  </a:cubicBezTo>
                  <a:cubicBezTo>
                    <a:pt x="2" y="2"/>
                    <a:pt x="3" y="2"/>
                    <a:pt x="4" y="2"/>
                  </a:cubicBezTo>
                  <a:cubicBezTo>
                    <a:pt x="4" y="2"/>
                    <a:pt x="5" y="1"/>
                    <a:pt x="5" y="1"/>
                  </a:cubicBezTo>
                  <a:cubicBezTo>
                    <a:pt x="6" y="1"/>
                    <a:pt x="6" y="0"/>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54">
              <a:extLst>
                <a:ext uri="{FF2B5EF4-FFF2-40B4-BE49-F238E27FC236}">
                  <a16:creationId xmlns:a16="http://schemas.microsoft.com/office/drawing/2014/main" id="{9729AB06-F754-4382-A9BE-E154AA60D76F}"/>
                </a:ext>
              </a:extLst>
            </p:cNvPr>
            <p:cNvSpPr>
              <a:spLocks noEditPoints="1"/>
            </p:cNvSpPr>
            <p:nvPr/>
          </p:nvSpPr>
          <p:spPr bwMode="auto">
            <a:xfrm>
              <a:off x="10853739" y="973138"/>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6"/>
                    <a:pt x="11" y="3"/>
                    <a:pt x="8" y="3"/>
                  </a:cubicBezTo>
                  <a:close/>
                  <a:moveTo>
                    <a:pt x="8" y="25"/>
                  </a:moveTo>
                  <a:cubicBezTo>
                    <a:pt x="5" y="25"/>
                    <a:pt x="3" y="24"/>
                    <a:pt x="2" y="22"/>
                  </a:cubicBezTo>
                  <a:cubicBezTo>
                    <a:pt x="1" y="20"/>
                    <a:pt x="0" y="17"/>
                    <a:pt x="0" y="13"/>
                  </a:cubicBezTo>
                  <a:cubicBezTo>
                    <a:pt x="0" y="9"/>
                    <a:pt x="1" y="6"/>
                    <a:pt x="2" y="4"/>
                  </a:cubicBezTo>
                  <a:cubicBezTo>
                    <a:pt x="3" y="1"/>
                    <a:pt x="6" y="0"/>
                    <a:pt x="8" y="0"/>
                  </a:cubicBezTo>
                  <a:cubicBezTo>
                    <a:pt x="13" y="0"/>
                    <a:pt x="16" y="4"/>
                    <a:pt x="16" y="12"/>
                  </a:cubicBezTo>
                  <a:cubicBezTo>
                    <a:pt x="16" y="16"/>
                    <a:pt x="15" y="19"/>
                    <a:pt x="14" y="21"/>
                  </a:cubicBezTo>
                  <a:cubicBezTo>
                    <a:pt x="12" y="24"/>
                    <a:pt x="10"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5">
              <a:extLst>
                <a:ext uri="{FF2B5EF4-FFF2-40B4-BE49-F238E27FC236}">
                  <a16:creationId xmlns:a16="http://schemas.microsoft.com/office/drawing/2014/main" id="{ED574D81-C43E-4B22-9BBC-02A7E26677E0}"/>
                </a:ext>
              </a:extLst>
            </p:cNvPr>
            <p:cNvSpPr>
              <a:spLocks/>
            </p:cNvSpPr>
            <p:nvPr/>
          </p:nvSpPr>
          <p:spPr bwMode="auto">
            <a:xfrm>
              <a:off x="10879139" y="987425"/>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4 h 24"/>
                <a:gd name="T14" fmla="*/ 1 w 8"/>
                <a:gd name="T15" fmla="*/ 3 h 24"/>
                <a:gd name="T16" fmla="*/ 3 w 8"/>
                <a:gd name="T17" fmla="*/ 3 h 24"/>
                <a:gd name="T18" fmla="*/ 5 w 8"/>
                <a:gd name="T19" fmla="*/ 2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6"/>
                    <a:pt x="3" y="6"/>
                    <a:pt x="2" y="6"/>
                  </a:cubicBezTo>
                  <a:cubicBezTo>
                    <a:pt x="1" y="7"/>
                    <a:pt x="1" y="7"/>
                    <a:pt x="0" y="7"/>
                  </a:cubicBezTo>
                  <a:lnTo>
                    <a:pt x="0" y="4"/>
                  </a:lnTo>
                  <a:cubicBezTo>
                    <a:pt x="0" y="4"/>
                    <a:pt x="1" y="4"/>
                    <a:pt x="1" y="3"/>
                  </a:cubicBezTo>
                  <a:cubicBezTo>
                    <a:pt x="2" y="3"/>
                    <a:pt x="3" y="3"/>
                    <a:pt x="3" y="3"/>
                  </a:cubicBezTo>
                  <a:cubicBezTo>
                    <a:pt x="4" y="2"/>
                    <a:pt x="4" y="2"/>
                    <a:pt x="5" y="2"/>
                  </a:cubicBezTo>
                  <a:cubicBezTo>
                    <a:pt x="5" y="1"/>
                    <a:pt x="6" y="1"/>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56">
              <a:extLst>
                <a:ext uri="{FF2B5EF4-FFF2-40B4-BE49-F238E27FC236}">
                  <a16:creationId xmlns:a16="http://schemas.microsoft.com/office/drawing/2014/main" id="{386937C7-E555-4674-8CD0-38D54B1D36C2}"/>
                </a:ext>
              </a:extLst>
            </p:cNvPr>
            <p:cNvSpPr>
              <a:spLocks noEditPoints="1"/>
            </p:cNvSpPr>
            <p:nvPr/>
          </p:nvSpPr>
          <p:spPr bwMode="auto">
            <a:xfrm>
              <a:off x="10891839" y="984250"/>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7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7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7" y="24"/>
                  </a:moveTo>
                  <a:cubicBezTo>
                    <a:pt x="5" y="24"/>
                    <a:pt x="3" y="23"/>
                    <a:pt x="2" y="21"/>
                  </a:cubicBezTo>
                  <a:cubicBezTo>
                    <a:pt x="0" y="19"/>
                    <a:pt x="0" y="16"/>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7" y="24"/>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57">
              <a:extLst>
                <a:ext uri="{FF2B5EF4-FFF2-40B4-BE49-F238E27FC236}">
                  <a16:creationId xmlns:a16="http://schemas.microsoft.com/office/drawing/2014/main" id="{8F259AE7-2B89-479D-97A1-B508ABE4A75E}"/>
                </a:ext>
              </a:extLst>
            </p:cNvPr>
            <p:cNvSpPr>
              <a:spLocks/>
            </p:cNvSpPr>
            <p:nvPr/>
          </p:nvSpPr>
          <p:spPr bwMode="auto">
            <a:xfrm>
              <a:off x="10912476" y="965200"/>
              <a:ext cx="6350" cy="15875"/>
            </a:xfrm>
            <a:custGeom>
              <a:avLst/>
              <a:gdLst>
                <a:gd name="T0" fmla="*/ 9 w 9"/>
                <a:gd name="T1" fmla="*/ 0 h 24"/>
                <a:gd name="T2" fmla="*/ 9 w 9"/>
                <a:gd name="T3" fmla="*/ 24 h 24"/>
                <a:gd name="T4" fmla="*/ 5 w 9"/>
                <a:gd name="T5" fmla="*/ 24 h 24"/>
                <a:gd name="T6" fmla="*/ 5 w 9"/>
                <a:gd name="T7" fmla="*/ 4 h 24"/>
                <a:gd name="T8" fmla="*/ 3 w 9"/>
                <a:gd name="T9" fmla="*/ 6 h 24"/>
                <a:gd name="T10" fmla="*/ 0 w 9"/>
                <a:gd name="T11" fmla="*/ 7 h 24"/>
                <a:gd name="T12" fmla="*/ 0 w 9"/>
                <a:gd name="T13" fmla="*/ 3 h 24"/>
                <a:gd name="T14" fmla="*/ 2 w 9"/>
                <a:gd name="T15" fmla="*/ 3 h 24"/>
                <a:gd name="T16" fmla="*/ 3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4" y="5"/>
                    <a:pt x="3" y="5"/>
                    <a:pt x="3" y="6"/>
                  </a:cubicBezTo>
                  <a:cubicBezTo>
                    <a:pt x="2" y="6"/>
                    <a:pt x="1" y="6"/>
                    <a:pt x="0" y="7"/>
                  </a:cubicBezTo>
                  <a:lnTo>
                    <a:pt x="0" y="3"/>
                  </a:lnTo>
                  <a:cubicBezTo>
                    <a:pt x="0" y="3"/>
                    <a:pt x="1" y="3"/>
                    <a:pt x="2" y="3"/>
                  </a:cubicBezTo>
                  <a:cubicBezTo>
                    <a:pt x="2" y="2"/>
                    <a:pt x="3" y="2"/>
                    <a:pt x="3" y="2"/>
                  </a:cubicBezTo>
                  <a:cubicBezTo>
                    <a:pt x="4" y="2"/>
                    <a:pt x="5" y="1"/>
                    <a:pt x="5" y="1"/>
                  </a:cubicBezTo>
                  <a:cubicBezTo>
                    <a:pt x="6" y="1"/>
                    <a:pt x="6"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58">
              <a:extLst>
                <a:ext uri="{FF2B5EF4-FFF2-40B4-BE49-F238E27FC236}">
                  <a16:creationId xmlns:a16="http://schemas.microsoft.com/office/drawing/2014/main" id="{29BBF7B6-ADB7-4EED-9F3F-FFF9E8CE1197}"/>
                </a:ext>
              </a:extLst>
            </p:cNvPr>
            <p:cNvSpPr>
              <a:spLocks/>
            </p:cNvSpPr>
            <p:nvPr/>
          </p:nvSpPr>
          <p:spPr bwMode="auto">
            <a:xfrm>
              <a:off x="10848976" y="1023938"/>
              <a:ext cx="4763" cy="15875"/>
            </a:xfrm>
            <a:custGeom>
              <a:avLst/>
              <a:gdLst>
                <a:gd name="T0" fmla="*/ 8 w 8"/>
                <a:gd name="T1" fmla="*/ 0 h 24"/>
                <a:gd name="T2" fmla="*/ 8 w 8"/>
                <a:gd name="T3" fmla="*/ 24 h 24"/>
                <a:gd name="T4" fmla="*/ 4 w 8"/>
                <a:gd name="T5" fmla="*/ 24 h 24"/>
                <a:gd name="T6" fmla="*/ 4 w 8"/>
                <a:gd name="T7" fmla="*/ 5 h 24"/>
                <a:gd name="T8" fmla="*/ 2 w 8"/>
                <a:gd name="T9" fmla="*/ 6 h 24"/>
                <a:gd name="T10" fmla="*/ 0 w 8"/>
                <a:gd name="T11" fmla="*/ 7 h 24"/>
                <a:gd name="T12" fmla="*/ 0 w 8"/>
                <a:gd name="T13" fmla="*/ 3 h 24"/>
                <a:gd name="T14" fmla="*/ 1 w 8"/>
                <a:gd name="T15" fmla="*/ 3 h 24"/>
                <a:gd name="T16" fmla="*/ 3 w 8"/>
                <a:gd name="T17" fmla="*/ 2 h 24"/>
                <a:gd name="T18" fmla="*/ 5 w 8"/>
                <a:gd name="T19" fmla="*/ 1 h 24"/>
                <a:gd name="T20" fmla="*/ 7 w 8"/>
                <a:gd name="T21" fmla="*/ 0 h 24"/>
                <a:gd name="T22" fmla="*/ 8 w 8"/>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4">
                  <a:moveTo>
                    <a:pt x="8" y="0"/>
                  </a:moveTo>
                  <a:lnTo>
                    <a:pt x="8" y="24"/>
                  </a:lnTo>
                  <a:lnTo>
                    <a:pt x="4" y="24"/>
                  </a:lnTo>
                  <a:lnTo>
                    <a:pt x="4" y="5"/>
                  </a:lnTo>
                  <a:cubicBezTo>
                    <a:pt x="4" y="5"/>
                    <a:pt x="3" y="5"/>
                    <a:pt x="2" y="6"/>
                  </a:cubicBezTo>
                  <a:cubicBezTo>
                    <a:pt x="1" y="6"/>
                    <a:pt x="1" y="6"/>
                    <a:pt x="0" y="7"/>
                  </a:cubicBezTo>
                  <a:lnTo>
                    <a:pt x="0" y="3"/>
                  </a:lnTo>
                  <a:cubicBezTo>
                    <a:pt x="0" y="3"/>
                    <a:pt x="1" y="3"/>
                    <a:pt x="1" y="3"/>
                  </a:cubicBezTo>
                  <a:cubicBezTo>
                    <a:pt x="2" y="3"/>
                    <a:pt x="3" y="2"/>
                    <a:pt x="3" y="2"/>
                  </a:cubicBezTo>
                  <a:cubicBezTo>
                    <a:pt x="4" y="2"/>
                    <a:pt x="4" y="1"/>
                    <a:pt x="5" y="1"/>
                  </a:cubicBezTo>
                  <a:cubicBezTo>
                    <a:pt x="5" y="1"/>
                    <a:pt x="6" y="0"/>
                    <a:pt x="7" y="0"/>
                  </a:cubicBezTo>
                  <a:lnTo>
                    <a:pt x="8" y="0"/>
                  </a:ln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59">
              <a:extLst>
                <a:ext uri="{FF2B5EF4-FFF2-40B4-BE49-F238E27FC236}">
                  <a16:creationId xmlns:a16="http://schemas.microsoft.com/office/drawing/2014/main" id="{B11B2555-304F-4AAB-97BB-78D2DF16F4EE}"/>
                </a:ext>
              </a:extLst>
            </p:cNvPr>
            <p:cNvSpPr>
              <a:spLocks noEditPoints="1"/>
            </p:cNvSpPr>
            <p:nvPr/>
          </p:nvSpPr>
          <p:spPr bwMode="auto">
            <a:xfrm>
              <a:off x="10834689" y="996950"/>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8 w 16"/>
                <a:gd name="T11" fmla="*/ 25 h 25"/>
                <a:gd name="T12" fmla="*/ 2 w 16"/>
                <a:gd name="T13" fmla="*/ 22 h 25"/>
                <a:gd name="T14" fmla="*/ 0 w 16"/>
                <a:gd name="T15" fmla="*/ 13 h 25"/>
                <a:gd name="T16" fmla="*/ 2 w 16"/>
                <a:gd name="T17" fmla="*/ 4 h 25"/>
                <a:gd name="T18" fmla="*/ 9 w 16"/>
                <a:gd name="T19" fmla="*/ 0 h 25"/>
                <a:gd name="T20" fmla="*/ 16 w 16"/>
                <a:gd name="T21" fmla="*/ 12 h 25"/>
                <a:gd name="T22" fmla="*/ 14 w 16"/>
                <a:gd name="T23" fmla="*/ 22 h 25"/>
                <a:gd name="T24" fmla="*/ 8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6" y="3"/>
                    <a:pt x="4" y="7"/>
                    <a:pt x="4" y="13"/>
                  </a:cubicBezTo>
                  <a:cubicBezTo>
                    <a:pt x="4" y="19"/>
                    <a:pt x="6" y="22"/>
                    <a:pt x="8" y="22"/>
                  </a:cubicBezTo>
                  <a:cubicBezTo>
                    <a:pt x="11" y="22"/>
                    <a:pt x="12" y="19"/>
                    <a:pt x="12" y="13"/>
                  </a:cubicBezTo>
                  <a:cubicBezTo>
                    <a:pt x="12" y="7"/>
                    <a:pt x="11" y="3"/>
                    <a:pt x="8" y="3"/>
                  </a:cubicBezTo>
                  <a:close/>
                  <a:moveTo>
                    <a:pt x="8" y="25"/>
                  </a:moveTo>
                  <a:cubicBezTo>
                    <a:pt x="6" y="25"/>
                    <a:pt x="4" y="24"/>
                    <a:pt x="2" y="22"/>
                  </a:cubicBezTo>
                  <a:cubicBezTo>
                    <a:pt x="1" y="20"/>
                    <a:pt x="0" y="17"/>
                    <a:pt x="0" y="13"/>
                  </a:cubicBezTo>
                  <a:cubicBezTo>
                    <a:pt x="0" y="9"/>
                    <a:pt x="1" y="6"/>
                    <a:pt x="2" y="4"/>
                  </a:cubicBezTo>
                  <a:cubicBezTo>
                    <a:pt x="4" y="2"/>
                    <a:pt x="6" y="0"/>
                    <a:pt x="9" y="0"/>
                  </a:cubicBezTo>
                  <a:cubicBezTo>
                    <a:pt x="14" y="0"/>
                    <a:pt x="16" y="4"/>
                    <a:pt x="16" y="12"/>
                  </a:cubicBezTo>
                  <a:cubicBezTo>
                    <a:pt x="16" y="16"/>
                    <a:pt x="16" y="19"/>
                    <a:pt x="14" y="22"/>
                  </a:cubicBezTo>
                  <a:cubicBezTo>
                    <a:pt x="13" y="24"/>
                    <a:pt x="11" y="25"/>
                    <a:pt x="8" y="25"/>
                  </a:cubicBezTo>
                  <a:close/>
                </a:path>
              </a:pathLst>
            </a:custGeom>
            <a:solidFill>
              <a:srgbClr val="FDA8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60">
              <a:extLst>
                <a:ext uri="{FF2B5EF4-FFF2-40B4-BE49-F238E27FC236}">
                  <a16:creationId xmlns:a16="http://schemas.microsoft.com/office/drawing/2014/main" id="{10C37C5A-0C7F-44E1-BDF5-5CA190FFDC35}"/>
                </a:ext>
              </a:extLst>
            </p:cNvPr>
            <p:cNvSpPr>
              <a:spLocks/>
            </p:cNvSpPr>
            <p:nvPr/>
          </p:nvSpPr>
          <p:spPr bwMode="auto">
            <a:xfrm>
              <a:off x="10852151" y="993775"/>
              <a:ext cx="6350" cy="15875"/>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3 h 24"/>
                <a:gd name="T18" fmla="*/ 6 w 9"/>
                <a:gd name="T19" fmla="*/ 2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6"/>
                    <a:pt x="4" y="6"/>
                    <a:pt x="3" y="6"/>
                  </a:cubicBezTo>
                  <a:cubicBezTo>
                    <a:pt x="2" y="7"/>
                    <a:pt x="1" y="7"/>
                    <a:pt x="0" y="7"/>
                  </a:cubicBezTo>
                  <a:lnTo>
                    <a:pt x="0" y="4"/>
                  </a:lnTo>
                  <a:cubicBezTo>
                    <a:pt x="1" y="4"/>
                    <a:pt x="1" y="4"/>
                    <a:pt x="2" y="3"/>
                  </a:cubicBezTo>
                  <a:cubicBezTo>
                    <a:pt x="3" y="3"/>
                    <a:pt x="3" y="3"/>
                    <a:pt x="4" y="3"/>
                  </a:cubicBezTo>
                  <a:cubicBezTo>
                    <a:pt x="4" y="2"/>
                    <a:pt x="5" y="2"/>
                    <a:pt x="6" y="2"/>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61">
              <a:extLst>
                <a:ext uri="{FF2B5EF4-FFF2-40B4-BE49-F238E27FC236}">
                  <a16:creationId xmlns:a16="http://schemas.microsoft.com/office/drawing/2014/main" id="{6D1993EE-3799-4335-B878-DF974D66583C}"/>
                </a:ext>
              </a:extLst>
            </p:cNvPr>
            <p:cNvSpPr>
              <a:spLocks/>
            </p:cNvSpPr>
            <p:nvPr/>
          </p:nvSpPr>
          <p:spPr bwMode="auto">
            <a:xfrm>
              <a:off x="10866439" y="1001713"/>
              <a:ext cx="6350" cy="15875"/>
            </a:xfrm>
            <a:custGeom>
              <a:avLst/>
              <a:gdLst>
                <a:gd name="T0" fmla="*/ 9 w 9"/>
                <a:gd name="T1" fmla="*/ 0 h 24"/>
                <a:gd name="T2" fmla="*/ 9 w 9"/>
                <a:gd name="T3" fmla="*/ 24 h 24"/>
                <a:gd name="T4" fmla="*/ 5 w 9"/>
                <a:gd name="T5" fmla="*/ 24 h 24"/>
                <a:gd name="T6" fmla="*/ 5 w 9"/>
                <a:gd name="T7" fmla="*/ 4 h 24"/>
                <a:gd name="T8" fmla="*/ 3 w 9"/>
                <a:gd name="T9" fmla="*/ 5 h 24"/>
                <a:gd name="T10" fmla="*/ 0 w 9"/>
                <a:gd name="T11" fmla="*/ 6 h 24"/>
                <a:gd name="T12" fmla="*/ 0 w 9"/>
                <a:gd name="T13" fmla="*/ 3 h 24"/>
                <a:gd name="T14" fmla="*/ 2 w 9"/>
                <a:gd name="T15" fmla="*/ 3 h 24"/>
                <a:gd name="T16" fmla="*/ 4 w 9"/>
                <a:gd name="T17" fmla="*/ 2 h 24"/>
                <a:gd name="T18" fmla="*/ 6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4"/>
                  </a:lnTo>
                  <a:cubicBezTo>
                    <a:pt x="5" y="5"/>
                    <a:pt x="4" y="5"/>
                    <a:pt x="3" y="5"/>
                  </a:cubicBezTo>
                  <a:cubicBezTo>
                    <a:pt x="2" y="6"/>
                    <a:pt x="1" y="6"/>
                    <a:pt x="0" y="6"/>
                  </a:cubicBezTo>
                  <a:lnTo>
                    <a:pt x="0" y="3"/>
                  </a:lnTo>
                  <a:cubicBezTo>
                    <a:pt x="1" y="3"/>
                    <a:pt x="2" y="3"/>
                    <a:pt x="2" y="3"/>
                  </a:cubicBezTo>
                  <a:cubicBezTo>
                    <a:pt x="3" y="2"/>
                    <a:pt x="3" y="2"/>
                    <a:pt x="4" y="2"/>
                  </a:cubicBezTo>
                  <a:cubicBezTo>
                    <a:pt x="5" y="1"/>
                    <a:pt x="5" y="1"/>
                    <a:pt x="6" y="1"/>
                  </a:cubicBezTo>
                  <a:cubicBezTo>
                    <a:pt x="6" y="0"/>
                    <a:pt x="7" y="0"/>
                    <a:pt x="7" y="0"/>
                  </a:cubicBezTo>
                  <a:lnTo>
                    <a:pt x="9" y="0"/>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62">
              <a:extLst>
                <a:ext uri="{FF2B5EF4-FFF2-40B4-BE49-F238E27FC236}">
                  <a16:creationId xmlns:a16="http://schemas.microsoft.com/office/drawing/2014/main" id="{2997472B-407F-4985-99B8-F831C98A1C63}"/>
                </a:ext>
              </a:extLst>
            </p:cNvPr>
            <p:cNvSpPr>
              <a:spLocks noEditPoints="1"/>
            </p:cNvSpPr>
            <p:nvPr/>
          </p:nvSpPr>
          <p:spPr bwMode="auto">
            <a:xfrm>
              <a:off x="10877551" y="1017588"/>
              <a:ext cx="9525" cy="14288"/>
            </a:xfrm>
            <a:custGeom>
              <a:avLst/>
              <a:gdLst>
                <a:gd name="T0" fmla="*/ 8 w 16"/>
                <a:gd name="T1" fmla="*/ 3 h 24"/>
                <a:gd name="T2" fmla="*/ 4 w 16"/>
                <a:gd name="T3" fmla="*/ 12 h 24"/>
                <a:gd name="T4" fmla="*/ 8 w 16"/>
                <a:gd name="T5" fmla="*/ 21 h 24"/>
                <a:gd name="T6" fmla="*/ 12 w 16"/>
                <a:gd name="T7" fmla="*/ 12 h 24"/>
                <a:gd name="T8" fmla="*/ 8 w 16"/>
                <a:gd name="T9" fmla="*/ 3 h 24"/>
                <a:gd name="T10" fmla="*/ 8 w 16"/>
                <a:gd name="T11" fmla="*/ 24 h 24"/>
                <a:gd name="T12" fmla="*/ 2 w 16"/>
                <a:gd name="T13" fmla="*/ 21 h 24"/>
                <a:gd name="T14" fmla="*/ 0 w 16"/>
                <a:gd name="T15" fmla="*/ 12 h 24"/>
                <a:gd name="T16" fmla="*/ 2 w 16"/>
                <a:gd name="T17" fmla="*/ 3 h 24"/>
                <a:gd name="T18" fmla="*/ 8 w 16"/>
                <a:gd name="T19" fmla="*/ 0 h 24"/>
                <a:gd name="T20" fmla="*/ 16 w 16"/>
                <a:gd name="T21" fmla="*/ 12 h 24"/>
                <a:gd name="T22" fmla="*/ 14 w 16"/>
                <a:gd name="T23" fmla="*/ 21 h 24"/>
                <a:gd name="T24" fmla="*/ 8 w 16"/>
                <a:gd name="T2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4">
                  <a:moveTo>
                    <a:pt x="8" y="3"/>
                  </a:moveTo>
                  <a:cubicBezTo>
                    <a:pt x="5" y="3"/>
                    <a:pt x="4" y="6"/>
                    <a:pt x="4" y="12"/>
                  </a:cubicBezTo>
                  <a:cubicBezTo>
                    <a:pt x="4" y="18"/>
                    <a:pt x="5" y="21"/>
                    <a:pt x="8" y="21"/>
                  </a:cubicBezTo>
                  <a:cubicBezTo>
                    <a:pt x="11" y="21"/>
                    <a:pt x="12" y="18"/>
                    <a:pt x="12" y="12"/>
                  </a:cubicBezTo>
                  <a:cubicBezTo>
                    <a:pt x="12" y="6"/>
                    <a:pt x="11" y="3"/>
                    <a:pt x="8" y="3"/>
                  </a:cubicBezTo>
                  <a:close/>
                  <a:moveTo>
                    <a:pt x="8" y="24"/>
                  </a:moveTo>
                  <a:cubicBezTo>
                    <a:pt x="5" y="24"/>
                    <a:pt x="3" y="23"/>
                    <a:pt x="2" y="21"/>
                  </a:cubicBezTo>
                  <a:cubicBezTo>
                    <a:pt x="1" y="19"/>
                    <a:pt x="0" y="16"/>
                    <a:pt x="0" y="12"/>
                  </a:cubicBezTo>
                  <a:cubicBezTo>
                    <a:pt x="0" y="8"/>
                    <a:pt x="1" y="5"/>
                    <a:pt x="2" y="3"/>
                  </a:cubicBezTo>
                  <a:cubicBezTo>
                    <a:pt x="3" y="1"/>
                    <a:pt x="5" y="0"/>
                    <a:pt x="8" y="0"/>
                  </a:cubicBezTo>
                  <a:cubicBezTo>
                    <a:pt x="13" y="0"/>
                    <a:pt x="16" y="4"/>
                    <a:pt x="16" y="12"/>
                  </a:cubicBezTo>
                  <a:cubicBezTo>
                    <a:pt x="16" y="16"/>
                    <a:pt x="15" y="19"/>
                    <a:pt x="14" y="21"/>
                  </a:cubicBezTo>
                  <a:cubicBezTo>
                    <a:pt x="12" y="23"/>
                    <a:pt x="10" y="24"/>
                    <a:pt x="8" y="24"/>
                  </a:cubicBez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63">
              <a:extLst>
                <a:ext uri="{FF2B5EF4-FFF2-40B4-BE49-F238E27FC236}">
                  <a16:creationId xmlns:a16="http://schemas.microsoft.com/office/drawing/2014/main" id="{501CE200-E9FA-4750-A906-ACE89AF37315}"/>
                </a:ext>
              </a:extLst>
            </p:cNvPr>
            <p:cNvSpPr>
              <a:spLocks noEditPoints="1"/>
            </p:cNvSpPr>
            <p:nvPr/>
          </p:nvSpPr>
          <p:spPr bwMode="auto">
            <a:xfrm>
              <a:off x="10891839" y="1008063"/>
              <a:ext cx="9525" cy="15875"/>
            </a:xfrm>
            <a:custGeom>
              <a:avLst/>
              <a:gdLst>
                <a:gd name="T0" fmla="*/ 8 w 16"/>
                <a:gd name="T1" fmla="*/ 3 h 25"/>
                <a:gd name="T2" fmla="*/ 4 w 16"/>
                <a:gd name="T3" fmla="*/ 13 h 25"/>
                <a:gd name="T4" fmla="*/ 8 w 16"/>
                <a:gd name="T5" fmla="*/ 22 h 25"/>
                <a:gd name="T6" fmla="*/ 12 w 16"/>
                <a:gd name="T7" fmla="*/ 13 h 25"/>
                <a:gd name="T8" fmla="*/ 8 w 16"/>
                <a:gd name="T9" fmla="*/ 3 h 25"/>
                <a:gd name="T10" fmla="*/ 7 w 16"/>
                <a:gd name="T11" fmla="*/ 25 h 25"/>
                <a:gd name="T12" fmla="*/ 2 w 16"/>
                <a:gd name="T13" fmla="*/ 22 h 25"/>
                <a:gd name="T14" fmla="*/ 0 w 16"/>
                <a:gd name="T15" fmla="*/ 13 h 25"/>
                <a:gd name="T16" fmla="*/ 2 w 16"/>
                <a:gd name="T17" fmla="*/ 4 h 25"/>
                <a:gd name="T18" fmla="*/ 8 w 16"/>
                <a:gd name="T19" fmla="*/ 0 h 25"/>
                <a:gd name="T20" fmla="*/ 16 w 16"/>
                <a:gd name="T21" fmla="*/ 12 h 25"/>
                <a:gd name="T22" fmla="*/ 14 w 16"/>
                <a:gd name="T23" fmla="*/ 21 h 25"/>
                <a:gd name="T24" fmla="*/ 7 w 16"/>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5">
                  <a:moveTo>
                    <a:pt x="8" y="3"/>
                  </a:moveTo>
                  <a:cubicBezTo>
                    <a:pt x="5" y="3"/>
                    <a:pt x="4" y="7"/>
                    <a:pt x="4" y="13"/>
                  </a:cubicBezTo>
                  <a:cubicBezTo>
                    <a:pt x="4" y="19"/>
                    <a:pt x="5" y="22"/>
                    <a:pt x="8" y="22"/>
                  </a:cubicBezTo>
                  <a:cubicBezTo>
                    <a:pt x="11" y="22"/>
                    <a:pt x="12" y="19"/>
                    <a:pt x="12" y="13"/>
                  </a:cubicBezTo>
                  <a:cubicBezTo>
                    <a:pt x="12" y="7"/>
                    <a:pt x="11" y="3"/>
                    <a:pt x="8" y="3"/>
                  </a:cubicBezTo>
                  <a:close/>
                  <a:moveTo>
                    <a:pt x="7" y="25"/>
                  </a:moveTo>
                  <a:cubicBezTo>
                    <a:pt x="5" y="25"/>
                    <a:pt x="3" y="24"/>
                    <a:pt x="2" y="22"/>
                  </a:cubicBezTo>
                  <a:cubicBezTo>
                    <a:pt x="0" y="20"/>
                    <a:pt x="0" y="17"/>
                    <a:pt x="0" y="13"/>
                  </a:cubicBezTo>
                  <a:cubicBezTo>
                    <a:pt x="0" y="9"/>
                    <a:pt x="0" y="6"/>
                    <a:pt x="2" y="4"/>
                  </a:cubicBezTo>
                  <a:cubicBezTo>
                    <a:pt x="3" y="1"/>
                    <a:pt x="5" y="0"/>
                    <a:pt x="8" y="0"/>
                  </a:cubicBezTo>
                  <a:cubicBezTo>
                    <a:pt x="13" y="0"/>
                    <a:pt x="16" y="4"/>
                    <a:pt x="16" y="12"/>
                  </a:cubicBezTo>
                  <a:cubicBezTo>
                    <a:pt x="16" y="16"/>
                    <a:pt x="15" y="19"/>
                    <a:pt x="14" y="21"/>
                  </a:cubicBezTo>
                  <a:cubicBezTo>
                    <a:pt x="12" y="24"/>
                    <a:pt x="10" y="25"/>
                    <a:pt x="7" y="25"/>
                  </a:cubicBez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64">
              <a:extLst>
                <a:ext uri="{FF2B5EF4-FFF2-40B4-BE49-F238E27FC236}">
                  <a16:creationId xmlns:a16="http://schemas.microsoft.com/office/drawing/2014/main" id="{C4ED8D8A-80EF-4937-98A6-57206B117D10}"/>
                </a:ext>
              </a:extLst>
            </p:cNvPr>
            <p:cNvSpPr>
              <a:spLocks/>
            </p:cNvSpPr>
            <p:nvPr/>
          </p:nvSpPr>
          <p:spPr bwMode="auto">
            <a:xfrm>
              <a:off x="10906126" y="993775"/>
              <a:ext cx="4763" cy="14288"/>
            </a:xfrm>
            <a:custGeom>
              <a:avLst/>
              <a:gdLst>
                <a:gd name="T0" fmla="*/ 9 w 9"/>
                <a:gd name="T1" fmla="*/ 0 h 24"/>
                <a:gd name="T2" fmla="*/ 9 w 9"/>
                <a:gd name="T3" fmla="*/ 24 h 24"/>
                <a:gd name="T4" fmla="*/ 5 w 9"/>
                <a:gd name="T5" fmla="*/ 24 h 24"/>
                <a:gd name="T6" fmla="*/ 5 w 9"/>
                <a:gd name="T7" fmla="*/ 5 h 24"/>
                <a:gd name="T8" fmla="*/ 3 w 9"/>
                <a:gd name="T9" fmla="*/ 6 h 24"/>
                <a:gd name="T10" fmla="*/ 0 w 9"/>
                <a:gd name="T11" fmla="*/ 7 h 24"/>
                <a:gd name="T12" fmla="*/ 0 w 9"/>
                <a:gd name="T13" fmla="*/ 4 h 24"/>
                <a:gd name="T14" fmla="*/ 2 w 9"/>
                <a:gd name="T15" fmla="*/ 3 h 24"/>
                <a:gd name="T16" fmla="*/ 4 w 9"/>
                <a:gd name="T17" fmla="*/ 2 h 24"/>
                <a:gd name="T18" fmla="*/ 5 w 9"/>
                <a:gd name="T19" fmla="*/ 1 h 24"/>
                <a:gd name="T20" fmla="*/ 7 w 9"/>
                <a:gd name="T21" fmla="*/ 0 h 24"/>
                <a:gd name="T22" fmla="*/ 9 w 9"/>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4">
                  <a:moveTo>
                    <a:pt x="9" y="0"/>
                  </a:moveTo>
                  <a:lnTo>
                    <a:pt x="9" y="24"/>
                  </a:lnTo>
                  <a:lnTo>
                    <a:pt x="5" y="24"/>
                  </a:lnTo>
                  <a:lnTo>
                    <a:pt x="5" y="5"/>
                  </a:lnTo>
                  <a:cubicBezTo>
                    <a:pt x="4" y="5"/>
                    <a:pt x="4" y="6"/>
                    <a:pt x="3" y="6"/>
                  </a:cubicBezTo>
                  <a:cubicBezTo>
                    <a:pt x="2" y="6"/>
                    <a:pt x="1" y="7"/>
                    <a:pt x="0" y="7"/>
                  </a:cubicBezTo>
                  <a:lnTo>
                    <a:pt x="0" y="4"/>
                  </a:lnTo>
                  <a:cubicBezTo>
                    <a:pt x="1" y="4"/>
                    <a:pt x="1" y="3"/>
                    <a:pt x="2" y="3"/>
                  </a:cubicBezTo>
                  <a:cubicBezTo>
                    <a:pt x="2" y="3"/>
                    <a:pt x="3" y="3"/>
                    <a:pt x="4" y="2"/>
                  </a:cubicBezTo>
                  <a:cubicBezTo>
                    <a:pt x="4" y="2"/>
                    <a:pt x="5" y="2"/>
                    <a:pt x="5" y="1"/>
                  </a:cubicBezTo>
                  <a:cubicBezTo>
                    <a:pt x="6" y="1"/>
                    <a:pt x="7" y="1"/>
                    <a:pt x="7" y="0"/>
                  </a:cubicBezTo>
                  <a:lnTo>
                    <a:pt x="9"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65">
              <a:extLst>
                <a:ext uri="{FF2B5EF4-FFF2-40B4-BE49-F238E27FC236}">
                  <a16:creationId xmlns:a16="http://schemas.microsoft.com/office/drawing/2014/main" id="{A832BABA-9BB0-4D21-9395-2AD6DC15FB23}"/>
                </a:ext>
              </a:extLst>
            </p:cNvPr>
            <p:cNvSpPr>
              <a:spLocks/>
            </p:cNvSpPr>
            <p:nvPr/>
          </p:nvSpPr>
          <p:spPr bwMode="auto">
            <a:xfrm>
              <a:off x="11571289" y="1177925"/>
              <a:ext cx="12700"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66">
              <a:extLst>
                <a:ext uri="{FF2B5EF4-FFF2-40B4-BE49-F238E27FC236}">
                  <a16:creationId xmlns:a16="http://schemas.microsoft.com/office/drawing/2014/main" id="{8B56B1DB-6C02-4290-BAC1-4220B8E9C8A4}"/>
                </a:ext>
              </a:extLst>
            </p:cNvPr>
            <p:cNvSpPr>
              <a:spLocks/>
            </p:cNvSpPr>
            <p:nvPr/>
          </p:nvSpPr>
          <p:spPr bwMode="auto">
            <a:xfrm>
              <a:off x="11549064" y="1177925"/>
              <a:ext cx="14288" cy="14288"/>
            </a:xfrm>
            <a:custGeom>
              <a:avLst/>
              <a:gdLst>
                <a:gd name="T0" fmla="*/ 0 w 21"/>
                <a:gd name="T1" fmla="*/ 10 h 21"/>
                <a:gd name="T2" fmla="*/ 12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67">
              <a:extLst>
                <a:ext uri="{FF2B5EF4-FFF2-40B4-BE49-F238E27FC236}">
                  <a16:creationId xmlns:a16="http://schemas.microsoft.com/office/drawing/2014/main" id="{5F46183E-71AB-4FCD-8E4D-3273ABF2CBC3}"/>
                </a:ext>
              </a:extLst>
            </p:cNvPr>
            <p:cNvSpPr>
              <a:spLocks/>
            </p:cNvSpPr>
            <p:nvPr/>
          </p:nvSpPr>
          <p:spPr bwMode="auto">
            <a:xfrm>
              <a:off x="11528426" y="1177925"/>
              <a:ext cx="14288"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68">
              <a:extLst>
                <a:ext uri="{FF2B5EF4-FFF2-40B4-BE49-F238E27FC236}">
                  <a16:creationId xmlns:a16="http://schemas.microsoft.com/office/drawing/2014/main" id="{FC4833F8-0A1A-4D7B-A316-931E8B815AA1}"/>
                </a:ext>
              </a:extLst>
            </p:cNvPr>
            <p:cNvSpPr>
              <a:spLocks/>
            </p:cNvSpPr>
            <p:nvPr/>
          </p:nvSpPr>
          <p:spPr bwMode="auto">
            <a:xfrm>
              <a:off x="11507789"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6"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869">
              <a:extLst>
                <a:ext uri="{FF2B5EF4-FFF2-40B4-BE49-F238E27FC236}">
                  <a16:creationId xmlns:a16="http://schemas.microsoft.com/office/drawing/2014/main" id="{1C049B4E-D137-47E7-A80E-182015D6A985}"/>
                </a:ext>
              </a:extLst>
            </p:cNvPr>
            <p:cNvSpPr>
              <a:spLocks/>
            </p:cNvSpPr>
            <p:nvPr/>
          </p:nvSpPr>
          <p:spPr bwMode="auto">
            <a:xfrm>
              <a:off x="11466514" y="1177925"/>
              <a:ext cx="14288" cy="14288"/>
            </a:xfrm>
            <a:custGeom>
              <a:avLst/>
              <a:gdLst>
                <a:gd name="T0" fmla="*/ 0 w 22"/>
                <a:gd name="T1" fmla="*/ 10 h 21"/>
                <a:gd name="T2" fmla="*/ 13 w 22"/>
                <a:gd name="T3" fmla="*/ 20 h 21"/>
                <a:gd name="T4" fmla="*/ 20 w 22"/>
                <a:gd name="T5" fmla="*/ 12 h 21"/>
                <a:gd name="T6" fmla="*/ 10 w 22"/>
                <a:gd name="T7" fmla="*/ 0 h 21"/>
                <a:gd name="T8" fmla="*/ 0 w 22"/>
                <a:gd name="T9" fmla="*/ 10 h 21"/>
              </a:gdLst>
              <a:ahLst/>
              <a:cxnLst>
                <a:cxn ang="0">
                  <a:pos x="T0" y="T1"/>
                </a:cxn>
                <a:cxn ang="0">
                  <a:pos x="T2" y="T3"/>
                </a:cxn>
                <a:cxn ang="0">
                  <a:pos x="T4" y="T5"/>
                </a:cxn>
                <a:cxn ang="0">
                  <a:pos x="T6" y="T7"/>
                </a:cxn>
                <a:cxn ang="0">
                  <a:pos x="T8" y="T9"/>
                </a:cxn>
              </a:cxnLst>
              <a:rect l="0" t="0" r="r" b="b"/>
              <a:pathLst>
                <a:path w="22" h="21">
                  <a:moveTo>
                    <a:pt x="0" y="10"/>
                  </a:moveTo>
                  <a:cubicBezTo>
                    <a:pt x="0" y="16"/>
                    <a:pt x="6" y="21"/>
                    <a:pt x="13" y="20"/>
                  </a:cubicBezTo>
                  <a:cubicBezTo>
                    <a:pt x="16" y="19"/>
                    <a:pt x="19" y="16"/>
                    <a:pt x="20" y="12"/>
                  </a:cubicBezTo>
                  <a:cubicBezTo>
                    <a:pt x="22"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870">
              <a:extLst>
                <a:ext uri="{FF2B5EF4-FFF2-40B4-BE49-F238E27FC236}">
                  <a16:creationId xmlns:a16="http://schemas.microsoft.com/office/drawing/2014/main" id="{874B83BE-D3D1-4318-9EAC-BCFC2FD5E7AB}"/>
                </a:ext>
              </a:extLst>
            </p:cNvPr>
            <p:cNvSpPr>
              <a:spLocks/>
            </p:cNvSpPr>
            <p:nvPr/>
          </p:nvSpPr>
          <p:spPr bwMode="auto">
            <a:xfrm>
              <a:off x="11487151" y="1177925"/>
              <a:ext cx="12700" cy="14288"/>
            </a:xfrm>
            <a:custGeom>
              <a:avLst/>
              <a:gdLst>
                <a:gd name="T0" fmla="*/ 0 w 21"/>
                <a:gd name="T1" fmla="*/ 10 h 21"/>
                <a:gd name="T2" fmla="*/ 13 w 21"/>
                <a:gd name="T3" fmla="*/ 20 h 21"/>
                <a:gd name="T4" fmla="*/ 20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3" y="20"/>
                  </a:cubicBezTo>
                  <a:cubicBezTo>
                    <a:pt x="16" y="19"/>
                    <a:pt x="19" y="16"/>
                    <a:pt x="20" y="12"/>
                  </a:cubicBezTo>
                  <a:cubicBezTo>
                    <a:pt x="21" y="6"/>
                    <a:pt x="17" y="0"/>
                    <a:pt x="10" y="0"/>
                  </a:cubicBezTo>
                  <a:cubicBezTo>
                    <a:pt x="5"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71">
              <a:extLst>
                <a:ext uri="{FF2B5EF4-FFF2-40B4-BE49-F238E27FC236}">
                  <a16:creationId xmlns:a16="http://schemas.microsoft.com/office/drawing/2014/main" id="{162D5372-2C08-4745-AF49-C2CCD6C6B45C}"/>
                </a:ext>
              </a:extLst>
            </p:cNvPr>
            <p:cNvSpPr>
              <a:spLocks/>
            </p:cNvSpPr>
            <p:nvPr/>
          </p:nvSpPr>
          <p:spPr bwMode="auto">
            <a:xfrm>
              <a:off x="11445876" y="1177925"/>
              <a:ext cx="12700" cy="14288"/>
            </a:xfrm>
            <a:custGeom>
              <a:avLst/>
              <a:gdLst>
                <a:gd name="T0" fmla="*/ 0 w 21"/>
                <a:gd name="T1" fmla="*/ 10 h 21"/>
                <a:gd name="T2" fmla="*/ 12 w 21"/>
                <a:gd name="T3" fmla="*/ 20 h 21"/>
                <a:gd name="T4" fmla="*/ 19 w 21"/>
                <a:gd name="T5" fmla="*/ 12 h 21"/>
                <a:gd name="T6" fmla="*/ 9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9"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872">
              <a:extLst>
                <a:ext uri="{FF2B5EF4-FFF2-40B4-BE49-F238E27FC236}">
                  <a16:creationId xmlns:a16="http://schemas.microsoft.com/office/drawing/2014/main" id="{C79A7382-C1CC-40B7-B39F-AF5124016416}"/>
                </a:ext>
              </a:extLst>
            </p:cNvPr>
            <p:cNvSpPr>
              <a:spLocks/>
            </p:cNvSpPr>
            <p:nvPr/>
          </p:nvSpPr>
          <p:spPr bwMode="auto">
            <a:xfrm>
              <a:off x="11425239"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73">
              <a:extLst>
                <a:ext uri="{FF2B5EF4-FFF2-40B4-BE49-F238E27FC236}">
                  <a16:creationId xmlns:a16="http://schemas.microsoft.com/office/drawing/2014/main" id="{3AD8774C-D6A1-43AB-9F1E-5CF900421257}"/>
                </a:ext>
              </a:extLst>
            </p:cNvPr>
            <p:cNvSpPr>
              <a:spLocks/>
            </p:cNvSpPr>
            <p:nvPr/>
          </p:nvSpPr>
          <p:spPr bwMode="auto">
            <a:xfrm>
              <a:off x="11382376"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6"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74">
              <a:extLst>
                <a:ext uri="{FF2B5EF4-FFF2-40B4-BE49-F238E27FC236}">
                  <a16:creationId xmlns:a16="http://schemas.microsoft.com/office/drawing/2014/main" id="{9B8DB5F4-406C-4103-BC3B-79C03EF3E3C3}"/>
                </a:ext>
              </a:extLst>
            </p:cNvPr>
            <p:cNvSpPr>
              <a:spLocks/>
            </p:cNvSpPr>
            <p:nvPr/>
          </p:nvSpPr>
          <p:spPr bwMode="auto">
            <a:xfrm>
              <a:off x="11361739" y="1177925"/>
              <a:ext cx="14288"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6" y="21"/>
                    <a:pt x="12" y="20"/>
                  </a:cubicBezTo>
                  <a:cubicBezTo>
                    <a:pt x="16" y="19"/>
                    <a:pt x="19"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75">
              <a:extLst>
                <a:ext uri="{FF2B5EF4-FFF2-40B4-BE49-F238E27FC236}">
                  <a16:creationId xmlns:a16="http://schemas.microsoft.com/office/drawing/2014/main" id="{14864F2E-F3EC-483B-BD54-06E34CFEB03F}"/>
                </a:ext>
              </a:extLst>
            </p:cNvPr>
            <p:cNvSpPr>
              <a:spLocks/>
            </p:cNvSpPr>
            <p:nvPr/>
          </p:nvSpPr>
          <p:spPr bwMode="auto">
            <a:xfrm>
              <a:off x="10812464" y="1035050"/>
              <a:ext cx="119063" cy="119063"/>
            </a:xfrm>
            <a:custGeom>
              <a:avLst/>
              <a:gdLst>
                <a:gd name="T0" fmla="*/ 121 w 188"/>
                <a:gd name="T1" fmla="*/ 54 h 187"/>
                <a:gd name="T2" fmla="*/ 188 w 188"/>
                <a:gd name="T3" fmla="*/ 0 h 187"/>
                <a:gd name="T4" fmla="*/ 0 w 188"/>
                <a:gd name="T5" fmla="*/ 0 h 187"/>
                <a:gd name="T6" fmla="*/ 68 w 188"/>
                <a:gd name="T7" fmla="*/ 54 h 187"/>
                <a:gd name="T8" fmla="*/ 85 w 188"/>
                <a:gd name="T9" fmla="*/ 75 h 187"/>
                <a:gd name="T10" fmla="*/ 85 w 188"/>
                <a:gd name="T11" fmla="*/ 129 h 187"/>
                <a:gd name="T12" fmla="*/ 143 w 188"/>
                <a:gd name="T13" fmla="*/ 187 h 187"/>
                <a:gd name="T14" fmla="*/ 157 w 188"/>
                <a:gd name="T15" fmla="*/ 187 h 187"/>
                <a:gd name="T16" fmla="*/ 167 w 188"/>
                <a:gd name="T17" fmla="*/ 177 h 187"/>
                <a:gd name="T18" fmla="*/ 157 w 188"/>
                <a:gd name="T19" fmla="*/ 168 h 187"/>
                <a:gd name="T20" fmla="*/ 143 w 188"/>
                <a:gd name="T21" fmla="*/ 168 h 187"/>
                <a:gd name="T22" fmla="*/ 104 w 188"/>
                <a:gd name="T23" fmla="*/ 129 h 187"/>
                <a:gd name="T24" fmla="*/ 104 w 188"/>
                <a:gd name="T25" fmla="*/ 75 h 187"/>
                <a:gd name="T26" fmla="*/ 121 w 188"/>
                <a:gd name="T27" fmla="*/ 5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87">
                  <a:moveTo>
                    <a:pt x="121" y="54"/>
                  </a:moveTo>
                  <a:cubicBezTo>
                    <a:pt x="150" y="47"/>
                    <a:pt x="175" y="27"/>
                    <a:pt x="188" y="0"/>
                  </a:cubicBezTo>
                  <a:lnTo>
                    <a:pt x="0" y="0"/>
                  </a:lnTo>
                  <a:cubicBezTo>
                    <a:pt x="13" y="27"/>
                    <a:pt x="38" y="47"/>
                    <a:pt x="68" y="54"/>
                  </a:cubicBezTo>
                  <a:cubicBezTo>
                    <a:pt x="78" y="56"/>
                    <a:pt x="85" y="65"/>
                    <a:pt x="85" y="75"/>
                  </a:cubicBezTo>
                  <a:lnTo>
                    <a:pt x="85" y="129"/>
                  </a:lnTo>
                  <a:cubicBezTo>
                    <a:pt x="85" y="161"/>
                    <a:pt x="111" y="187"/>
                    <a:pt x="143" y="187"/>
                  </a:cubicBezTo>
                  <a:lnTo>
                    <a:pt x="157" y="187"/>
                  </a:lnTo>
                  <a:cubicBezTo>
                    <a:pt x="162" y="187"/>
                    <a:pt x="167" y="183"/>
                    <a:pt x="167" y="177"/>
                  </a:cubicBezTo>
                  <a:cubicBezTo>
                    <a:pt x="167" y="172"/>
                    <a:pt x="162" y="168"/>
                    <a:pt x="157" y="168"/>
                  </a:cubicBezTo>
                  <a:lnTo>
                    <a:pt x="143" y="168"/>
                  </a:lnTo>
                  <a:cubicBezTo>
                    <a:pt x="121" y="168"/>
                    <a:pt x="104" y="151"/>
                    <a:pt x="104" y="129"/>
                  </a:cubicBezTo>
                  <a:lnTo>
                    <a:pt x="104" y="75"/>
                  </a:lnTo>
                  <a:cubicBezTo>
                    <a:pt x="104" y="65"/>
                    <a:pt x="111" y="56"/>
                    <a:pt x="121" y="54"/>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876">
              <a:extLst>
                <a:ext uri="{FF2B5EF4-FFF2-40B4-BE49-F238E27FC236}">
                  <a16:creationId xmlns:a16="http://schemas.microsoft.com/office/drawing/2014/main" id="{E74C5049-0D34-45A1-A6B8-B378997CAEBF}"/>
                </a:ext>
              </a:extLst>
            </p:cNvPr>
            <p:cNvSpPr>
              <a:spLocks noChangeArrowheads="1"/>
            </p:cNvSpPr>
            <p:nvPr/>
          </p:nvSpPr>
          <p:spPr bwMode="auto">
            <a:xfrm>
              <a:off x="1133633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877">
              <a:extLst>
                <a:ext uri="{FF2B5EF4-FFF2-40B4-BE49-F238E27FC236}">
                  <a16:creationId xmlns:a16="http://schemas.microsoft.com/office/drawing/2014/main" id="{63454466-4C3A-4597-BCBC-C0E9E3EDB117}"/>
                </a:ext>
              </a:extLst>
            </p:cNvPr>
            <p:cNvSpPr>
              <a:spLocks noChangeArrowheads="1"/>
            </p:cNvSpPr>
            <p:nvPr/>
          </p:nvSpPr>
          <p:spPr bwMode="auto">
            <a:xfrm>
              <a:off x="113093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878">
              <a:extLst>
                <a:ext uri="{FF2B5EF4-FFF2-40B4-BE49-F238E27FC236}">
                  <a16:creationId xmlns:a16="http://schemas.microsoft.com/office/drawing/2014/main" id="{9DCAED14-1312-4182-B60D-B45E7692CFD4}"/>
                </a:ext>
              </a:extLst>
            </p:cNvPr>
            <p:cNvSpPr>
              <a:spLocks noChangeArrowheads="1"/>
            </p:cNvSpPr>
            <p:nvPr/>
          </p:nvSpPr>
          <p:spPr bwMode="auto">
            <a:xfrm>
              <a:off x="1129506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879">
              <a:extLst>
                <a:ext uri="{FF2B5EF4-FFF2-40B4-BE49-F238E27FC236}">
                  <a16:creationId xmlns:a16="http://schemas.microsoft.com/office/drawing/2014/main" id="{27A3AB0A-0C32-490D-946D-0587A955FA0E}"/>
                </a:ext>
              </a:extLst>
            </p:cNvPr>
            <p:cNvSpPr>
              <a:spLocks noChangeArrowheads="1"/>
            </p:cNvSpPr>
            <p:nvPr/>
          </p:nvSpPr>
          <p:spPr bwMode="auto">
            <a:xfrm>
              <a:off x="1140777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80">
              <a:extLst>
                <a:ext uri="{FF2B5EF4-FFF2-40B4-BE49-F238E27FC236}">
                  <a16:creationId xmlns:a16="http://schemas.microsoft.com/office/drawing/2014/main" id="{8D76460A-0CF3-4251-B6A9-04B3A63B63F7}"/>
                </a:ext>
              </a:extLst>
            </p:cNvPr>
            <p:cNvSpPr>
              <a:spLocks noChangeArrowheads="1"/>
            </p:cNvSpPr>
            <p:nvPr/>
          </p:nvSpPr>
          <p:spPr bwMode="auto">
            <a:xfrm>
              <a:off x="112823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881">
              <a:extLst>
                <a:ext uri="{FF2B5EF4-FFF2-40B4-BE49-F238E27FC236}">
                  <a16:creationId xmlns:a16="http://schemas.microsoft.com/office/drawing/2014/main" id="{30414BAF-5285-4C4A-B715-A73A56D8B2E6}"/>
                </a:ext>
              </a:extLst>
            </p:cNvPr>
            <p:cNvSpPr>
              <a:spLocks noChangeArrowheads="1"/>
            </p:cNvSpPr>
            <p:nvPr/>
          </p:nvSpPr>
          <p:spPr bwMode="auto">
            <a:xfrm>
              <a:off x="113506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82">
              <a:extLst>
                <a:ext uri="{FF2B5EF4-FFF2-40B4-BE49-F238E27FC236}">
                  <a16:creationId xmlns:a16="http://schemas.microsoft.com/office/drawing/2014/main" id="{7B76B31A-F985-42BB-9EA0-8B3AB872F506}"/>
                </a:ext>
              </a:extLst>
            </p:cNvPr>
            <p:cNvSpPr>
              <a:spLocks/>
            </p:cNvSpPr>
            <p:nvPr/>
          </p:nvSpPr>
          <p:spPr bwMode="auto">
            <a:xfrm>
              <a:off x="11266489" y="1192213"/>
              <a:ext cx="12700" cy="4763"/>
            </a:xfrm>
            <a:custGeom>
              <a:avLst/>
              <a:gdLst>
                <a:gd name="T0" fmla="*/ 20 w 20"/>
                <a:gd name="T1" fmla="*/ 6 h 6"/>
                <a:gd name="T2" fmla="*/ 20 w 20"/>
                <a:gd name="T3" fmla="*/ 0 h 6"/>
                <a:gd name="T4" fmla="*/ 5 w 20"/>
                <a:gd name="T5" fmla="*/ 0 h 6"/>
                <a:gd name="T6" fmla="*/ 2 w 20"/>
                <a:gd name="T7" fmla="*/ 0 h 6"/>
                <a:gd name="T8" fmla="*/ 0 w 20"/>
                <a:gd name="T9" fmla="*/ 6 h 6"/>
                <a:gd name="T10" fmla="*/ 5 w 20"/>
                <a:gd name="T11" fmla="*/ 6 h 6"/>
                <a:gd name="T12" fmla="*/ 5 w 20"/>
                <a:gd name="T13" fmla="*/ 6 h 6"/>
                <a:gd name="T14" fmla="*/ 20 w 20"/>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20" y="6"/>
                  </a:moveTo>
                  <a:lnTo>
                    <a:pt x="20" y="0"/>
                  </a:lnTo>
                  <a:lnTo>
                    <a:pt x="5" y="0"/>
                  </a:lnTo>
                  <a:cubicBezTo>
                    <a:pt x="4" y="0"/>
                    <a:pt x="3" y="0"/>
                    <a:pt x="2" y="0"/>
                  </a:cubicBezTo>
                  <a:lnTo>
                    <a:pt x="0" y="6"/>
                  </a:lnTo>
                  <a:cubicBezTo>
                    <a:pt x="2" y="6"/>
                    <a:pt x="3" y="6"/>
                    <a:pt x="5" y="6"/>
                  </a:cubicBezTo>
                  <a:lnTo>
                    <a:pt x="5"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883">
              <a:extLst>
                <a:ext uri="{FF2B5EF4-FFF2-40B4-BE49-F238E27FC236}">
                  <a16:creationId xmlns:a16="http://schemas.microsoft.com/office/drawing/2014/main" id="{87685156-BA06-4C50-8713-BFFBED10B4C9}"/>
                </a:ext>
              </a:extLst>
            </p:cNvPr>
            <p:cNvSpPr>
              <a:spLocks noChangeArrowheads="1"/>
            </p:cNvSpPr>
            <p:nvPr/>
          </p:nvSpPr>
          <p:spPr bwMode="auto">
            <a:xfrm>
              <a:off x="113220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884">
              <a:extLst>
                <a:ext uri="{FF2B5EF4-FFF2-40B4-BE49-F238E27FC236}">
                  <a16:creationId xmlns:a16="http://schemas.microsoft.com/office/drawing/2014/main" id="{9907C2DC-C07A-4867-BB80-795427D17B3B}"/>
                </a:ext>
              </a:extLst>
            </p:cNvPr>
            <p:cNvSpPr>
              <a:spLocks noChangeArrowheads="1"/>
            </p:cNvSpPr>
            <p:nvPr/>
          </p:nvSpPr>
          <p:spPr bwMode="auto">
            <a:xfrm>
              <a:off x="113950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885">
              <a:extLst>
                <a:ext uri="{FF2B5EF4-FFF2-40B4-BE49-F238E27FC236}">
                  <a16:creationId xmlns:a16="http://schemas.microsoft.com/office/drawing/2014/main" id="{7B8663FF-D6C8-4A4A-8068-307E2BA5A737}"/>
                </a:ext>
              </a:extLst>
            </p:cNvPr>
            <p:cNvSpPr>
              <a:spLocks noChangeArrowheads="1"/>
            </p:cNvSpPr>
            <p:nvPr/>
          </p:nvSpPr>
          <p:spPr bwMode="auto">
            <a:xfrm>
              <a:off x="113792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86">
              <a:extLst>
                <a:ext uri="{FF2B5EF4-FFF2-40B4-BE49-F238E27FC236}">
                  <a16:creationId xmlns:a16="http://schemas.microsoft.com/office/drawing/2014/main" id="{6617E6F3-DB59-46CF-83A1-6688E26A9BBB}"/>
                </a:ext>
              </a:extLst>
            </p:cNvPr>
            <p:cNvSpPr>
              <a:spLocks/>
            </p:cNvSpPr>
            <p:nvPr/>
          </p:nvSpPr>
          <p:spPr bwMode="auto">
            <a:xfrm>
              <a:off x="11391901" y="1192213"/>
              <a:ext cx="3175" cy="3175"/>
            </a:xfrm>
            <a:custGeom>
              <a:avLst/>
              <a:gdLst>
                <a:gd name="T0" fmla="*/ 0 w 4"/>
                <a:gd name="T1" fmla="*/ 4 h 4"/>
                <a:gd name="T2" fmla="*/ 4 w 4"/>
                <a:gd name="T3" fmla="*/ 0 h 4"/>
                <a:gd name="T4" fmla="*/ 0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887">
              <a:extLst>
                <a:ext uri="{FF2B5EF4-FFF2-40B4-BE49-F238E27FC236}">
                  <a16:creationId xmlns:a16="http://schemas.microsoft.com/office/drawing/2014/main" id="{FEB851DB-3808-49FE-B298-D769B9965BDC}"/>
                </a:ext>
              </a:extLst>
            </p:cNvPr>
            <p:cNvSpPr>
              <a:spLocks noChangeArrowheads="1"/>
            </p:cNvSpPr>
            <p:nvPr/>
          </p:nvSpPr>
          <p:spPr bwMode="auto">
            <a:xfrm>
              <a:off x="1136491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888">
              <a:extLst>
                <a:ext uri="{FF2B5EF4-FFF2-40B4-BE49-F238E27FC236}">
                  <a16:creationId xmlns:a16="http://schemas.microsoft.com/office/drawing/2014/main" id="{0016E1BA-CBFB-466F-97E3-9709B232318A}"/>
                </a:ext>
              </a:extLst>
            </p:cNvPr>
            <p:cNvSpPr>
              <a:spLocks noChangeArrowheads="1"/>
            </p:cNvSpPr>
            <p:nvPr/>
          </p:nvSpPr>
          <p:spPr bwMode="auto">
            <a:xfrm>
              <a:off x="115189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889">
              <a:extLst>
                <a:ext uri="{FF2B5EF4-FFF2-40B4-BE49-F238E27FC236}">
                  <a16:creationId xmlns:a16="http://schemas.microsoft.com/office/drawing/2014/main" id="{AAED42FA-6226-402C-8333-DFE71D2C8D68}"/>
                </a:ext>
              </a:extLst>
            </p:cNvPr>
            <p:cNvSpPr>
              <a:spLocks noChangeArrowheads="1"/>
            </p:cNvSpPr>
            <p:nvPr/>
          </p:nvSpPr>
          <p:spPr bwMode="auto">
            <a:xfrm>
              <a:off x="1153318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890">
              <a:extLst>
                <a:ext uri="{FF2B5EF4-FFF2-40B4-BE49-F238E27FC236}">
                  <a16:creationId xmlns:a16="http://schemas.microsoft.com/office/drawing/2014/main" id="{510B73A0-1ED3-4261-BADE-8F8EE91D6DBD}"/>
                </a:ext>
              </a:extLst>
            </p:cNvPr>
            <p:cNvSpPr>
              <a:spLocks noChangeArrowheads="1"/>
            </p:cNvSpPr>
            <p:nvPr/>
          </p:nvSpPr>
          <p:spPr bwMode="auto">
            <a:xfrm>
              <a:off x="1138078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891">
              <a:extLst>
                <a:ext uri="{FF2B5EF4-FFF2-40B4-BE49-F238E27FC236}">
                  <a16:creationId xmlns:a16="http://schemas.microsoft.com/office/drawing/2014/main" id="{6311DF55-29E8-4D27-BD40-2113267993FD}"/>
                </a:ext>
              </a:extLst>
            </p:cNvPr>
            <p:cNvSpPr>
              <a:spLocks noChangeArrowheads="1"/>
            </p:cNvSpPr>
            <p:nvPr/>
          </p:nvSpPr>
          <p:spPr bwMode="auto">
            <a:xfrm>
              <a:off x="1154747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892">
              <a:extLst>
                <a:ext uri="{FF2B5EF4-FFF2-40B4-BE49-F238E27FC236}">
                  <a16:creationId xmlns:a16="http://schemas.microsoft.com/office/drawing/2014/main" id="{13EC8EB7-0932-491C-A265-01963005AD3B}"/>
                </a:ext>
              </a:extLst>
            </p:cNvPr>
            <p:cNvSpPr>
              <a:spLocks noChangeArrowheads="1"/>
            </p:cNvSpPr>
            <p:nvPr/>
          </p:nvSpPr>
          <p:spPr bwMode="auto">
            <a:xfrm>
              <a:off x="1156176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93">
              <a:extLst>
                <a:ext uri="{FF2B5EF4-FFF2-40B4-BE49-F238E27FC236}">
                  <a16:creationId xmlns:a16="http://schemas.microsoft.com/office/drawing/2014/main" id="{D4627A51-FFA1-4020-8C7F-8422BA1ACEB0}"/>
                </a:ext>
              </a:extLst>
            </p:cNvPr>
            <p:cNvSpPr>
              <a:spLocks noChangeArrowheads="1"/>
            </p:cNvSpPr>
            <p:nvPr/>
          </p:nvSpPr>
          <p:spPr bwMode="auto">
            <a:xfrm>
              <a:off x="115046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94">
              <a:extLst>
                <a:ext uri="{FF2B5EF4-FFF2-40B4-BE49-F238E27FC236}">
                  <a16:creationId xmlns:a16="http://schemas.microsoft.com/office/drawing/2014/main" id="{CC94516E-8E5E-4CCC-A4C8-A0B3CCAB5A00}"/>
                </a:ext>
              </a:extLst>
            </p:cNvPr>
            <p:cNvSpPr>
              <a:spLocks/>
            </p:cNvSpPr>
            <p:nvPr/>
          </p:nvSpPr>
          <p:spPr bwMode="auto">
            <a:xfrm>
              <a:off x="11574464" y="1171575"/>
              <a:ext cx="12700" cy="7938"/>
            </a:xfrm>
            <a:custGeom>
              <a:avLst/>
              <a:gdLst>
                <a:gd name="T0" fmla="*/ 4 w 19"/>
                <a:gd name="T1" fmla="*/ 7 h 12"/>
                <a:gd name="T2" fmla="*/ 14 w 19"/>
                <a:gd name="T3" fmla="*/ 12 h 12"/>
                <a:gd name="T4" fmla="*/ 19 w 19"/>
                <a:gd name="T5" fmla="*/ 8 h 12"/>
                <a:gd name="T6" fmla="*/ 4 w 19"/>
                <a:gd name="T7" fmla="*/ 0 h 12"/>
                <a:gd name="T8" fmla="*/ 0 w 19"/>
                <a:gd name="T9" fmla="*/ 0 h 12"/>
                <a:gd name="T10" fmla="*/ 0 w 19"/>
                <a:gd name="T11" fmla="*/ 7 h 12"/>
                <a:gd name="T12" fmla="*/ 4 w 19"/>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4" y="7"/>
                  </a:moveTo>
                  <a:cubicBezTo>
                    <a:pt x="8" y="7"/>
                    <a:pt x="12" y="8"/>
                    <a:pt x="14" y="12"/>
                  </a:cubicBezTo>
                  <a:lnTo>
                    <a:pt x="19" y="8"/>
                  </a:lnTo>
                  <a:cubicBezTo>
                    <a:pt x="15" y="3"/>
                    <a:pt x="10" y="0"/>
                    <a:pt x="4" y="0"/>
                  </a:cubicBezTo>
                  <a:lnTo>
                    <a:pt x="0" y="0"/>
                  </a:lnTo>
                  <a:lnTo>
                    <a:pt x="0" y="7"/>
                  </a:lnTo>
                  <a:lnTo>
                    <a:pt x="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1895">
              <a:extLst>
                <a:ext uri="{FF2B5EF4-FFF2-40B4-BE49-F238E27FC236}">
                  <a16:creationId xmlns:a16="http://schemas.microsoft.com/office/drawing/2014/main" id="{40713A2E-1DAD-412A-A5A8-23FBC9F5D899}"/>
                </a:ext>
              </a:extLst>
            </p:cNvPr>
            <p:cNvSpPr>
              <a:spLocks noChangeArrowheads="1"/>
            </p:cNvSpPr>
            <p:nvPr/>
          </p:nvSpPr>
          <p:spPr bwMode="auto">
            <a:xfrm>
              <a:off x="1142206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1896">
              <a:extLst>
                <a:ext uri="{FF2B5EF4-FFF2-40B4-BE49-F238E27FC236}">
                  <a16:creationId xmlns:a16="http://schemas.microsoft.com/office/drawing/2014/main" id="{3A7D3E6A-D1B8-4676-9B11-8742ED92FB28}"/>
                </a:ext>
              </a:extLst>
            </p:cNvPr>
            <p:cNvSpPr>
              <a:spLocks noChangeArrowheads="1"/>
            </p:cNvSpPr>
            <p:nvPr/>
          </p:nvSpPr>
          <p:spPr bwMode="auto">
            <a:xfrm>
              <a:off x="114506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897">
              <a:extLst>
                <a:ext uri="{FF2B5EF4-FFF2-40B4-BE49-F238E27FC236}">
                  <a16:creationId xmlns:a16="http://schemas.microsoft.com/office/drawing/2014/main" id="{F9E8BAE9-60B0-4132-8083-36D2B31E427A}"/>
                </a:ext>
              </a:extLst>
            </p:cNvPr>
            <p:cNvSpPr>
              <a:spLocks noChangeArrowheads="1"/>
            </p:cNvSpPr>
            <p:nvPr/>
          </p:nvSpPr>
          <p:spPr bwMode="auto">
            <a:xfrm>
              <a:off x="1143635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898">
              <a:extLst>
                <a:ext uri="{FF2B5EF4-FFF2-40B4-BE49-F238E27FC236}">
                  <a16:creationId xmlns:a16="http://schemas.microsoft.com/office/drawing/2014/main" id="{1E6C1C83-40AC-4A3C-9191-5D43EBE10BA8}"/>
                </a:ext>
              </a:extLst>
            </p:cNvPr>
            <p:cNvSpPr>
              <a:spLocks noChangeArrowheads="1"/>
            </p:cNvSpPr>
            <p:nvPr/>
          </p:nvSpPr>
          <p:spPr bwMode="auto">
            <a:xfrm>
              <a:off x="114919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1899">
              <a:extLst>
                <a:ext uri="{FF2B5EF4-FFF2-40B4-BE49-F238E27FC236}">
                  <a16:creationId xmlns:a16="http://schemas.microsoft.com/office/drawing/2014/main" id="{C0D4667E-FBD4-4D18-9E4A-AB6985B9426A}"/>
                </a:ext>
              </a:extLst>
            </p:cNvPr>
            <p:cNvSpPr>
              <a:spLocks noChangeArrowheads="1"/>
            </p:cNvSpPr>
            <p:nvPr/>
          </p:nvSpPr>
          <p:spPr bwMode="auto">
            <a:xfrm>
              <a:off x="114649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1900">
              <a:extLst>
                <a:ext uri="{FF2B5EF4-FFF2-40B4-BE49-F238E27FC236}">
                  <a16:creationId xmlns:a16="http://schemas.microsoft.com/office/drawing/2014/main" id="{FC3F9F09-750E-453B-BF4F-7A5F07BC2286}"/>
                </a:ext>
              </a:extLst>
            </p:cNvPr>
            <p:cNvSpPr>
              <a:spLocks noChangeArrowheads="1"/>
            </p:cNvSpPr>
            <p:nvPr/>
          </p:nvSpPr>
          <p:spPr bwMode="auto">
            <a:xfrm>
              <a:off x="11477626"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1901">
              <a:extLst>
                <a:ext uri="{FF2B5EF4-FFF2-40B4-BE49-F238E27FC236}">
                  <a16:creationId xmlns:a16="http://schemas.microsoft.com/office/drawing/2014/main" id="{2B5114AA-B5CB-43C2-8F05-113A1785CAE2}"/>
                </a:ext>
              </a:extLst>
            </p:cNvPr>
            <p:cNvSpPr>
              <a:spLocks noChangeArrowheads="1"/>
            </p:cNvSpPr>
            <p:nvPr/>
          </p:nvSpPr>
          <p:spPr bwMode="auto">
            <a:xfrm>
              <a:off x="11517314"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1902">
              <a:extLst>
                <a:ext uri="{FF2B5EF4-FFF2-40B4-BE49-F238E27FC236}">
                  <a16:creationId xmlns:a16="http://schemas.microsoft.com/office/drawing/2014/main" id="{F7D9BD91-5FDD-4E50-A3F3-58F91CD817E6}"/>
                </a:ext>
              </a:extLst>
            </p:cNvPr>
            <p:cNvSpPr>
              <a:spLocks noChangeArrowheads="1"/>
            </p:cNvSpPr>
            <p:nvPr/>
          </p:nvSpPr>
          <p:spPr bwMode="auto">
            <a:xfrm>
              <a:off x="1142047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1903">
              <a:extLst>
                <a:ext uri="{FF2B5EF4-FFF2-40B4-BE49-F238E27FC236}">
                  <a16:creationId xmlns:a16="http://schemas.microsoft.com/office/drawing/2014/main" id="{A9DD2FC2-5E73-4171-979F-2FA2C3AD8392}"/>
                </a:ext>
              </a:extLst>
            </p:cNvPr>
            <p:cNvSpPr>
              <a:spLocks noChangeArrowheads="1"/>
            </p:cNvSpPr>
            <p:nvPr/>
          </p:nvSpPr>
          <p:spPr bwMode="auto">
            <a:xfrm>
              <a:off x="1147603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1904">
              <a:extLst>
                <a:ext uri="{FF2B5EF4-FFF2-40B4-BE49-F238E27FC236}">
                  <a16:creationId xmlns:a16="http://schemas.microsoft.com/office/drawing/2014/main" id="{7A8BF9F3-E5D1-4E86-B0E5-C7E1825D2ED5}"/>
                </a:ext>
              </a:extLst>
            </p:cNvPr>
            <p:cNvSpPr>
              <a:spLocks noChangeArrowheads="1"/>
            </p:cNvSpPr>
            <p:nvPr/>
          </p:nvSpPr>
          <p:spPr bwMode="auto">
            <a:xfrm>
              <a:off x="11490326"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1905">
              <a:extLst>
                <a:ext uri="{FF2B5EF4-FFF2-40B4-BE49-F238E27FC236}">
                  <a16:creationId xmlns:a16="http://schemas.microsoft.com/office/drawing/2014/main" id="{E5E8EE0D-F958-426B-A914-5310D52FFED1}"/>
                </a:ext>
              </a:extLst>
            </p:cNvPr>
            <p:cNvSpPr>
              <a:spLocks noChangeArrowheads="1"/>
            </p:cNvSpPr>
            <p:nvPr/>
          </p:nvSpPr>
          <p:spPr bwMode="auto">
            <a:xfrm>
              <a:off x="11503026"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1906">
              <a:extLst>
                <a:ext uri="{FF2B5EF4-FFF2-40B4-BE49-F238E27FC236}">
                  <a16:creationId xmlns:a16="http://schemas.microsoft.com/office/drawing/2014/main" id="{71EE33AF-D489-45A9-8FD5-FB459AA1E72A}"/>
                </a:ext>
              </a:extLst>
            </p:cNvPr>
            <p:cNvSpPr>
              <a:spLocks noChangeArrowheads="1"/>
            </p:cNvSpPr>
            <p:nvPr/>
          </p:nvSpPr>
          <p:spPr bwMode="auto">
            <a:xfrm>
              <a:off x="1144905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907">
              <a:extLst>
                <a:ext uri="{FF2B5EF4-FFF2-40B4-BE49-F238E27FC236}">
                  <a16:creationId xmlns:a16="http://schemas.microsoft.com/office/drawing/2014/main" id="{99B05657-9AFB-406A-9BE4-3FCB9FFD843D}"/>
                </a:ext>
              </a:extLst>
            </p:cNvPr>
            <p:cNvSpPr>
              <a:spLocks noChangeArrowheads="1"/>
            </p:cNvSpPr>
            <p:nvPr/>
          </p:nvSpPr>
          <p:spPr bwMode="auto">
            <a:xfrm>
              <a:off x="11434764"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908">
              <a:extLst>
                <a:ext uri="{FF2B5EF4-FFF2-40B4-BE49-F238E27FC236}">
                  <a16:creationId xmlns:a16="http://schemas.microsoft.com/office/drawing/2014/main" id="{55A50007-8593-40F4-8FE6-C28971B7F03F}"/>
                </a:ext>
              </a:extLst>
            </p:cNvPr>
            <p:cNvSpPr>
              <a:spLocks noChangeArrowheads="1"/>
            </p:cNvSpPr>
            <p:nvPr/>
          </p:nvSpPr>
          <p:spPr bwMode="auto">
            <a:xfrm>
              <a:off x="11461751"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909">
              <a:extLst>
                <a:ext uri="{FF2B5EF4-FFF2-40B4-BE49-F238E27FC236}">
                  <a16:creationId xmlns:a16="http://schemas.microsoft.com/office/drawing/2014/main" id="{3AB63E76-8F72-4226-AAA2-B7621ED23AD3}"/>
                </a:ext>
              </a:extLst>
            </p:cNvPr>
            <p:cNvSpPr>
              <a:spLocks/>
            </p:cNvSpPr>
            <p:nvPr/>
          </p:nvSpPr>
          <p:spPr bwMode="auto">
            <a:xfrm>
              <a:off x="11583989" y="1179513"/>
              <a:ext cx="6350" cy="12700"/>
            </a:xfrm>
            <a:custGeom>
              <a:avLst/>
              <a:gdLst>
                <a:gd name="T0" fmla="*/ 7 w 9"/>
                <a:gd name="T1" fmla="*/ 0 h 21"/>
                <a:gd name="T2" fmla="*/ 2 w 9"/>
                <a:gd name="T3" fmla="*/ 3 h 21"/>
                <a:gd name="T4" fmla="*/ 3 w 9"/>
                <a:gd name="T5" fmla="*/ 9 h 21"/>
                <a:gd name="T6" fmla="*/ 0 w 9"/>
                <a:gd name="T7" fmla="*/ 17 h 21"/>
                <a:gd name="T8" fmla="*/ 5 w 9"/>
                <a:gd name="T9" fmla="*/ 21 h 21"/>
                <a:gd name="T10" fmla="*/ 9 w 9"/>
                <a:gd name="T11" fmla="*/ 9 h 21"/>
                <a:gd name="T12" fmla="*/ 7 w 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 h="21">
                  <a:moveTo>
                    <a:pt x="7" y="0"/>
                  </a:moveTo>
                  <a:lnTo>
                    <a:pt x="2" y="3"/>
                  </a:lnTo>
                  <a:cubicBezTo>
                    <a:pt x="3" y="5"/>
                    <a:pt x="3" y="7"/>
                    <a:pt x="3" y="9"/>
                  </a:cubicBezTo>
                  <a:cubicBezTo>
                    <a:pt x="3" y="12"/>
                    <a:pt x="2" y="15"/>
                    <a:pt x="0" y="17"/>
                  </a:cubicBezTo>
                  <a:lnTo>
                    <a:pt x="5" y="21"/>
                  </a:lnTo>
                  <a:cubicBezTo>
                    <a:pt x="8" y="18"/>
                    <a:pt x="9" y="13"/>
                    <a:pt x="9" y="9"/>
                  </a:cubicBezTo>
                  <a:cubicBezTo>
                    <a:pt x="9" y="6"/>
                    <a:pt x="9" y="3"/>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910">
              <a:extLst>
                <a:ext uri="{FF2B5EF4-FFF2-40B4-BE49-F238E27FC236}">
                  <a16:creationId xmlns:a16="http://schemas.microsoft.com/office/drawing/2014/main" id="{281AF082-7423-48A7-B349-0533D109A7DB}"/>
                </a:ext>
              </a:extLst>
            </p:cNvPr>
            <p:cNvSpPr>
              <a:spLocks/>
            </p:cNvSpPr>
            <p:nvPr/>
          </p:nvSpPr>
          <p:spPr bwMode="auto">
            <a:xfrm>
              <a:off x="11572876" y="1190625"/>
              <a:ext cx="12700" cy="6350"/>
            </a:xfrm>
            <a:custGeom>
              <a:avLst/>
              <a:gdLst>
                <a:gd name="T0" fmla="*/ 7 w 20"/>
                <a:gd name="T1" fmla="*/ 3 h 9"/>
                <a:gd name="T2" fmla="*/ 0 w 20"/>
                <a:gd name="T3" fmla="*/ 3 h 9"/>
                <a:gd name="T4" fmla="*/ 0 w 20"/>
                <a:gd name="T5" fmla="*/ 9 h 9"/>
                <a:gd name="T6" fmla="*/ 7 w 20"/>
                <a:gd name="T7" fmla="*/ 9 h 9"/>
                <a:gd name="T8" fmla="*/ 20 w 20"/>
                <a:gd name="T9" fmla="*/ 5 h 9"/>
                <a:gd name="T10" fmla="*/ 15 w 20"/>
                <a:gd name="T11" fmla="*/ 0 h 9"/>
                <a:gd name="T12" fmla="*/ 7 w 20"/>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20" h="9">
                  <a:moveTo>
                    <a:pt x="7" y="3"/>
                  </a:moveTo>
                  <a:lnTo>
                    <a:pt x="0" y="3"/>
                  </a:lnTo>
                  <a:lnTo>
                    <a:pt x="0" y="9"/>
                  </a:lnTo>
                  <a:lnTo>
                    <a:pt x="7" y="9"/>
                  </a:lnTo>
                  <a:cubicBezTo>
                    <a:pt x="11" y="9"/>
                    <a:pt x="16" y="8"/>
                    <a:pt x="20" y="5"/>
                  </a:cubicBezTo>
                  <a:lnTo>
                    <a:pt x="15" y="0"/>
                  </a:lnTo>
                  <a:cubicBezTo>
                    <a:pt x="13" y="2"/>
                    <a:pt x="10" y="3"/>
                    <a:pt x="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1911">
              <a:extLst>
                <a:ext uri="{FF2B5EF4-FFF2-40B4-BE49-F238E27FC236}">
                  <a16:creationId xmlns:a16="http://schemas.microsoft.com/office/drawing/2014/main" id="{A51CA7ED-A7F4-4353-9942-B7BB62E2D4C3}"/>
                </a:ext>
              </a:extLst>
            </p:cNvPr>
            <p:cNvSpPr>
              <a:spLocks noChangeArrowheads="1"/>
            </p:cNvSpPr>
            <p:nvPr/>
          </p:nvSpPr>
          <p:spPr bwMode="auto">
            <a:xfrm>
              <a:off x="11545889"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1912">
              <a:extLst>
                <a:ext uri="{FF2B5EF4-FFF2-40B4-BE49-F238E27FC236}">
                  <a16:creationId xmlns:a16="http://schemas.microsoft.com/office/drawing/2014/main" id="{1DC756C1-E069-4808-8E7E-5C8046F6E9C7}"/>
                </a:ext>
              </a:extLst>
            </p:cNvPr>
            <p:cNvSpPr>
              <a:spLocks noChangeArrowheads="1"/>
            </p:cNvSpPr>
            <p:nvPr/>
          </p:nvSpPr>
          <p:spPr bwMode="auto">
            <a:xfrm>
              <a:off x="11558589" y="1192213"/>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913">
              <a:extLst>
                <a:ext uri="{FF2B5EF4-FFF2-40B4-BE49-F238E27FC236}">
                  <a16:creationId xmlns:a16="http://schemas.microsoft.com/office/drawing/2014/main" id="{69C386EF-BD83-4BBA-A7BA-1DF6027C980F}"/>
                </a:ext>
              </a:extLst>
            </p:cNvPr>
            <p:cNvSpPr>
              <a:spLocks noChangeArrowheads="1"/>
            </p:cNvSpPr>
            <p:nvPr/>
          </p:nvSpPr>
          <p:spPr bwMode="auto">
            <a:xfrm>
              <a:off x="11531601" y="1192213"/>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914">
              <a:extLst>
                <a:ext uri="{FF2B5EF4-FFF2-40B4-BE49-F238E27FC236}">
                  <a16:creationId xmlns:a16="http://schemas.microsoft.com/office/drawing/2014/main" id="{EEB2317E-7417-4705-A322-52453EFF2056}"/>
                </a:ext>
              </a:extLst>
            </p:cNvPr>
            <p:cNvSpPr>
              <a:spLocks/>
            </p:cNvSpPr>
            <p:nvPr/>
          </p:nvSpPr>
          <p:spPr bwMode="auto">
            <a:xfrm>
              <a:off x="11269664" y="1171575"/>
              <a:ext cx="12700" cy="4763"/>
            </a:xfrm>
            <a:custGeom>
              <a:avLst/>
              <a:gdLst>
                <a:gd name="T0" fmla="*/ 1 w 19"/>
                <a:gd name="T1" fmla="*/ 7 h 7"/>
                <a:gd name="T2" fmla="*/ 19 w 19"/>
                <a:gd name="T3" fmla="*/ 7 h 7"/>
                <a:gd name="T4" fmla="*/ 19 w 19"/>
                <a:gd name="T5" fmla="*/ 0 h 7"/>
                <a:gd name="T6" fmla="*/ 1 w 19"/>
                <a:gd name="T7" fmla="*/ 0 h 7"/>
                <a:gd name="T8" fmla="*/ 0 w 19"/>
                <a:gd name="T9" fmla="*/ 0 h 7"/>
                <a:gd name="T10" fmla="*/ 0 w 19"/>
                <a:gd name="T11" fmla="*/ 7 h 7"/>
                <a:gd name="T12" fmla="*/ 1 w 1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 y="7"/>
                  </a:moveTo>
                  <a:lnTo>
                    <a:pt x="19" y="7"/>
                  </a:lnTo>
                  <a:lnTo>
                    <a:pt x="19" y="0"/>
                  </a:lnTo>
                  <a:lnTo>
                    <a:pt x="1" y="0"/>
                  </a:lnTo>
                  <a:cubicBezTo>
                    <a:pt x="1" y="0"/>
                    <a:pt x="0" y="0"/>
                    <a:pt x="0" y="0"/>
                  </a:cubicBezTo>
                  <a:lnTo>
                    <a:pt x="0" y="7"/>
                  </a:lnTo>
                  <a:cubicBezTo>
                    <a:pt x="0" y="7"/>
                    <a:pt x="1" y="7"/>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915">
              <a:extLst>
                <a:ext uri="{FF2B5EF4-FFF2-40B4-BE49-F238E27FC236}">
                  <a16:creationId xmlns:a16="http://schemas.microsoft.com/office/drawing/2014/main" id="{7061A744-A114-4737-A37F-FE1636FDB94C}"/>
                </a:ext>
              </a:extLst>
            </p:cNvPr>
            <p:cNvSpPr>
              <a:spLocks noChangeArrowheads="1"/>
            </p:cNvSpPr>
            <p:nvPr/>
          </p:nvSpPr>
          <p:spPr bwMode="auto">
            <a:xfrm>
              <a:off x="11310939"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916">
              <a:extLst>
                <a:ext uri="{FF2B5EF4-FFF2-40B4-BE49-F238E27FC236}">
                  <a16:creationId xmlns:a16="http://schemas.microsoft.com/office/drawing/2014/main" id="{DD52CCAF-DC56-40CB-A2F2-FD3FE280C1C2}"/>
                </a:ext>
              </a:extLst>
            </p:cNvPr>
            <p:cNvSpPr>
              <a:spLocks noChangeArrowheads="1"/>
            </p:cNvSpPr>
            <p:nvPr/>
          </p:nvSpPr>
          <p:spPr bwMode="auto">
            <a:xfrm>
              <a:off x="11325226"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1917">
              <a:extLst>
                <a:ext uri="{FF2B5EF4-FFF2-40B4-BE49-F238E27FC236}">
                  <a16:creationId xmlns:a16="http://schemas.microsoft.com/office/drawing/2014/main" id="{9454FAB7-3F81-4816-BE15-359EC45018E7}"/>
                </a:ext>
              </a:extLst>
            </p:cNvPr>
            <p:cNvSpPr>
              <a:spLocks noChangeArrowheads="1"/>
            </p:cNvSpPr>
            <p:nvPr/>
          </p:nvSpPr>
          <p:spPr bwMode="auto">
            <a:xfrm>
              <a:off x="11352214"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1918">
              <a:extLst>
                <a:ext uri="{FF2B5EF4-FFF2-40B4-BE49-F238E27FC236}">
                  <a16:creationId xmlns:a16="http://schemas.microsoft.com/office/drawing/2014/main" id="{C0C3BE89-AEDB-4C65-A4B5-5C13E4AF7066}"/>
                </a:ext>
              </a:extLst>
            </p:cNvPr>
            <p:cNvSpPr>
              <a:spLocks noChangeArrowheads="1"/>
            </p:cNvSpPr>
            <p:nvPr/>
          </p:nvSpPr>
          <p:spPr bwMode="auto">
            <a:xfrm>
              <a:off x="11339514"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919">
              <a:extLst>
                <a:ext uri="{FF2B5EF4-FFF2-40B4-BE49-F238E27FC236}">
                  <a16:creationId xmlns:a16="http://schemas.microsoft.com/office/drawing/2014/main" id="{00EFAA34-E8A0-4A4E-8E55-320886E540D6}"/>
                </a:ext>
              </a:extLst>
            </p:cNvPr>
            <p:cNvSpPr>
              <a:spLocks noChangeArrowheads="1"/>
            </p:cNvSpPr>
            <p:nvPr/>
          </p:nvSpPr>
          <p:spPr bwMode="auto">
            <a:xfrm>
              <a:off x="11298239"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920">
              <a:extLst>
                <a:ext uri="{FF2B5EF4-FFF2-40B4-BE49-F238E27FC236}">
                  <a16:creationId xmlns:a16="http://schemas.microsoft.com/office/drawing/2014/main" id="{CF76C6F9-07B8-4699-8A9E-BD8D39849EF4}"/>
                </a:ext>
              </a:extLst>
            </p:cNvPr>
            <p:cNvSpPr>
              <a:spLocks noChangeArrowheads="1"/>
            </p:cNvSpPr>
            <p:nvPr/>
          </p:nvSpPr>
          <p:spPr bwMode="auto">
            <a:xfrm>
              <a:off x="11366501" y="1171575"/>
              <a:ext cx="12700"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921">
              <a:extLst>
                <a:ext uri="{FF2B5EF4-FFF2-40B4-BE49-F238E27FC236}">
                  <a16:creationId xmlns:a16="http://schemas.microsoft.com/office/drawing/2014/main" id="{DECB0F62-A283-4DB3-BABC-7D8C2E7B9127}"/>
                </a:ext>
              </a:extLst>
            </p:cNvPr>
            <p:cNvSpPr>
              <a:spLocks/>
            </p:cNvSpPr>
            <p:nvPr/>
          </p:nvSpPr>
          <p:spPr bwMode="auto">
            <a:xfrm>
              <a:off x="11256964" y="1184275"/>
              <a:ext cx="9525" cy="11113"/>
            </a:xfrm>
            <a:custGeom>
              <a:avLst/>
              <a:gdLst>
                <a:gd name="T0" fmla="*/ 12 w 14"/>
                <a:gd name="T1" fmla="*/ 18 h 18"/>
                <a:gd name="T2" fmla="*/ 14 w 14"/>
                <a:gd name="T3" fmla="*/ 12 h 18"/>
                <a:gd name="T4" fmla="*/ 6 w 14"/>
                <a:gd name="T5" fmla="*/ 0 h 18"/>
                <a:gd name="T6" fmla="*/ 6 w 14"/>
                <a:gd name="T7" fmla="*/ 0 h 18"/>
                <a:gd name="T8" fmla="*/ 0 w 14"/>
                <a:gd name="T9" fmla="*/ 0 h 18"/>
                <a:gd name="T10" fmla="*/ 12 w 14"/>
                <a:gd name="T11" fmla="*/ 18 h 18"/>
              </a:gdLst>
              <a:ahLst/>
              <a:cxnLst>
                <a:cxn ang="0">
                  <a:pos x="T0" y="T1"/>
                </a:cxn>
                <a:cxn ang="0">
                  <a:pos x="T2" y="T3"/>
                </a:cxn>
                <a:cxn ang="0">
                  <a:pos x="T4" y="T5"/>
                </a:cxn>
                <a:cxn ang="0">
                  <a:pos x="T6" y="T7"/>
                </a:cxn>
                <a:cxn ang="0">
                  <a:pos x="T8" y="T9"/>
                </a:cxn>
                <a:cxn ang="0">
                  <a:pos x="T10" y="T11"/>
                </a:cxn>
              </a:cxnLst>
              <a:rect l="0" t="0" r="r" b="b"/>
              <a:pathLst>
                <a:path w="14" h="18">
                  <a:moveTo>
                    <a:pt x="12" y="18"/>
                  </a:moveTo>
                  <a:lnTo>
                    <a:pt x="14" y="12"/>
                  </a:lnTo>
                  <a:cubicBezTo>
                    <a:pt x="10" y="10"/>
                    <a:pt x="6" y="5"/>
                    <a:pt x="6" y="0"/>
                  </a:cubicBezTo>
                  <a:lnTo>
                    <a:pt x="6" y="0"/>
                  </a:lnTo>
                  <a:lnTo>
                    <a:pt x="0" y="0"/>
                  </a:lnTo>
                  <a:cubicBezTo>
                    <a:pt x="0" y="7"/>
                    <a:pt x="5" y="14"/>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922">
              <a:extLst>
                <a:ext uri="{FF2B5EF4-FFF2-40B4-BE49-F238E27FC236}">
                  <a16:creationId xmlns:a16="http://schemas.microsoft.com/office/drawing/2014/main" id="{D27D0CF4-9F15-4373-B771-4C43FBD75985}"/>
                </a:ext>
              </a:extLst>
            </p:cNvPr>
            <p:cNvSpPr>
              <a:spLocks/>
            </p:cNvSpPr>
            <p:nvPr/>
          </p:nvSpPr>
          <p:spPr bwMode="auto">
            <a:xfrm>
              <a:off x="11403014" y="1195388"/>
              <a:ext cx="1588" cy="1588"/>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23">
              <a:extLst>
                <a:ext uri="{FF2B5EF4-FFF2-40B4-BE49-F238E27FC236}">
                  <a16:creationId xmlns:a16="http://schemas.microsoft.com/office/drawing/2014/main" id="{98462911-812A-4E3D-9D2C-893A658E6EEE}"/>
                </a:ext>
              </a:extLst>
            </p:cNvPr>
            <p:cNvSpPr>
              <a:spLocks/>
            </p:cNvSpPr>
            <p:nvPr/>
          </p:nvSpPr>
          <p:spPr bwMode="auto">
            <a:xfrm>
              <a:off x="11406189" y="1192213"/>
              <a:ext cx="12700" cy="4763"/>
            </a:xfrm>
            <a:custGeom>
              <a:avLst/>
              <a:gdLst>
                <a:gd name="T0" fmla="*/ 0 w 19"/>
                <a:gd name="T1" fmla="*/ 2 h 6"/>
                <a:gd name="T2" fmla="*/ 0 w 19"/>
                <a:gd name="T3" fmla="*/ 6 h 6"/>
                <a:gd name="T4" fmla="*/ 19 w 19"/>
                <a:gd name="T5" fmla="*/ 6 h 6"/>
                <a:gd name="T6" fmla="*/ 19 w 19"/>
                <a:gd name="T7" fmla="*/ 0 h 6"/>
                <a:gd name="T8" fmla="*/ 2 w 19"/>
                <a:gd name="T9" fmla="*/ 0 h 6"/>
                <a:gd name="T10" fmla="*/ 0 w 19"/>
                <a:gd name="T11" fmla="*/ 2 h 6"/>
              </a:gdLst>
              <a:ahLst/>
              <a:cxnLst>
                <a:cxn ang="0">
                  <a:pos x="T0" y="T1"/>
                </a:cxn>
                <a:cxn ang="0">
                  <a:pos x="T2" y="T3"/>
                </a:cxn>
                <a:cxn ang="0">
                  <a:pos x="T4" y="T5"/>
                </a:cxn>
                <a:cxn ang="0">
                  <a:pos x="T6" y="T7"/>
                </a:cxn>
                <a:cxn ang="0">
                  <a:pos x="T8" y="T9"/>
                </a:cxn>
                <a:cxn ang="0">
                  <a:pos x="T10" y="T11"/>
                </a:cxn>
              </a:cxnLst>
              <a:rect l="0" t="0" r="r" b="b"/>
              <a:pathLst>
                <a:path w="19" h="6">
                  <a:moveTo>
                    <a:pt x="0" y="2"/>
                  </a:moveTo>
                  <a:lnTo>
                    <a:pt x="0" y="6"/>
                  </a:lnTo>
                  <a:lnTo>
                    <a:pt x="19" y="6"/>
                  </a:lnTo>
                  <a:lnTo>
                    <a:pt x="19" y="0"/>
                  </a:lnTo>
                  <a:lnTo>
                    <a:pt x="2"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924">
              <a:extLst>
                <a:ext uri="{FF2B5EF4-FFF2-40B4-BE49-F238E27FC236}">
                  <a16:creationId xmlns:a16="http://schemas.microsoft.com/office/drawing/2014/main" id="{4963AEFF-830A-49D9-AE74-5ABB9C17FC96}"/>
                </a:ext>
              </a:extLst>
            </p:cNvPr>
            <p:cNvSpPr>
              <a:spLocks/>
            </p:cNvSpPr>
            <p:nvPr/>
          </p:nvSpPr>
          <p:spPr bwMode="auto">
            <a:xfrm>
              <a:off x="11258551" y="1173163"/>
              <a:ext cx="9525" cy="9525"/>
            </a:xfrm>
            <a:custGeom>
              <a:avLst/>
              <a:gdLst>
                <a:gd name="T0" fmla="*/ 16 w 16"/>
                <a:gd name="T1" fmla="*/ 6 h 16"/>
                <a:gd name="T2" fmla="*/ 14 w 16"/>
                <a:gd name="T3" fmla="*/ 0 h 16"/>
                <a:gd name="T4" fmla="*/ 0 w 16"/>
                <a:gd name="T5" fmla="*/ 15 h 16"/>
                <a:gd name="T6" fmla="*/ 6 w 16"/>
                <a:gd name="T7" fmla="*/ 16 h 16"/>
                <a:gd name="T8" fmla="*/ 16 w 16"/>
                <a:gd name="T9" fmla="*/ 6 h 16"/>
              </a:gdLst>
              <a:ahLst/>
              <a:cxnLst>
                <a:cxn ang="0">
                  <a:pos x="T0" y="T1"/>
                </a:cxn>
                <a:cxn ang="0">
                  <a:pos x="T2" y="T3"/>
                </a:cxn>
                <a:cxn ang="0">
                  <a:pos x="T4" y="T5"/>
                </a:cxn>
                <a:cxn ang="0">
                  <a:pos x="T6" y="T7"/>
                </a:cxn>
                <a:cxn ang="0">
                  <a:pos x="T8" y="T9"/>
                </a:cxn>
              </a:cxnLst>
              <a:rect l="0" t="0" r="r" b="b"/>
              <a:pathLst>
                <a:path w="16" h="16">
                  <a:moveTo>
                    <a:pt x="16" y="6"/>
                  </a:moveTo>
                  <a:lnTo>
                    <a:pt x="14" y="0"/>
                  </a:lnTo>
                  <a:cubicBezTo>
                    <a:pt x="7" y="2"/>
                    <a:pt x="1" y="8"/>
                    <a:pt x="0" y="15"/>
                  </a:cubicBezTo>
                  <a:lnTo>
                    <a:pt x="6" y="16"/>
                  </a:lnTo>
                  <a:cubicBezTo>
                    <a:pt x="7" y="11"/>
                    <a:pt x="11" y="7"/>
                    <a:pt x="1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925">
              <a:extLst>
                <a:ext uri="{FF2B5EF4-FFF2-40B4-BE49-F238E27FC236}">
                  <a16:creationId xmlns:a16="http://schemas.microsoft.com/office/drawing/2014/main" id="{164AB3F9-EE3B-404D-8DB7-84C86EFF06BF}"/>
                </a:ext>
              </a:extLst>
            </p:cNvPr>
            <p:cNvSpPr>
              <a:spLocks noChangeArrowheads="1"/>
            </p:cNvSpPr>
            <p:nvPr/>
          </p:nvSpPr>
          <p:spPr bwMode="auto">
            <a:xfrm>
              <a:off x="11283951" y="1171575"/>
              <a:ext cx="1111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926">
              <a:extLst>
                <a:ext uri="{FF2B5EF4-FFF2-40B4-BE49-F238E27FC236}">
                  <a16:creationId xmlns:a16="http://schemas.microsoft.com/office/drawing/2014/main" id="{22D7D995-AC68-49C7-BFB0-CE12DC351A71}"/>
                </a:ext>
              </a:extLst>
            </p:cNvPr>
            <p:cNvSpPr>
              <a:spLocks/>
            </p:cNvSpPr>
            <p:nvPr/>
          </p:nvSpPr>
          <p:spPr bwMode="auto">
            <a:xfrm>
              <a:off x="11404601" y="1177925"/>
              <a:ext cx="12700" cy="14288"/>
            </a:xfrm>
            <a:custGeom>
              <a:avLst/>
              <a:gdLst>
                <a:gd name="T0" fmla="*/ 0 w 21"/>
                <a:gd name="T1" fmla="*/ 10 h 21"/>
                <a:gd name="T2" fmla="*/ 12 w 21"/>
                <a:gd name="T3" fmla="*/ 20 h 21"/>
                <a:gd name="T4" fmla="*/ 19 w 21"/>
                <a:gd name="T5" fmla="*/ 12 h 21"/>
                <a:gd name="T6" fmla="*/ 10 w 21"/>
                <a:gd name="T7" fmla="*/ 0 h 21"/>
                <a:gd name="T8" fmla="*/ 0 w 21"/>
                <a:gd name="T9" fmla="*/ 10 h 21"/>
              </a:gdLst>
              <a:ahLst/>
              <a:cxnLst>
                <a:cxn ang="0">
                  <a:pos x="T0" y="T1"/>
                </a:cxn>
                <a:cxn ang="0">
                  <a:pos x="T2" y="T3"/>
                </a:cxn>
                <a:cxn ang="0">
                  <a:pos x="T4" y="T5"/>
                </a:cxn>
                <a:cxn ang="0">
                  <a:pos x="T6" y="T7"/>
                </a:cxn>
                <a:cxn ang="0">
                  <a:pos x="T8" y="T9"/>
                </a:cxn>
              </a:cxnLst>
              <a:rect l="0" t="0" r="r" b="b"/>
              <a:pathLst>
                <a:path w="21" h="21">
                  <a:moveTo>
                    <a:pt x="0" y="10"/>
                  </a:moveTo>
                  <a:cubicBezTo>
                    <a:pt x="0" y="16"/>
                    <a:pt x="5" y="21"/>
                    <a:pt x="12" y="20"/>
                  </a:cubicBezTo>
                  <a:cubicBezTo>
                    <a:pt x="15" y="19"/>
                    <a:pt x="18" y="16"/>
                    <a:pt x="19" y="12"/>
                  </a:cubicBezTo>
                  <a:cubicBezTo>
                    <a:pt x="21" y="6"/>
                    <a:pt x="16" y="0"/>
                    <a:pt x="10" y="0"/>
                  </a:cubicBezTo>
                  <a:cubicBezTo>
                    <a:pt x="4" y="0"/>
                    <a:pt x="0" y="4"/>
                    <a:pt x="0" y="10"/>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927">
              <a:extLst>
                <a:ext uri="{FF2B5EF4-FFF2-40B4-BE49-F238E27FC236}">
                  <a16:creationId xmlns:a16="http://schemas.microsoft.com/office/drawing/2014/main" id="{D4C42A00-82A7-4C24-B671-056F3509CB71}"/>
                </a:ext>
              </a:extLst>
            </p:cNvPr>
            <p:cNvSpPr>
              <a:spLocks/>
            </p:cNvSpPr>
            <p:nvPr/>
          </p:nvSpPr>
          <p:spPr bwMode="auto">
            <a:xfrm>
              <a:off x="10812464" y="1035050"/>
              <a:ext cx="58738" cy="90488"/>
            </a:xfrm>
            <a:custGeom>
              <a:avLst/>
              <a:gdLst>
                <a:gd name="T0" fmla="*/ 68 w 94"/>
                <a:gd name="T1" fmla="*/ 54 h 143"/>
                <a:gd name="T2" fmla="*/ 85 w 94"/>
                <a:gd name="T3" fmla="*/ 75 h 143"/>
                <a:gd name="T4" fmla="*/ 85 w 94"/>
                <a:gd name="T5" fmla="*/ 129 h 143"/>
                <a:gd name="T6" fmla="*/ 87 w 94"/>
                <a:gd name="T7" fmla="*/ 143 h 143"/>
                <a:gd name="T8" fmla="*/ 94 w 94"/>
                <a:gd name="T9" fmla="*/ 116 h 143"/>
                <a:gd name="T10" fmla="*/ 94 w 94"/>
                <a:gd name="T11" fmla="*/ 59 h 143"/>
                <a:gd name="T12" fmla="*/ 87 w 94"/>
                <a:gd name="T13" fmla="*/ 48 h 143"/>
                <a:gd name="T14" fmla="*/ 55 w 94"/>
                <a:gd name="T15" fmla="*/ 9 h 143"/>
                <a:gd name="T16" fmla="*/ 53 w 94"/>
                <a:gd name="T17" fmla="*/ 0 h 143"/>
                <a:gd name="T18" fmla="*/ 0 w 94"/>
                <a:gd name="T19" fmla="*/ 0 h 143"/>
                <a:gd name="T20" fmla="*/ 68 w 94"/>
                <a:gd name="T21" fmla="*/ 5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43">
                  <a:moveTo>
                    <a:pt x="68" y="54"/>
                  </a:moveTo>
                  <a:cubicBezTo>
                    <a:pt x="78" y="56"/>
                    <a:pt x="85" y="65"/>
                    <a:pt x="85" y="75"/>
                  </a:cubicBezTo>
                  <a:lnTo>
                    <a:pt x="85" y="129"/>
                  </a:lnTo>
                  <a:cubicBezTo>
                    <a:pt x="85" y="134"/>
                    <a:pt x="86" y="138"/>
                    <a:pt x="87" y="143"/>
                  </a:cubicBezTo>
                  <a:cubicBezTo>
                    <a:pt x="91" y="135"/>
                    <a:pt x="94" y="126"/>
                    <a:pt x="94" y="116"/>
                  </a:cubicBezTo>
                  <a:lnTo>
                    <a:pt x="94" y="59"/>
                  </a:lnTo>
                  <a:cubicBezTo>
                    <a:pt x="94" y="55"/>
                    <a:pt x="92" y="50"/>
                    <a:pt x="87" y="48"/>
                  </a:cubicBezTo>
                  <a:cubicBezTo>
                    <a:pt x="71" y="40"/>
                    <a:pt x="60" y="26"/>
                    <a:pt x="55" y="9"/>
                  </a:cubicBezTo>
                  <a:lnTo>
                    <a:pt x="53" y="0"/>
                  </a:lnTo>
                  <a:lnTo>
                    <a:pt x="0" y="0"/>
                  </a:lnTo>
                  <a:cubicBezTo>
                    <a:pt x="13" y="27"/>
                    <a:pt x="38" y="47"/>
                    <a:pt x="68" y="54"/>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928">
              <a:extLst>
                <a:ext uri="{FF2B5EF4-FFF2-40B4-BE49-F238E27FC236}">
                  <a16:creationId xmlns:a16="http://schemas.microsoft.com/office/drawing/2014/main" id="{285B92CF-42F3-4189-B1AD-AB00CBB37306}"/>
                </a:ext>
              </a:extLst>
            </p:cNvPr>
            <p:cNvSpPr>
              <a:spLocks/>
            </p:cNvSpPr>
            <p:nvPr/>
          </p:nvSpPr>
          <p:spPr bwMode="auto">
            <a:xfrm>
              <a:off x="11666539" y="1189038"/>
              <a:ext cx="23813" cy="28575"/>
            </a:xfrm>
            <a:custGeom>
              <a:avLst/>
              <a:gdLst>
                <a:gd name="T0" fmla="*/ 40 w 40"/>
                <a:gd name="T1" fmla="*/ 11 h 46"/>
                <a:gd name="T2" fmla="*/ 16 w 40"/>
                <a:gd name="T3" fmla="*/ 0 h 46"/>
                <a:gd name="T4" fmla="*/ 0 w 40"/>
                <a:gd name="T5" fmla="*/ 36 h 46"/>
                <a:gd name="T6" fmla="*/ 23 w 40"/>
                <a:gd name="T7" fmla="*/ 46 h 46"/>
                <a:gd name="T8" fmla="*/ 40 w 40"/>
                <a:gd name="T9" fmla="*/ 11 h 46"/>
              </a:gdLst>
              <a:ahLst/>
              <a:cxnLst>
                <a:cxn ang="0">
                  <a:pos x="T0" y="T1"/>
                </a:cxn>
                <a:cxn ang="0">
                  <a:pos x="T2" y="T3"/>
                </a:cxn>
                <a:cxn ang="0">
                  <a:pos x="T4" y="T5"/>
                </a:cxn>
                <a:cxn ang="0">
                  <a:pos x="T6" y="T7"/>
                </a:cxn>
                <a:cxn ang="0">
                  <a:pos x="T8" y="T9"/>
                </a:cxn>
              </a:cxnLst>
              <a:rect l="0" t="0" r="r" b="b"/>
              <a:pathLst>
                <a:path w="40" h="46">
                  <a:moveTo>
                    <a:pt x="40" y="11"/>
                  </a:moveTo>
                  <a:lnTo>
                    <a:pt x="16" y="0"/>
                  </a:lnTo>
                  <a:lnTo>
                    <a:pt x="0" y="36"/>
                  </a:lnTo>
                  <a:lnTo>
                    <a:pt x="23" y="46"/>
                  </a:lnTo>
                  <a:lnTo>
                    <a:pt x="40" y="11"/>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929">
              <a:extLst>
                <a:ext uri="{FF2B5EF4-FFF2-40B4-BE49-F238E27FC236}">
                  <a16:creationId xmlns:a16="http://schemas.microsoft.com/office/drawing/2014/main" id="{F88430C4-0BA2-420E-A66A-0252949A163C}"/>
                </a:ext>
              </a:extLst>
            </p:cNvPr>
            <p:cNvSpPr>
              <a:spLocks/>
            </p:cNvSpPr>
            <p:nvPr/>
          </p:nvSpPr>
          <p:spPr bwMode="auto">
            <a:xfrm>
              <a:off x="11687176" y="1173163"/>
              <a:ext cx="38100" cy="55563"/>
            </a:xfrm>
            <a:custGeom>
              <a:avLst/>
              <a:gdLst>
                <a:gd name="T0" fmla="*/ 58 w 58"/>
                <a:gd name="T1" fmla="*/ 11 h 86"/>
                <a:gd name="T2" fmla="*/ 35 w 58"/>
                <a:gd name="T3" fmla="*/ 0 h 86"/>
                <a:gd name="T4" fmla="*/ 0 w 58"/>
                <a:gd name="T5" fmla="*/ 75 h 86"/>
                <a:gd name="T6" fmla="*/ 24 w 58"/>
                <a:gd name="T7" fmla="*/ 86 h 86"/>
                <a:gd name="T8" fmla="*/ 58 w 58"/>
                <a:gd name="T9" fmla="*/ 11 h 86"/>
              </a:gdLst>
              <a:ahLst/>
              <a:cxnLst>
                <a:cxn ang="0">
                  <a:pos x="T0" y="T1"/>
                </a:cxn>
                <a:cxn ang="0">
                  <a:pos x="T2" y="T3"/>
                </a:cxn>
                <a:cxn ang="0">
                  <a:pos x="T4" y="T5"/>
                </a:cxn>
                <a:cxn ang="0">
                  <a:pos x="T6" y="T7"/>
                </a:cxn>
                <a:cxn ang="0">
                  <a:pos x="T8" y="T9"/>
                </a:cxn>
              </a:cxnLst>
              <a:rect l="0" t="0" r="r" b="b"/>
              <a:pathLst>
                <a:path w="58" h="86">
                  <a:moveTo>
                    <a:pt x="58" y="11"/>
                  </a:moveTo>
                  <a:lnTo>
                    <a:pt x="35" y="0"/>
                  </a:lnTo>
                  <a:lnTo>
                    <a:pt x="0" y="75"/>
                  </a:lnTo>
                  <a:lnTo>
                    <a:pt x="24" y="86"/>
                  </a:lnTo>
                  <a:lnTo>
                    <a:pt x="58" y="11"/>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930">
              <a:extLst>
                <a:ext uri="{FF2B5EF4-FFF2-40B4-BE49-F238E27FC236}">
                  <a16:creationId xmlns:a16="http://schemas.microsoft.com/office/drawing/2014/main" id="{0148B3EE-826E-427B-A553-C626DB4313E7}"/>
                </a:ext>
              </a:extLst>
            </p:cNvPr>
            <p:cNvSpPr>
              <a:spLocks/>
            </p:cNvSpPr>
            <p:nvPr/>
          </p:nvSpPr>
          <p:spPr bwMode="auto">
            <a:xfrm>
              <a:off x="11710989" y="1163638"/>
              <a:ext cx="46038" cy="74613"/>
            </a:xfrm>
            <a:custGeom>
              <a:avLst/>
              <a:gdLst>
                <a:gd name="T0" fmla="*/ 73 w 73"/>
                <a:gd name="T1" fmla="*/ 11 h 118"/>
                <a:gd name="T2" fmla="*/ 49 w 73"/>
                <a:gd name="T3" fmla="*/ 0 h 118"/>
                <a:gd name="T4" fmla="*/ 0 w 73"/>
                <a:gd name="T5" fmla="*/ 107 h 118"/>
                <a:gd name="T6" fmla="*/ 23 w 73"/>
                <a:gd name="T7" fmla="*/ 118 h 118"/>
                <a:gd name="T8" fmla="*/ 73 w 73"/>
                <a:gd name="T9" fmla="*/ 11 h 118"/>
              </a:gdLst>
              <a:ahLst/>
              <a:cxnLst>
                <a:cxn ang="0">
                  <a:pos x="T0" y="T1"/>
                </a:cxn>
                <a:cxn ang="0">
                  <a:pos x="T2" y="T3"/>
                </a:cxn>
                <a:cxn ang="0">
                  <a:pos x="T4" y="T5"/>
                </a:cxn>
                <a:cxn ang="0">
                  <a:pos x="T6" y="T7"/>
                </a:cxn>
                <a:cxn ang="0">
                  <a:pos x="T8" y="T9"/>
                </a:cxn>
              </a:cxnLst>
              <a:rect l="0" t="0" r="r" b="b"/>
              <a:pathLst>
                <a:path w="73" h="118">
                  <a:moveTo>
                    <a:pt x="73" y="11"/>
                  </a:moveTo>
                  <a:lnTo>
                    <a:pt x="49" y="0"/>
                  </a:lnTo>
                  <a:lnTo>
                    <a:pt x="0" y="107"/>
                  </a:lnTo>
                  <a:lnTo>
                    <a:pt x="23" y="118"/>
                  </a:lnTo>
                  <a:lnTo>
                    <a:pt x="73" y="11"/>
                  </a:lnTo>
                  <a:close/>
                </a:path>
              </a:pathLst>
            </a:custGeom>
            <a:solidFill>
              <a:srgbClr val="C446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931">
              <a:extLst>
                <a:ext uri="{FF2B5EF4-FFF2-40B4-BE49-F238E27FC236}">
                  <a16:creationId xmlns:a16="http://schemas.microsoft.com/office/drawing/2014/main" id="{CA263F4D-3165-4B1F-8758-C7BE1F7A8A8C}"/>
                </a:ext>
              </a:extLst>
            </p:cNvPr>
            <p:cNvSpPr>
              <a:spLocks/>
            </p:cNvSpPr>
            <p:nvPr/>
          </p:nvSpPr>
          <p:spPr bwMode="auto">
            <a:xfrm>
              <a:off x="11612564" y="1206500"/>
              <a:ext cx="20638" cy="25400"/>
            </a:xfrm>
            <a:custGeom>
              <a:avLst/>
              <a:gdLst>
                <a:gd name="T0" fmla="*/ 20 w 33"/>
                <a:gd name="T1" fmla="*/ 0 h 39"/>
                <a:gd name="T2" fmla="*/ 0 w 33"/>
                <a:gd name="T3" fmla="*/ 9 h 39"/>
                <a:gd name="T4" fmla="*/ 13 w 33"/>
                <a:gd name="T5" fmla="*/ 39 h 39"/>
                <a:gd name="T6" fmla="*/ 33 w 33"/>
                <a:gd name="T7" fmla="*/ 30 h 39"/>
                <a:gd name="T8" fmla="*/ 20 w 33"/>
                <a:gd name="T9" fmla="*/ 0 h 39"/>
              </a:gdLst>
              <a:ahLst/>
              <a:cxnLst>
                <a:cxn ang="0">
                  <a:pos x="T0" y="T1"/>
                </a:cxn>
                <a:cxn ang="0">
                  <a:pos x="T2" y="T3"/>
                </a:cxn>
                <a:cxn ang="0">
                  <a:pos x="T4" y="T5"/>
                </a:cxn>
                <a:cxn ang="0">
                  <a:pos x="T6" y="T7"/>
                </a:cxn>
                <a:cxn ang="0">
                  <a:pos x="T8" y="T9"/>
                </a:cxn>
              </a:cxnLst>
              <a:rect l="0" t="0" r="r" b="b"/>
              <a:pathLst>
                <a:path w="33" h="39">
                  <a:moveTo>
                    <a:pt x="20" y="0"/>
                  </a:moveTo>
                  <a:lnTo>
                    <a:pt x="0" y="9"/>
                  </a:lnTo>
                  <a:lnTo>
                    <a:pt x="13" y="39"/>
                  </a:lnTo>
                  <a:lnTo>
                    <a:pt x="33" y="30"/>
                  </a:lnTo>
                  <a:lnTo>
                    <a:pt x="20" y="0"/>
                  </a:lnTo>
                  <a:close/>
                </a:path>
              </a:pathLst>
            </a:custGeom>
            <a:solidFill>
              <a:srgbClr val="DF6C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932">
              <a:extLst>
                <a:ext uri="{FF2B5EF4-FFF2-40B4-BE49-F238E27FC236}">
                  <a16:creationId xmlns:a16="http://schemas.microsoft.com/office/drawing/2014/main" id="{6BC67B2A-D86A-4A6A-9A3D-82F3E278FA22}"/>
                </a:ext>
              </a:extLst>
            </p:cNvPr>
            <p:cNvSpPr>
              <a:spLocks/>
            </p:cNvSpPr>
            <p:nvPr/>
          </p:nvSpPr>
          <p:spPr bwMode="auto">
            <a:xfrm>
              <a:off x="11622089" y="1176338"/>
              <a:ext cx="30163" cy="47625"/>
            </a:xfrm>
            <a:custGeom>
              <a:avLst/>
              <a:gdLst>
                <a:gd name="T0" fmla="*/ 20 w 49"/>
                <a:gd name="T1" fmla="*/ 0 h 74"/>
                <a:gd name="T2" fmla="*/ 0 w 49"/>
                <a:gd name="T3" fmla="*/ 9 h 74"/>
                <a:gd name="T4" fmla="*/ 29 w 49"/>
                <a:gd name="T5" fmla="*/ 74 h 74"/>
                <a:gd name="T6" fmla="*/ 49 w 49"/>
                <a:gd name="T7" fmla="*/ 65 h 74"/>
                <a:gd name="T8" fmla="*/ 20 w 49"/>
                <a:gd name="T9" fmla="*/ 0 h 74"/>
              </a:gdLst>
              <a:ahLst/>
              <a:cxnLst>
                <a:cxn ang="0">
                  <a:pos x="T0" y="T1"/>
                </a:cxn>
                <a:cxn ang="0">
                  <a:pos x="T2" y="T3"/>
                </a:cxn>
                <a:cxn ang="0">
                  <a:pos x="T4" y="T5"/>
                </a:cxn>
                <a:cxn ang="0">
                  <a:pos x="T6" y="T7"/>
                </a:cxn>
                <a:cxn ang="0">
                  <a:pos x="T8" y="T9"/>
                </a:cxn>
              </a:cxnLst>
              <a:rect l="0" t="0" r="r" b="b"/>
              <a:pathLst>
                <a:path w="49" h="74">
                  <a:moveTo>
                    <a:pt x="20" y="0"/>
                  </a:moveTo>
                  <a:lnTo>
                    <a:pt x="0" y="9"/>
                  </a:lnTo>
                  <a:lnTo>
                    <a:pt x="29" y="74"/>
                  </a:lnTo>
                  <a:lnTo>
                    <a:pt x="49" y="65"/>
                  </a:lnTo>
                  <a:lnTo>
                    <a:pt x="20" y="0"/>
                  </a:ln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933">
              <a:extLst>
                <a:ext uri="{FF2B5EF4-FFF2-40B4-BE49-F238E27FC236}">
                  <a16:creationId xmlns:a16="http://schemas.microsoft.com/office/drawing/2014/main" id="{6271D1A0-DCC0-4E22-8BB7-0571C664774D}"/>
                </a:ext>
              </a:extLst>
            </p:cNvPr>
            <p:cNvSpPr>
              <a:spLocks/>
            </p:cNvSpPr>
            <p:nvPr/>
          </p:nvSpPr>
          <p:spPr bwMode="auto">
            <a:xfrm>
              <a:off x="11633201" y="1149350"/>
              <a:ext cx="39688" cy="65088"/>
            </a:xfrm>
            <a:custGeom>
              <a:avLst/>
              <a:gdLst>
                <a:gd name="T0" fmla="*/ 20 w 61"/>
                <a:gd name="T1" fmla="*/ 0 h 102"/>
                <a:gd name="T2" fmla="*/ 0 w 61"/>
                <a:gd name="T3" fmla="*/ 9 h 102"/>
                <a:gd name="T4" fmla="*/ 40 w 61"/>
                <a:gd name="T5" fmla="*/ 102 h 102"/>
                <a:gd name="T6" fmla="*/ 61 w 61"/>
                <a:gd name="T7" fmla="*/ 93 h 102"/>
                <a:gd name="T8" fmla="*/ 20 w 61"/>
                <a:gd name="T9" fmla="*/ 0 h 102"/>
              </a:gdLst>
              <a:ahLst/>
              <a:cxnLst>
                <a:cxn ang="0">
                  <a:pos x="T0" y="T1"/>
                </a:cxn>
                <a:cxn ang="0">
                  <a:pos x="T2" y="T3"/>
                </a:cxn>
                <a:cxn ang="0">
                  <a:pos x="T4" y="T5"/>
                </a:cxn>
                <a:cxn ang="0">
                  <a:pos x="T6" y="T7"/>
                </a:cxn>
                <a:cxn ang="0">
                  <a:pos x="T8" y="T9"/>
                </a:cxn>
              </a:cxnLst>
              <a:rect l="0" t="0" r="r" b="b"/>
              <a:pathLst>
                <a:path w="61" h="102">
                  <a:moveTo>
                    <a:pt x="20" y="0"/>
                  </a:moveTo>
                  <a:lnTo>
                    <a:pt x="0" y="9"/>
                  </a:lnTo>
                  <a:lnTo>
                    <a:pt x="40" y="102"/>
                  </a:lnTo>
                  <a:lnTo>
                    <a:pt x="61" y="93"/>
                  </a:lnTo>
                  <a:lnTo>
                    <a:pt x="20" y="0"/>
                  </a:lnTo>
                  <a:close/>
                </a:path>
              </a:pathLst>
            </a:custGeom>
            <a:solidFill>
              <a:srgbClr val="459B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934">
              <a:extLst>
                <a:ext uri="{FF2B5EF4-FFF2-40B4-BE49-F238E27FC236}">
                  <a16:creationId xmlns:a16="http://schemas.microsoft.com/office/drawing/2014/main" id="{2E2374BD-DAE0-47CB-A295-BB0FB328E325}"/>
                </a:ext>
              </a:extLst>
            </p:cNvPr>
            <p:cNvSpPr>
              <a:spLocks noChangeArrowheads="1"/>
            </p:cNvSpPr>
            <p:nvPr/>
          </p:nvSpPr>
          <p:spPr bwMode="auto">
            <a:xfrm>
              <a:off x="11606214" y="1219200"/>
              <a:ext cx="96838"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935">
              <a:extLst>
                <a:ext uri="{FF2B5EF4-FFF2-40B4-BE49-F238E27FC236}">
                  <a16:creationId xmlns:a16="http://schemas.microsoft.com/office/drawing/2014/main" id="{76DB8F16-C4BD-4A57-934B-6CECBF650C44}"/>
                </a:ext>
              </a:extLst>
            </p:cNvPr>
            <p:cNvSpPr>
              <a:spLocks noChangeArrowheads="1"/>
            </p:cNvSpPr>
            <p:nvPr/>
          </p:nvSpPr>
          <p:spPr bwMode="auto">
            <a:xfrm>
              <a:off x="11703051" y="1219200"/>
              <a:ext cx="44450" cy="650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36">
              <a:extLst>
                <a:ext uri="{FF2B5EF4-FFF2-40B4-BE49-F238E27FC236}">
                  <a16:creationId xmlns:a16="http://schemas.microsoft.com/office/drawing/2014/main" id="{E36D6E01-50B3-45F5-B195-FCFB968BF0B0}"/>
                </a:ext>
              </a:extLst>
            </p:cNvPr>
            <p:cNvSpPr>
              <a:spLocks/>
            </p:cNvSpPr>
            <p:nvPr/>
          </p:nvSpPr>
          <p:spPr bwMode="auto">
            <a:xfrm>
              <a:off x="11703051" y="1195388"/>
              <a:ext cx="61913" cy="23813"/>
            </a:xfrm>
            <a:custGeom>
              <a:avLst/>
              <a:gdLst>
                <a:gd name="T0" fmla="*/ 97 w 97"/>
                <a:gd name="T1" fmla="*/ 0 h 36"/>
                <a:gd name="T2" fmla="*/ 25 w 97"/>
                <a:gd name="T3" fmla="*/ 0 h 36"/>
                <a:gd name="T4" fmla="*/ 0 w 97"/>
                <a:gd name="T5" fmla="*/ 36 h 36"/>
                <a:gd name="T6" fmla="*/ 71 w 97"/>
                <a:gd name="T7" fmla="*/ 36 h 36"/>
                <a:gd name="T8" fmla="*/ 97 w 97"/>
                <a:gd name="T9" fmla="*/ 0 h 36"/>
              </a:gdLst>
              <a:ahLst/>
              <a:cxnLst>
                <a:cxn ang="0">
                  <a:pos x="T0" y="T1"/>
                </a:cxn>
                <a:cxn ang="0">
                  <a:pos x="T2" y="T3"/>
                </a:cxn>
                <a:cxn ang="0">
                  <a:pos x="T4" y="T5"/>
                </a:cxn>
                <a:cxn ang="0">
                  <a:pos x="T6" y="T7"/>
                </a:cxn>
                <a:cxn ang="0">
                  <a:pos x="T8" y="T9"/>
                </a:cxn>
              </a:cxnLst>
              <a:rect l="0" t="0" r="r" b="b"/>
              <a:pathLst>
                <a:path w="97" h="36">
                  <a:moveTo>
                    <a:pt x="97" y="0"/>
                  </a:moveTo>
                  <a:lnTo>
                    <a:pt x="25" y="0"/>
                  </a:lnTo>
                  <a:lnTo>
                    <a:pt x="0" y="36"/>
                  </a:lnTo>
                  <a:lnTo>
                    <a:pt x="71" y="36"/>
                  </a:lnTo>
                  <a:lnTo>
                    <a:pt x="9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937">
              <a:extLst>
                <a:ext uri="{FF2B5EF4-FFF2-40B4-BE49-F238E27FC236}">
                  <a16:creationId xmlns:a16="http://schemas.microsoft.com/office/drawing/2014/main" id="{9CC2AEE9-F3E3-4C52-B19F-317A2DAEAA96}"/>
                </a:ext>
              </a:extLst>
            </p:cNvPr>
            <p:cNvSpPr>
              <a:spLocks/>
            </p:cNvSpPr>
            <p:nvPr/>
          </p:nvSpPr>
          <p:spPr bwMode="auto">
            <a:xfrm>
              <a:off x="11591926" y="1198563"/>
              <a:ext cx="111125" cy="20638"/>
            </a:xfrm>
            <a:custGeom>
              <a:avLst/>
              <a:gdLst>
                <a:gd name="T0" fmla="*/ 154 w 176"/>
                <a:gd name="T1" fmla="*/ 0 h 32"/>
                <a:gd name="T2" fmla="*/ 0 w 176"/>
                <a:gd name="T3" fmla="*/ 0 h 32"/>
                <a:gd name="T4" fmla="*/ 22 w 176"/>
                <a:gd name="T5" fmla="*/ 32 h 32"/>
                <a:gd name="T6" fmla="*/ 176 w 176"/>
                <a:gd name="T7" fmla="*/ 32 h 32"/>
                <a:gd name="T8" fmla="*/ 154 w 176"/>
                <a:gd name="T9" fmla="*/ 0 h 32"/>
              </a:gdLst>
              <a:ahLst/>
              <a:cxnLst>
                <a:cxn ang="0">
                  <a:pos x="T0" y="T1"/>
                </a:cxn>
                <a:cxn ang="0">
                  <a:pos x="T2" y="T3"/>
                </a:cxn>
                <a:cxn ang="0">
                  <a:pos x="T4" y="T5"/>
                </a:cxn>
                <a:cxn ang="0">
                  <a:pos x="T6" y="T7"/>
                </a:cxn>
                <a:cxn ang="0">
                  <a:pos x="T8" y="T9"/>
                </a:cxn>
              </a:cxnLst>
              <a:rect l="0" t="0" r="r" b="b"/>
              <a:pathLst>
                <a:path w="176" h="32">
                  <a:moveTo>
                    <a:pt x="154" y="0"/>
                  </a:moveTo>
                  <a:lnTo>
                    <a:pt x="0" y="0"/>
                  </a:lnTo>
                  <a:lnTo>
                    <a:pt x="22" y="32"/>
                  </a:lnTo>
                  <a:lnTo>
                    <a:pt x="176" y="32"/>
                  </a:lnTo>
                  <a:lnTo>
                    <a:pt x="154"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938">
              <a:extLst>
                <a:ext uri="{FF2B5EF4-FFF2-40B4-BE49-F238E27FC236}">
                  <a16:creationId xmlns:a16="http://schemas.microsoft.com/office/drawing/2014/main" id="{484968D1-6788-40D8-8EE6-56CCA5AC89A4}"/>
                </a:ext>
              </a:extLst>
            </p:cNvPr>
            <p:cNvSpPr>
              <a:spLocks/>
            </p:cNvSpPr>
            <p:nvPr/>
          </p:nvSpPr>
          <p:spPr bwMode="auto">
            <a:xfrm>
              <a:off x="10901364" y="1017588"/>
              <a:ext cx="487363" cy="193675"/>
            </a:xfrm>
            <a:custGeom>
              <a:avLst/>
              <a:gdLst>
                <a:gd name="T0" fmla="*/ 672 w 770"/>
                <a:gd name="T1" fmla="*/ 110 h 307"/>
                <a:gd name="T2" fmla="*/ 640 w 770"/>
                <a:gd name="T3" fmla="*/ 116 h 307"/>
                <a:gd name="T4" fmla="*/ 640 w 770"/>
                <a:gd name="T5" fmla="*/ 104 h 307"/>
                <a:gd name="T6" fmla="*/ 552 w 770"/>
                <a:gd name="T7" fmla="*/ 15 h 307"/>
                <a:gd name="T8" fmla="*/ 470 w 770"/>
                <a:gd name="T9" fmla="*/ 69 h 307"/>
                <a:gd name="T10" fmla="*/ 342 w 770"/>
                <a:gd name="T11" fmla="*/ 0 h 307"/>
                <a:gd name="T12" fmla="*/ 189 w 770"/>
                <a:gd name="T13" fmla="*/ 140 h 307"/>
                <a:gd name="T14" fmla="*/ 105 w 770"/>
                <a:gd name="T15" fmla="*/ 97 h 307"/>
                <a:gd name="T16" fmla="*/ 0 w 770"/>
                <a:gd name="T17" fmla="*/ 202 h 307"/>
                <a:gd name="T18" fmla="*/ 105 w 770"/>
                <a:gd name="T19" fmla="*/ 307 h 307"/>
                <a:gd name="T20" fmla="*/ 672 w 770"/>
                <a:gd name="T21" fmla="*/ 307 h 307"/>
                <a:gd name="T22" fmla="*/ 770 w 770"/>
                <a:gd name="T23" fmla="*/ 208 h 307"/>
                <a:gd name="T24" fmla="*/ 672 w 770"/>
                <a:gd name="T25" fmla="*/ 1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307">
                  <a:moveTo>
                    <a:pt x="672" y="110"/>
                  </a:moveTo>
                  <a:cubicBezTo>
                    <a:pt x="661" y="110"/>
                    <a:pt x="650" y="112"/>
                    <a:pt x="640" y="116"/>
                  </a:cubicBezTo>
                  <a:cubicBezTo>
                    <a:pt x="640" y="112"/>
                    <a:pt x="640" y="108"/>
                    <a:pt x="640" y="104"/>
                  </a:cubicBezTo>
                  <a:cubicBezTo>
                    <a:pt x="640" y="55"/>
                    <a:pt x="601" y="15"/>
                    <a:pt x="552" y="15"/>
                  </a:cubicBezTo>
                  <a:cubicBezTo>
                    <a:pt x="515" y="15"/>
                    <a:pt x="483" y="37"/>
                    <a:pt x="470" y="69"/>
                  </a:cubicBezTo>
                  <a:cubicBezTo>
                    <a:pt x="442" y="27"/>
                    <a:pt x="395" y="0"/>
                    <a:pt x="342" y="0"/>
                  </a:cubicBezTo>
                  <a:cubicBezTo>
                    <a:pt x="261" y="0"/>
                    <a:pt x="196" y="61"/>
                    <a:pt x="189" y="140"/>
                  </a:cubicBezTo>
                  <a:cubicBezTo>
                    <a:pt x="170" y="114"/>
                    <a:pt x="139" y="97"/>
                    <a:pt x="105" y="97"/>
                  </a:cubicBezTo>
                  <a:cubicBezTo>
                    <a:pt x="47" y="97"/>
                    <a:pt x="0" y="144"/>
                    <a:pt x="0" y="202"/>
                  </a:cubicBezTo>
                  <a:cubicBezTo>
                    <a:pt x="0" y="260"/>
                    <a:pt x="47" y="307"/>
                    <a:pt x="105" y="307"/>
                  </a:cubicBezTo>
                  <a:lnTo>
                    <a:pt x="672" y="307"/>
                  </a:lnTo>
                  <a:cubicBezTo>
                    <a:pt x="726" y="307"/>
                    <a:pt x="770" y="263"/>
                    <a:pt x="770" y="208"/>
                  </a:cubicBezTo>
                  <a:cubicBezTo>
                    <a:pt x="770" y="154"/>
                    <a:pt x="726" y="110"/>
                    <a:pt x="672" y="1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939">
              <a:extLst>
                <a:ext uri="{FF2B5EF4-FFF2-40B4-BE49-F238E27FC236}">
                  <a16:creationId xmlns:a16="http://schemas.microsoft.com/office/drawing/2014/main" id="{7F630175-944B-4F8C-AA3B-AC5FAD149D1F}"/>
                </a:ext>
              </a:extLst>
            </p:cNvPr>
            <p:cNvSpPr>
              <a:spLocks noChangeArrowheads="1"/>
            </p:cNvSpPr>
            <p:nvPr/>
          </p:nvSpPr>
          <p:spPr bwMode="auto">
            <a:xfrm>
              <a:off x="10829926" y="781050"/>
              <a:ext cx="90488" cy="141288"/>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940">
              <a:extLst>
                <a:ext uri="{FF2B5EF4-FFF2-40B4-BE49-F238E27FC236}">
                  <a16:creationId xmlns:a16="http://schemas.microsoft.com/office/drawing/2014/main" id="{A096CC62-4B02-4F3D-8930-84E48C9CCA3E}"/>
                </a:ext>
              </a:extLst>
            </p:cNvPr>
            <p:cNvSpPr>
              <a:spLocks/>
            </p:cNvSpPr>
            <p:nvPr/>
          </p:nvSpPr>
          <p:spPr bwMode="auto">
            <a:xfrm>
              <a:off x="10825164" y="781050"/>
              <a:ext cx="101600" cy="142875"/>
            </a:xfrm>
            <a:custGeom>
              <a:avLst/>
              <a:gdLst>
                <a:gd name="T0" fmla="*/ 160 w 160"/>
                <a:gd name="T1" fmla="*/ 13 h 225"/>
                <a:gd name="T2" fmla="*/ 52 w 160"/>
                <a:gd name="T3" fmla="*/ 5 h 225"/>
                <a:gd name="T4" fmla="*/ 8 w 160"/>
                <a:gd name="T5" fmla="*/ 0 h 225"/>
                <a:gd name="T6" fmla="*/ 0 w 160"/>
                <a:gd name="T7" fmla="*/ 13 h 225"/>
                <a:gd name="T8" fmla="*/ 8 w 160"/>
                <a:gd name="T9" fmla="*/ 34 h 225"/>
                <a:gd name="T10" fmla="*/ 8 w 160"/>
                <a:gd name="T11" fmla="*/ 50 h 225"/>
                <a:gd name="T12" fmla="*/ 0 w 160"/>
                <a:gd name="T13" fmla="*/ 72 h 225"/>
                <a:gd name="T14" fmla="*/ 8 w 160"/>
                <a:gd name="T15" fmla="*/ 93 h 225"/>
                <a:gd name="T16" fmla="*/ 8 w 160"/>
                <a:gd name="T17" fmla="*/ 109 h 225"/>
                <a:gd name="T18" fmla="*/ 0 w 160"/>
                <a:gd name="T19" fmla="*/ 130 h 225"/>
                <a:gd name="T20" fmla="*/ 8 w 160"/>
                <a:gd name="T21" fmla="*/ 151 h 225"/>
                <a:gd name="T22" fmla="*/ 8 w 160"/>
                <a:gd name="T23" fmla="*/ 167 h 225"/>
                <a:gd name="T24" fmla="*/ 0 w 160"/>
                <a:gd name="T25" fmla="*/ 188 h 225"/>
                <a:gd name="T26" fmla="*/ 8 w 160"/>
                <a:gd name="T27" fmla="*/ 209 h 225"/>
                <a:gd name="T28" fmla="*/ 8 w 160"/>
                <a:gd name="T29" fmla="*/ 225 h 225"/>
                <a:gd name="T30" fmla="*/ 160 w 160"/>
                <a:gd name="T31" fmla="*/ 217 h 225"/>
                <a:gd name="T32" fmla="*/ 52 w 160"/>
                <a:gd name="T33" fmla="*/ 209 h 225"/>
                <a:gd name="T34" fmla="*/ 152 w 160"/>
                <a:gd name="T35" fmla="*/ 196 h 225"/>
                <a:gd name="T36" fmla="*/ 152 w 160"/>
                <a:gd name="T37" fmla="*/ 180 h 225"/>
                <a:gd name="T38" fmla="*/ 52 w 160"/>
                <a:gd name="T39" fmla="*/ 167 h 225"/>
                <a:gd name="T40" fmla="*/ 160 w 160"/>
                <a:gd name="T41" fmla="*/ 159 h 225"/>
                <a:gd name="T42" fmla="*/ 52 w 160"/>
                <a:gd name="T43" fmla="*/ 151 h 225"/>
                <a:gd name="T44" fmla="*/ 152 w 160"/>
                <a:gd name="T45" fmla="*/ 138 h 225"/>
                <a:gd name="T46" fmla="*/ 152 w 160"/>
                <a:gd name="T47" fmla="*/ 122 h 225"/>
                <a:gd name="T48" fmla="*/ 52 w 160"/>
                <a:gd name="T49" fmla="*/ 109 h 225"/>
                <a:gd name="T50" fmla="*/ 160 w 160"/>
                <a:gd name="T51" fmla="*/ 101 h 225"/>
                <a:gd name="T52" fmla="*/ 52 w 160"/>
                <a:gd name="T53" fmla="*/ 93 h 225"/>
                <a:gd name="T54" fmla="*/ 152 w 160"/>
                <a:gd name="T55" fmla="*/ 80 h 225"/>
                <a:gd name="T56" fmla="*/ 152 w 160"/>
                <a:gd name="T57" fmla="*/ 64 h 225"/>
                <a:gd name="T58" fmla="*/ 52 w 160"/>
                <a:gd name="T59" fmla="*/ 50 h 225"/>
                <a:gd name="T60" fmla="*/ 160 w 160"/>
                <a:gd name="T61" fmla="*/ 42 h 225"/>
                <a:gd name="T62" fmla="*/ 52 w 160"/>
                <a:gd name="T63" fmla="*/ 34 h 225"/>
                <a:gd name="T64" fmla="*/ 152 w 160"/>
                <a:gd name="T65" fmla="*/ 2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225">
                  <a:moveTo>
                    <a:pt x="152" y="21"/>
                  </a:moveTo>
                  <a:cubicBezTo>
                    <a:pt x="156" y="21"/>
                    <a:pt x="160" y="18"/>
                    <a:pt x="160" y="13"/>
                  </a:cubicBezTo>
                  <a:cubicBezTo>
                    <a:pt x="160" y="9"/>
                    <a:pt x="156" y="5"/>
                    <a:pt x="152" y="5"/>
                  </a:cubicBezTo>
                  <a:lnTo>
                    <a:pt x="52" y="5"/>
                  </a:lnTo>
                  <a:lnTo>
                    <a:pt x="52" y="0"/>
                  </a:lnTo>
                  <a:lnTo>
                    <a:pt x="8" y="0"/>
                  </a:lnTo>
                  <a:lnTo>
                    <a:pt x="8" y="5"/>
                  </a:lnTo>
                  <a:cubicBezTo>
                    <a:pt x="4" y="5"/>
                    <a:pt x="0" y="9"/>
                    <a:pt x="0" y="13"/>
                  </a:cubicBezTo>
                  <a:cubicBezTo>
                    <a:pt x="0" y="18"/>
                    <a:pt x="4" y="21"/>
                    <a:pt x="8" y="21"/>
                  </a:cubicBezTo>
                  <a:lnTo>
                    <a:pt x="8" y="34"/>
                  </a:lnTo>
                  <a:cubicBezTo>
                    <a:pt x="4" y="34"/>
                    <a:pt x="0" y="38"/>
                    <a:pt x="0" y="42"/>
                  </a:cubicBezTo>
                  <a:cubicBezTo>
                    <a:pt x="0" y="47"/>
                    <a:pt x="4" y="50"/>
                    <a:pt x="8" y="50"/>
                  </a:cubicBezTo>
                  <a:lnTo>
                    <a:pt x="8" y="64"/>
                  </a:lnTo>
                  <a:cubicBezTo>
                    <a:pt x="4" y="64"/>
                    <a:pt x="0" y="67"/>
                    <a:pt x="0" y="72"/>
                  </a:cubicBezTo>
                  <a:cubicBezTo>
                    <a:pt x="0" y="76"/>
                    <a:pt x="4" y="80"/>
                    <a:pt x="8" y="80"/>
                  </a:cubicBezTo>
                  <a:lnTo>
                    <a:pt x="8" y="93"/>
                  </a:lnTo>
                  <a:cubicBezTo>
                    <a:pt x="4" y="93"/>
                    <a:pt x="0" y="96"/>
                    <a:pt x="0" y="101"/>
                  </a:cubicBezTo>
                  <a:cubicBezTo>
                    <a:pt x="0" y="105"/>
                    <a:pt x="4" y="109"/>
                    <a:pt x="8" y="109"/>
                  </a:cubicBezTo>
                  <a:lnTo>
                    <a:pt x="8" y="122"/>
                  </a:lnTo>
                  <a:cubicBezTo>
                    <a:pt x="4" y="122"/>
                    <a:pt x="0" y="125"/>
                    <a:pt x="0" y="130"/>
                  </a:cubicBezTo>
                  <a:cubicBezTo>
                    <a:pt x="0" y="134"/>
                    <a:pt x="4" y="138"/>
                    <a:pt x="8" y="138"/>
                  </a:cubicBezTo>
                  <a:lnTo>
                    <a:pt x="8" y="151"/>
                  </a:lnTo>
                  <a:cubicBezTo>
                    <a:pt x="4" y="151"/>
                    <a:pt x="0" y="155"/>
                    <a:pt x="0" y="159"/>
                  </a:cubicBezTo>
                  <a:cubicBezTo>
                    <a:pt x="0" y="163"/>
                    <a:pt x="4" y="167"/>
                    <a:pt x="8" y="167"/>
                  </a:cubicBezTo>
                  <a:lnTo>
                    <a:pt x="8" y="180"/>
                  </a:lnTo>
                  <a:cubicBezTo>
                    <a:pt x="4" y="180"/>
                    <a:pt x="0" y="184"/>
                    <a:pt x="0" y="188"/>
                  </a:cubicBezTo>
                  <a:cubicBezTo>
                    <a:pt x="0" y="193"/>
                    <a:pt x="4" y="196"/>
                    <a:pt x="8" y="196"/>
                  </a:cubicBezTo>
                  <a:lnTo>
                    <a:pt x="8" y="209"/>
                  </a:lnTo>
                  <a:cubicBezTo>
                    <a:pt x="4" y="209"/>
                    <a:pt x="0" y="213"/>
                    <a:pt x="0" y="217"/>
                  </a:cubicBezTo>
                  <a:cubicBezTo>
                    <a:pt x="0" y="222"/>
                    <a:pt x="4" y="225"/>
                    <a:pt x="8" y="225"/>
                  </a:cubicBezTo>
                  <a:lnTo>
                    <a:pt x="152" y="225"/>
                  </a:lnTo>
                  <a:cubicBezTo>
                    <a:pt x="156" y="225"/>
                    <a:pt x="160" y="222"/>
                    <a:pt x="160" y="217"/>
                  </a:cubicBezTo>
                  <a:cubicBezTo>
                    <a:pt x="160" y="213"/>
                    <a:pt x="156" y="209"/>
                    <a:pt x="152" y="209"/>
                  </a:cubicBezTo>
                  <a:lnTo>
                    <a:pt x="52" y="209"/>
                  </a:lnTo>
                  <a:lnTo>
                    <a:pt x="52" y="196"/>
                  </a:lnTo>
                  <a:lnTo>
                    <a:pt x="152" y="196"/>
                  </a:lnTo>
                  <a:cubicBezTo>
                    <a:pt x="156" y="196"/>
                    <a:pt x="160" y="193"/>
                    <a:pt x="160" y="188"/>
                  </a:cubicBezTo>
                  <a:cubicBezTo>
                    <a:pt x="160" y="184"/>
                    <a:pt x="156" y="180"/>
                    <a:pt x="152" y="180"/>
                  </a:cubicBezTo>
                  <a:lnTo>
                    <a:pt x="52" y="180"/>
                  </a:lnTo>
                  <a:lnTo>
                    <a:pt x="52" y="167"/>
                  </a:lnTo>
                  <a:lnTo>
                    <a:pt x="152" y="167"/>
                  </a:lnTo>
                  <a:cubicBezTo>
                    <a:pt x="156" y="167"/>
                    <a:pt x="160" y="163"/>
                    <a:pt x="160" y="159"/>
                  </a:cubicBezTo>
                  <a:cubicBezTo>
                    <a:pt x="160" y="155"/>
                    <a:pt x="156" y="151"/>
                    <a:pt x="152" y="151"/>
                  </a:cubicBezTo>
                  <a:lnTo>
                    <a:pt x="52" y="151"/>
                  </a:lnTo>
                  <a:lnTo>
                    <a:pt x="52" y="138"/>
                  </a:lnTo>
                  <a:lnTo>
                    <a:pt x="152" y="138"/>
                  </a:lnTo>
                  <a:cubicBezTo>
                    <a:pt x="156" y="138"/>
                    <a:pt x="160" y="134"/>
                    <a:pt x="160" y="130"/>
                  </a:cubicBezTo>
                  <a:cubicBezTo>
                    <a:pt x="160" y="125"/>
                    <a:pt x="156" y="122"/>
                    <a:pt x="152" y="122"/>
                  </a:cubicBezTo>
                  <a:lnTo>
                    <a:pt x="52" y="122"/>
                  </a:lnTo>
                  <a:lnTo>
                    <a:pt x="52" y="109"/>
                  </a:lnTo>
                  <a:lnTo>
                    <a:pt x="152" y="109"/>
                  </a:lnTo>
                  <a:cubicBezTo>
                    <a:pt x="156" y="109"/>
                    <a:pt x="160" y="105"/>
                    <a:pt x="160" y="101"/>
                  </a:cubicBezTo>
                  <a:cubicBezTo>
                    <a:pt x="160" y="96"/>
                    <a:pt x="156" y="93"/>
                    <a:pt x="152" y="93"/>
                  </a:cubicBezTo>
                  <a:lnTo>
                    <a:pt x="52" y="93"/>
                  </a:lnTo>
                  <a:lnTo>
                    <a:pt x="52" y="80"/>
                  </a:lnTo>
                  <a:lnTo>
                    <a:pt x="152" y="80"/>
                  </a:lnTo>
                  <a:cubicBezTo>
                    <a:pt x="156" y="80"/>
                    <a:pt x="160" y="76"/>
                    <a:pt x="160" y="72"/>
                  </a:cubicBezTo>
                  <a:cubicBezTo>
                    <a:pt x="160" y="67"/>
                    <a:pt x="156" y="64"/>
                    <a:pt x="152" y="64"/>
                  </a:cubicBezTo>
                  <a:lnTo>
                    <a:pt x="52" y="64"/>
                  </a:lnTo>
                  <a:lnTo>
                    <a:pt x="52" y="50"/>
                  </a:lnTo>
                  <a:lnTo>
                    <a:pt x="152" y="50"/>
                  </a:lnTo>
                  <a:cubicBezTo>
                    <a:pt x="156" y="50"/>
                    <a:pt x="160" y="47"/>
                    <a:pt x="160" y="42"/>
                  </a:cubicBezTo>
                  <a:cubicBezTo>
                    <a:pt x="160" y="38"/>
                    <a:pt x="156" y="34"/>
                    <a:pt x="152" y="34"/>
                  </a:cubicBezTo>
                  <a:lnTo>
                    <a:pt x="52" y="34"/>
                  </a:lnTo>
                  <a:lnTo>
                    <a:pt x="52" y="21"/>
                  </a:lnTo>
                  <a:lnTo>
                    <a:pt x="152" y="21"/>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Oval 1941">
              <a:extLst>
                <a:ext uri="{FF2B5EF4-FFF2-40B4-BE49-F238E27FC236}">
                  <a16:creationId xmlns:a16="http://schemas.microsoft.com/office/drawing/2014/main" id="{B044249F-B5A1-4F64-9E72-958CCF9D04B2}"/>
                </a:ext>
              </a:extLst>
            </p:cNvPr>
            <p:cNvSpPr>
              <a:spLocks noChangeArrowheads="1"/>
            </p:cNvSpPr>
            <p:nvPr/>
          </p:nvSpPr>
          <p:spPr bwMode="auto">
            <a:xfrm>
              <a:off x="11045826" y="1044575"/>
              <a:ext cx="146050" cy="14446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Oval 1942">
              <a:extLst>
                <a:ext uri="{FF2B5EF4-FFF2-40B4-BE49-F238E27FC236}">
                  <a16:creationId xmlns:a16="http://schemas.microsoft.com/office/drawing/2014/main" id="{1C5DC580-DB2E-4183-9999-3051DDF6EC9A}"/>
                </a:ext>
              </a:extLst>
            </p:cNvPr>
            <p:cNvSpPr>
              <a:spLocks noChangeArrowheads="1"/>
            </p:cNvSpPr>
            <p:nvPr/>
          </p:nvSpPr>
          <p:spPr bwMode="auto">
            <a:xfrm>
              <a:off x="10914064" y="1090613"/>
              <a:ext cx="109538" cy="10795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Oval 1943">
              <a:extLst>
                <a:ext uri="{FF2B5EF4-FFF2-40B4-BE49-F238E27FC236}">
                  <a16:creationId xmlns:a16="http://schemas.microsoft.com/office/drawing/2014/main" id="{6E6C81E5-B615-449F-BC58-FC6E83B64B05}"/>
                </a:ext>
              </a:extLst>
            </p:cNvPr>
            <p:cNvSpPr>
              <a:spLocks noChangeArrowheads="1"/>
            </p:cNvSpPr>
            <p:nvPr/>
          </p:nvSpPr>
          <p:spPr bwMode="auto">
            <a:xfrm>
              <a:off x="11276014" y="1098550"/>
              <a:ext cx="101600" cy="101600"/>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44">
              <a:extLst>
                <a:ext uri="{FF2B5EF4-FFF2-40B4-BE49-F238E27FC236}">
                  <a16:creationId xmlns:a16="http://schemas.microsoft.com/office/drawing/2014/main" id="{6542D32A-A5F6-484D-9FB1-ED78A5D63A09}"/>
                </a:ext>
              </a:extLst>
            </p:cNvPr>
            <p:cNvSpPr>
              <a:spLocks noChangeArrowheads="1"/>
            </p:cNvSpPr>
            <p:nvPr/>
          </p:nvSpPr>
          <p:spPr bwMode="auto">
            <a:xfrm>
              <a:off x="11214101" y="1047750"/>
              <a:ext cx="73025" cy="7302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45">
              <a:extLst>
                <a:ext uri="{FF2B5EF4-FFF2-40B4-BE49-F238E27FC236}">
                  <a16:creationId xmlns:a16="http://schemas.microsoft.com/office/drawing/2014/main" id="{6EAD0F10-0724-4611-9E9F-E88271551806}"/>
                </a:ext>
              </a:extLst>
            </p:cNvPr>
            <p:cNvSpPr>
              <a:spLocks noChangeArrowheads="1"/>
            </p:cNvSpPr>
            <p:nvPr/>
          </p:nvSpPr>
          <p:spPr bwMode="auto">
            <a:xfrm>
              <a:off x="11198226" y="1131888"/>
              <a:ext cx="61913" cy="61913"/>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46">
              <a:extLst>
                <a:ext uri="{FF2B5EF4-FFF2-40B4-BE49-F238E27FC236}">
                  <a16:creationId xmlns:a16="http://schemas.microsoft.com/office/drawing/2014/main" id="{93884981-DE62-4F85-A769-10E0F07B9E4E}"/>
                </a:ext>
              </a:extLst>
            </p:cNvPr>
            <p:cNvSpPr>
              <a:spLocks noEditPoints="1"/>
            </p:cNvSpPr>
            <p:nvPr/>
          </p:nvSpPr>
          <p:spPr bwMode="auto">
            <a:xfrm>
              <a:off x="11231564" y="1065213"/>
              <a:ext cx="38100" cy="38100"/>
            </a:xfrm>
            <a:custGeom>
              <a:avLst/>
              <a:gdLst>
                <a:gd name="T0" fmla="*/ 26 w 59"/>
                <a:gd name="T1" fmla="*/ 41 h 59"/>
                <a:gd name="T2" fmla="*/ 19 w 59"/>
                <a:gd name="T3" fmla="*/ 26 h 59"/>
                <a:gd name="T4" fmla="*/ 34 w 59"/>
                <a:gd name="T5" fmla="*/ 19 h 59"/>
                <a:gd name="T6" fmla="*/ 41 w 59"/>
                <a:gd name="T7" fmla="*/ 34 h 59"/>
                <a:gd name="T8" fmla="*/ 26 w 59"/>
                <a:gd name="T9" fmla="*/ 41 h 59"/>
                <a:gd name="T10" fmla="*/ 56 w 59"/>
                <a:gd name="T11" fmla="*/ 44 h 59"/>
                <a:gd name="T12" fmla="*/ 59 w 59"/>
                <a:gd name="T13" fmla="*/ 36 h 59"/>
                <a:gd name="T14" fmla="*/ 52 w 59"/>
                <a:gd name="T15" fmla="*/ 32 h 59"/>
                <a:gd name="T16" fmla="*/ 51 w 59"/>
                <a:gd name="T17" fmla="*/ 26 h 59"/>
                <a:gd name="T18" fmla="*/ 59 w 59"/>
                <a:gd name="T19" fmla="*/ 21 h 59"/>
                <a:gd name="T20" fmla="*/ 55 w 59"/>
                <a:gd name="T21" fmla="*/ 14 h 59"/>
                <a:gd name="T22" fmla="*/ 47 w 59"/>
                <a:gd name="T23" fmla="*/ 16 h 59"/>
                <a:gd name="T24" fmla="*/ 42 w 59"/>
                <a:gd name="T25" fmla="*/ 12 h 59"/>
                <a:gd name="T26" fmla="*/ 44 w 59"/>
                <a:gd name="T27" fmla="*/ 3 h 59"/>
                <a:gd name="T28" fmla="*/ 37 w 59"/>
                <a:gd name="T29" fmla="*/ 0 h 59"/>
                <a:gd name="T30" fmla="*/ 32 w 59"/>
                <a:gd name="T31" fmla="*/ 8 h 59"/>
                <a:gd name="T32" fmla="*/ 26 w 59"/>
                <a:gd name="T33" fmla="*/ 8 h 59"/>
                <a:gd name="T34" fmla="*/ 21 w 59"/>
                <a:gd name="T35" fmla="*/ 1 h 59"/>
                <a:gd name="T36" fmla="*/ 14 w 59"/>
                <a:gd name="T37" fmla="*/ 4 h 59"/>
                <a:gd name="T38" fmla="*/ 16 w 59"/>
                <a:gd name="T39" fmla="*/ 13 h 59"/>
                <a:gd name="T40" fmla="*/ 12 w 59"/>
                <a:gd name="T41" fmla="*/ 17 h 59"/>
                <a:gd name="T42" fmla="*/ 3 w 59"/>
                <a:gd name="T43" fmla="*/ 15 h 59"/>
                <a:gd name="T44" fmla="*/ 0 w 59"/>
                <a:gd name="T45" fmla="*/ 23 h 59"/>
                <a:gd name="T46" fmla="*/ 8 w 59"/>
                <a:gd name="T47" fmla="*/ 27 h 59"/>
                <a:gd name="T48" fmla="*/ 8 w 59"/>
                <a:gd name="T49" fmla="*/ 34 h 59"/>
                <a:gd name="T50" fmla="*/ 1 w 59"/>
                <a:gd name="T51" fmla="*/ 38 h 59"/>
                <a:gd name="T52" fmla="*/ 4 w 59"/>
                <a:gd name="T53" fmla="*/ 46 h 59"/>
                <a:gd name="T54" fmla="*/ 12 w 59"/>
                <a:gd name="T55" fmla="*/ 44 h 59"/>
                <a:gd name="T56" fmla="*/ 17 w 59"/>
                <a:gd name="T57" fmla="*/ 48 h 59"/>
                <a:gd name="T58" fmla="*/ 15 w 59"/>
                <a:gd name="T59" fmla="*/ 56 h 59"/>
                <a:gd name="T60" fmla="*/ 23 w 59"/>
                <a:gd name="T61" fmla="*/ 59 h 59"/>
                <a:gd name="T62" fmla="*/ 27 w 59"/>
                <a:gd name="T63" fmla="*/ 52 h 59"/>
                <a:gd name="T64" fmla="*/ 34 w 59"/>
                <a:gd name="T65" fmla="*/ 52 h 59"/>
                <a:gd name="T66" fmla="*/ 38 w 59"/>
                <a:gd name="T67" fmla="*/ 59 h 59"/>
                <a:gd name="T68" fmla="*/ 46 w 59"/>
                <a:gd name="T69" fmla="*/ 55 h 59"/>
                <a:gd name="T70" fmla="*/ 44 w 59"/>
                <a:gd name="T71" fmla="*/ 47 h 59"/>
                <a:gd name="T72" fmla="*/ 48 w 59"/>
                <a:gd name="T73" fmla="*/ 42 h 59"/>
                <a:gd name="T74" fmla="*/ 56 w 59"/>
                <a:gd name="T75" fmla="*/ 4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59">
                  <a:moveTo>
                    <a:pt x="26" y="41"/>
                  </a:moveTo>
                  <a:cubicBezTo>
                    <a:pt x="19" y="39"/>
                    <a:pt x="16" y="32"/>
                    <a:pt x="19" y="26"/>
                  </a:cubicBezTo>
                  <a:cubicBezTo>
                    <a:pt x="21" y="20"/>
                    <a:pt x="28" y="17"/>
                    <a:pt x="34" y="19"/>
                  </a:cubicBezTo>
                  <a:cubicBezTo>
                    <a:pt x="40" y="21"/>
                    <a:pt x="43" y="28"/>
                    <a:pt x="41" y="34"/>
                  </a:cubicBezTo>
                  <a:cubicBezTo>
                    <a:pt x="38" y="40"/>
                    <a:pt x="32" y="43"/>
                    <a:pt x="26" y="41"/>
                  </a:cubicBezTo>
                  <a:close/>
                  <a:moveTo>
                    <a:pt x="56" y="44"/>
                  </a:moveTo>
                  <a:lnTo>
                    <a:pt x="59" y="36"/>
                  </a:lnTo>
                  <a:lnTo>
                    <a:pt x="52" y="32"/>
                  </a:lnTo>
                  <a:cubicBezTo>
                    <a:pt x="52" y="30"/>
                    <a:pt x="52" y="28"/>
                    <a:pt x="51" y="26"/>
                  </a:cubicBezTo>
                  <a:lnTo>
                    <a:pt x="59" y="21"/>
                  </a:lnTo>
                  <a:lnTo>
                    <a:pt x="55" y="14"/>
                  </a:lnTo>
                  <a:lnTo>
                    <a:pt x="47" y="16"/>
                  </a:lnTo>
                  <a:cubicBezTo>
                    <a:pt x="45" y="14"/>
                    <a:pt x="44" y="13"/>
                    <a:pt x="42" y="12"/>
                  </a:cubicBezTo>
                  <a:lnTo>
                    <a:pt x="44" y="3"/>
                  </a:lnTo>
                  <a:lnTo>
                    <a:pt x="37" y="0"/>
                  </a:lnTo>
                  <a:lnTo>
                    <a:pt x="32" y="8"/>
                  </a:lnTo>
                  <a:cubicBezTo>
                    <a:pt x="30" y="8"/>
                    <a:pt x="28" y="8"/>
                    <a:pt x="26" y="8"/>
                  </a:cubicBezTo>
                  <a:lnTo>
                    <a:pt x="21" y="1"/>
                  </a:lnTo>
                  <a:lnTo>
                    <a:pt x="14" y="4"/>
                  </a:lnTo>
                  <a:lnTo>
                    <a:pt x="16" y="13"/>
                  </a:lnTo>
                  <a:cubicBezTo>
                    <a:pt x="14" y="14"/>
                    <a:pt x="13" y="15"/>
                    <a:pt x="12" y="17"/>
                  </a:cubicBezTo>
                  <a:lnTo>
                    <a:pt x="3" y="15"/>
                  </a:lnTo>
                  <a:lnTo>
                    <a:pt x="0" y="23"/>
                  </a:lnTo>
                  <a:lnTo>
                    <a:pt x="8" y="27"/>
                  </a:lnTo>
                  <a:cubicBezTo>
                    <a:pt x="8" y="29"/>
                    <a:pt x="8" y="32"/>
                    <a:pt x="8" y="34"/>
                  </a:cubicBezTo>
                  <a:lnTo>
                    <a:pt x="1" y="38"/>
                  </a:lnTo>
                  <a:lnTo>
                    <a:pt x="4" y="46"/>
                  </a:lnTo>
                  <a:lnTo>
                    <a:pt x="12" y="44"/>
                  </a:lnTo>
                  <a:cubicBezTo>
                    <a:pt x="14" y="45"/>
                    <a:pt x="15" y="47"/>
                    <a:pt x="17" y="48"/>
                  </a:cubicBezTo>
                  <a:lnTo>
                    <a:pt x="15" y="56"/>
                  </a:lnTo>
                  <a:lnTo>
                    <a:pt x="23" y="59"/>
                  </a:lnTo>
                  <a:lnTo>
                    <a:pt x="27" y="52"/>
                  </a:lnTo>
                  <a:cubicBezTo>
                    <a:pt x="29" y="52"/>
                    <a:pt x="32" y="52"/>
                    <a:pt x="34" y="52"/>
                  </a:cubicBezTo>
                  <a:lnTo>
                    <a:pt x="38" y="59"/>
                  </a:lnTo>
                  <a:lnTo>
                    <a:pt x="46" y="55"/>
                  </a:lnTo>
                  <a:lnTo>
                    <a:pt x="44" y="47"/>
                  </a:lnTo>
                  <a:cubicBezTo>
                    <a:pt x="45" y="46"/>
                    <a:pt x="47" y="44"/>
                    <a:pt x="48" y="42"/>
                  </a:cubicBezTo>
                  <a:lnTo>
                    <a:pt x="56" y="44"/>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947">
              <a:extLst>
                <a:ext uri="{FF2B5EF4-FFF2-40B4-BE49-F238E27FC236}">
                  <a16:creationId xmlns:a16="http://schemas.microsoft.com/office/drawing/2014/main" id="{8BEA3BCD-D1DB-442C-8129-9A165329B344}"/>
                </a:ext>
              </a:extLst>
            </p:cNvPr>
            <p:cNvSpPr>
              <a:spLocks/>
            </p:cNvSpPr>
            <p:nvPr/>
          </p:nvSpPr>
          <p:spPr bwMode="auto">
            <a:xfrm>
              <a:off x="10958514" y="1112838"/>
              <a:ext cx="41275" cy="39688"/>
            </a:xfrm>
            <a:custGeom>
              <a:avLst/>
              <a:gdLst>
                <a:gd name="T0" fmla="*/ 53 w 64"/>
                <a:gd name="T1" fmla="*/ 52 h 64"/>
                <a:gd name="T2" fmla="*/ 12 w 64"/>
                <a:gd name="T3" fmla="*/ 52 h 64"/>
                <a:gd name="T4" fmla="*/ 12 w 64"/>
                <a:gd name="T5" fmla="*/ 11 h 64"/>
                <a:gd name="T6" fmla="*/ 53 w 64"/>
                <a:gd name="T7" fmla="*/ 11 h 64"/>
                <a:gd name="T8" fmla="*/ 53 w 64"/>
                <a:gd name="T9" fmla="*/ 52 h 64"/>
              </a:gdLst>
              <a:ahLst/>
              <a:cxnLst>
                <a:cxn ang="0">
                  <a:pos x="T0" y="T1"/>
                </a:cxn>
                <a:cxn ang="0">
                  <a:pos x="T2" y="T3"/>
                </a:cxn>
                <a:cxn ang="0">
                  <a:pos x="T4" y="T5"/>
                </a:cxn>
                <a:cxn ang="0">
                  <a:pos x="T6" y="T7"/>
                </a:cxn>
                <a:cxn ang="0">
                  <a:pos x="T8" y="T9"/>
                </a:cxn>
              </a:cxnLst>
              <a:rect l="0" t="0" r="r" b="b"/>
              <a:pathLst>
                <a:path w="64" h="64">
                  <a:moveTo>
                    <a:pt x="53" y="52"/>
                  </a:moveTo>
                  <a:cubicBezTo>
                    <a:pt x="42" y="64"/>
                    <a:pt x="23" y="64"/>
                    <a:pt x="12" y="52"/>
                  </a:cubicBezTo>
                  <a:cubicBezTo>
                    <a:pt x="0" y="41"/>
                    <a:pt x="0" y="22"/>
                    <a:pt x="12" y="11"/>
                  </a:cubicBezTo>
                  <a:cubicBezTo>
                    <a:pt x="23" y="0"/>
                    <a:pt x="42" y="0"/>
                    <a:pt x="53" y="11"/>
                  </a:cubicBezTo>
                  <a:cubicBezTo>
                    <a:pt x="64" y="22"/>
                    <a:pt x="64" y="41"/>
                    <a:pt x="53" y="52"/>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48">
              <a:extLst>
                <a:ext uri="{FF2B5EF4-FFF2-40B4-BE49-F238E27FC236}">
                  <a16:creationId xmlns:a16="http://schemas.microsoft.com/office/drawing/2014/main" id="{C63ED6FC-45F2-4703-B5EF-1B15D9E220BE}"/>
                </a:ext>
              </a:extLst>
            </p:cNvPr>
            <p:cNvSpPr>
              <a:spLocks noEditPoints="1"/>
            </p:cNvSpPr>
            <p:nvPr/>
          </p:nvSpPr>
          <p:spPr bwMode="auto">
            <a:xfrm>
              <a:off x="10955339" y="1109663"/>
              <a:ext cx="47625" cy="46038"/>
            </a:xfrm>
            <a:custGeom>
              <a:avLst/>
              <a:gdLst>
                <a:gd name="T0" fmla="*/ 56 w 74"/>
                <a:gd name="T1" fmla="*/ 55 h 74"/>
                <a:gd name="T2" fmla="*/ 19 w 74"/>
                <a:gd name="T3" fmla="*/ 55 h 74"/>
                <a:gd name="T4" fmla="*/ 19 w 74"/>
                <a:gd name="T5" fmla="*/ 18 h 74"/>
                <a:gd name="T6" fmla="*/ 56 w 74"/>
                <a:gd name="T7" fmla="*/ 18 h 74"/>
                <a:gd name="T8" fmla="*/ 56 w 74"/>
                <a:gd name="T9" fmla="*/ 55 h 74"/>
                <a:gd name="T10" fmla="*/ 61 w 74"/>
                <a:gd name="T11" fmla="*/ 13 h 74"/>
                <a:gd name="T12" fmla="*/ 14 w 74"/>
                <a:gd name="T13" fmla="*/ 13 h 74"/>
                <a:gd name="T14" fmla="*/ 11 w 74"/>
                <a:gd name="T15" fmla="*/ 57 h 74"/>
                <a:gd name="T16" fmla="*/ 0 w 74"/>
                <a:gd name="T17" fmla="*/ 68 h 74"/>
                <a:gd name="T18" fmla="*/ 6 w 74"/>
                <a:gd name="T19" fmla="*/ 74 h 74"/>
                <a:gd name="T20" fmla="*/ 17 w 74"/>
                <a:gd name="T21" fmla="*/ 63 h 74"/>
                <a:gd name="T22" fmla="*/ 61 w 74"/>
                <a:gd name="T23" fmla="*/ 60 h 74"/>
                <a:gd name="T24" fmla="*/ 61 w 74"/>
                <a:gd name="T25" fmla="*/ 1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74">
                  <a:moveTo>
                    <a:pt x="56" y="55"/>
                  </a:moveTo>
                  <a:cubicBezTo>
                    <a:pt x="46" y="65"/>
                    <a:pt x="29" y="65"/>
                    <a:pt x="19" y="55"/>
                  </a:cubicBezTo>
                  <a:cubicBezTo>
                    <a:pt x="8" y="45"/>
                    <a:pt x="8" y="28"/>
                    <a:pt x="19" y="18"/>
                  </a:cubicBezTo>
                  <a:cubicBezTo>
                    <a:pt x="29" y="8"/>
                    <a:pt x="46" y="8"/>
                    <a:pt x="56" y="18"/>
                  </a:cubicBezTo>
                  <a:cubicBezTo>
                    <a:pt x="66" y="28"/>
                    <a:pt x="66" y="45"/>
                    <a:pt x="56" y="55"/>
                  </a:cubicBezTo>
                  <a:close/>
                  <a:moveTo>
                    <a:pt x="61" y="13"/>
                  </a:moveTo>
                  <a:cubicBezTo>
                    <a:pt x="48" y="0"/>
                    <a:pt x="27" y="0"/>
                    <a:pt x="14" y="13"/>
                  </a:cubicBezTo>
                  <a:cubicBezTo>
                    <a:pt x="2" y="25"/>
                    <a:pt x="1" y="44"/>
                    <a:pt x="11" y="57"/>
                  </a:cubicBezTo>
                  <a:lnTo>
                    <a:pt x="0" y="68"/>
                  </a:lnTo>
                  <a:lnTo>
                    <a:pt x="6" y="74"/>
                  </a:lnTo>
                  <a:lnTo>
                    <a:pt x="17" y="63"/>
                  </a:lnTo>
                  <a:cubicBezTo>
                    <a:pt x="30" y="73"/>
                    <a:pt x="49" y="72"/>
                    <a:pt x="61" y="60"/>
                  </a:cubicBezTo>
                  <a:cubicBezTo>
                    <a:pt x="74" y="47"/>
                    <a:pt x="74" y="26"/>
                    <a:pt x="61" y="13"/>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949">
              <a:extLst>
                <a:ext uri="{FF2B5EF4-FFF2-40B4-BE49-F238E27FC236}">
                  <a16:creationId xmlns:a16="http://schemas.microsoft.com/office/drawing/2014/main" id="{901C0C59-C373-4A34-9534-599295F0E1BA}"/>
                </a:ext>
              </a:extLst>
            </p:cNvPr>
            <p:cNvSpPr>
              <a:spLocks/>
            </p:cNvSpPr>
            <p:nvPr/>
          </p:nvSpPr>
          <p:spPr bwMode="auto">
            <a:xfrm>
              <a:off x="10937876" y="1147763"/>
              <a:ext cx="25400" cy="25400"/>
            </a:xfrm>
            <a:custGeom>
              <a:avLst/>
              <a:gdLst>
                <a:gd name="T0" fmla="*/ 9 w 40"/>
                <a:gd name="T1" fmla="*/ 39 h 40"/>
                <a:gd name="T2" fmla="*/ 1 w 40"/>
                <a:gd name="T3" fmla="*/ 31 h 40"/>
                <a:gd name="T4" fmla="*/ 1 w 40"/>
                <a:gd name="T5" fmla="*/ 29 h 40"/>
                <a:gd name="T6" fmla="*/ 29 w 40"/>
                <a:gd name="T7" fmla="*/ 1 h 40"/>
                <a:gd name="T8" fmla="*/ 31 w 40"/>
                <a:gd name="T9" fmla="*/ 1 h 40"/>
                <a:gd name="T10" fmla="*/ 39 w 40"/>
                <a:gd name="T11" fmla="*/ 9 h 40"/>
                <a:gd name="T12" fmla="*/ 39 w 40"/>
                <a:gd name="T13" fmla="*/ 11 h 40"/>
                <a:gd name="T14" fmla="*/ 11 w 40"/>
                <a:gd name="T15" fmla="*/ 39 h 40"/>
                <a:gd name="T16" fmla="*/ 9 w 40"/>
                <a:gd name="T17"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9" y="39"/>
                  </a:moveTo>
                  <a:lnTo>
                    <a:pt x="1" y="31"/>
                  </a:lnTo>
                  <a:cubicBezTo>
                    <a:pt x="0" y="30"/>
                    <a:pt x="0" y="29"/>
                    <a:pt x="1" y="29"/>
                  </a:cubicBezTo>
                  <a:lnTo>
                    <a:pt x="29" y="1"/>
                  </a:lnTo>
                  <a:cubicBezTo>
                    <a:pt x="30" y="0"/>
                    <a:pt x="31" y="0"/>
                    <a:pt x="31" y="1"/>
                  </a:cubicBezTo>
                  <a:lnTo>
                    <a:pt x="39" y="9"/>
                  </a:lnTo>
                  <a:cubicBezTo>
                    <a:pt x="40" y="9"/>
                    <a:pt x="40" y="10"/>
                    <a:pt x="39" y="11"/>
                  </a:cubicBezTo>
                  <a:lnTo>
                    <a:pt x="11" y="39"/>
                  </a:lnTo>
                  <a:cubicBezTo>
                    <a:pt x="11" y="40"/>
                    <a:pt x="9" y="40"/>
                    <a:pt x="9" y="3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50">
              <a:extLst>
                <a:ext uri="{FF2B5EF4-FFF2-40B4-BE49-F238E27FC236}">
                  <a16:creationId xmlns:a16="http://schemas.microsoft.com/office/drawing/2014/main" id="{A94136B5-8F16-45DC-B386-9683D579B361}"/>
                </a:ext>
              </a:extLst>
            </p:cNvPr>
            <p:cNvSpPr>
              <a:spLocks/>
            </p:cNvSpPr>
            <p:nvPr/>
          </p:nvSpPr>
          <p:spPr bwMode="auto">
            <a:xfrm>
              <a:off x="10974389" y="1119188"/>
              <a:ext cx="9525" cy="9525"/>
            </a:xfrm>
            <a:custGeom>
              <a:avLst/>
              <a:gdLst>
                <a:gd name="T0" fmla="*/ 12 w 15"/>
                <a:gd name="T1" fmla="*/ 13 h 15"/>
                <a:gd name="T2" fmla="*/ 3 w 15"/>
                <a:gd name="T3" fmla="*/ 13 h 15"/>
                <a:gd name="T4" fmla="*/ 3 w 15"/>
                <a:gd name="T5" fmla="*/ 3 h 15"/>
                <a:gd name="T6" fmla="*/ 12 w 15"/>
                <a:gd name="T7" fmla="*/ 3 h 15"/>
                <a:gd name="T8" fmla="*/ 12 w 15"/>
                <a:gd name="T9" fmla="*/ 13 h 15"/>
              </a:gdLst>
              <a:ahLst/>
              <a:cxnLst>
                <a:cxn ang="0">
                  <a:pos x="T0" y="T1"/>
                </a:cxn>
                <a:cxn ang="0">
                  <a:pos x="T2" y="T3"/>
                </a:cxn>
                <a:cxn ang="0">
                  <a:pos x="T4" y="T5"/>
                </a:cxn>
                <a:cxn ang="0">
                  <a:pos x="T6" y="T7"/>
                </a:cxn>
                <a:cxn ang="0">
                  <a:pos x="T8" y="T9"/>
                </a:cxn>
              </a:cxnLst>
              <a:rect l="0" t="0" r="r" b="b"/>
              <a:pathLst>
                <a:path w="15" h="15">
                  <a:moveTo>
                    <a:pt x="12" y="13"/>
                  </a:moveTo>
                  <a:cubicBezTo>
                    <a:pt x="10" y="15"/>
                    <a:pt x="5" y="15"/>
                    <a:pt x="3" y="13"/>
                  </a:cubicBezTo>
                  <a:cubicBezTo>
                    <a:pt x="0" y="10"/>
                    <a:pt x="0" y="6"/>
                    <a:pt x="3" y="3"/>
                  </a:cubicBezTo>
                  <a:cubicBezTo>
                    <a:pt x="5" y="0"/>
                    <a:pt x="10" y="0"/>
                    <a:pt x="12" y="3"/>
                  </a:cubicBezTo>
                  <a:cubicBezTo>
                    <a:pt x="15" y="6"/>
                    <a:pt x="15" y="10"/>
                    <a:pt x="1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51">
              <a:extLst>
                <a:ext uri="{FF2B5EF4-FFF2-40B4-BE49-F238E27FC236}">
                  <a16:creationId xmlns:a16="http://schemas.microsoft.com/office/drawing/2014/main" id="{6CF33488-665D-4FDD-9C2B-24F15E15A655}"/>
                </a:ext>
              </a:extLst>
            </p:cNvPr>
            <p:cNvSpPr>
              <a:spLocks/>
            </p:cNvSpPr>
            <p:nvPr/>
          </p:nvSpPr>
          <p:spPr bwMode="auto">
            <a:xfrm>
              <a:off x="11085514" y="1065213"/>
              <a:ext cx="66675" cy="80963"/>
            </a:xfrm>
            <a:custGeom>
              <a:avLst/>
              <a:gdLst>
                <a:gd name="T0" fmla="*/ 106 w 106"/>
                <a:gd name="T1" fmla="*/ 55 h 129"/>
                <a:gd name="T2" fmla="*/ 49 w 106"/>
                <a:gd name="T3" fmla="*/ 3 h 129"/>
                <a:gd name="T4" fmla="*/ 1 w 106"/>
                <a:gd name="T5" fmla="*/ 52 h 129"/>
                <a:gd name="T6" fmla="*/ 17 w 106"/>
                <a:gd name="T7" fmla="*/ 93 h 129"/>
                <a:gd name="T8" fmla="*/ 31 w 106"/>
                <a:gd name="T9" fmla="*/ 128 h 129"/>
                <a:gd name="T10" fmla="*/ 31 w 106"/>
                <a:gd name="T11" fmla="*/ 129 h 129"/>
                <a:gd name="T12" fmla="*/ 75 w 106"/>
                <a:gd name="T13" fmla="*/ 129 h 129"/>
                <a:gd name="T14" fmla="*/ 75 w 106"/>
                <a:gd name="T15" fmla="*/ 128 h 129"/>
                <a:gd name="T16" fmla="*/ 91 w 106"/>
                <a:gd name="T17" fmla="*/ 93 h 129"/>
                <a:gd name="T18" fmla="*/ 106 w 106"/>
                <a:gd name="T19" fmla="*/ 5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29">
                  <a:moveTo>
                    <a:pt x="106" y="55"/>
                  </a:moveTo>
                  <a:cubicBezTo>
                    <a:pt x="106" y="25"/>
                    <a:pt x="80" y="0"/>
                    <a:pt x="49" y="3"/>
                  </a:cubicBezTo>
                  <a:cubicBezTo>
                    <a:pt x="23" y="5"/>
                    <a:pt x="2" y="26"/>
                    <a:pt x="1" y="52"/>
                  </a:cubicBezTo>
                  <a:cubicBezTo>
                    <a:pt x="0" y="68"/>
                    <a:pt x="6" y="83"/>
                    <a:pt x="17" y="93"/>
                  </a:cubicBezTo>
                  <a:cubicBezTo>
                    <a:pt x="26" y="102"/>
                    <a:pt x="31" y="115"/>
                    <a:pt x="31" y="128"/>
                  </a:cubicBezTo>
                  <a:lnTo>
                    <a:pt x="31" y="129"/>
                  </a:lnTo>
                  <a:lnTo>
                    <a:pt x="75" y="129"/>
                  </a:lnTo>
                  <a:lnTo>
                    <a:pt x="75" y="128"/>
                  </a:lnTo>
                  <a:cubicBezTo>
                    <a:pt x="75" y="115"/>
                    <a:pt x="81" y="102"/>
                    <a:pt x="91" y="93"/>
                  </a:cubicBezTo>
                  <a:cubicBezTo>
                    <a:pt x="100" y="83"/>
                    <a:pt x="106" y="70"/>
                    <a:pt x="106"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952">
              <a:extLst>
                <a:ext uri="{FF2B5EF4-FFF2-40B4-BE49-F238E27FC236}">
                  <a16:creationId xmlns:a16="http://schemas.microsoft.com/office/drawing/2014/main" id="{2970249F-F847-4302-A6F9-03A416921746}"/>
                </a:ext>
              </a:extLst>
            </p:cNvPr>
            <p:cNvSpPr>
              <a:spLocks noEditPoints="1"/>
            </p:cNvSpPr>
            <p:nvPr/>
          </p:nvSpPr>
          <p:spPr bwMode="auto">
            <a:xfrm>
              <a:off x="11101389" y="1092200"/>
              <a:ext cx="14288" cy="61913"/>
            </a:xfrm>
            <a:custGeom>
              <a:avLst/>
              <a:gdLst>
                <a:gd name="T0" fmla="*/ 8 w 23"/>
                <a:gd name="T1" fmla="*/ 16 h 99"/>
                <a:gd name="T2" fmla="*/ 7 w 23"/>
                <a:gd name="T3" fmla="*/ 16 h 99"/>
                <a:gd name="T4" fmla="*/ 4 w 23"/>
                <a:gd name="T5" fmla="*/ 10 h 99"/>
                <a:gd name="T6" fmla="*/ 4 w 23"/>
                <a:gd name="T7" fmla="*/ 10 h 99"/>
                <a:gd name="T8" fmla="*/ 10 w 23"/>
                <a:gd name="T9" fmla="*/ 4 h 99"/>
                <a:gd name="T10" fmla="*/ 16 w 23"/>
                <a:gd name="T11" fmla="*/ 10 h 99"/>
                <a:gd name="T12" fmla="*/ 16 w 23"/>
                <a:gd name="T13" fmla="*/ 19 h 99"/>
                <a:gd name="T14" fmla="*/ 8 w 23"/>
                <a:gd name="T15" fmla="*/ 16 h 99"/>
                <a:gd name="T16" fmla="*/ 20 w 23"/>
                <a:gd name="T17" fmla="*/ 23 h 99"/>
                <a:gd name="T18" fmla="*/ 20 w 23"/>
                <a:gd name="T19" fmla="*/ 19 h 99"/>
                <a:gd name="T20" fmla="*/ 20 w 23"/>
                <a:gd name="T21" fmla="*/ 19 h 99"/>
                <a:gd name="T22" fmla="*/ 20 w 23"/>
                <a:gd name="T23" fmla="*/ 10 h 99"/>
                <a:gd name="T24" fmla="*/ 10 w 23"/>
                <a:gd name="T25" fmla="*/ 0 h 99"/>
                <a:gd name="T26" fmla="*/ 0 w 23"/>
                <a:gd name="T27" fmla="*/ 10 h 99"/>
                <a:gd name="T28" fmla="*/ 0 w 23"/>
                <a:gd name="T29" fmla="*/ 10 h 99"/>
                <a:gd name="T30" fmla="*/ 6 w 23"/>
                <a:gd name="T31" fmla="*/ 20 h 99"/>
                <a:gd name="T32" fmla="*/ 6 w 23"/>
                <a:gd name="T33" fmla="*/ 20 h 99"/>
                <a:gd name="T34" fmla="*/ 16 w 23"/>
                <a:gd name="T35" fmla="*/ 23 h 99"/>
                <a:gd name="T36" fmla="*/ 19 w 23"/>
                <a:gd name="T37" fmla="*/ 99 h 99"/>
                <a:gd name="T38" fmla="*/ 23 w 23"/>
                <a:gd name="T39" fmla="*/ 99 h 99"/>
                <a:gd name="T40" fmla="*/ 20 w 23"/>
                <a:gd name="T41" fmla="*/ 2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99">
                  <a:moveTo>
                    <a:pt x="8" y="16"/>
                  </a:moveTo>
                  <a:lnTo>
                    <a:pt x="7" y="16"/>
                  </a:lnTo>
                  <a:cubicBezTo>
                    <a:pt x="5" y="15"/>
                    <a:pt x="4" y="13"/>
                    <a:pt x="4" y="10"/>
                  </a:cubicBezTo>
                  <a:lnTo>
                    <a:pt x="4" y="10"/>
                  </a:lnTo>
                  <a:cubicBezTo>
                    <a:pt x="4" y="6"/>
                    <a:pt x="6" y="4"/>
                    <a:pt x="10" y="4"/>
                  </a:cubicBezTo>
                  <a:cubicBezTo>
                    <a:pt x="13" y="4"/>
                    <a:pt x="16" y="6"/>
                    <a:pt x="16" y="10"/>
                  </a:cubicBezTo>
                  <a:lnTo>
                    <a:pt x="16" y="19"/>
                  </a:lnTo>
                  <a:cubicBezTo>
                    <a:pt x="13" y="18"/>
                    <a:pt x="10" y="17"/>
                    <a:pt x="8" y="16"/>
                  </a:cubicBezTo>
                  <a:close/>
                  <a:moveTo>
                    <a:pt x="20" y="23"/>
                  </a:moveTo>
                  <a:lnTo>
                    <a:pt x="20" y="19"/>
                  </a:lnTo>
                  <a:lnTo>
                    <a:pt x="20" y="19"/>
                  </a:lnTo>
                  <a:lnTo>
                    <a:pt x="20" y="10"/>
                  </a:lnTo>
                  <a:cubicBezTo>
                    <a:pt x="20" y="4"/>
                    <a:pt x="15" y="0"/>
                    <a:pt x="10" y="0"/>
                  </a:cubicBezTo>
                  <a:cubicBezTo>
                    <a:pt x="4" y="0"/>
                    <a:pt x="0" y="4"/>
                    <a:pt x="0" y="10"/>
                  </a:cubicBezTo>
                  <a:lnTo>
                    <a:pt x="0" y="10"/>
                  </a:lnTo>
                  <a:cubicBezTo>
                    <a:pt x="0" y="14"/>
                    <a:pt x="2" y="18"/>
                    <a:pt x="6" y="20"/>
                  </a:cubicBezTo>
                  <a:lnTo>
                    <a:pt x="6" y="20"/>
                  </a:lnTo>
                  <a:cubicBezTo>
                    <a:pt x="9" y="21"/>
                    <a:pt x="13" y="22"/>
                    <a:pt x="16" y="23"/>
                  </a:cubicBezTo>
                  <a:lnTo>
                    <a:pt x="19" y="99"/>
                  </a:lnTo>
                  <a:lnTo>
                    <a:pt x="23" y="99"/>
                  </a:lnTo>
                  <a:lnTo>
                    <a:pt x="20" y="2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953">
              <a:extLst>
                <a:ext uri="{FF2B5EF4-FFF2-40B4-BE49-F238E27FC236}">
                  <a16:creationId xmlns:a16="http://schemas.microsoft.com/office/drawing/2014/main" id="{0F8002B6-E637-4D6C-B7BF-09832BBFAC5D}"/>
                </a:ext>
              </a:extLst>
            </p:cNvPr>
            <p:cNvSpPr>
              <a:spLocks/>
            </p:cNvSpPr>
            <p:nvPr/>
          </p:nvSpPr>
          <p:spPr bwMode="auto">
            <a:xfrm>
              <a:off x="11115676" y="1092200"/>
              <a:ext cx="20638" cy="61913"/>
            </a:xfrm>
            <a:custGeom>
              <a:avLst/>
              <a:gdLst>
                <a:gd name="T0" fmla="*/ 22 w 32"/>
                <a:gd name="T1" fmla="*/ 0 h 99"/>
                <a:gd name="T2" fmla="*/ 22 w 32"/>
                <a:gd name="T3" fmla="*/ 0 h 99"/>
                <a:gd name="T4" fmla="*/ 12 w 32"/>
                <a:gd name="T5" fmla="*/ 10 h 99"/>
                <a:gd name="T6" fmla="*/ 11 w 32"/>
                <a:gd name="T7" fmla="*/ 19 h 99"/>
                <a:gd name="T8" fmla="*/ 0 w 32"/>
                <a:gd name="T9" fmla="*/ 20 h 99"/>
                <a:gd name="T10" fmla="*/ 0 w 32"/>
                <a:gd name="T11" fmla="*/ 24 h 99"/>
                <a:gd name="T12" fmla="*/ 11 w 32"/>
                <a:gd name="T13" fmla="*/ 23 h 99"/>
                <a:gd name="T14" fmla="*/ 9 w 32"/>
                <a:gd name="T15" fmla="*/ 99 h 99"/>
                <a:gd name="T16" fmla="*/ 13 w 32"/>
                <a:gd name="T17" fmla="*/ 99 h 99"/>
                <a:gd name="T18" fmla="*/ 15 w 32"/>
                <a:gd name="T19" fmla="*/ 23 h 99"/>
                <a:gd name="T20" fmla="*/ 15 w 32"/>
                <a:gd name="T21" fmla="*/ 19 h 99"/>
                <a:gd name="T22" fmla="*/ 16 w 32"/>
                <a:gd name="T23" fmla="*/ 10 h 99"/>
                <a:gd name="T24" fmla="*/ 22 w 32"/>
                <a:gd name="T25" fmla="*/ 4 h 99"/>
                <a:gd name="T26" fmla="*/ 22 w 32"/>
                <a:gd name="T27" fmla="*/ 4 h 99"/>
                <a:gd name="T28" fmla="*/ 28 w 32"/>
                <a:gd name="T29" fmla="*/ 10 h 99"/>
                <a:gd name="T30" fmla="*/ 28 w 32"/>
                <a:gd name="T31" fmla="*/ 10 h 99"/>
                <a:gd name="T32" fmla="*/ 24 w 32"/>
                <a:gd name="T33" fmla="*/ 16 h 99"/>
                <a:gd name="T34" fmla="*/ 19 w 32"/>
                <a:gd name="T35" fmla="*/ 18 h 99"/>
                <a:gd name="T36" fmla="*/ 19 w 32"/>
                <a:gd name="T37" fmla="*/ 22 h 99"/>
                <a:gd name="T38" fmla="*/ 26 w 32"/>
                <a:gd name="T39" fmla="*/ 20 h 99"/>
                <a:gd name="T40" fmla="*/ 32 w 32"/>
                <a:gd name="T41" fmla="*/ 10 h 99"/>
                <a:gd name="T42" fmla="*/ 32 w 32"/>
                <a:gd name="T43" fmla="*/ 10 h 99"/>
                <a:gd name="T44" fmla="*/ 22 w 32"/>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99">
                  <a:moveTo>
                    <a:pt x="22" y="0"/>
                  </a:moveTo>
                  <a:lnTo>
                    <a:pt x="22" y="0"/>
                  </a:lnTo>
                  <a:cubicBezTo>
                    <a:pt x="16" y="0"/>
                    <a:pt x="12" y="4"/>
                    <a:pt x="12" y="10"/>
                  </a:cubicBezTo>
                  <a:lnTo>
                    <a:pt x="11" y="19"/>
                  </a:lnTo>
                  <a:cubicBezTo>
                    <a:pt x="8" y="20"/>
                    <a:pt x="4" y="20"/>
                    <a:pt x="0" y="20"/>
                  </a:cubicBezTo>
                  <a:lnTo>
                    <a:pt x="0" y="24"/>
                  </a:lnTo>
                  <a:cubicBezTo>
                    <a:pt x="4" y="24"/>
                    <a:pt x="8" y="24"/>
                    <a:pt x="11" y="23"/>
                  </a:cubicBezTo>
                  <a:lnTo>
                    <a:pt x="9" y="99"/>
                  </a:lnTo>
                  <a:lnTo>
                    <a:pt x="13" y="99"/>
                  </a:lnTo>
                  <a:lnTo>
                    <a:pt x="15" y="23"/>
                  </a:lnTo>
                  <a:lnTo>
                    <a:pt x="15" y="19"/>
                  </a:lnTo>
                  <a:lnTo>
                    <a:pt x="16" y="10"/>
                  </a:lnTo>
                  <a:cubicBezTo>
                    <a:pt x="16" y="6"/>
                    <a:pt x="18" y="4"/>
                    <a:pt x="22" y="4"/>
                  </a:cubicBezTo>
                  <a:lnTo>
                    <a:pt x="22" y="4"/>
                  </a:lnTo>
                  <a:cubicBezTo>
                    <a:pt x="25" y="4"/>
                    <a:pt x="28" y="6"/>
                    <a:pt x="28" y="10"/>
                  </a:cubicBezTo>
                  <a:lnTo>
                    <a:pt x="28" y="10"/>
                  </a:lnTo>
                  <a:cubicBezTo>
                    <a:pt x="28" y="13"/>
                    <a:pt x="27" y="15"/>
                    <a:pt x="24" y="16"/>
                  </a:cubicBezTo>
                  <a:cubicBezTo>
                    <a:pt x="23" y="17"/>
                    <a:pt x="21" y="17"/>
                    <a:pt x="19" y="18"/>
                  </a:cubicBezTo>
                  <a:lnTo>
                    <a:pt x="19" y="22"/>
                  </a:lnTo>
                  <a:cubicBezTo>
                    <a:pt x="21" y="21"/>
                    <a:pt x="24" y="21"/>
                    <a:pt x="26" y="20"/>
                  </a:cubicBezTo>
                  <a:cubicBezTo>
                    <a:pt x="30" y="18"/>
                    <a:pt x="32" y="14"/>
                    <a:pt x="32" y="10"/>
                  </a:cubicBezTo>
                  <a:lnTo>
                    <a:pt x="32" y="10"/>
                  </a:lnTo>
                  <a:cubicBezTo>
                    <a:pt x="32" y="4"/>
                    <a:pt x="28" y="0"/>
                    <a:pt x="22" y="0"/>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954">
              <a:extLst>
                <a:ext uri="{FF2B5EF4-FFF2-40B4-BE49-F238E27FC236}">
                  <a16:creationId xmlns:a16="http://schemas.microsoft.com/office/drawing/2014/main" id="{1F4EEAEA-2531-48EA-92FF-D685DA283B16}"/>
                </a:ext>
              </a:extLst>
            </p:cNvPr>
            <p:cNvSpPr>
              <a:spLocks/>
            </p:cNvSpPr>
            <p:nvPr/>
          </p:nvSpPr>
          <p:spPr bwMode="auto">
            <a:xfrm>
              <a:off x="11104564" y="1146175"/>
              <a:ext cx="28575" cy="23813"/>
            </a:xfrm>
            <a:custGeom>
              <a:avLst/>
              <a:gdLst>
                <a:gd name="T0" fmla="*/ 0 w 45"/>
                <a:gd name="T1" fmla="*/ 0 h 37"/>
                <a:gd name="T2" fmla="*/ 0 w 45"/>
                <a:gd name="T3" fmla="*/ 25 h 37"/>
                <a:gd name="T4" fmla="*/ 7 w 45"/>
                <a:gd name="T5" fmla="*/ 32 h 37"/>
                <a:gd name="T6" fmla="*/ 16 w 45"/>
                <a:gd name="T7" fmla="*/ 32 h 37"/>
                <a:gd name="T8" fmla="*/ 16 w 45"/>
                <a:gd name="T9" fmla="*/ 37 h 37"/>
                <a:gd name="T10" fmla="*/ 29 w 45"/>
                <a:gd name="T11" fmla="*/ 37 h 37"/>
                <a:gd name="T12" fmla="*/ 29 w 45"/>
                <a:gd name="T13" fmla="*/ 32 h 37"/>
                <a:gd name="T14" fmla="*/ 38 w 45"/>
                <a:gd name="T15" fmla="*/ 32 h 37"/>
                <a:gd name="T16" fmla="*/ 45 w 45"/>
                <a:gd name="T17" fmla="*/ 25 h 37"/>
                <a:gd name="T18" fmla="*/ 45 w 45"/>
                <a:gd name="T19" fmla="*/ 0 h 37"/>
                <a:gd name="T20" fmla="*/ 0 w 45"/>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7">
                  <a:moveTo>
                    <a:pt x="0" y="0"/>
                  </a:moveTo>
                  <a:lnTo>
                    <a:pt x="0" y="25"/>
                  </a:lnTo>
                  <a:cubicBezTo>
                    <a:pt x="0" y="29"/>
                    <a:pt x="3" y="32"/>
                    <a:pt x="7" y="32"/>
                  </a:cubicBezTo>
                  <a:lnTo>
                    <a:pt x="16" y="32"/>
                  </a:lnTo>
                  <a:lnTo>
                    <a:pt x="16" y="37"/>
                  </a:lnTo>
                  <a:lnTo>
                    <a:pt x="29" y="37"/>
                  </a:lnTo>
                  <a:lnTo>
                    <a:pt x="29" y="32"/>
                  </a:lnTo>
                  <a:lnTo>
                    <a:pt x="38" y="32"/>
                  </a:lnTo>
                  <a:cubicBezTo>
                    <a:pt x="42" y="32"/>
                    <a:pt x="45" y="29"/>
                    <a:pt x="45" y="25"/>
                  </a:cubicBezTo>
                  <a:lnTo>
                    <a:pt x="45" y="0"/>
                  </a:ln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955">
              <a:extLst>
                <a:ext uri="{FF2B5EF4-FFF2-40B4-BE49-F238E27FC236}">
                  <a16:creationId xmlns:a16="http://schemas.microsoft.com/office/drawing/2014/main" id="{DC5CC5C4-E384-4579-829B-17C83F77C74E}"/>
                </a:ext>
              </a:extLst>
            </p:cNvPr>
            <p:cNvSpPr>
              <a:spLocks noChangeArrowheads="1"/>
            </p:cNvSpPr>
            <p:nvPr/>
          </p:nvSpPr>
          <p:spPr bwMode="auto">
            <a:xfrm>
              <a:off x="11104564" y="115093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956">
              <a:extLst>
                <a:ext uri="{FF2B5EF4-FFF2-40B4-BE49-F238E27FC236}">
                  <a16:creationId xmlns:a16="http://schemas.microsoft.com/office/drawing/2014/main" id="{BB9E23F9-DB5C-492D-8863-01D4207BE92E}"/>
                </a:ext>
              </a:extLst>
            </p:cNvPr>
            <p:cNvSpPr>
              <a:spLocks noChangeArrowheads="1"/>
            </p:cNvSpPr>
            <p:nvPr/>
          </p:nvSpPr>
          <p:spPr bwMode="auto">
            <a:xfrm>
              <a:off x="11104564" y="1157288"/>
              <a:ext cx="22225"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957">
              <a:extLst>
                <a:ext uri="{FF2B5EF4-FFF2-40B4-BE49-F238E27FC236}">
                  <a16:creationId xmlns:a16="http://schemas.microsoft.com/office/drawing/2014/main" id="{7D57DBE6-57CE-40A2-958B-673D062545D6}"/>
                </a:ext>
              </a:extLst>
            </p:cNvPr>
            <p:cNvSpPr>
              <a:spLocks noEditPoints="1"/>
            </p:cNvSpPr>
            <p:nvPr/>
          </p:nvSpPr>
          <p:spPr bwMode="auto">
            <a:xfrm>
              <a:off x="11215689" y="1141413"/>
              <a:ext cx="28575" cy="36513"/>
            </a:xfrm>
            <a:custGeom>
              <a:avLst/>
              <a:gdLst>
                <a:gd name="T0" fmla="*/ 13 w 44"/>
                <a:gd name="T1" fmla="*/ 15 h 56"/>
                <a:gd name="T2" fmla="*/ 22 w 44"/>
                <a:gd name="T3" fmla="*/ 6 h 56"/>
                <a:gd name="T4" fmla="*/ 31 w 44"/>
                <a:gd name="T5" fmla="*/ 15 h 56"/>
                <a:gd name="T6" fmla="*/ 31 w 44"/>
                <a:gd name="T7" fmla="*/ 26 h 56"/>
                <a:gd name="T8" fmla="*/ 13 w 44"/>
                <a:gd name="T9" fmla="*/ 26 h 56"/>
                <a:gd name="T10" fmla="*/ 13 w 44"/>
                <a:gd name="T11" fmla="*/ 15 h 56"/>
                <a:gd name="T12" fmla="*/ 36 w 44"/>
                <a:gd name="T13" fmla="*/ 26 h 56"/>
                <a:gd name="T14" fmla="*/ 36 w 44"/>
                <a:gd name="T15" fmla="*/ 15 h 56"/>
                <a:gd name="T16" fmla="*/ 22 w 44"/>
                <a:gd name="T17" fmla="*/ 0 h 56"/>
                <a:gd name="T18" fmla="*/ 8 w 44"/>
                <a:gd name="T19" fmla="*/ 15 h 56"/>
                <a:gd name="T20" fmla="*/ 8 w 44"/>
                <a:gd name="T21" fmla="*/ 26 h 56"/>
                <a:gd name="T22" fmla="*/ 0 w 44"/>
                <a:gd name="T23" fmla="*/ 26 h 56"/>
                <a:gd name="T24" fmla="*/ 0 w 44"/>
                <a:gd name="T25" fmla="*/ 56 h 56"/>
                <a:gd name="T26" fmla="*/ 44 w 44"/>
                <a:gd name="T27" fmla="*/ 56 h 56"/>
                <a:gd name="T28" fmla="*/ 44 w 44"/>
                <a:gd name="T29" fmla="*/ 26 h 56"/>
                <a:gd name="T30" fmla="*/ 36 w 44"/>
                <a:gd name="T31"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56">
                  <a:moveTo>
                    <a:pt x="13" y="15"/>
                  </a:moveTo>
                  <a:cubicBezTo>
                    <a:pt x="13" y="10"/>
                    <a:pt x="17" y="6"/>
                    <a:pt x="22" y="6"/>
                  </a:cubicBezTo>
                  <a:cubicBezTo>
                    <a:pt x="27" y="6"/>
                    <a:pt x="31" y="10"/>
                    <a:pt x="31" y="15"/>
                  </a:cubicBezTo>
                  <a:lnTo>
                    <a:pt x="31" y="26"/>
                  </a:lnTo>
                  <a:lnTo>
                    <a:pt x="13" y="26"/>
                  </a:lnTo>
                  <a:lnTo>
                    <a:pt x="13" y="15"/>
                  </a:lnTo>
                  <a:close/>
                  <a:moveTo>
                    <a:pt x="36" y="26"/>
                  </a:moveTo>
                  <a:lnTo>
                    <a:pt x="36" y="15"/>
                  </a:lnTo>
                  <a:cubicBezTo>
                    <a:pt x="36" y="7"/>
                    <a:pt x="30" y="0"/>
                    <a:pt x="22" y="0"/>
                  </a:cubicBezTo>
                  <a:cubicBezTo>
                    <a:pt x="14" y="0"/>
                    <a:pt x="8" y="7"/>
                    <a:pt x="8" y="15"/>
                  </a:cubicBezTo>
                  <a:lnTo>
                    <a:pt x="8" y="26"/>
                  </a:lnTo>
                  <a:lnTo>
                    <a:pt x="0" y="26"/>
                  </a:lnTo>
                  <a:lnTo>
                    <a:pt x="0" y="56"/>
                  </a:lnTo>
                  <a:lnTo>
                    <a:pt x="44" y="56"/>
                  </a:lnTo>
                  <a:lnTo>
                    <a:pt x="44" y="26"/>
                  </a:lnTo>
                  <a:lnTo>
                    <a:pt x="36" y="2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958">
              <a:extLst>
                <a:ext uri="{FF2B5EF4-FFF2-40B4-BE49-F238E27FC236}">
                  <a16:creationId xmlns:a16="http://schemas.microsoft.com/office/drawing/2014/main" id="{2FE565F9-6BB6-4A61-9905-81CAA9F80BCB}"/>
                </a:ext>
              </a:extLst>
            </p:cNvPr>
            <p:cNvSpPr>
              <a:spLocks noChangeArrowheads="1"/>
            </p:cNvSpPr>
            <p:nvPr/>
          </p:nvSpPr>
          <p:spPr bwMode="auto">
            <a:xfrm>
              <a:off x="11215689" y="1162050"/>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959">
              <a:extLst>
                <a:ext uri="{FF2B5EF4-FFF2-40B4-BE49-F238E27FC236}">
                  <a16:creationId xmlns:a16="http://schemas.microsoft.com/office/drawing/2014/main" id="{DE334F13-661C-46A0-B62F-1198DB749F9C}"/>
                </a:ext>
              </a:extLst>
            </p:cNvPr>
            <p:cNvSpPr>
              <a:spLocks noChangeArrowheads="1"/>
            </p:cNvSpPr>
            <p:nvPr/>
          </p:nvSpPr>
          <p:spPr bwMode="auto">
            <a:xfrm>
              <a:off x="11215689" y="116681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960">
              <a:extLst>
                <a:ext uri="{FF2B5EF4-FFF2-40B4-BE49-F238E27FC236}">
                  <a16:creationId xmlns:a16="http://schemas.microsoft.com/office/drawing/2014/main" id="{7B8B5318-8C4A-4318-819E-F1213F300EAE}"/>
                </a:ext>
              </a:extLst>
            </p:cNvPr>
            <p:cNvSpPr>
              <a:spLocks noChangeArrowheads="1"/>
            </p:cNvSpPr>
            <p:nvPr/>
          </p:nvSpPr>
          <p:spPr bwMode="auto">
            <a:xfrm>
              <a:off x="11215689" y="1173163"/>
              <a:ext cx="22225" cy="158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961">
              <a:extLst>
                <a:ext uri="{FF2B5EF4-FFF2-40B4-BE49-F238E27FC236}">
                  <a16:creationId xmlns:a16="http://schemas.microsoft.com/office/drawing/2014/main" id="{E816E606-96A6-4774-AFF9-046C8B1D8592}"/>
                </a:ext>
              </a:extLst>
            </p:cNvPr>
            <p:cNvSpPr>
              <a:spLocks noEditPoints="1"/>
            </p:cNvSpPr>
            <p:nvPr/>
          </p:nvSpPr>
          <p:spPr bwMode="auto">
            <a:xfrm>
              <a:off x="11290301" y="1117600"/>
              <a:ext cx="63500" cy="61913"/>
            </a:xfrm>
            <a:custGeom>
              <a:avLst/>
              <a:gdLst>
                <a:gd name="T0" fmla="*/ 79 w 102"/>
                <a:gd name="T1" fmla="*/ 75 h 99"/>
                <a:gd name="T2" fmla="*/ 61 w 102"/>
                <a:gd name="T3" fmla="*/ 63 h 99"/>
                <a:gd name="T4" fmla="*/ 59 w 102"/>
                <a:gd name="T5" fmla="*/ 52 h 99"/>
                <a:gd name="T6" fmla="*/ 78 w 102"/>
                <a:gd name="T7" fmla="*/ 27 h 99"/>
                <a:gd name="T8" fmla="*/ 79 w 102"/>
                <a:gd name="T9" fmla="*/ 27 h 99"/>
                <a:gd name="T10" fmla="*/ 83 w 102"/>
                <a:gd name="T11" fmla="*/ 73 h 99"/>
                <a:gd name="T12" fmla="*/ 79 w 102"/>
                <a:gd name="T13" fmla="*/ 75 h 99"/>
                <a:gd name="T14" fmla="*/ 24 w 102"/>
                <a:gd name="T15" fmla="*/ 47 h 99"/>
                <a:gd name="T16" fmla="*/ 34 w 102"/>
                <a:gd name="T17" fmla="*/ 31 h 99"/>
                <a:gd name="T18" fmla="*/ 37 w 102"/>
                <a:gd name="T19" fmla="*/ 32 h 99"/>
                <a:gd name="T20" fmla="*/ 41 w 102"/>
                <a:gd name="T21" fmla="*/ 50 h 99"/>
                <a:gd name="T22" fmla="*/ 37 w 102"/>
                <a:gd name="T23" fmla="*/ 55 h 99"/>
                <a:gd name="T24" fmla="*/ 37 w 102"/>
                <a:gd name="T25" fmla="*/ 55 h 99"/>
                <a:gd name="T26" fmla="*/ 27 w 102"/>
                <a:gd name="T27" fmla="*/ 54 h 99"/>
                <a:gd name="T28" fmla="*/ 24 w 102"/>
                <a:gd name="T29" fmla="*/ 47 h 99"/>
                <a:gd name="T30" fmla="*/ 49 w 102"/>
                <a:gd name="T31" fmla="*/ 24 h 99"/>
                <a:gd name="T32" fmla="*/ 50 w 102"/>
                <a:gd name="T33" fmla="*/ 21 h 99"/>
                <a:gd name="T34" fmla="*/ 70 w 102"/>
                <a:gd name="T35" fmla="*/ 19 h 99"/>
                <a:gd name="T36" fmla="*/ 72 w 102"/>
                <a:gd name="T37" fmla="*/ 22 h 99"/>
                <a:gd name="T38" fmla="*/ 54 w 102"/>
                <a:gd name="T39" fmla="*/ 48 h 99"/>
                <a:gd name="T40" fmla="*/ 49 w 102"/>
                <a:gd name="T41" fmla="*/ 47 h 99"/>
                <a:gd name="T42" fmla="*/ 44 w 102"/>
                <a:gd name="T43" fmla="*/ 30 h 99"/>
                <a:gd name="T44" fmla="*/ 49 w 102"/>
                <a:gd name="T45" fmla="*/ 24 h 99"/>
                <a:gd name="T46" fmla="*/ 92 w 102"/>
                <a:gd name="T47" fmla="*/ 73 h 99"/>
                <a:gd name="T48" fmla="*/ 90 w 102"/>
                <a:gd name="T49" fmla="*/ 72 h 99"/>
                <a:gd name="T50" fmla="*/ 86 w 102"/>
                <a:gd name="T51" fmla="*/ 27 h 99"/>
                <a:gd name="T52" fmla="*/ 94 w 102"/>
                <a:gd name="T53" fmla="*/ 19 h 99"/>
                <a:gd name="T54" fmla="*/ 87 w 102"/>
                <a:gd name="T55" fmla="*/ 3 h 99"/>
                <a:gd name="T56" fmla="*/ 70 w 102"/>
                <a:gd name="T57" fmla="*/ 10 h 99"/>
                <a:gd name="T58" fmla="*/ 69 w 102"/>
                <a:gd name="T59" fmla="*/ 12 h 99"/>
                <a:gd name="T60" fmla="*/ 49 w 102"/>
                <a:gd name="T61" fmla="*/ 14 h 99"/>
                <a:gd name="T62" fmla="*/ 42 w 102"/>
                <a:gd name="T63" fmla="*/ 7 h 99"/>
                <a:gd name="T64" fmla="*/ 26 w 102"/>
                <a:gd name="T65" fmla="*/ 14 h 99"/>
                <a:gd name="T66" fmla="*/ 28 w 102"/>
                <a:gd name="T67" fmla="*/ 28 h 99"/>
                <a:gd name="T68" fmla="*/ 18 w 102"/>
                <a:gd name="T69" fmla="*/ 44 h 99"/>
                <a:gd name="T70" fmla="*/ 3 w 102"/>
                <a:gd name="T71" fmla="*/ 51 h 99"/>
                <a:gd name="T72" fmla="*/ 10 w 102"/>
                <a:gd name="T73" fmla="*/ 68 h 99"/>
                <a:gd name="T74" fmla="*/ 26 w 102"/>
                <a:gd name="T75" fmla="*/ 61 h 99"/>
                <a:gd name="T76" fmla="*/ 37 w 102"/>
                <a:gd name="T77" fmla="*/ 62 h 99"/>
                <a:gd name="T78" fmla="*/ 44 w 102"/>
                <a:gd name="T79" fmla="*/ 71 h 99"/>
                <a:gd name="T80" fmla="*/ 57 w 102"/>
                <a:gd name="T81" fmla="*/ 69 h 99"/>
                <a:gd name="T82" fmla="*/ 75 w 102"/>
                <a:gd name="T83" fmla="*/ 81 h 99"/>
                <a:gd name="T84" fmla="*/ 83 w 102"/>
                <a:gd name="T85" fmla="*/ 97 h 99"/>
                <a:gd name="T86" fmla="*/ 99 w 102"/>
                <a:gd name="T87" fmla="*/ 90 h 99"/>
                <a:gd name="T88" fmla="*/ 92 w 102"/>
                <a:gd name="T89" fmla="*/ 7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99">
                  <a:moveTo>
                    <a:pt x="79" y="75"/>
                  </a:moveTo>
                  <a:lnTo>
                    <a:pt x="61" y="63"/>
                  </a:lnTo>
                  <a:cubicBezTo>
                    <a:pt x="63" y="59"/>
                    <a:pt x="62" y="55"/>
                    <a:pt x="59" y="52"/>
                  </a:cubicBezTo>
                  <a:lnTo>
                    <a:pt x="78" y="27"/>
                  </a:lnTo>
                  <a:cubicBezTo>
                    <a:pt x="78" y="27"/>
                    <a:pt x="79" y="27"/>
                    <a:pt x="79" y="27"/>
                  </a:cubicBezTo>
                  <a:lnTo>
                    <a:pt x="83" y="73"/>
                  </a:lnTo>
                  <a:cubicBezTo>
                    <a:pt x="82" y="73"/>
                    <a:pt x="80" y="74"/>
                    <a:pt x="79" y="75"/>
                  </a:cubicBezTo>
                  <a:close/>
                  <a:moveTo>
                    <a:pt x="24" y="47"/>
                  </a:moveTo>
                  <a:lnTo>
                    <a:pt x="34" y="31"/>
                  </a:lnTo>
                  <a:cubicBezTo>
                    <a:pt x="35" y="32"/>
                    <a:pt x="36" y="32"/>
                    <a:pt x="37" y="32"/>
                  </a:cubicBezTo>
                  <a:lnTo>
                    <a:pt x="41" y="50"/>
                  </a:lnTo>
                  <a:cubicBezTo>
                    <a:pt x="39" y="51"/>
                    <a:pt x="38" y="53"/>
                    <a:pt x="37" y="55"/>
                  </a:cubicBezTo>
                  <a:cubicBezTo>
                    <a:pt x="37" y="55"/>
                    <a:pt x="37" y="55"/>
                    <a:pt x="37" y="55"/>
                  </a:cubicBezTo>
                  <a:lnTo>
                    <a:pt x="27" y="54"/>
                  </a:lnTo>
                  <a:cubicBezTo>
                    <a:pt x="27" y="52"/>
                    <a:pt x="26" y="49"/>
                    <a:pt x="24" y="47"/>
                  </a:cubicBezTo>
                  <a:close/>
                  <a:moveTo>
                    <a:pt x="49" y="24"/>
                  </a:moveTo>
                  <a:cubicBezTo>
                    <a:pt x="50" y="23"/>
                    <a:pt x="50" y="22"/>
                    <a:pt x="50" y="21"/>
                  </a:cubicBezTo>
                  <a:lnTo>
                    <a:pt x="70" y="19"/>
                  </a:lnTo>
                  <a:cubicBezTo>
                    <a:pt x="71" y="20"/>
                    <a:pt x="71" y="21"/>
                    <a:pt x="72" y="22"/>
                  </a:cubicBezTo>
                  <a:lnTo>
                    <a:pt x="54" y="48"/>
                  </a:lnTo>
                  <a:cubicBezTo>
                    <a:pt x="52" y="47"/>
                    <a:pt x="51" y="47"/>
                    <a:pt x="49" y="47"/>
                  </a:cubicBezTo>
                  <a:lnTo>
                    <a:pt x="44" y="30"/>
                  </a:lnTo>
                  <a:cubicBezTo>
                    <a:pt x="47" y="29"/>
                    <a:pt x="48" y="27"/>
                    <a:pt x="49" y="24"/>
                  </a:cubicBezTo>
                  <a:close/>
                  <a:moveTo>
                    <a:pt x="92" y="73"/>
                  </a:moveTo>
                  <a:cubicBezTo>
                    <a:pt x="91" y="73"/>
                    <a:pt x="91" y="73"/>
                    <a:pt x="90" y="72"/>
                  </a:cubicBezTo>
                  <a:lnTo>
                    <a:pt x="86" y="27"/>
                  </a:lnTo>
                  <a:cubicBezTo>
                    <a:pt x="90" y="25"/>
                    <a:pt x="93" y="23"/>
                    <a:pt x="94" y="19"/>
                  </a:cubicBezTo>
                  <a:cubicBezTo>
                    <a:pt x="97" y="13"/>
                    <a:pt x="93" y="5"/>
                    <a:pt x="87" y="3"/>
                  </a:cubicBezTo>
                  <a:cubicBezTo>
                    <a:pt x="80" y="0"/>
                    <a:pt x="73" y="3"/>
                    <a:pt x="70" y="10"/>
                  </a:cubicBezTo>
                  <a:cubicBezTo>
                    <a:pt x="70" y="11"/>
                    <a:pt x="70" y="12"/>
                    <a:pt x="69" y="12"/>
                  </a:cubicBezTo>
                  <a:lnTo>
                    <a:pt x="49" y="14"/>
                  </a:lnTo>
                  <a:cubicBezTo>
                    <a:pt x="48" y="11"/>
                    <a:pt x="46" y="9"/>
                    <a:pt x="42" y="7"/>
                  </a:cubicBezTo>
                  <a:cubicBezTo>
                    <a:pt x="36" y="5"/>
                    <a:pt x="28" y="8"/>
                    <a:pt x="26" y="14"/>
                  </a:cubicBezTo>
                  <a:cubicBezTo>
                    <a:pt x="24" y="19"/>
                    <a:pt x="25" y="24"/>
                    <a:pt x="28" y="28"/>
                  </a:cubicBezTo>
                  <a:lnTo>
                    <a:pt x="18" y="44"/>
                  </a:lnTo>
                  <a:cubicBezTo>
                    <a:pt x="12" y="42"/>
                    <a:pt x="5" y="45"/>
                    <a:pt x="3" y="51"/>
                  </a:cubicBezTo>
                  <a:cubicBezTo>
                    <a:pt x="0" y="58"/>
                    <a:pt x="3" y="65"/>
                    <a:pt x="10" y="68"/>
                  </a:cubicBezTo>
                  <a:cubicBezTo>
                    <a:pt x="16" y="70"/>
                    <a:pt x="23" y="67"/>
                    <a:pt x="26" y="61"/>
                  </a:cubicBezTo>
                  <a:lnTo>
                    <a:pt x="37" y="62"/>
                  </a:lnTo>
                  <a:cubicBezTo>
                    <a:pt x="38" y="66"/>
                    <a:pt x="40" y="70"/>
                    <a:pt x="44" y="71"/>
                  </a:cubicBezTo>
                  <a:cubicBezTo>
                    <a:pt x="49" y="73"/>
                    <a:pt x="54" y="72"/>
                    <a:pt x="57" y="69"/>
                  </a:cubicBezTo>
                  <a:lnTo>
                    <a:pt x="75" y="81"/>
                  </a:lnTo>
                  <a:cubicBezTo>
                    <a:pt x="73" y="87"/>
                    <a:pt x="76" y="94"/>
                    <a:pt x="83" y="97"/>
                  </a:cubicBezTo>
                  <a:cubicBezTo>
                    <a:pt x="89" y="99"/>
                    <a:pt x="97" y="96"/>
                    <a:pt x="99" y="90"/>
                  </a:cubicBezTo>
                  <a:cubicBezTo>
                    <a:pt x="102" y="83"/>
                    <a:pt x="99" y="76"/>
                    <a:pt x="92" y="73"/>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8431912" cy="553998"/>
          </a:xfrm>
        </p:spPr>
        <p:txBody>
          <a:bodyPr/>
          <a:lstStyle/>
          <a:p>
            <a:r>
              <a:rPr lang="en-US" dirty="0"/>
              <a:t>Overview of SharePoint in Microsoft 365</a:t>
            </a:r>
          </a:p>
        </p:txBody>
      </p:sp>
      <p:sp>
        <p:nvSpPr>
          <p:cNvPr id="5" name="Rectangle 4">
            <a:extLst>
              <a:ext uri="{FF2B5EF4-FFF2-40B4-BE49-F238E27FC236}">
                <a16:creationId xmlns:a16="http://schemas.microsoft.com/office/drawing/2014/main" id="{DD958CC0-D626-4D69-9612-ED92A3999DC0}"/>
              </a:ext>
            </a:extLst>
          </p:cNvPr>
          <p:cNvSpPr/>
          <p:nvPr/>
        </p:nvSpPr>
        <p:spPr>
          <a:xfrm>
            <a:off x="498764" y="1320075"/>
            <a:ext cx="5796352" cy="5026697"/>
          </a:xfrm>
          <a:prstGeom prst="rect">
            <a:avLst/>
          </a:prstGeom>
        </p:spPr>
        <p:txBody>
          <a:bodyPr wrap="square">
            <a:spAutoFit/>
          </a:bodyPr>
          <a:lstStyle/>
          <a:p>
            <a:pPr>
              <a:lnSpc>
                <a:spcPct val="150000"/>
              </a:lnSpc>
            </a:pPr>
            <a:r>
              <a:rPr lang="en-US" sz="1800" b="1" dirty="0">
                <a:solidFill>
                  <a:srgbClr val="2E2E2E"/>
                </a:solidFill>
                <a:latin typeface="Segoe UI Semilight" panose="020B0402040204020203" pitchFamily="34" charset="0"/>
                <a:cs typeface="Segoe UI Semilight" panose="020B0402040204020203" pitchFamily="34" charset="0"/>
              </a:rPr>
              <a:t>SharePoint</a:t>
            </a:r>
            <a:r>
              <a:rPr lang="en-US" sz="1800" dirty="0">
                <a:solidFill>
                  <a:srgbClr val="2E2E2E"/>
                </a:solidFill>
                <a:latin typeface="Segoe UI Semilight" panose="020B0402040204020203" pitchFamily="34" charset="0"/>
                <a:cs typeface="Segoe UI Semilight" panose="020B0402040204020203" pitchFamily="34" charset="0"/>
              </a:rPr>
              <a:t> is a </a:t>
            </a:r>
            <a:r>
              <a:rPr lang="en-US" sz="1800" b="1" dirty="0">
                <a:solidFill>
                  <a:srgbClr val="2E2E2E"/>
                </a:solidFill>
                <a:latin typeface="Segoe UI Semilight" panose="020B0402040204020203" pitchFamily="34" charset="0"/>
                <a:cs typeface="Segoe UI Semilight" panose="020B0402040204020203" pitchFamily="34" charset="0"/>
              </a:rPr>
              <a:t>Microsoft 365</a:t>
            </a:r>
            <a:r>
              <a:rPr lang="en-US" sz="1800" dirty="0">
                <a:solidFill>
                  <a:srgbClr val="2E2E2E"/>
                </a:solidFill>
                <a:latin typeface="Segoe UI Semilight" panose="020B0402040204020203" pitchFamily="34" charset="0"/>
                <a:cs typeface="Segoe UI Semilight" panose="020B0402040204020203" pitchFamily="34" charset="0"/>
              </a:rPr>
              <a:t> service that enables sharing and collaboration across your organization. Organizations can share and manage content, knowledge, and applications to empower teamwork, quickly find information, and seamlessly collaborate across the organization.</a:t>
            </a:r>
          </a:p>
          <a:p>
            <a:pPr>
              <a:lnSpc>
                <a:spcPct val="150000"/>
              </a:lnSpc>
            </a:pPr>
            <a:endParaRPr lang="en-US" sz="1800" dirty="0">
              <a:latin typeface="Segoe UI Semilight" panose="020B0402040204020203" pitchFamily="34" charset="0"/>
              <a:cs typeface="Segoe UI Semilight" panose="020B0402040204020203" pitchFamily="34" charset="0"/>
            </a:endParaRPr>
          </a:p>
          <a:p>
            <a:pPr>
              <a:lnSpc>
                <a:spcPct val="150000"/>
              </a:lnSpc>
            </a:pPr>
            <a:r>
              <a:rPr lang="en-US" sz="1800" dirty="0">
                <a:solidFill>
                  <a:srgbClr val="2E2E2E"/>
                </a:solidFill>
                <a:latin typeface="Segoe UI Semilight" panose="020B0402040204020203" pitchFamily="34" charset="0"/>
                <a:cs typeface="Segoe UI Semilight" panose="020B0402040204020203" pitchFamily="34" charset="0"/>
              </a:rPr>
              <a:t>Organizations use Microsoft SharePoint to create websites. Users can use it as a secure place to </a:t>
            </a:r>
            <a:r>
              <a:rPr lang="en-US" sz="1800" b="1" dirty="0">
                <a:solidFill>
                  <a:srgbClr val="2E2E2E"/>
                </a:solidFill>
                <a:latin typeface="Segoe UI Semilight" panose="020B0402040204020203" pitchFamily="34" charset="0"/>
                <a:cs typeface="Segoe UI Semilight" panose="020B0402040204020203" pitchFamily="34" charset="0"/>
              </a:rPr>
              <a:t>store, organize, share, and access information </a:t>
            </a:r>
            <a:r>
              <a:rPr lang="en-US" sz="1800" dirty="0">
                <a:solidFill>
                  <a:srgbClr val="2E2E2E"/>
                </a:solidFill>
                <a:latin typeface="Segoe UI Semilight" panose="020B0402040204020203" pitchFamily="34" charset="0"/>
                <a:cs typeface="Segoe UI Semilight" panose="020B0402040204020203" pitchFamily="34" charset="0"/>
              </a:rPr>
              <a:t>from any device. All they need is a web browser, such as Microsoft Edge, Internet Explorer, Chrome, or Firefox.</a:t>
            </a:r>
          </a:p>
        </p:txBody>
      </p:sp>
      <p:pic>
        <p:nvPicPr>
          <p:cNvPr id="3" name="Picture 2" descr="Image show the features of SharePoint and OneDrive">
            <a:extLst>
              <a:ext uri="{FF2B5EF4-FFF2-40B4-BE49-F238E27FC236}">
                <a16:creationId xmlns:a16="http://schemas.microsoft.com/office/drawing/2014/main" id="{62A01C06-F8DA-4570-AA23-DE3BCFEFF070}"/>
              </a:ext>
            </a:extLst>
          </p:cNvPr>
          <p:cNvPicPr>
            <a:picLocks noChangeAspect="1"/>
          </p:cNvPicPr>
          <p:nvPr/>
        </p:nvPicPr>
        <p:blipFill>
          <a:blip r:embed="rId3"/>
          <a:stretch>
            <a:fillRect/>
          </a:stretch>
        </p:blipFill>
        <p:spPr>
          <a:xfrm>
            <a:off x="6345612" y="2284963"/>
            <a:ext cx="5347624" cy="27832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217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integration with Microsoft 365</a:t>
            </a:r>
          </a:p>
        </p:txBody>
      </p:sp>
      <p:sp>
        <p:nvSpPr>
          <p:cNvPr id="6" name="Text Placeholder 5"/>
          <p:cNvSpPr>
            <a:spLocks noGrp="1"/>
          </p:cNvSpPr>
          <p:nvPr>
            <p:ph type="body" sz="quarter" idx="10"/>
          </p:nvPr>
        </p:nvSpPr>
        <p:spPr>
          <a:xfrm>
            <a:off x="353813" y="1268798"/>
            <a:ext cx="11469057" cy="2893100"/>
          </a:xfrm>
        </p:spPr>
        <p:txBody>
          <a:bodyPr/>
          <a:lstStyle/>
          <a:p>
            <a:pPr marL="0" indent="0">
              <a:spcBef>
                <a:spcPts val="0"/>
              </a:spcBef>
              <a:buNone/>
            </a:pPr>
            <a:r>
              <a:rPr lang="en-US" sz="2400" dirty="0"/>
              <a:t>SharePoint is a Microsoft 365 service that enables sharing and collaboration across your organization. SharePoint can be integrated with Microsoft Teams, OneDrive, and a variety of governance and security options all play a role in creating a rich environment where users can collaborate easily, and your organization's sensitive content remains secure.</a:t>
            </a:r>
          </a:p>
          <a:p>
            <a:pPr marL="0" indent="0">
              <a:spcBef>
                <a:spcPts val="0"/>
              </a:spcBef>
              <a:buNone/>
            </a:pPr>
            <a:endParaRPr lang="en-US" sz="2000" dirty="0"/>
          </a:p>
          <a:p>
            <a:pPr>
              <a:spcBef>
                <a:spcPts val="0"/>
              </a:spcBef>
            </a:pPr>
            <a:r>
              <a:rPr lang="en-US" sz="2400" dirty="0"/>
              <a:t>SharePoint and Microsoft 365 Groups</a:t>
            </a:r>
          </a:p>
          <a:p>
            <a:pPr>
              <a:spcBef>
                <a:spcPts val="0"/>
              </a:spcBef>
            </a:pPr>
            <a:r>
              <a:rPr lang="en-US" sz="2400" dirty="0"/>
              <a:t>SharePoint and Microsoft Teams</a:t>
            </a:r>
          </a:p>
        </p:txBody>
      </p:sp>
      <p:pic>
        <p:nvPicPr>
          <p:cNvPr id="4" name="Picture 3" descr="SharePoint with Microsoft 365.">
            <a:extLst>
              <a:ext uri="{FF2B5EF4-FFF2-40B4-BE49-F238E27FC236}">
                <a16:creationId xmlns:a16="http://schemas.microsoft.com/office/drawing/2014/main" id="{7404E2BC-4DEB-4AA0-B137-40FEFDF67CAC}"/>
              </a:ext>
            </a:extLst>
          </p:cNvPr>
          <p:cNvPicPr>
            <a:picLocks noChangeAspect="1"/>
          </p:cNvPicPr>
          <p:nvPr/>
        </p:nvPicPr>
        <p:blipFill>
          <a:blip r:embed="rId3"/>
          <a:stretch>
            <a:fillRect/>
          </a:stretch>
        </p:blipFill>
        <p:spPr>
          <a:xfrm>
            <a:off x="5893749" y="3684829"/>
            <a:ext cx="6298251" cy="3124922"/>
          </a:xfrm>
          <a:prstGeom prst="rect">
            <a:avLst/>
          </a:prstGeom>
        </p:spPr>
      </p:pic>
    </p:spTree>
    <p:extLst>
      <p:ext uri="{BB962C8B-B14F-4D97-AF65-F5344CB8AC3E}">
        <p14:creationId xmlns:p14="http://schemas.microsoft.com/office/powerpoint/2010/main" val="415182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integration with Power Platform </a:t>
            </a:r>
            <a:r>
              <a:rPr lang="en-US" sz="2400" dirty="0">
                <a:latin typeface="+mn-lt"/>
              </a:rPr>
              <a:t>(1/2)</a:t>
            </a:r>
            <a:endParaRPr lang="en-US" dirty="0">
              <a:latin typeface="+mn-lt"/>
            </a:endParaRPr>
          </a:p>
        </p:txBody>
      </p:sp>
      <p:sp>
        <p:nvSpPr>
          <p:cNvPr id="7" name="Rectangle 6">
            <a:extLst>
              <a:ext uri="{FF2B5EF4-FFF2-40B4-BE49-F238E27FC236}">
                <a16:creationId xmlns:a16="http://schemas.microsoft.com/office/drawing/2014/main" id="{E3079C39-CC22-4F42-9C3D-7F8E32F1CA66}"/>
              </a:ext>
            </a:extLst>
          </p:cNvPr>
          <p:cNvSpPr/>
          <p:nvPr/>
        </p:nvSpPr>
        <p:spPr>
          <a:xfrm>
            <a:off x="588262" y="1397674"/>
            <a:ext cx="11018519" cy="830997"/>
          </a:xfrm>
          <a:prstGeom prst="rect">
            <a:avLst/>
          </a:prstGeom>
        </p:spPr>
        <p:txBody>
          <a:bodyPr wrap="square">
            <a:spAutoFit/>
          </a:bodyPr>
          <a:lstStyle/>
          <a:p>
            <a:pPr>
              <a:spcBef>
                <a:spcPts val="600"/>
              </a:spcBef>
              <a:spcAft>
                <a:spcPts val="600"/>
              </a:spcAft>
            </a:pPr>
            <a:r>
              <a:rPr lang="en-US" sz="2400" dirty="0">
                <a:latin typeface="Segoe UI Semilight" panose="020B0402040204020203" pitchFamily="34" charset="0"/>
                <a:cs typeface="Segoe UI Semilight" panose="020B0402040204020203" pitchFamily="34" charset="0"/>
              </a:rPr>
              <a:t>SharePoint is integrated with a variety of other services to provide a much richer experience. With Power Platform, Organizations can streamline business processes. </a:t>
            </a:r>
          </a:p>
        </p:txBody>
      </p:sp>
      <p:grpSp>
        <p:nvGrpSpPr>
          <p:cNvPr id="4" name="Group 3">
            <a:extLst>
              <a:ext uri="{FF2B5EF4-FFF2-40B4-BE49-F238E27FC236}">
                <a16:creationId xmlns:a16="http://schemas.microsoft.com/office/drawing/2014/main" id="{B938CDF3-D8F2-4A04-9519-9B0E39850DCD}"/>
              </a:ext>
              <a:ext uri="{C183D7F6-B498-43B3-948B-1728B52AA6E4}">
                <adec:decorative xmlns:adec="http://schemas.microsoft.com/office/drawing/2017/decorative" val="1"/>
              </a:ext>
            </a:extLst>
          </p:cNvPr>
          <p:cNvGrpSpPr/>
          <p:nvPr/>
        </p:nvGrpSpPr>
        <p:grpSpPr>
          <a:xfrm>
            <a:off x="699519" y="2285112"/>
            <a:ext cx="4961639" cy="4179188"/>
            <a:chOff x="10479088" y="3441701"/>
            <a:chExt cx="855663" cy="720725"/>
          </a:xfrm>
        </p:grpSpPr>
        <p:sp>
          <p:nvSpPr>
            <p:cNvPr id="5" name="Freeform 2491">
              <a:extLst>
                <a:ext uri="{FF2B5EF4-FFF2-40B4-BE49-F238E27FC236}">
                  <a16:creationId xmlns:a16="http://schemas.microsoft.com/office/drawing/2014/main" id="{207C72A1-A1C0-419C-9A14-4FF8D48FEFE2}"/>
                </a:ext>
              </a:extLst>
            </p:cNvPr>
            <p:cNvSpPr>
              <a:spLocks/>
            </p:cNvSpPr>
            <p:nvPr/>
          </p:nvSpPr>
          <p:spPr bwMode="auto">
            <a:xfrm>
              <a:off x="11206163" y="3822701"/>
              <a:ext cx="112713" cy="73025"/>
            </a:xfrm>
            <a:custGeom>
              <a:avLst/>
              <a:gdLst>
                <a:gd name="T0" fmla="*/ 179 w 179"/>
                <a:gd name="T1" fmla="*/ 117 h 117"/>
                <a:gd name="T2" fmla="*/ 0 w 179"/>
                <a:gd name="T3" fmla="*/ 117 h 117"/>
                <a:gd name="T4" fmla="*/ 0 w 179"/>
                <a:gd name="T5" fmla="*/ 0 h 117"/>
                <a:gd name="T6" fmla="*/ 89 w 179"/>
                <a:gd name="T7" fmla="*/ 50 h 117"/>
                <a:gd name="T8" fmla="*/ 179 w 179"/>
                <a:gd name="T9" fmla="*/ 0 h 117"/>
                <a:gd name="T10" fmla="*/ 179 w 179"/>
                <a:gd name="T11" fmla="*/ 117 h 117"/>
              </a:gdLst>
              <a:ahLst/>
              <a:cxnLst>
                <a:cxn ang="0">
                  <a:pos x="T0" y="T1"/>
                </a:cxn>
                <a:cxn ang="0">
                  <a:pos x="T2" y="T3"/>
                </a:cxn>
                <a:cxn ang="0">
                  <a:pos x="T4" y="T5"/>
                </a:cxn>
                <a:cxn ang="0">
                  <a:pos x="T6" y="T7"/>
                </a:cxn>
                <a:cxn ang="0">
                  <a:pos x="T8" y="T9"/>
                </a:cxn>
                <a:cxn ang="0">
                  <a:pos x="T10" y="T11"/>
                </a:cxn>
              </a:cxnLst>
              <a:rect l="0" t="0" r="r" b="b"/>
              <a:pathLst>
                <a:path w="179" h="117">
                  <a:moveTo>
                    <a:pt x="179" y="117"/>
                  </a:moveTo>
                  <a:lnTo>
                    <a:pt x="0" y="117"/>
                  </a:lnTo>
                  <a:lnTo>
                    <a:pt x="0" y="0"/>
                  </a:lnTo>
                  <a:lnTo>
                    <a:pt x="89" y="50"/>
                  </a:lnTo>
                  <a:lnTo>
                    <a:pt x="179" y="0"/>
                  </a:lnTo>
                  <a:lnTo>
                    <a:pt x="179" y="11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2492">
              <a:extLst>
                <a:ext uri="{FF2B5EF4-FFF2-40B4-BE49-F238E27FC236}">
                  <a16:creationId xmlns:a16="http://schemas.microsoft.com/office/drawing/2014/main" id="{FBAE2653-CB95-42A9-9BF3-025F28757868}"/>
                </a:ext>
              </a:extLst>
            </p:cNvPr>
            <p:cNvSpPr>
              <a:spLocks/>
            </p:cNvSpPr>
            <p:nvPr/>
          </p:nvSpPr>
          <p:spPr bwMode="auto">
            <a:xfrm>
              <a:off x="11206163" y="3849688"/>
              <a:ext cx="112713" cy="46038"/>
            </a:xfrm>
            <a:custGeom>
              <a:avLst/>
              <a:gdLst>
                <a:gd name="T0" fmla="*/ 0 w 179"/>
                <a:gd name="T1" fmla="*/ 73 h 73"/>
                <a:gd name="T2" fmla="*/ 71 w 179"/>
                <a:gd name="T3" fmla="*/ 9 h 73"/>
                <a:gd name="T4" fmla="*/ 107 w 179"/>
                <a:gd name="T5" fmla="*/ 9 h 73"/>
                <a:gd name="T6" fmla="*/ 179 w 179"/>
                <a:gd name="T7" fmla="*/ 73 h 73"/>
                <a:gd name="T8" fmla="*/ 0 w 179"/>
                <a:gd name="T9" fmla="*/ 73 h 73"/>
              </a:gdLst>
              <a:ahLst/>
              <a:cxnLst>
                <a:cxn ang="0">
                  <a:pos x="T0" y="T1"/>
                </a:cxn>
                <a:cxn ang="0">
                  <a:pos x="T2" y="T3"/>
                </a:cxn>
                <a:cxn ang="0">
                  <a:pos x="T4" y="T5"/>
                </a:cxn>
                <a:cxn ang="0">
                  <a:pos x="T6" y="T7"/>
                </a:cxn>
                <a:cxn ang="0">
                  <a:pos x="T8" y="T9"/>
                </a:cxn>
              </a:cxnLst>
              <a:rect l="0" t="0" r="r" b="b"/>
              <a:pathLst>
                <a:path w="179" h="73">
                  <a:moveTo>
                    <a:pt x="0" y="73"/>
                  </a:moveTo>
                  <a:lnTo>
                    <a:pt x="71" y="9"/>
                  </a:lnTo>
                  <a:cubicBezTo>
                    <a:pt x="81" y="0"/>
                    <a:pt x="97" y="0"/>
                    <a:pt x="107" y="9"/>
                  </a:cubicBezTo>
                  <a:lnTo>
                    <a:pt x="179" y="73"/>
                  </a:lnTo>
                  <a:lnTo>
                    <a:pt x="0" y="7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493">
              <a:extLst>
                <a:ext uri="{FF2B5EF4-FFF2-40B4-BE49-F238E27FC236}">
                  <a16:creationId xmlns:a16="http://schemas.microsoft.com/office/drawing/2014/main" id="{95F14E7F-589D-4C11-BFF4-2EB648A77043}"/>
                </a:ext>
              </a:extLst>
            </p:cNvPr>
            <p:cNvSpPr>
              <a:spLocks/>
            </p:cNvSpPr>
            <p:nvPr/>
          </p:nvSpPr>
          <p:spPr bwMode="auto">
            <a:xfrm>
              <a:off x="11206163" y="3822701"/>
              <a:ext cx="112713" cy="39688"/>
            </a:xfrm>
            <a:custGeom>
              <a:avLst/>
              <a:gdLst>
                <a:gd name="T0" fmla="*/ 166 w 179"/>
                <a:gd name="T1" fmla="*/ 22 h 63"/>
                <a:gd name="T2" fmla="*/ 108 w 179"/>
                <a:gd name="T3" fmla="*/ 57 h 63"/>
                <a:gd name="T4" fmla="*/ 71 w 179"/>
                <a:gd name="T5" fmla="*/ 57 h 63"/>
                <a:gd name="T6" fmla="*/ 13 w 179"/>
                <a:gd name="T7" fmla="*/ 22 h 63"/>
                <a:gd name="T8" fmla="*/ 0 w 179"/>
                <a:gd name="T9" fmla="*/ 0 h 63"/>
                <a:gd name="T10" fmla="*/ 179 w 179"/>
                <a:gd name="T11" fmla="*/ 0 h 63"/>
                <a:gd name="T12" fmla="*/ 166 w 179"/>
                <a:gd name="T13" fmla="*/ 22 h 63"/>
              </a:gdLst>
              <a:ahLst/>
              <a:cxnLst>
                <a:cxn ang="0">
                  <a:pos x="T0" y="T1"/>
                </a:cxn>
                <a:cxn ang="0">
                  <a:pos x="T2" y="T3"/>
                </a:cxn>
                <a:cxn ang="0">
                  <a:pos x="T4" y="T5"/>
                </a:cxn>
                <a:cxn ang="0">
                  <a:pos x="T6" y="T7"/>
                </a:cxn>
                <a:cxn ang="0">
                  <a:pos x="T8" y="T9"/>
                </a:cxn>
                <a:cxn ang="0">
                  <a:pos x="T10" y="T11"/>
                </a:cxn>
                <a:cxn ang="0">
                  <a:pos x="T12" y="T13"/>
                </a:cxn>
              </a:cxnLst>
              <a:rect l="0" t="0" r="r" b="b"/>
              <a:pathLst>
                <a:path w="179" h="63">
                  <a:moveTo>
                    <a:pt x="166" y="22"/>
                  </a:moveTo>
                  <a:lnTo>
                    <a:pt x="108" y="57"/>
                  </a:lnTo>
                  <a:cubicBezTo>
                    <a:pt x="96" y="63"/>
                    <a:pt x="82" y="63"/>
                    <a:pt x="71" y="57"/>
                  </a:cubicBezTo>
                  <a:lnTo>
                    <a:pt x="13" y="22"/>
                  </a:lnTo>
                  <a:cubicBezTo>
                    <a:pt x="5" y="18"/>
                    <a:pt x="0" y="9"/>
                    <a:pt x="0" y="0"/>
                  </a:cubicBezTo>
                  <a:lnTo>
                    <a:pt x="179" y="0"/>
                  </a:lnTo>
                  <a:cubicBezTo>
                    <a:pt x="179" y="9"/>
                    <a:pt x="174" y="18"/>
                    <a:pt x="166"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494">
              <a:extLst>
                <a:ext uri="{FF2B5EF4-FFF2-40B4-BE49-F238E27FC236}">
                  <a16:creationId xmlns:a16="http://schemas.microsoft.com/office/drawing/2014/main" id="{701DB8E6-70CF-4E55-A0A6-B1AC32964A75}"/>
                </a:ext>
              </a:extLst>
            </p:cNvPr>
            <p:cNvSpPr>
              <a:spLocks/>
            </p:cNvSpPr>
            <p:nvPr/>
          </p:nvSpPr>
          <p:spPr bwMode="auto">
            <a:xfrm>
              <a:off x="11142663" y="3775076"/>
              <a:ext cx="127000" cy="95250"/>
            </a:xfrm>
            <a:custGeom>
              <a:avLst/>
              <a:gdLst>
                <a:gd name="T0" fmla="*/ 174 w 201"/>
                <a:gd name="T1" fmla="*/ 74 h 150"/>
                <a:gd name="T2" fmla="*/ 145 w 201"/>
                <a:gd name="T3" fmla="*/ 57 h 150"/>
                <a:gd name="T4" fmla="*/ 116 w 201"/>
                <a:gd name="T5" fmla="*/ 57 h 150"/>
                <a:gd name="T6" fmla="*/ 107 w 201"/>
                <a:gd name="T7" fmla="*/ 55 h 150"/>
                <a:gd name="T8" fmla="*/ 88 w 201"/>
                <a:gd name="T9" fmla="*/ 46 h 150"/>
                <a:gd name="T10" fmla="*/ 28 w 201"/>
                <a:gd name="T11" fmla="*/ 0 h 150"/>
                <a:gd name="T12" fmla="*/ 0 w 201"/>
                <a:gd name="T13" fmla="*/ 25 h 150"/>
                <a:gd name="T14" fmla="*/ 43 w 201"/>
                <a:gd name="T15" fmla="*/ 86 h 150"/>
                <a:gd name="T16" fmla="*/ 45 w 201"/>
                <a:gd name="T17" fmla="*/ 89 h 150"/>
                <a:gd name="T18" fmla="*/ 62 w 201"/>
                <a:gd name="T19" fmla="*/ 114 h 150"/>
                <a:gd name="T20" fmla="*/ 99 w 201"/>
                <a:gd name="T21" fmla="*/ 150 h 150"/>
                <a:gd name="T22" fmla="*/ 99 w 201"/>
                <a:gd name="T23" fmla="*/ 92 h 150"/>
                <a:gd name="T24" fmla="*/ 99 w 201"/>
                <a:gd name="T25" fmla="*/ 92 h 150"/>
                <a:gd name="T26" fmla="*/ 146 w 201"/>
                <a:gd name="T27" fmla="*/ 96 h 150"/>
                <a:gd name="T28" fmla="*/ 164 w 201"/>
                <a:gd name="T29" fmla="*/ 97 h 150"/>
                <a:gd name="T30" fmla="*/ 175 w 201"/>
                <a:gd name="T31" fmla="*/ 110 h 150"/>
                <a:gd name="T32" fmla="*/ 195 w 201"/>
                <a:gd name="T33" fmla="*/ 114 h 150"/>
                <a:gd name="T34" fmla="*/ 201 w 201"/>
                <a:gd name="T35" fmla="*/ 111 h 150"/>
                <a:gd name="T36" fmla="*/ 174 w 201"/>
                <a:gd name="T37" fmla="*/ 7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150">
                  <a:moveTo>
                    <a:pt x="174" y="74"/>
                  </a:moveTo>
                  <a:lnTo>
                    <a:pt x="145" y="57"/>
                  </a:lnTo>
                  <a:lnTo>
                    <a:pt x="116" y="57"/>
                  </a:lnTo>
                  <a:cubicBezTo>
                    <a:pt x="113" y="57"/>
                    <a:pt x="110" y="56"/>
                    <a:pt x="107" y="55"/>
                  </a:cubicBezTo>
                  <a:cubicBezTo>
                    <a:pt x="100" y="52"/>
                    <a:pt x="89" y="48"/>
                    <a:pt x="88" y="46"/>
                  </a:cubicBezTo>
                  <a:lnTo>
                    <a:pt x="28" y="0"/>
                  </a:lnTo>
                  <a:lnTo>
                    <a:pt x="0" y="25"/>
                  </a:lnTo>
                  <a:lnTo>
                    <a:pt x="43" y="86"/>
                  </a:lnTo>
                  <a:cubicBezTo>
                    <a:pt x="44" y="87"/>
                    <a:pt x="45" y="88"/>
                    <a:pt x="45" y="89"/>
                  </a:cubicBezTo>
                  <a:lnTo>
                    <a:pt x="62" y="114"/>
                  </a:lnTo>
                  <a:cubicBezTo>
                    <a:pt x="72" y="128"/>
                    <a:pt x="84" y="140"/>
                    <a:pt x="99" y="150"/>
                  </a:cubicBezTo>
                  <a:lnTo>
                    <a:pt x="99" y="92"/>
                  </a:lnTo>
                  <a:lnTo>
                    <a:pt x="99" y="92"/>
                  </a:lnTo>
                  <a:cubicBezTo>
                    <a:pt x="109" y="98"/>
                    <a:pt x="125" y="101"/>
                    <a:pt x="146" y="96"/>
                  </a:cubicBezTo>
                  <a:lnTo>
                    <a:pt x="164" y="97"/>
                  </a:lnTo>
                  <a:lnTo>
                    <a:pt x="175" y="110"/>
                  </a:lnTo>
                  <a:cubicBezTo>
                    <a:pt x="180" y="116"/>
                    <a:pt x="188" y="118"/>
                    <a:pt x="195" y="114"/>
                  </a:cubicBezTo>
                  <a:lnTo>
                    <a:pt x="201" y="111"/>
                  </a:lnTo>
                  <a:lnTo>
                    <a:pt x="174" y="7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95">
              <a:extLst>
                <a:ext uri="{FF2B5EF4-FFF2-40B4-BE49-F238E27FC236}">
                  <a16:creationId xmlns:a16="http://schemas.microsoft.com/office/drawing/2014/main" id="{6F08751F-2748-4935-AADC-1479B3EBF221}"/>
                </a:ext>
              </a:extLst>
            </p:cNvPr>
            <p:cNvSpPr>
              <a:spLocks noChangeArrowheads="1"/>
            </p:cNvSpPr>
            <p:nvPr/>
          </p:nvSpPr>
          <p:spPr bwMode="auto">
            <a:xfrm>
              <a:off x="11193463" y="3481388"/>
              <a:ext cx="63500" cy="635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496">
              <a:extLst>
                <a:ext uri="{FF2B5EF4-FFF2-40B4-BE49-F238E27FC236}">
                  <a16:creationId xmlns:a16="http://schemas.microsoft.com/office/drawing/2014/main" id="{82B08996-562F-4AAE-AC75-E1C19CC17856}"/>
                </a:ext>
              </a:extLst>
            </p:cNvPr>
            <p:cNvSpPr>
              <a:spLocks/>
            </p:cNvSpPr>
            <p:nvPr/>
          </p:nvSpPr>
          <p:spPr bwMode="auto">
            <a:xfrm>
              <a:off x="11228388" y="3556001"/>
              <a:ext cx="30163" cy="63500"/>
            </a:xfrm>
            <a:custGeom>
              <a:avLst/>
              <a:gdLst>
                <a:gd name="T0" fmla="*/ 32 w 46"/>
                <a:gd name="T1" fmla="*/ 99 h 100"/>
                <a:gd name="T2" fmla="*/ 38 w 46"/>
                <a:gd name="T3" fmla="*/ 98 h 100"/>
                <a:gd name="T4" fmla="*/ 45 w 46"/>
                <a:gd name="T5" fmla="*/ 86 h 100"/>
                <a:gd name="T6" fmla="*/ 25 w 46"/>
                <a:gd name="T7" fmla="*/ 8 h 100"/>
                <a:gd name="T8" fmla="*/ 14 w 46"/>
                <a:gd name="T9" fmla="*/ 1 h 100"/>
                <a:gd name="T10" fmla="*/ 8 w 46"/>
                <a:gd name="T11" fmla="*/ 2 h 100"/>
                <a:gd name="T12" fmla="*/ 1 w 46"/>
                <a:gd name="T13" fmla="*/ 14 h 100"/>
                <a:gd name="T14" fmla="*/ 21 w 46"/>
                <a:gd name="T15" fmla="*/ 92 h 100"/>
                <a:gd name="T16" fmla="*/ 32 w 46"/>
                <a:gd name="T17"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00">
                  <a:moveTo>
                    <a:pt x="32" y="99"/>
                  </a:moveTo>
                  <a:lnTo>
                    <a:pt x="38" y="98"/>
                  </a:lnTo>
                  <a:cubicBezTo>
                    <a:pt x="43" y="97"/>
                    <a:pt x="46" y="91"/>
                    <a:pt x="45" y="86"/>
                  </a:cubicBezTo>
                  <a:lnTo>
                    <a:pt x="25" y="8"/>
                  </a:lnTo>
                  <a:cubicBezTo>
                    <a:pt x="24" y="3"/>
                    <a:pt x="19" y="0"/>
                    <a:pt x="14" y="1"/>
                  </a:cubicBezTo>
                  <a:lnTo>
                    <a:pt x="8" y="2"/>
                  </a:lnTo>
                  <a:cubicBezTo>
                    <a:pt x="3" y="3"/>
                    <a:pt x="0" y="9"/>
                    <a:pt x="1" y="14"/>
                  </a:cubicBezTo>
                  <a:lnTo>
                    <a:pt x="21" y="92"/>
                  </a:lnTo>
                  <a:cubicBezTo>
                    <a:pt x="22" y="97"/>
                    <a:pt x="27" y="100"/>
                    <a:pt x="32" y="99"/>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497">
              <a:extLst>
                <a:ext uri="{FF2B5EF4-FFF2-40B4-BE49-F238E27FC236}">
                  <a16:creationId xmlns:a16="http://schemas.microsoft.com/office/drawing/2014/main" id="{DF920EB3-23D5-4515-8D8A-7191DF150B13}"/>
                </a:ext>
              </a:extLst>
            </p:cNvPr>
            <p:cNvSpPr>
              <a:spLocks/>
            </p:cNvSpPr>
            <p:nvPr/>
          </p:nvSpPr>
          <p:spPr bwMode="auto">
            <a:xfrm>
              <a:off x="11158538" y="3549651"/>
              <a:ext cx="104775" cy="96838"/>
            </a:xfrm>
            <a:custGeom>
              <a:avLst/>
              <a:gdLst>
                <a:gd name="T0" fmla="*/ 157 w 166"/>
                <a:gd name="T1" fmla="*/ 54 h 153"/>
                <a:gd name="T2" fmla="*/ 155 w 166"/>
                <a:gd name="T3" fmla="*/ 54 h 153"/>
                <a:gd name="T4" fmla="*/ 161 w 166"/>
                <a:gd name="T5" fmla="*/ 52 h 153"/>
                <a:gd name="T6" fmla="*/ 166 w 166"/>
                <a:gd name="T7" fmla="*/ 44 h 153"/>
                <a:gd name="T8" fmla="*/ 159 w 166"/>
                <a:gd name="T9" fmla="*/ 39 h 153"/>
                <a:gd name="T10" fmla="*/ 151 w 166"/>
                <a:gd name="T11" fmla="*/ 39 h 153"/>
                <a:gd name="T12" fmla="*/ 159 w 166"/>
                <a:gd name="T13" fmla="*/ 37 h 153"/>
                <a:gd name="T14" fmla="*/ 165 w 166"/>
                <a:gd name="T15" fmla="*/ 26 h 153"/>
                <a:gd name="T16" fmla="*/ 155 w 166"/>
                <a:gd name="T17" fmla="*/ 18 h 153"/>
                <a:gd name="T18" fmla="*/ 146 w 166"/>
                <a:gd name="T19" fmla="*/ 20 h 153"/>
                <a:gd name="T20" fmla="*/ 140 w 166"/>
                <a:gd name="T21" fmla="*/ 10 h 153"/>
                <a:gd name="T22" fmla="*/ 121 w 166"/>
                <a:gd name="T23" fmla="*/ 4 h 153"/>
                <a:gd name="T24" fmla="*/ 78 w 166"/>
                <a:gd name="T25" fmla="*/ 25 h 153"/>
                <a:gd name="T26" fmla="*/ 61 w 166"/>
                <a:gd name="T27" fmla="*/ 46 h 153"/>
                <a:gd name="T28" fmla="*/ 50 w 166"/>
                <a:gd name="T29" fmla="*/ 83 h 153"/>
                <a:gd name="T30" fmla="*/ 0 w 166"/>
                <a:gd name="T31" fmla="*/ 110 h 153"/>
                <a:gd name="T32" fmla="*/ 48 w 166"/>
                <a:gd name="T33" fmla="*/ 153 h 153"/>
                <a:gd name="T34" fmla="*/ 78 w 166"/>
                <a:gd name="T35" fmla="*/ 126 h 153"/>
                <a:gd name="T36" fmla="*/ 86 w 166"/>
                <a:gd name="T37" fmla="*/ 125 h 153"/>
                <a:gd name="T38" fmla="*/ 113 w 166"/>
                <a:gd name="T39" fmla="*/ 115 h 153"/>
                <a:gd name="T40" fmla="*/ 113 w 166"/>
                <a:gd name="T41" fmla="*/ 115 h 153"/>
                <a:gd name="T42" fmla="*/ 147 w 166"/>
                <a:gd name="T43" fmla="*/ 99 h 153"/>
                <a:gd name="T44" fmla="*/ 155 w 166"/>
                <a:gd name="T45" fmla="*/ 88 h 153"/>
                <a:gd name="T46" fmla="*/ 155 w 166"/>
                <a:gd name="T47" fmla="*/ 83 h 153"/>
                <a:gd name="T48" fmla="*/ 159 w 166"/>
                <a:gd name="T49" fmla="*/ 71 h 153"/>
                <a:gd name="T50" fmla="*/ 158 w 166"/>
                <a:gd name="T51" fmla="*/ 69 h 153"/>
                <a:gd name="T52" fmla="*/ 159 w 166"/>
                <a:gd name="T53" fmla="*/ 69 h 153"/>
                <a:gd name="T54" fmla="*/ 164 w 166"/>
                <a:gd name="T55" fmla="*/ 61 h 153"/>
                <a:gd name="T56" fmla="*/ 157 w 166"/>
                <a:gd name="T57" fmla="*/ 5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 h="153">
                  <a:moveTo>
                    <a:pt x="157" y="54"/>
                  </a:moveTo>
                  <a:lnTo>
                    <a:pt x="155" y="54"/>
                  </a:lnTo>
                  <a:lnTo>
                    <a:pt x="161" y="52"/>
                  </a:lnTo>
                  <a:cubicBezTo>
                    <a:pt x="164" y="51"/>
                    <a:pt x="166" y="48"/>
                    <a:pt x="166" y="44"/>
                  </a:cubicBezTo>
                  <a:cubicBezTo>
                    <a:pt x="165" y="41"/>
                    <a:pt x="162" y="38"/>
                    <a:pt x="159" y="39"/>
                  </a:cubicBezTo>
                  <a:lnTo>
                    <a:pt x="151" y="39"/>
                  </a:lnTo>
                  <a:lnTo>
                    <a:pt x="159" y="37"/>
                  </a:lnTo>
                  <a:cubicBezTo>
                    <a:pt x="163" y="35"/>
                    <a:pt x="166" y="31"/>
                    <a:pt x="165" y="26"/>
                  </a:cubicBezTo>
                  <a:cubicBezTo>
                    <a:pt x="164" y="21"/>
                    <a:pt x="160" y="17"/>
                    <a:pt x="155" y="18"/>
                  </a:cubicBezTo>
                  <a:lnTo>
                    <a:pt x="146" y="20"/>
                  </a:lnTo>
                  <a:lnTo>
                    <a:pt x="140" y="10"/>
                  </a:lnTo>
                  <a:cubicBezTo>
                    <a:pt x="136" y="3"/>
                    <a:pt x="128" y="0"/>
                    <a:pt x="121" y="4"/>
                  </a:cubicBezTo>
                  <a:lnTo>
                    <a:pt x="78" y="25"/>
                  </a:lnTo>
                  <a:cubicBezTo>
                    <a:pt x="70" y="30"/>
                    <a:pt x="64" y="37"/>
                    <a:pt x="61" y="46"/>
                  </a:cubicBezTo>
                  <a:lnTo>
                    <a:pt x="50" y="83"/>
                  </a:lnTo>
                  <a:lnTo>
                    <a:pt x="0" y="110"/>
                  </a:lnTo>
                  <a:lnTo>
                    <a:pt x="48" y="153"/>
                  </a:lnTo>
                  <a:lnTo>
                    <a:pt x="78" y="126"/>
                  </a:lnTo>
                  <a:lnTo>
                    <a:pt x="86" y="125"/>
                  </a:lnTo>
                  <a:cubicBezTo>
                    <a:pt x="95" y="122"/>
                    <a:pt x="104" y="119"/>
                    <a:pt x="113" y="115"/>
                  </a:cubicBezTo>
                  <a:lnTo>
                    <a:pt x="113" y="115"/>
                  </a:lnTo>
                  <a:lnTo>
                    <a:pt x="147" y="99"/>
                  </a:lnTo>
                  <a:cubicBezTo>
                    <a:pt x="151" y="97"/>
                    <a:pt x="154" y="93"/>
                    <a:pt x="155" y="88"/>
                  </a:cubicBezTo>
                  <a:lnTo>
                    <a:pt x="155" y="83"/>
                  </a:lnTo>
                  <a:cubicBezTo>
                    <a:pt x="160" y="81"/>
                    <a:pt x="161" y="76"/>
                    <a:pt x="159" y="71"/>
                  </a:cubicBezTo>
                  <a:lnTo>
                    <a:pt x="158" y="69"/>
                  </a:lnTo>
                  <a:lnTo>
                    <a:pt x="159" y="69"/>
                  </a:lnTo>
                  <a:cubicBezTo>
                    <a:pt x="162" y="68"/>
                    <a:pt x="164" y="65"/>
                    <a:pt x="164" y="61"/>
                  </a:cubicBezTo>
                  <a:cubicBezTo>
                    <a:pt x="163" y="57"/>
                    <a:pt x="161" y="54"/>
                    <a:pt x="157" y="54"/>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98">
              <a:extLst>
                <a:ext uri="{FF2B5EF4-FFF2-40B4-BE49-F238E27FC236}">
                  <a16:creationId xmlns:a16="http://schemas.microsoft.com/office/drawing/2014/main" id="{A726D42F-9C33-47C7-8963-1EDB66CC9118}"/>
                </a:ext>
              </a:extLst>
            </p:cNvPr>
            <p:cNvSpPr>
              <a:spLocks/>
            </p:cNvSpPr>
            <p:nvPr/>
          </p:nvSpPr>
          <p:spPr bwMode="auto">
            <a:xfrm>
              <a:off x="11229975" y="3554413"/>
              <a:ext cx="20638" cy="11113"/>
            </a:xfrm>
            <a:custGeom>
              <a:avLst/>
              <a:gdLst>
                <a:gd name="T0" fmla="*/ 32 w 32"/>
                <a:gd name="T1" fmla="*/ 14 h 18"/>
                <a:gd name="T2" fmla="*/ 0 w 32"/>
                <a:gd name="T3" fmla="*/ 18 h 18"/>
                <a:gd name="T4" fmla="*/ 7 w 32"/>
                <a:gd name="T5" fmla="*/ 8 h 18"/>
                <a:gd name="T6" fmla="*/ 22 w 32"/>
                <a:gd name="T7" fmla="*/ 1 h 18"/>
                <a:gd name="T8" fmla="*/ 25 w 32"/>
                <a:gd name="T9" fmla="*/ 2 h 18"/>
                <a:gd name="T10" fmla="*/ 32 w 32"/>
                <a:gd name="T11" fmla="*/ 14 h 18"/>
              </a:gdLst>
              <a:ahLst/>
              <a:cxnLst>
                <a:cxn ang="0">
                  <a:pos x="T0" y="T1"/>
                </a:cxn>
                <a:cxn ang="0">
                  <a:pos x="T2" y="T3"/>
                </a:cxn>
                <a:cxn ang="0">
                  <a:pos x="T4" y="T5"/>
                </a:cxn>
                <a:cxn ang="0">
                  <a:pos x="T6" y="T7"/>
                </a:cxn>
                <a:cxn ang="0">
                  <a:pos x="T8" y="T9"/>
                </a:cxn>
                <a:cxn ang="0">
                  <a:pos x="T10" y="T11"/>
                </a:cxn>
              </a:cxnLst>
              <a:rect l="0" t="0" r="r" b="b"/>
              <a:pathLst>
                <a:path w="32" h="18">
                  <a:moveTo>
                    <a:pt x="32" y="14"/>
                  </a:moveTo>
                  <a:lnTo>
                    <a:pt x="0" y="18"/>
                  </a:lnTo>
                  <a:lnTo>
                    <a:pt x="7" y="8"/>
                  </a:lnTo>
                  <a:cubicBezTo>
                    <a:pt x="11" y="3"/>
                    <a:pt x="16" y="0"/>
                    <a:pt x="22" y="1"/>
                  </a:cubicBezTo>
                  <a:lnTo>
                    <a:pt x="25" y="2"/>
                  </a:lnTo>
                  <a:lnTo>
                    <a:pt x="32" y="14"/>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499">
              <a:extLst>
                <a:ext uri="{FF2B5EF4-FFF2-40B4-BE49-F238E27FC236}">
                  <a16:creationId xmlns:a16="http://schemas.microsoft.com/office/drawing/2014/main" id="{89ED2114-C346-4487-B2B3-72443BA6A18B}"/>
                </a:ext>
              </a:extLst>
            </p:cNvPr>
            <p:cNvSpPr>
              <a:spLocks/>
            </p:cNvSpPr>
            <p:nvPr/>
          </p:nvSpPr>
          <p:spPr bwMode="auto">
            <a:xfrm>
              <a:off x="11193463" y="3602038"/>
              <a:ext cx="61913" cy="36513"/>
            </a:xfrm>
            <a:custGeom>
              <a:avLst/>
              <a:gdLst>
                <a:gd name="T0" fmla="*/ 98 w 98"/>
                <a:gd name="T1" fmla="*/ 0 h 57"/>
                <a:gd name="T2" fmla="*/ 46 w 98"/>
                <a:gd name="T3" fmla="*/ 8 h 57"/>
                <a:gd name="T4" fmla="*/ 12 w 98"/>
                <a:gd name="T5" fmla="*/ 25 h 57"/>
                <a:gd name="T6" fmla="*/ 0 w 98"/>
                <a:gd name="T7" fmla="*/ 38 h 57"/>
                <a:gd name="T8" fmla="*/ 6 w 98"/>
                <a:gd name="T9" fmla="*/ 57 h 57"/>
                <a:gd name="T10" fmla="*/ 21 w 98"/>
                <a:gd name="T11" fmla="*/ 43 h 57"/>
                <a:gd name="T12" fmla="*/ 29 w 98"/>
                <a:gd name="T13" fmla="*/ 42 h 57"/>
                <a:gd name="T14" fmla="*/ 56 w 98"/>
                <a:gd name="T15" fmla="*/ 32 h 57"/>
                <a:gd name="T16" fmla="*/ 56 w 98"/>
                <a:gd name="T17" fmla="*/ 32 h 57"/>
                <a:gd name="T18" fmla="*/ 90 w 98"/>
                <a:gd name="T19" fmla="*/ 16 h 57"/>
                <a:gd name="T20" fmla="*/ 98 w 98"/>
                <a:gd name="T21" fmla="*/ 5 h 57"/>
                <a:gd name="T22" fmla="*/ 98 w 98"/>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57">
                  <a:moveTo>
                    <a:pt x="98" y="0"/>
                  </a:moveTo>
                  <a:lnTo>
                    <a:pt x="46" y="8"/>
                  </a:lnTo>
                  <a:cubicBezTo>
                    <a:pt x="33" y="10"/>
                    <a:pt x="21" y="16"/>
                    <a:pt x="12" y="25"/>
                  </a:cubicBezTo>
                  <a:lnTo>
                    <a:pt x="0" y="38"/>
                  </a:lnTo>
                  <a:lnTo>
                    <a:pt x="6" y="57"/>
                  </a:lnTo>
                  <a:lnTo>
                    <a:pt x="21" y="43"/>
                  </a:lnTo>
                  <a:lnTo>
                    <a:pt x="29" y="42"/>
                  </a:lnTo>
                  <a:cubicBezTo>
                    <a:pt x="38" y="39"/>
                    <a:pt x="47" y="36"/>
                    <a:pt x="56" y="32"/>
                  </a:cubicBezTo>
                  <a:lnTo>
                    <a:pt x="56" y="32"/>
                  </a:lnTo>
                  <a:lnTo>
                    <a:pt x="90" y="16"/>
                  </a:lnTo>
                  <a:cubicBezTo>
                    <a:pt x="94" y="14"/>
                    <a:pt x="97" y="10"/>
                    <a:pt x="98" y="5"/>
                  </a:cubicBezTo>
                  <a:lnTo>
                    <a:pt x="98" y="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500">
              <a:extLst>
                <a:ext uri="{FF2B5EF4-FFF2-40B4-BE49-F238E27FC236}">
                  <a16:creationId xmlns:a16="http://schemas.microsoft.com/office/drawing/2014/main" id="{870E48D8-C8EF-4210-AFD6-B196535464B6}"/>
                </a:ext>
              </a:extLst>
            </p:cNvPr>
            <p:cNvSpPr>
              <a:spLocks/>
            </p:cNvSpPr>
            <p:nvPr/>
          </p:nvSpPr>
          <p:spPr bwMode="auto">
            <a:xfrm>
              <a:off x="10674350" y="3656013"/>
              <a:ext cx="38100" cy="22225"/>
            </a:xfrm>
            <a:custGeom>
              <a:avLst/>
              <a:gdLst>
                <a:gd name="T0" fmla="*/ 61 w 61"/>
                <a:gd name="T1" fmla="*/ 36 h 36"/>
                <a:gd name="T2" fmla="*/ 61 w 61"/>
                <a:gd name="T3" fmla="*/ 0 h 36"/>
                <a:gd name="T4" fmla="*/ 2 w 61"/>
                <a:gd name="T5" fmla="*/ 17 h 36"/>
                <a:gd name="T6" fmla="*/ 0 w 61"/>
                <a:gd name="T7" fmla="*/ 36 h 36"/>
                <a:gd name="T8" fmla="*/ 61 w 61"/>
                <a:gd name="T9" fmla="*/ 36 h 36"/>
              </a:gdLst>
              <a:ahLst/>
              <a:cxnLst>
                <a:cxn ang="0">
                  <a:pos x="T0" y="T1"/>
                </a:cxn>
                <a:cxn ang="0">
                  <a:pos x="T2" y="T3"/>
                </a:cxn>
                <a:cxn ang="0">
                  <a:pos x="T4" y="T5"/>
                </a:cxn>
                <a:cxn ang="0">
                  <a:pos x="T6" y="T7"/>
                </a:cxn>
                <a:cxn ang="0">
                  <a:pos x="T8" y="T9"/>
                </a:cxn>
              </a:cxnLst>
              <a:rect l="0" t="0" r="r" b="b"/>
              <a:pathLst>
                <a:path w="61" h="36">
                  <a:moveTo>
                    <a:pt x="61" y="36"/>
                  </a:moveTo>
                  <a:lnTo>
                    <a:pt x="61" y="0"/>
                  </a:lnTo>
                  <a:lnTo>
                    <a:pt x="2" y="17"/>
                  </a:lnTo>
                  <a:lnTo>
                    <a:pt x="0" y="36"/>
                  </a:lnTo>
                  <a:lnTo>
                    <a:pt x="61" y="36"/>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501">
              <a:extLst>
                <a:ext uri="{FF2B5EF4-FFF2-40B4-BE49-F238E27FC236}">
                  <a16:creationId xmlns:a16="http://schemas.microsoft.com/office/drawing/2014/main" id="{5A15BBC8-BE68-48CA-A433-3725F4DB5F99}"/>
                </a:ext>
              </a:extLst>
            </p:cNvPr>
            <p:cNvSpPr>
              <a:spLocks/>
            </p:cNvSpPr>
            <p:nvPr/>
          </p:nvSpPr>
          <p:spPr bwMode="auto">
            <a:xfrm>
              <a:off x="11276013" y="4035426"/>
              <a:ext cx="57150" cy="30163"/>
            </a:xfrm>
            <a:custGeom>
              <a:avLst/>
              <a:gdLst>
                <a:gd name="T0" fmla="*/ 72 w 89"/>
                <a:gd name="T1" fmla="*/ 29 h 47"/>
                <a:gd name="T2" fmla="*/ 89 w 89"/>
                <a:gd name="T3" fmla="*/ 4 h 47"/>
                <a:gd name="T4" fmla="*/ 84 w 89"/>
                <a:gd name="T5" fmla="*/ 2 h 47"/>
                <a:gd name="T6" fmla="*/ 69 w 89"/>
                <a:gd name="T7" fmla="*/ 7 h 47"/>
                <a:gd name="T8" fmla="*/ 57 w 89"/>
                <a:gd name="T9" fmla="*/ 20 h 47"/>
                <a:gd name="T10" fmla="*/ 34 w 89"/>
                <a:gd name="T11" fmla="*/ 31 h 47"/>
                <a:gd name="T12" fmla="*/ 1 w 89"/>
                <a:gd name="T13" fmla="*/ 30 h 47"/>
                <a:gd name="T14" fmla="*/ 0 w 89"/>
                <a:gd name="T15" fmla="*/ 47 h 47"/>
                <a:gd name="T16" fmla="*/ 45 w 89"/>
                <a:gd name="T17" fmla="*/ 44 h 47"/>
                <a:gd name="T18" fmla="*/ 72 w 89"/>
                <a:gd name="T19"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47">
                  <a:moveTo>
                    <a:pt x="72" y="29"/>
                  </a:moveTo>
                  <a:lnTo>
                    <a:pt x="89" y="4"/>
                  </a:lnTo>
                  <a:lnTo>
                    <a:pt x="84" y="2"/>
                  </a:lnTo>
                  <a:cubicBezTo>
                    <a:pt x="78" y="0"/>
                    <a:pt x="72" y="2"/>
                    <a:pt x="69" y="7"/>
                  </a:cubicBezTo>
                  <a:lnTo>
                    <a:pt x="57" y="20"/>
                  </a:lnTo>
                  <a:lnTo>
                    <a:pt x="34" y="31"/>
                  </a:lnTo>
                  <a:lnTo>
                    <a:pt x="1" y="30"/>
                  </a:lnTo>
                  <a:lnTo>
                    <a:pt x="0" y="47"/>
                  </a:lnTo>
                  <a:lnTo>
                    <a:pt x="45" y="44"/>
                  </a:lnTo>
                  <a:lnTo>
                    <a:pt x="72" y="29"/>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02">
              <a:extLst>
                <a:ext uri="{FF2B5EF4-FFF2-40B4-BE49-F238E27FC236}">
                  <a16:creationId xmlns:a16="http://schemas.microsoft.com/office/drawing/2014/main" id="{CD7F74C9-43B7-4F79-BD04-6B7061048122}"/>
                </a:ext>
              </a:extLst>
            </p:cNvPr>
            <p:cNvSpPr>
              <a:spLocks/>
            </p:cNvSpPr>
            <p:nvPr/>
          </p:nvSpPr>
          <p:spPr bwMode="auto">
            <a:xfrm>
              <a:off x="11202988" y="4041776"/>
              <a:ext cx="131763" cy="44450"/>
            </a:xfrm>
            <a:custGeom>
              <a:avLst/>
              <a:gdLst>
                <a:gd name="T0" fmla="*/ 182 w 210"/>
                <a:gd name="T1" fmla="*/ 11 h 69"/>
                <a:gd name="T2" fmla="*/ 173 w 210"/>
                <a:gd name="T3" fmla="*/ 18 h 69"/>
                <a:gd name="T4" fmla="*/ 142 w 210"/>
                <a:gd name="T5" fmla="*/ 29 h 69"/>
                <a:gd name="T6" fmla="*/ 134 w 210"/>
                <a:gd name="T7" fmla="*/ 29 h 69"/>
                <a:gd name="T8" fmla="*/ 149 w 210"/>
                <a:gd name="T9" fmla="*/ 20 h 69"/>
                <a:gd name="T10" fmla="*/ 153 w 210"/>
                <a:gd name="T11" fmla="*/ 11 h 69"/>
                <a:gd name="T12" fmla="*/ 143 w 210"/>
                <a:gd name="T13" fmla="*/ 5 h 69"/>
                <a:gd name="T14" fmla="*/ 123 w 210"/>
                <a:gd name="T15" fmla="*/ 11 h 69"/>
                <a:gd name="T16" fmla="*/ 99 w 210"/>
                <a:gd name="T17" fmla="*/ 6 h 69"/>
                <a:gd name="T18" fmla="*/ 72 w 210"/>
                <a:gd name="T19" fmla="*/ 0 h 69"/>
                <a:gd name="T20" fmla="*/ 26 w 210"/>
                <a:gd name="T21" fmla="*/ 20 h 69"/>
                <a:gd name="T22" fmla="*/ 4 w 210"/>
                <a:gd name="T23" fmla="*/ 36 h 69"/>
                <a:gd name="T24" fmla="*/ 5 w 210"/>
                <a:gd name="T25" fmla="*/ 36 h 69"/>
                <a:gd name="T26" fmla="*/ 0 w 210"/>
                <a:gd name="T27" fmla="*/ 40 h 69"/>
                <a:gd name="T28" fmla="*/ 1 w 210"/>
                <a:gd name="T29" fmla="*/ 48 h 69"/>
                <a:gd name="T30" fmla="*/ 10 w 210"/>
                <a:gd name="T31" fmla="*/ 58 h 69"/>
                <a:gd name="T32" fmla="*/ 25 w 210"/>
                <a:gd name="T33" fmla="*/ 69 h 69"/>
                <a:gd name="T34" fmla="*/ 57 w 210"/>
                <a:gd name="T35" fmla="*/ 51 h 69"/>
                <a:gd name="T36" fmla="*/ 110 w 210"/>
                <a:gd name="T37" fmla="*/ 56 h 69"/>
                <a:gd name="T38" fmla="*/ 133 w 210"/>
                <a:gd name="T39" fmla="*/ 54 h 69"/>
                <a:gd name="T40" fmla="*/ 157 w 210"/>
                <a:gd name="T41" fmla="*/ 48 h 69"/>
                <a:gd name="T42" fmla="*/ 187 w 210"/>
                <a:gd name="T43" fmla="*/ 35 h 69"/>
                <a:gd name="T44" fmla="*/ 210 w 210"/>
                <a:gd name="T45" fmla="*/ 13 h 69"/>
                <a:gd name="T46" fmla="*/ 182 w 210"/>
                <a:gd name="T47"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0" h="69">
                  <a:moveTo>
                    <a:pt x="182" y="11"/>
                  </a:moveTo>
                  <a:lnTo>
                    <a:pt x="173" y="18"/>
                  </a:lnTo>
                  <a:lnTo>
                    <a:pt x="142" y="29"/>
                  </a:lnTo>
                  <a:lnTo>
                    <a:pt x="134" y="29"/>
                  </a:lnTo>
                  <a:lnTo>
                    <a:pt x="149" y="20"/>
                  </a:lnTo>
                  <a:cubicBezTo>
                    <a:pt x="152" y="18"/>
                    <a:pt x="154" y="15"/>
                    <a:pt x="153" y="11"/>
                  </a:cubicBezTo>
                  <a:cubicBezTo>
                    <a:pt x="152" y="7"/>
                    <a:pt x="147" y="4"/>
                    <a:pt x="143" y="5"/>
                  </a:cubicBezTo>
                  <a:lnTo>
                    <a:pt x="123" y="11"/>
                  </a:lnTo>
                  <a:lnTo>
                    <a:pt x="99" y="6"/>
                  </a:lnTo>
                  <a:cubicBezTo>
                    <a:pt x="90" y="2"/>
                    <a:pt x="82" y="0"/>
                    <a:pt x="72" y="0"/>
                  </a:cubicBezTo>
                  <a:cubicBezTo>
                    <a:pt x="55" y="0"/>
                    <a:pt x="38" y="7"/>
                    <a:pt x="26" y="20"/>
                  </a:cubicBezTo>
                  <a:lnTo>
                    <a:pt x="4" y="36"/>
                  </a:lnTo>
                  <a:lnTo>
                    <a:pt x="5" y="36"/>
                  </a:lnTo>
                  <a:cubicBezTo>
                    <a:pt x="3" y="37"/>
                    <a:pt x="2" y="38"/>
                    <a:pt x="0" y="40"/>
                  </a:cubicBezTo>
                  <a:lnTo>
                    <a:pt x="1" y="48"/>
                  </a:lnTo>
                  <a:lnTo>
                    <a:pt x="10" y="58"/>
                  </a:lnTo>
                  <a:lnTo>
                    <a:pt x="25" y="69"/>
                  </a:lnTo>
                  <a:lnTo>
                    <a:pt x="57" y="51"/>
                  </a:lnTo>
                  <a:lnTo>
                    <a:pt x="110" y="56"/>
                  </a:lnTo>
                  <a:cubicBezTo>
                    <a:pt x="118" y="57"/>
                    <a:pt x="126" y="56"/>
                    <a:pt x="133" y="54"/>
                  </a:cubicBezTo>
                  <a:lnTo>
                    <a:pt x="157" y="48"/>
                  </a:lnTo>
                  <a:lnTo>
                    <a:pt x="187" y="35"/>
                  </a:lnTo>
                  <a:lnTo>
                    <a:pt x="210" y="13"/>
                  </a:lnTo>
                  <a:cubicBezTo>
                    <a:pt x="202" y="6"/>
                    <a:pt x="191" y="5"/>
                    <a:pt x="182" y="11"/>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03">
              <a:extLst>
                <a:ext uri="{FF2B5EF4-FFF2-40B4-BE49-F238E27FC236}">
                  <a16:creationId xmlns:a16="http://schemas.microsoft.com/office/drawing/2014/main" id="{55F150CB-755A-43DE-A88B-BE61A6159533}"/>
                </a:ext>
              </a:extLst>
            </p:cNvPr>
            <p:cNvSpPr>
              <a:spLocks/>
            </p:cNvSpPr>
            <p:nvPr/>
          </p:nvSpPr>
          <p:spPr bwMode="auto">
            <a:xfrm>
              <a:off x="11206163" y="4048126"/>
              <a:ext cx="128588" cy="41275"/>
            </a:xfrm>
            <a:custGeom>
              <a:avLst/>
              <a:gdLst>
                <a:gd name="T0" fmla="*/ 203 w 203"/>
                <a:gd name="T1" fmla="*/ 5 h 65"/>
                <a:gd name="T2" fmla="*/ 195 w 203"/>
                <a:gd name="T3" fmla="*/ 0 h 65"/>
                <a:gd name="T4" fmla="*/ 182 w 203"/>
                <a:gd name="T5" fmla="*/ 16 h 65"/>
                <a:gd name="T6" fmla="*/ 178 w 203"/>
                <a:gd name="T7" fmla="*/ 19 h 65"/>
                <a:gd name="T8" fmla="*/ 150 w 203"/>
                <a:gd name="T9" fmla="*/ 33 h 65"/>
                <a:gd name="T10" fmla="*/ 113 w 203"/>
                <a:gd name="T11" fmla="*/ 38 h 65"/>
                <a:gd name="T12" fmla="*/ 72 w 203"/>
                <a:gd name="T13" fmla="*/ 31 h 65"/>
                <a:gd name="T14" fmla="*/ 22 w 203"/>
                <a:gd name="T15" fmla="*/ 42 h 65"/>
                <a:gd name="T16" fmla="*/ 0 w 203"/>
                <a:gd name="T17" fmla="*/ 48 h 65"/>
                <a:gd name="T18" fmla="*/ 23 w 203"/>
                <a:gd name="T19" fmla="*/ 65 h 65"/>
                <a:gd name="T20" fmla="*/ 40 w 203"/>
                <a:gd name="T21" fmla="*/ 55 h 65"/>
                <a:gd name="T22" fmla="*/ 59 w 203"/>
                <a:gd name="T23" fmla="*/ 50 h 65"/>
                <a:gd name="T24" fmla="*/ 105 w 203"/>
                <a:gd name="T25" fmla="*/ 50 h 65"/>
                <a:gd name="T26" fmla="*/ 126 w 203"/>
                <a:gd name="T27" fmla="*/ 46 h 65"/>
                <a:gd name="T28" fmla="*/ 150 w 203"/>
                <a:gd name="T29" fmla="*/ 40 h 65"/>
                <a:gd name="T30" fmla="*/ 180 w 203"/>
                <a:gd name="T31" fmla="*/ 27 h 65"/>
                <a:gd name="T32" fmla="*/ 203 w 203"/>
                <a:gd name="T33"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65">
                  <a:moveTo>
                    <a:pt x="203" y="5"/>
                  </a:moveTo>
                  <a:cubicBezTo>
                    <a:pt x="201" y="3"/>
                    <a:pt x="198" y="1"/>
                    <a:pt x="195" y="0"/>
                  </a:cubicBezTo>
                  <a:lnTo>
                    <a:pt x="182" y="16"/>
                  </a:lnTo>
                  <a:cubicBezTo>
                    <a:pt x="180" y="17"/>
                    <a:pt x="179" y="18"/>
                    <a:pt x="178" y="19"/>
                  </a:cubicBezTo>
                  <a:lnTo>
                    <a:pt x="150" y="33"/>
                  </a:lnTo>
                  <a:lnTo>
                    <a:pt x="113" y="38"/>
                  </a:lnTo>
                  <a:lnTo>
                    <a:pt x="72" y="31"/>
                  </a:lnTo>
                  <a:cubicBezTo>
                    <a:pt x="55" y="28"/>
                    <a:pt x="37" y="32"/>
                    <a:pt x="22" y="42"/>
                  </a:cubicBezTo>
                  <a:lnTo>
                    <a:pt x="0" y="48"/>
                  </a:lnTo>
                  <a:lnTo>
                    <a:pt x="23" y="65"/>
                  </a:lnTo>
                  <a:lnTo>
                    <a:pt x="40" y="55"/>
                  </a:lnTo>
                  <a:cubicBezTo>
                    <a:pt x="46" y="52"/>
                    <a:pt x="53" y="50"/>
                    <a:pt x="59" y="50"/>
                  </a:cubicBezTo>
                  <a:cubicBezTo>
                    <a:pt x="59" y="50"/>
                    <a:pt x="100" y="50"/>
                    <a:pt x="105" y="50"/>
                  </a:cubicBezTo>
                  <a:cubicBezTo>
                    <a:pt x="112" y="50"/>
                    <a:pt x="119" y="48"/>
                    <a:pt x="126" y="46"/>
                  </a:cubicBezTo>
                  <a:lnTo>
                    <a:pt x="150" y="40"/>
                  </a:lnTo>
                  <a:lnTo>
                    <a:pt x="180" y="27"/>
                  </a:lnTo>
                  <a:lnTo>
                    <a:pt x="203" y="5"/>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04">
              <a:extLst>
                <a:ext uri="{FF2B5EF4-FFF2-40B4-BE49-F238E27FC236}">
                  <a16:creationId xmlns:a16="http://schemas.microsoft.com/office/drawing/2014/main" id="{008AB748-7FCF-49D4-B5B8-8C07EBA86645}"/>
                </a:ext>
              </a:extLst>
            </p:cNvPr>
            <p:cNvSpPr>
              <a:spLocks/>
            </p:cNvSpPr>
            <p:nvPr/>
          </p:nvSpPr>
          <p:spPr bwMode="auto">
            <a:xfrm>
              <a:off x="10587038" y="3963988"/>
              <a:ext cx="57150" cy="30163"/>
            </a:xfrm>
            <a:custGeom>
              <a:avLst/>
              <a:gdLst>
                <a:gd name="T0" fmla="*/ 17 w 89"/>
                <a:gd name="T1" fmla="*/ 29 h 47"/>
                <a:gd name="T2" fmla="*/ 0 w 89"/>
                <a:gd name="T3" fmla="*/ 4 h 47"/>
                <a:gd name="T4" fmla="*/ 5 w 89"/>
                <a:gd name="T5" fmla="*/ 2 h 47"/>
                <a:gd name="T6" fmla="*/ 21 w 89"/>
                <a:gd name="T7" fmla="*/ 6 h 47"/>
                <a:gd name="T8" fmla="*/ 32 w 89"/>
                <a:gd name="T9" fmla="*/ 20 h 47"/>
                <a:gd name="T10" fmla="*/ 55 w 89"/>
                <a:gd name="T11" fmla="*/ 31 h 47"/>
                <a:gd name="T12" fmla="*/ 88 w 89"/>
                <a:gd name="T13" fmla="*/ 30 h 47"/>
                <a:gd name="T14" fmla="*/ 89 w 89"/>
                <a:gd name="T15" fmla="*/ 47 h 47"/>
                <a:gd name="T16" fmla="*/ 44 w 89"/>
                <a:gd name="T17" fmla="*/ 44 h 47"/>
                <a:gd name="T18" fmla="*/ 17 w 89"/>
                <a:gd name="T19"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47">
                  <a:moveTo>
                    <a:pt x="17" y="29"/>
                  </a:moveTo>
                  <a:lnTo>
                    <a:pt x="0" y="4"/>
                  </a:lnTo>
                  <a:lnTo>
                    <a:pt x="5" y="2"/>
                  </a:lnTo>
                  <a:cubicBezTo>
                    <a:pt x="11" y="0"/>
                    <a:pt x="17" y="2"/>
                    <a:pt x="21" y="6"/>
                  </a:cubicBezTo>
                  <a:lnTo>
                    <a:pt x="32" y="20"/>
                  </a:lnTo>
                  <a:lnTo>
                    <a:pt x="55" y="31"/>
                  </a:lnTo>
                  <a:lnTo>
                    <a:pt x="88" y="30"/>
                  </a:lnTo>
                  <a:lnTo>
                    <a:pt x="89" y="47"/>
                  </a:lnTo>
                  <a:lnTo>
                    <a:pt x="44" y="44"/>
                  </a:lnTo>
                  <a:lnTo>
                    <a:pt x="17" y="29"/>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505">
              <a:extLst>
                <a:ext uri="{FF2B5EF4-FFF2-40B4-BE49-F238E27FC236}">
                  <a16:creationId xmlns:a16="http://schemas.microsoft.com/office/drawing/2014/main" id="{78E42D7B-8440-473F-B692-F0C3CEBF94B1}"/>
                </a:ext>
              </a:extLst>
            </p:cNvPr>
            <p:cNvSpPr>
              <a:spLocks/>
            </p:cNvSpPr>
            <p:nvPr/>
          </p:nvSpPr>
          <p:spPr bwMode="auto">
            <a:xfrm>
              <a:off x="10585450" y="3970338"/>
              <a:ext cx="184150" cy="71438"/>
            </a:xfrm>
            <a:custGeom>
              <a:avLst/>
              <a:gdLst>
                <a:gd name="T0" fmla="*/ 206 w 291"/>
                <a:gd name="T1" fmla="*/ 36 h 113"/>
                <a:gd name="T2" fmla="*/ 184 w 291"/>
                <a:gd name="T3" fmla="*/ 20 h 113"/>
                <a:gd name="T4" fmla="*/ 138 w 291"/>
                <a:gd name="T5" fmla="*/ 0 h 113"/>
                <a:gd name="T6" fmla="*/ 111 w 291"/>
                <a:gd name="T7" fmla="*/ 6 h 113"/>
                <a:gd name="T8" fmla="*/ 88 w 291"/>
                <a:gd name="T9" fmla="*/ 11 h 113"/>
                <a:gd name="T10" fmla="*/ 67 w 291"/>
                <a:gd name="T11" fmla="*/ 5 h 113"/>
                <a:gd name="T12" fmla="*/ 57 w 291"/>
                <a:gd name="T13" fmla="*/ 11 h 113"/>
                <a:gd name="T14" fmla="*/ 61 w 291"/>
                <a:gd name="T15" fmla="*/ 20 h 113"/>
                <a:gd name="T16" fmla="*/ 76 w 291"/>
                <a:gd name="T17" fmla="*/ 28 h 113"/>
                <a:gd name="T18" fmla="*/ 69 w 291"/>
                <a:gd name="T19" fmla="*/ 29 h 113"/>
                <a:gd name="T20" fmla="*/ 37 w 291"/>
                <a:gd name="T21" fmla="*/ 17 h 113"/>
                <a:gd name="T22" fmla="*/ 28 w 291"/>
                <a:gd name="T23" fmla="*/ 11 h 113"/>
                <a:gd name="T24" fmla="*/ 0 w 291"/>
                <a:gd name="T25" fmla="*/ 13 h 113"/>
                <a:gd name="T26" fmla="*/ 23 w 291"/>
                <a:gd name="T27" fmla="*/ 35 h 113"/>
                <a:gd name="T28" fmla="*/ 54 w 291"/>
                <a:gd name="T29" fmla="*/ 48 h 113"/>
                <a:gd name="T30" fmla="*/ 77 w 291"/>
                <a:gd name="T31" fmla="*/ 54 h 113"/>
                <a:gd name="T32" fmla="*/ 100 w 291"/>
                <a:gd name="T33" fmla="*/ 56 h 113"/>
                <a:gd name="T34" fmla="*/ 153 w 291"/>
                <a:gd name="T35" fmla="*/ 51 h 113"/>
                <a:gd name="T36" fmla="*/ 216 w 291"/>
                <a:gd name="T37" fmla="*/ 113 h 113"/>
                <a:gd name="T38" fmla="*/ 291 w 291"/>
                <a:gd name="T39" fmla="*/ 113 h 113"/>
                <a:gd name="T40" fmla="*/ 291 w 291"/>
                <a:gd name="T41" fmla="*/ 101 h 113"/>
                <a:gd name="T42" fmla="*/ 206 w 291"/>
                <a:gd name="T43" fmla="*/ 3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1" h="113">
                  <a:moveTo>
                    <a:pt x="206" y="36"/>
                  </a:moveTo>
                  <a:lnTo>
                    <a:pt x="184" y="20"/>
                  </a:lnTo>
                  <a:cubicBezTo>
                    <a:pt x="172" y="7"/>
                    <a:pt x="155" y="0"/>
                    <a:pt x="138" y="0"/>
                  </a:cubicBezTo>
                  <a:cubicBezTo>
                    <a:pt x="128" y="0"/>
                    <a:pt x="120" y="2"/>
                    <a:pt x="111" y="6"/>
                  </a:cubicBezTo>
                  <a:lnTo>
                    <a:pt x="88" y="11"/>
                  </a:lnTo>
                  <a:lnTo>
                    <a:pt x="67" y="5"/>
                  </a:lnTo>
                  <a:cubicBezTo>
                    <a:pt x="63" y="4"/>
                    <a:pt x="58" y="6"/>
                    <a:pt x="57" y="11"/>
                  </a:cubicBezTo>
                  <a:cubicBezTo>
                    <a:pt x="56" y="14"/>
                    <a:pt x="58" y="18"/>
                    <a:pt x="61" y="20"/>
                  </a:cubicBezTo>
                  <a:lnTo>
                    <a:pt x="76" y="28"/>
                  </a:lnTo>
                  <a:lnTo>
                    <a:pt x="69" y="29"/>
                  </a:lnTo>
                  <a:lnTo>
                    <a:pt x="37" y="17"/>
                  </a:lnTo>
                  <a:lnTo>
                    <a:pt x="28" y="11"/>
                  </a:lnTo>
                  <a:cubicBezTo>
                    <a:pt x="19" y="5"/>
                    <a:pt x="8" y="6"/>
                    <a:pt x="0" y="13"/>
                  </a:cubicBezTo>
                  <a:lnTo>
                    <a:pt x="23" y="35"/>
                  </a:lnTo>
                  <a:lnTo>
                    <a:pt x="54" y="48"/>
                  </a:lnTo>
                  <a:lnTo>
                    <a:pt x="77" y="54"/>
                  </a:lnTo>
                  <a:cubicBezTo>
                    <a:pt x="84" y="56"/>
                    <a:pt x="92" y="56"/>
                    <a:pt x="100" y="56"/>
                  </a:cubicBezTo>
                  <a:lnTo>
                    <a:pt x="153" y="51"/>
                  </a:lnTo>
                  <a:lnTo>
                    <a:pt x="216" y="113"/>
                  </a:lnTo>
                  <a:lnTo>
                    <a:pt x="291" y="113"/>
                  </a:lnTo>
                  <a:lnTo>
                    <a:pt x="291" y="101"/>
                  </a:lnTo>
                  <a:lnTo>
                    <a:pt x="206" y="36"/>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06">
              <a:extLst>
                <a:ext uri="{FF2B5EF4-FFF2-40B4-BE49-F238E27FC236}">
                  <a16:creationId xmlns:a16="http://schemas.microsoft.com/office/drawing/2014/main" id="{4AAFD38C-E8CB-48CB-9A55-E85089D45184}"/>
                </a:ext>
              </a:extLst>
            </p:cNvPr>
            <p:cNvSpPr>
              <a:spLocks/>
            </p:cNvSpPr>
            <p:nvPr/>
          </p:nvSpPr>
          <p:spPr bwMode="auto">
            <a:xfrm>
              <a:off x="10585450" y="3976688"/>
              <a:ext cx="168275" cy="65088"/>
            </a:xfrm>
            <a:custGeom>
              <a:avLst/>
              <a:gdLst>
                <a:gd name="T0" fmla="*/ 267 w 267"/>
                <a:gd name="T1" fmla="*/ 105 h 105"/>
                <a:gd name="T2" fmla="*/ 181 w 267"/>
                <a:gd name="T3" fmla="*/ 42 h 105"/>
                <a:gd name="T4" fmla="*/ 131 w 267"/>
                <a:gd name="T5" fmla="*/ 30 h 105"/>
                <a:gd name="T6" fmla="*/ 91 w 267"/>
                <a:gd name="T7" fmla="*/ 37 h 105"/>
                <a:gd name="T8" fmla="*/ 53 w 267"/>
                <a:gd name="T9" fmla="*/ 33 h 105"/>
                <a:gd name="T10" fmla="*/ 25 w 267"/>
                <a:gd name="T11" fmla="*/ 19 h 105"/>
                <a:gd name="T12" fmla="*/ 21 w 267"/>
                <a:gd name="T13" fmla="*/ 16 h 105"/>
                <a:gd name="T14" fmla="*/ 8 w 267"/>
                <a:gd name="T15" fmla="*/ 0 h 105"/>
                <a:gd name="T16" fmla="*/ 0 w 267"/>
                <a:gd name="T17" fmla="*/ 5 h 105"/>
                <a:gd name="T18" fmla="*/ 23 w 267"/>
                <a:gd name="T19" fmla="*/ 27 h 105"/>
                <a:gd name="T20" fmla="*/ 54 w 267"/>
                <a:gd name="T21" fmla="*/ 40 h 105"/>
                <a:gd name="T22" fmla="*/ 77 w 267"/>
                <a:gd name="T23" fmla="*/ 46 h 105"/>
                <a:gd name="T24" fmla="*/ 100 w 267"/>
                <a:gd name="T25" fmla="*/ 48 h 105"/>
                <a:gd name="T26" fmla="*/ 153 w 267"/>
                <a:gd name="T27" fmla="*/ 43 h 105"/>
                <a:gd name="T28" fmla="*/ 216 w 267"/>
                <a:gd name="T29" fmla="*/ 105 h 105"/>
                <a:gd name="T30" fmla="*/ 267 w 267"/>
                <a:gd name="T3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7" h="105">
                  <a:moveTo>
                    <a:pt x="267" y="105"/>
                  </a:moveTo>
                  <a:lnTo>
                    <a:pt x="181" y="42"/>
                  </a:lnTo>
                  <a:cubicBezTo>
                    <a:pt x="166" y="32"/>
                    <a:pt x="148" y="27"/>
                    <a:pt x="131" y="30"/>
                  </a:cubicBezTo>
                  <a:lnTo>
                    <a:pt x="91" y="37"/>
                  </a:lnTo>
                  <a:lnTo>
                    <a:pt x="53" y="33"/>
                  </a:lnTo>
                  <a:lnTo>
                    <a:pt x="25" y="19"/>
                  </a:lnTo>
                  <a:cubicBezTo>
                    <a:pt x="24" y="18"/>
                    <a:pt x="23" y="17"/>
                    <a:pt x="21" y="16"/>
                  </a:cubicBezTo>
                  <a:lnTo>
                    <a:pt x="8" y="0"/>
                  </a:lnTo>
                  <a:cubicBezTo>
                    <a:pt x="5" y="1"/>
                    <a:pt x="2" y="3"/>
                    <a:pt x="0" y="5"/>
                  </a:cubicBezTo>
                  <a:lnTo>
                    <a:pt x="23" y="27"/>
                  </a:lnTo>
                  <a:lnTo>
                    <a:pt x="54" y="40"/>
                  </a:lnTo>
                  <a:lnTo>
                    <a:pt x="77" y="46"/>
                  </a:lnTo>
                  <a:cubicBezTo>
                    <a:pt x="84" y="48"/>
                    <a:pt x="92" y="48"/>
                    <a:pt x="100" y="48"/>
                  </a:cubicBezTo>
                  <a:lnTo>
                    <a:pt x="153" y="43"/>
                  </a:lnTo>
                  <a:lnTo>
                    <a:pt x="216" y="105"/>
                  </a:lnTo>
                  <a:lnTo>
                    <a:pt x="267" y="105"/>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07">
              <a:extLst>
                <a:ext uri="{FF2B5EF4-FFF2-40B4-BE49-F238E27FC236}">
                  <a16:creationId xmlns:a16="http://schemas.microsoft.com/office/drawing/2014/main" id="{B820264D-D1A1-4963-9C3E-4DB53E8A5A3C}"/>
                </a:ext>
              </a:extLst>
            </p:cNvPr>
            <p:cNvSpPr>
              <a:spLocks/>
            </p:cNvSpPr>
            <p:nvPr/>
          </p:nvSpPr>
          <p:spPr bwMode="auto">
            <a:xfrm>
              <a:off x="11172825" y="3600451"/>
              <a:ext cx="34925" cy="42863"/>
            </a:xfrm>
            <a:custGeom>
              <a:avLst/>
              <a:gdLst>
                <a:gd name="T0" fmla="*/ 20 w 55"/>
                <a:gd name="T1" fmla="*/ 0 h 68"/>
                <a:gd name="T2" fmla="*/ 55 w 55"/>
                <a:gd name="T3" fmla="*/ 51 h 68"/>
                <a:gd name="T4" fmla="*/ 31 w 55"/>
                <a:gd name="T5" fmla="*/ 68 h 68"/>
                <a:gd name="T6" fmla="*/ 0 w 55"/>
                <a:gd name="T7" fmla="*/ 17 h 68"/>
                <a:gd name="T8" fmla="*/ 20 w 55"/>
                <a:gd name="T9" fmla="*/ 0 h 68"/>
              </a:gdLst>
              <a:ahLst/>
              <a:cxnLst>
                <a:cxn ang="0">
                  <a:pos x="T0" y="T1"/>
                </a:cxn>
                <a:cxn ang="0">
                  <a:pos x="T2" y="T3"/>
                </a:cxn>
                <a:cxn ang="0">
                  <a:pos x="T4" y="T5"/>
                </a:cxn>
                <a:cxn ang="0">
                  <a:pos x="T6" y="T7"/>
                </a:cxn>
                <a:cxn ang="0">
                  <a:pos x="T8" y="T9"/>
                </a:cxn>
              </a:cxnLst>
              <a:rect l="0" t="0" r="r" b="b"/>
              <a:pathLst>
                <a:path w="55" h="68">
                  <a:moveTo>
                    <a:pt x="20" y="0"/>
                  </a:moveTo>
                  <a:lnTo>
                    <a:pt x="55" y="51"/>
                  </a:lnTo>
                  <a:lnTo>
                    <a:pt x="31" y="68"/>
                  </a:lnTo>
                  <a:lnTo>
                    <a:pt x="0" y="17"/>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08">
              <a:extLst>
                <a:ext uri="{FF2B5EF4-FFF2-40B4-BE49-F238E27FC236}">
                  <a16:creationId xmlns:a16="http://schemas.microsoft.com/office/drawing/2014/main" id="{4FB2C266-6967-4728-BC2A-37C47CAABCED}"/>
                </a:ext>
              </a:extLst>
            </p:cNvPr>
            <p:cNvSpPr>
              <a:spLocks/>
            </p:cNvSpPr>
            <p:nvPr/>
          </p:nvSpPr>
          <p:spPr bwMode="auto">
            <a:xfrm>
              <a:off x="11187113" y="3833813"/>
              <a:ext cx="19050" cy="36513"/>
            </a:xfrm>
            <a:custGeom>
              <a:avLst/>
              <a:gdLst>
                <a:gd name="T0" fmla="*/ 29 w 29"/>
                <a:gd name="T1" fmla="*/ 0 h 58"/>
                <a:gd name="T2" fmla="*/ 0 w 29"/>
                <a:gd name="T3" fmla="*/ 32 h 58"/>
                <a:gd name="T4" fmla="*/ 29 w 29"/>
                <a:gd name="T5" fmla="*/ 58 h 58"/>
                <a:gd name="T6" fmla="*/ 29 w 29"/>
                <a:gd name="T7" fmla="*/ 0 h 58"/>
              </a:gdLst>
              <a:ahLst/>
              <a:cxnLst>
                <a:cxn ang="0">
                  <a:pos x="T0" y="T1"/>
                </a:cxn>
                <a:cxn ang="0">
                  <a:pos x="T2" y="T3"/>
                </a:cxn>
                <a:cxn ang="0">
                  <a:pos x="T4" y="T5"/>
                </a:cxn>
                <a:cxn ang="0">
                  <a:pos x="T6" y="T7"/>
                </a:cxn>
              </a:cxnLst>
              <a:rect l="0" t="0" r="r" b="b"/>
              <a:pathLst>
                <a:path w="29" h="58">
                  <a:moveTo>
                    <a:pt x="29" y="0"/>
                  </a:moveTo>
                  <a:lnTo>
                    <a:pt x="0" y="32"/>
                  </a:lnTo>
                  <a:cubicBezTo>
                    <a:pt x="0" y="32"/>
                    <a:pt x="8" y="44"/>
                    <a:pt x="29" y="58"/>
                  </a:cubicBezTo>
                  <a:lnTo>
                    <a:pt x="29" y="0"/>
                  </a:ln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09">
              <a:extLst>
                <a:ext uri="{FF2B5EF4-FFF2-40B4-BE49-F238E27FC236}">
                  <a16:creationId xmlns:a16="http://schemas.microsoft.com/office/drawing/2014/main" id="{2F3341CF-7396-4B0A-9D4E-9BACAD71743B}"/>
                </a:ext>
              </a:extLst>
            </p:cNvPr>
            <p:cNvSpPr>
              <a:spLocks/>
            </p:cNvSpPr>
            <p:nvPr/>
          </p:nvSpPr>
          <p:spPr bwMode="auto">
            <a:xfrm>
              <a:off x="11161713" y="3794126"/>
              <a:ext cx="39688" cy="44450"/>
            </a:xfrm>
            <a:custGeom>
              <a:avLst/>
              <a:gdLst>
                <a:gd name="T0" fmla="*/ 62 w 62"/>
                <a:gd name="T1" fmla="*/ 18 h 69"/>
                <a:gd name="T2" fmla="*/ 19 w 62"/>
                <a:gd name="T3" fmla="*/ 69 h 69"/>
                <a:gd name="T4" fmla="*/ 0 w 62"/>
                <a:gd name="T5" fmla="*/ 51 h 69"/>
                <a:gd name="T6" fmla="*/ 42 w 62"/>
                <a:gd name="T7" fmla="*/ 0 h 69"/>
                <a:gd name="T8" fmla="*/ 62 w 62"/>
                <a:gd name="T9" fmla="*/ 18 h 69"/>
              </a:gdLst>
              <a:ahLst/>
              <a:cxnLst>
                <a:cxn ang="0">
                  <a:pos x="T0" y="T1"/>
                </a:cxn>
                <a:cxn ang="0">
                  <a:pos x="T2" y="T3"/>
                </a:cxn>
                <a:cxn ang="0">
                  <a:pos x="T4" y="T5"/>
                </a:cxn>
                <a:cxn ang="0">
                  <a:pos x="T6" y="T7"/>
                </a:cxn>
                <a:cxn ang="0">
                  <a:pos x="T8" y="T9"/>
                </a:cxn>
              </a:cxnLst>
              <a:rect l="0" t="0" r="r" b="b"/>
              <a:pathLst>
                <a:path w="62" h="69">
                  <a:moveTo>
                    <a:pt x="62" y="18"/>
                  </a:moveTo>
                  <a:lnTo>
                    <a:pt x="19" y="69"/>
                  </a:lnTo>
                  <a:lnTo>
                    <a:pt x="0" y="51"/>
                  </a:lnTo>
                  <a:lnTo>
                    <a:pt x="42" y="0"/>
                  </a:lnTo>
                  <a:lnTo>
                    <a:pt x="6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10">
              <a:extLst>
                <a:ext uri="{FF2B5EF4-FFF2-40B4-BE49-F238E27FC236}">
                  <a16:creationId xmlns:a16="http://schemas.microsoft.com/office/drawing/2014/main" id="{C1455AAF-CFBE-4173-B930-2877854C7335}"/>
                </a:ext>
              </a:extLst>
            </p:cNvPr>
            <p:cNvSpPr>
              <a:spLocks/>
            </p:cNvSpPr>
            <p:nvPr/>
          </p:nvSpPr>
          <p:spPr bwMode="auto">
            <a:xfrm>
              <a:off x="10701338" y="3995738"/>
              <a:ext cx="42863" cy="42863"/>
            </a:xfrm>
            <a:custGeom>
              <a:avLst/>
              <a:gdLst>
                <a:gd name="T0" fmla="*/ 67 w 67"/>
                <a:gd name="T1" fmla="*/ 20 h 67"/>
                <a:gd name="T2" fmla="*/ 45 w 67"/>
                <a:gd name="T3" fmla="*/ 0 h 67"/>
                <a:gd name="T4" fmla="*/ 0 w 67"/>
                <a:gd name="T5" fmla="*/ 47 h 67"/>
                <a:gd name="T6" fmla="*/ 21 w 67"/>
                <a:gd name="T7" fmla="*/ 67 h 67"/>
                <a:gd name="T8" fmla="*/ 67 w 67"/>
                <a:gd name="T9" fmla="*/ 20 h 67"/>
              </a:gdLst>
              <a:ahLst/>
              <a:cxnLst>
                <a:cxn ang="0">
                  <a:pos x="T0" y="T1"/>
                </a:cxn>
                <a:cxn ang="0">
                  <a:pos x="T2" y="T3"/>
                </a:cxn>
                <a:cxn ang="0">
                  <a:pos x="T4" y="T5"/>
                </a:cxn>
                <a:cxn ang="0">
                  <a:pos x="T6" y="T7"/>
                </a:cxn>
                <a:cxn ang="0">
                  <a:pos x="T8" y="T9"/>
                </a:cxn>
              </a:cxnLst>
              <a:rect l="0" t="0" r="r" b="b"/>
              <a:pathLst>
                <a:path w="67" h="67">
                  <a:moveTo>
                    <a:pt x="67" y="20"/>
                  </a:moveTo>
                  <a:lnTo>
                    <a:pt x="45" y="0"/>
                  </a:lnTo>
                  <a:lnTo>
                    <a:pt x="0" y="47"/>
                  </a:lnTo>
                  <a:lnTo>
                    <a:pt x="21" y="67"/>
                  </a:lnTo>
                  <a:lnTo>
                    <a:pt x="6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11">
              <a:extLst>
                <a:ext uri="{FF2B5EF4-FFF2-40B4-BE49-F238E27FC236}">
                  <a16:creationId xmlns:a16="http://schemas.microsoft.com/office/drawing/2014/main" id="{1676A83F-5D6A-417E-B8CC-83456C8E92CF}"/>
                </a:ext>
              </a:extLst>
            </p:cNvPr>
            <p:cNvSpPr>
              <a:spLocks/>
            </p:cNvSpPr>
            <p:nvPr/>
          </p:nvSpPr>
          <p:spPr bwMode="auto">
            <a:xfrm>
              <a:off x="11196638" y="4052888"/>
              <a:ext cx="33338" cy="44450"/>
            </a:xfrm>
            <a:custGeom>
              <a:avLst/>
              <a:gdLst>
                <a:gd name="T0" fmla="*/ 53 w 53"/>
                <a:gd name="T1" fmla="*/ 59 h 70"/>
                <a:gd name="T2" fmla="*/ 31 w 53"/>
                <a:gd name="T3" fmla="*/ 0 h 70"/>
                <a:gd name="T4" fmla="*/ 0 w 53"/>
                <a:gd name="T5" fmla="*/ 11 h 70"/>
                <a:gd name="T6" fmla="*/ 21 w 53"/>
                <a:gd name="T7" fmla="*/ 70 h 70"/>
                <a:gd name="T8" fmla="*/ 53 w 53"/>
                <a:gd name="T9" fmla="*/ 59 h 70"/>
              </a:gdLst>
              <a:ahLst/>
              <a:cxnLst>
                <a:cxn ang="0">
                  <a:pos x="T0" y="T1"/>
                </a:cxn>
                <a:cxn ang="0">
                  <a:pos x="T2" y="T3"/>
                </a:cxn>
                <a:cxn ang="0">
                  <a:pos x="T4" y="T5"/>
                </a:cxn>
                <a:cxn ang="0">
                  <a:pos x="T6" y="T7"/>
                </a:cxn>
                <a:cxn ang="0">
                  <a:pos x="T8" y="T9"/>
                </a:cxn>
              </a:cxnLst>
              <a:rect l="0" t="0" r="r" b="b"/>
              <a:pathLst>
                <a:path w="53" h="70">
                  <a:moveTo>
                    <a:pt x="53" y="59"/>
                  </a:moveTo>
                  <a:lnTo>
                    <a:pt x="31" y="0"/>
                  </a:lnTo>
                  <a:lnTo>
                    <a:pt x="0" y="11"/>
                  </a:lnTo>
                  <a:lnTo>
                    <a:pt x="21" y="70"/>
                  </a:lnTo>
                  <a:lnTo>
                    <a:pt x="53"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12">
              <a:extLst>
                <a:ext uri="{FF2B5EF4-FFF2-40B4-BE49-F238E27FC236}">
                  <a16:creationId xmlns:a16="http://schemas.microsoft.com/office/drawing/2014/main" id="{270F5ABA-C947-4B2C-AD05-C79F55D50A91}"/>
                </a:ext>
              </a:extLst>
            </p:cNvPr>
            <p:cNvSpPr>
              <a:spLocks noChangeArrowheads="1"/>
            </p:cNvSpPr>
            <p:nvPr/>
          </p:nvSpPr>
          <p:spPr bwMode="auto">
            <a:xfrm>
              <a:off x="10479088" y="4041776"/>
              <a:ext cx="128588" cy="11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13">
              <a:extLst>
                <a:ext uri="{FF2B5EF4-FFF2-40B4-BE49-F238E27FC236}">
                  <a16:creationId xmlns:a16="http://schemas.microsoft.com/office/drawing/2014/main" id="{A66A451F-2685-4345-A978-6470F34D7673}"/>
                </a:ext>
              </a:extLst>
            </p:cNvPr>
            <p:cNvSpPr>
              <a:spLocks/>
            </p:cNvSpPr>
            <p:nvPr/>
          </p:nvSpPr>
          <p:spPr bwMode="auto">
            <a:xfrm>
              <a:off x="11058525" y="3659188"/>
              <a:ext cx="134938" cy="169863"/>
            </a:xfrm>
            <a:custGeom>
              <a:avLst/>
              <a:gdLst>
                <a:gd name="T0" fmla="*/ 0 w 214"/>
                <a:gd name="T1" fmla="*/ 0 h 269"/>
                <a:gd name="T2" fmla="*/ 214 w 214"/>
                <a:gd name="T3" fmla="*/ 218 h 269"/>
                <a:gd name="T4" fmla="*/ 165 w 214"/>
                <a:gd name="T5" fmla="*/ 269 h 269"/>
                <a:gd name="T6" fmla="*/ 0 w 214"/>
                <a:gd name="T7" fmla="*/ 132 h 269"/>
                <a:gd name="T8" fmla="*/ 0 w 214"/>
                <a:gd name="T9" fmla="*/ 0 h 269"/>
              </a:gdLst>
              <a:ahLst/>
              <a:cxnLst>
                <a:cxn ang="0">
                  <a:pos x="T0" y="T1"/>
                </a:cxn>
                <a:cxn ang="0">
                  <a:pos x="T2" y="T3"/>
                </a:cxn>
                <a:cxn ang="0">
                  <a:pos x="T4" y="T5"/>
                </a:cxn>
                <a:cxn ang="0">
                  <a:pos x="T6" y="T7"/>
                </a:cxn>
                <a:cxn ang="0">
                  <a:pos x="T8" y="T9"/>
                </a:cxn>
              </a:cxnLst>
              <a:rect l="0" t="0" r="r" b="b"/>
              <a:pathLst>
                <a:path w="214" h="269">
                  <a:moveTo>
                    <a:pt x="0" y="0"/>
                  </a:moveTo>
                  <a:lnTo>
                    <a:pt x="214" y="218"/>
                  </a:lnTo>
                  <a:lnTo>
                    <a:pt x="165" y="269"/>
                  </a:lnTo>
                  <a:lnTo>
                    <a:pt x="0" y="132"/>
                  </a:lnTo>
                  <a:lnTo>
                    <a:pt x="0" y="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14">
              <a:extLst>
                <a:ext uri="{FF2B5EF4-FFF2-40B4-BE49-F238E27FC236}">
                  <a16:creationId xmlns:a16="http://schemas.microsoft.com/office/drawing/2014/main" id="{EC4446C2-DF0F-453A-A9BD-764BFB620AD1}"/>
                </a:ext>
              </a:extLst>
            </p:cNvPr>
            <p:cNvSpPr>
              <a:spLocks/>
            </p:cNvSpPr>
            <p:nvPr/>
          </p:nvSpPr>
          <p:spPr bwMode="auto">
            <a:xfrm>
              <a:off x="10580688" y="4078288"/>
              <a:ext cx="93663" cy="73025"/>
            </a:xfrm>
            <a:custGeom>
              <a:avLst/>
              <a:gdLst>
                <a:gd name="T0" fmla="*/ 148 w 148"/>
                <a:gd name="T1" fmla="*/ 74 h 114"/>
                <a:gd name="T2" fmla="*/ 128 w 148"/>
                <a:gd name="T3" fmla="*/ 56 h 114"/>
                <a:gd name="T4" fmla="*/ 63 w 148"/>
                <a:gd name="T5" fmla="*/ 10 h 114"/>
                <a:gd name="T6" fmla="*/ 44 w 148"/>
                <a:gd name="T7" fmla="*/ 0 h 114"/>
                <a:gd name="T8" fmla="*/ 44 w 148"/>
                <a:gd name="T9" fmla="*/ 63 h 114"/>
                <a:gd name="T10" fmla="*/ 33 w 148"/>
                <a:gd name="T11" fmla="*/ 83 h 114"/>
                <a:gd name="T12" fmla="*/ 6 w 148"/>
                <a:gd name="T13" fmla="*/ 95 h 114"/>
                <a:gd name="T14" fmla="*/ 2 w 148"/>
                <a:gd name="T15" fmla="*/ 108 h 114"/>
                <a:gd name="T16" fmla="*/ 14 w 148"/>
                <a:gd name="T17" fmla="*/ 112 h 114"/>
                <a:gd name="T18" fmla="*/ 60 w 148"/>
                <a:gd name="T19" fmla="*/ 96 h 114"/>
                <a:gd name="T20" fmla="*/ 94 w 148"/>
                <a:gd name="T21" fmla="*/ 103 h 114"/>
                <a:gd name="T22" fmla="*/ 129 w 148"/>
                <a:gd name="T23" fmla="*/ 89 h 114"/>
                <a:gd name="T24" fmla="*/ 136 w 148"/>
                <a:gd name="T25" fmla="*/ 78 h 114"/>
                <a:gd name="T26" fmla="*/ 148 w 148"/>
                <a:gd name="T27" fmla="*/ 7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114">
                  <a:moveTo>
                    <a:pt x="148" y="74"/>
                  </a:moveTo>
                  <a:lnTo>
                    <a:pt x="128" y="56"/>
                  </a:lnTo>
                  <a:cubicBezTo>
                    <a:pt x="108" y="38"/>
                    <a:pt x="86" y="23"/>
                    <a:pt x="63" y="10"/>
                  </a:cubicBezTo>
                  <a:lnTo>
                    <a:pt x="44" y="0"/>
                  </a:lnTo>
                  <a:lnTo>
                    <a:pt x="44" y="63"/>
                  </a:lnTo>
                  <a:cubicBezTo>
                    <a:pt x="44" y="72"/>
                    <a:pt x="41" y="79"/>
                    <a:pt x="33" y="83"/>
                  </a:cubicBezTo>
                  <a:lnTo>
                    <a:pt x="6" y="95"/>
                  </a:lnTo>
                  <a:cubicBezTo>
                    <a:pt x="2" y="97"/>
                    <a:pt x="0" y="103"/>
                    <a:pt x="2" y="108"/>
                  </a:cubicBezTo>
                  <a:cubicBezTo>
                    <a:pt x="4" y="112"/>
                    <a:pt x="9" y="114"/>
                    <a:pt x="14" y="112"/>
                  </a:cubicBezTo>
                  <a:lnTo>
                    <a:pt x="60" y="96"/>
                  </a:lnTo>
                  <a:lnTo>
                    <a:pt x="94" y="103"/>
                  </a:lnTo>
                  <a:cubicBezTo>
                    <a:pt x="108" y="106"/>
                    <a:pt x="121" y="100"/>
                    <a:pt x="129" y="89"/>
                  </a:cubicBezTo>
                  <a:lnTo>
                    <a:pt x="136" y="78"/>
                  </a:lnTo>
                  <a:lnTo>
                    <a:pt x="148" y="74"/>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15">
              <a:extLst>
                <a:ext uri="{FF2B5EF4-FFF2-40B4-BE49-F238E27FC236}">
                  <a16:creationId xmlns:a16="http://schemas.microsoft.com/office/drawing/2014/main" id="{6CADFBF1-7357-429C-9B4B-41C19B9A9A35}"/>
                </a:ext>
              </a:extLst>
            </p:cNvPr>
            <p:cNvSpPr>
              <a:spLocks/>
            </p:cNvSpPr>
            <p:nvPr/>
          </p:nvSpPr>
          <p:spPr bwMode="auto">
            <a:xfrm>
              <a:off x="10618788" y="4132263"/>
              <a:ext cx="41275" cy="12700"/>
            </a:xfrm>
            <a:custGeom>
              <a:avLst/>
              <a:gdLst>
                <a:gd name="T0" fmla="*/ 66 w 66"/>
                <a:gd name="T1" fmla="*/ 8 h 21"/>
                <a:gd name="T2" fmla="*/ 61 w 66"/>
                <a:gd name="T3" fmla="*/ 0 h 21"/>
                <a:gd name="T4" fmla="*/ 42 w 66"/>
                <a:gd name="T5" fmla="*/ 7 h 21"/>
                <a:gd name="T6" fmla="*/ 31 w 66"/>
                <a:gd name="T7" fmla="*/ 7 h 21"/>
                <a:gd name="T8" fmla="*/ 25 w 66"/>
                <a:gd name="T9" fmla="*/ 5 h 21"/>
                <a:gd name="T10" fmla="*/ 12 w 66"/>
                <a:gd name="T11" fmla="*/ 6 h 21"/>
                <a:gd name="T12" fmla="*/ 0 w 66"/>
                <a:gd name="T13" fmla="*/ 12 h 21"/>
                <a:gd name="T14" fmla="*/ 34 w 66"/>
                <a:gd name="T15" fmla="*/ 19 h 21"/>
                <a:gd name="T16" fmla="*/ 66 w 66"/>
                <a:gd name="T17"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21">
                  <a:moveTo>
                    <a:pt x="66" y="8"/>
                  </a:moveTo>
                  <a:lnTo>
                    <a:pt x="61" y="0"/>
                  </a:lnTo>
                  <a:lnTo>
                    <a:pt x="42" y="7"/>
                  </a:lnTo>
                  <a:cubicBezTo>
                    <a:pt x="39" y="8"/>
                    <a:pt x="35" y="8"/>
                    <a:pt x="31" y="7"/>
                  </a:cubicBezTo>
                  <a:lnTo>
                    <a:pt x="25" y="5"/>
                  </a:lnTo>
                  <a:cubicBezTo>
                    <a:pt x="21" y="4"/>
                    <a:pt x="16" y="4"/>
                    <a:pt x="12" y="6"/>
                  </a:cubicBezTo>
                  <a:lnTo>
                    <a:pt x="0" y="12"/>
                  </a:lnTo>
                  <a:lnTo>
                    <a:pt x="34" y="19"/>
                  </a:lnTo>
                  <a:cubicBezTo>
                    <a:pt x="46" y="21"/>
                    <a:pt x="58" y="17"/>
                    <a:pt x="66" y="8"/>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16">
              <a:extLst>
                <a:ext uri="{FF2B5EF4-FFF2-40B4-BE49-F238E27FC236}">
                  <a16:creationId xmlns:a16="http://schemas.microsoft.com/office/drawing/2014/main" id="{DD6BFD02-ADA8-41F3-95F0-87F1F0867037}"/>
                </a:ext>
              </a:extLst>
            </p:cNvPr>
            <p:cNvSpPr>
              <a:spLocks/>
            </p:cNvSpPr>
            <p:nvPr/>
          </p:nvSpPr>
          <p:spPr bwMode="auto">
            <a:xfrm>
              <a:off x="10664825" y="3573463"/>
              <a:ext cx="58738" cy="109538"/>
            </a:xfrm>
            <a:custGeom>
              <a:avLst/>
              <a:gdLst>
                <a:gd name="T0" fmla="*/ 16 w 93"/>
                <a:gd name="T1" fmla="*/ 148 h 173"/>
                <a:gd name="T2" fmla="*/ 15 w 93"/>
                <a:gd name="T3" fmla="*/ 145 h 173"/>
                <a:gd name="T4" fmla="*/ 0 w 93"/>
                <a:gd name="T5" fmla="*/ 83 h 173"/>
                <a:gd name="T6" fmla="*/ 0 w 93"/>
                <a:gd name="T7" fmla="*/ 75 h 173"/>
                <a:gd name="T8" fmla="*/ 14 w 93"/>
                <a:gd name="T9" fmla="*/ 54 h 173"/>
                <a:gd name="T10" fmla="*/ 14 w 93"/>
                <a:gd name="T11" fmla="*/ 10 h 173"/>
                <a:gd name="T12" fmla="*/ 25 w 93"/>
                <a:gd name="T13" fmla="*/ 0 h 173"/>
                <a:gd name="T14" fmla="*/ 35 w 93"/>
                <a:gd name="T15" fmla="*/ 9 h 173"/>
                <a:gd name="T16" fmla="*/ 37 w 93"/>
                <a:gd name="T17" fmla="*/ 53 h 173"/>
                <a:gd name="T18" fmla="*/ 42 w 93"/>
                <a:gd name="T19" fmla="*/ 51 h 173"/>
                <a:gd name="T20" fmla="*/ 57 w 93"/>
                <a:gd name="T21" fmla="*/ 62 h 173"/>
                <a:gd name="T22" fmla="*/ 63 w 93"/>
                <a:gd name="T23" fmla="*/ 60 h 173"/>
                <a:gd name="T24" fmla="*/ 77 w 93"/>
                <a:gd name="T25" fmla="*/ 70 h 173"/>
                <a:gd name="T26" fmla="*/ 83 w 93"/>
                <a:gd name="T27" fmla="*/ 70 h 173"/>
                <a:gd name="T28" fmla="*/ 93 w 93"/>
                <a:gd name="T29" fmla="*/ 80 h 173"/>
                <a:gd name="T30" fmla="*/ 93 w 93"/>
                <a:gd name="T31" fmla="*/ 110 h 173"/>
                <a:gd name="T32" fmla="*/ 89 w 93"/>
                <a:gd name="T33" fmla="*/ 125 h 173"/>
                <a:gd name="T34" fmla="*/ 75 w 93"/>
                <a:gd name="T35" fmla="*/ 148 h 173"/>
                <a:gd name="T36" fmla="*/ 51 w 93"/>
                <a:gd name="T37" fmla="*/ 173 h 173"/>
                <a:gd name="T38" fmla="*/ 16 w 93"/>
                <a:gd name="T39" fmla="*/ 14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73">
                  <a:moveTo>
                    <a:pt x="16" y="148"/>
                  </a:moveTo>
                  <a:lnTo>
                    <a:pt x="15" y="145"/>
                  </a:lnTo>
                  <a:cubicBezTo>
                    <a:pt x="5" y="126"/>
                    <a:pt x="0" y="104"/>
                    <a:pt x="0" y="83"/>
                  </a:cubicBezTo>
                  <a:lnTo>
                    <a:pt x="0" y="75"/>
                  </a:lnTo>
                  <a:cubicBezTo>
                    <a:pt x="0" y="66"/>
                    <a:pt x="6" y="58"/>
                    <a:pt x="14" y="54"/>
                  </a:cubicBezTo>
                  <a:lnTo>
                    <a:pt x="14" y="10"/>
                  </a:lnTo>
                  <a:cubicBezTo>
                    <a:pt x="14" y="4"/>
                    <a:pt x="19" y="0"/>
                    <a:pt x="25" y="0"/>
                  </a:cubicBezTo>
                  <a:cubicBezTo>
                    <a:pt x="30" y="0"/>
                    <a:pt x="34" y="4"/>
                    <a:pt x="35" y="9"/>
                  </a:cubicBezTo>
                  <a:lnTo>
                    <a:pt x="37" y="53"/>
                  </a:lnTo>
                  <a:lnTo>
                    <a:pt x="42" y="51"/>
                  </a:lnTo>
                  <a:cubicBezTo>
                    <a:pt x="49" y="48"/>
                    <a:pt x="57" y="54"/>
                    <a:pt x="57" y="62"/>
                  </a:cubicBezTo>
                  <a:lnTo>
                    <a:pt x="63" y="60"/>
                  </a:lnTo>
                  <a:cubicBezTo>
                    <a:pt x="70" y="57"/>
                    <a:pt x="77" y="62"/>
                    <a:pt x="77" y="70"/>
                  </a:cubicBezTo>
                  <a:lnTo>
                    <a:pt x="83" y="70"/>
                  </a:lnTo>
                  <a:cubicBezTo>
                    <a:pt x="89" y="70"/>
                    <a:pt x="93" y="74"/>
                    <a:pt x="93" y="80"/>
                  </a:cubicBezTo>
                  <a:lnTo>
                    <a:pt x="93" y="110"/>
                  </a:lnTo>
                  <a:cubicBezTo>
                    <a:pt x="93" y="115"/>
                    <a:pt x="92" y="120"/>
                    <a:pt x="89" y="125"/>
                  </a:cubicBezTo>
                  <a:lnTo>
                    <a:pt x="75" y="148"/>
                  </a:lnTo>
                  <a:lnTo>
                    <a:pt x="51" y="173"/>
                  </a:lnTo>
                  <a:lnTo>
                    <a:pt x="16" y="148"/>
                  </a:ln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517">
              <a:extLst>
                <a:ext uri="{FF2B5EF4-FFF2-40B4-BE49-F238E27FC236}">
                  <a16:creationId xmlns:a16="http://schemas.microsoft.com/office/drawing/2014/main" id="{9AC1CAB3-6D73-49AB-B89E-B3F886EFD204}"/>
                </a:ext>
              </a:extLst>
            </p:cNvPr>
            <p:cNvSpPr>
              <a:spLocks/>
            </p:cNvSpPr>
            <p:nvPr/>
          </p:nvSpPr>
          <p:spPr bwMode="auto">
            <a:xfrm>
              <a:off x="10688638" y="3617913"/>
              <a:ext cx="34925" cy="53975"/>
            </a:xfrm>
            <a:custGeom>
              <a:avLst/>
              <a:gdLst>
                <a:gd name="T0" fmla="*/ 21 w 55"/>
                <a:gd name="T1" fmla="*/ 57 h 86"/>
                <a:gd name="T2" fmla="*/ 0 w 55"/>
                <a:gd name="T3" fmla="*/ 79 h 86"/>
                <a:gd name="T4" fmla="*/ 29 w 55"/>
                <a:gd name="T5" fmla="*/ 86 h 86"/>
                <a:gd name="T6" fmla="*/ 37 w 55"/>
                <a:gd name="T7" fmla="*/ 78 h 86"/>
                <a:gd name="T8" fmla="*/ 51 w 55"/>
                <a:gd name="T9" fmla="*/ 55 h 86"/>
                <a:gd name="T10" fmla="*/ 55 w 55"/>
                <a:gd name="T11" fmla="*/ 40 h 86"/>
                <a:gd name="T12" fmla="*/ 55 w 55"/>
                <a:gd name="T13" fmla="*/ 10 h 86"/>
                <a:gd name="T14" fmla="*/ 45 w 55"/>
                <a:gd name="T15" fmla="*/ 0 h 86"/>
                <a:gd name="T16" fmla="*/ 39 w 55"/>
                <a:gd name="T17" fmla="*/ 0 h 86"/>
                <a:gd name="T18" fmla="*/ 35 w 55"/>
                <a:gd name="T19" fmla="*/ 28 h 86"/>
                <a:gd name="T20" fmla="*/ 21 w 55"/>
                <a:gd name="T2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86">
                  <a:moveTo>
                    <a:pt x="21" y="57"/>
                  </a:moveTo>
                  <a:lnTo>
                    <a:pt x="0" y="79"/>
                  </a:lnTo>
                  <a:lnTo>
                    <a:pt x="29" y="86"/>
                  </a:lnTo>
                  <a:lnTo>
                    <a:pt x="37" y="78"/>
                  </a:lnTo>
                  <a:lnTo>
                    <a:pt x="51" y="55"/>
                  </a:lnTo>
                  <a:cubicBezTo>
                    <a:pt x="54" y="50"/>
                    <a:pt x="55" y="45"/>
                    <a:pt x="55" y="40"/>
                  </a:cubicBezTo>
                  <a:lnTo>
                    <a:pt x="55" y="10"/>
                  </a:lnTo>
                  <a:cubicBezTo>
                    <a:pt x="55" y="4"/>
                    <a:pt x="51" y="0"/>
                    <a:pt x="45" y="0"/>
                  </a:cubicBezTo>
                  <a:lnTo>
                    <a:pt x="39" y="0"/>
                  </a:lnTo>
                  <a:lnTo>
                    <a:pt x="35" y="28"/>
                  </a:lnTo>
                  <a:cubicBezTo>
                    <a:pt x="34" y="39"/>
                    <a:pt x="29" y="49"/>
                    <a:pt x="21" y="57"/>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518">
              <a:extLst>
                <a:ext uri="{FF2B5EF4-FFF2-40B4-BE49-F238E27FC236}">
                  <a16:creationId xmlns:a16="http://schemas.microsoft.com/office/drawing/2014/main" id="{F069BE45-C2C5-4960-AC8B-2D8727B7D1DA}"/>
                </a:ext>
              </a:extLst>
            </p:cNvPr>
            <p:cNvSpPr>
              <a:spLocks/>
            </p:cNvSpPr>
            <p:nvPr/>
          </p:nvSpPr>
          <p:spPr bwMode="auto">
            <a:xfrm>
              <a:off x="10642600" y="3441701"/>
              <a:ext cx="74613" cy="88900"/>
            </a:xfrm>
            <a:custGeom>
              <a:avLst/>
              <a:gdLst>
                <a:gd name="T0" fmla="*/ 117 w 117"/>
                <a:gd name="T1" fmla="*/ 61 h 142"/>
                <a:gd name="T2" fmla="*/ 55 w 117"/>
                <a:gd name="T3" fmla="*/ 3 h 142"/>
                <a:gd name="T4" fmla="*/ 1 w 117"/>
                <a:gd name="T5" fmla="*/ 58 h 142"/>
                <a:gd name="T6" fmla="*/ 19 w 117"/>
                <a:gd name="T7" fmla="*/ 103 h 142"/>
                <a:gd name="T8" fmla="*/ 35 w 117"/>
                <a:gd name="T9" fmla="*/ 141 h 142"/>
                <a:gd name="T10" fmla="*/ 35 w 117"/>
                <a:gd name="T11" fmla="*/ 142 h 142"/>
                <a:gd name="T12" fmla="*/ 84 w 117"/>
                <a:gd name="T13" fmla="*/ 142 h 142"/>
                <a:gd name="T14" fmla="*/ 84 w 117"/>
                <a:gd name="T15" fmla="*/ 141 h 142"/>
                <a:gd name="T16" fmla="*/ 100 w 117"/>
                <a:gd name="T17" fmla="*/ 102 h 142"/>
                <a:gd name="T18" fmla="*/ 117 w 117"/>
                <a:gd name="T19" fmla="*/ 6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42">
                  <a:moveTo>
                    <a:pt x="117" y="61"/>
                  </a:moveTo>
                  <a:cubicBezTo>
                    <a:pt x="117" y="27"/>
                    <a:pt x="89" y="0"/>
                    <a:pt x="55" y="3"/>
                  </a:cubicBezTo>
                  <a:cubicBezTo>
                    <a:pt x="26" y="5"/>
                    <a:pt x="3" y="29"/>
                    <a:pt x="1" y="58"/>
                  </a:cubicBezTo>
                  <a:cubicBezTo>
                    <a:pt x="0" y="75"/>
                    <a:pt x="7" y="92"/>
                    <a:pt x="19" y="103"/>
                  </a:cubicBezTo>
                  <a:cubicBezTo>
                    <a:pt x="29" y="113"/>
                    <a:pt x="35" y="127"/>
                    <a:pt x="35" y="141"/>
                  </a:cubicBezTo>
                  <a:lnTo>
                    <a:pt x="35" y="142"/>
                  </a:lnTo>
                  <a:lnTo>
                    <a:pt x="84" y="142"/>
                  </a:lnTo>
                  <a:lnTo>
                    <a:pt x="84" y="141"/>
                  </a:lnTo>
                  <a:cubicBezTo>
                    <a:pt x="84" y="126"/>
                    <a:pt x="90" y="113"/>
                    <a:pt x="100" y="102"/>
                  </a:cubicBezTo>
                  <a:cubicBezTo>
                    <a:pt x="111" y="92"/>
                    <a:pt x="117" y="77"/>
                    <a:pt x="117" y="61"/>
                  </a:cubicBezTo>
                  <a:close/>
                </a:path>
              </a:pathLst>
            </a:cu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19">
              <a:extLst>
                <a:ext uri="{FF2B5EF4-FFF2-40B4-BE49-F238E27FC236}">
                  <a16:creationId xmlns:a16="http://schemas.microsoft.com/office/drawing/2014/main" id="{28D5C6AA-6BFD-4C24-BBEA-FEDE57AB094F}"/>
                </a:ext>
              </a:extLst>
            </p:cNvPr>
            <p:cNvSpPr>
              <a:spLocks noEditPoints="1"/>
            </p:cNvSpPr>
            <p:nvPr/>
          </p:nvSpPr>
          <p:spPr bwMode="auto">
            <a:xfrm>
              <a:off x="10661650" y="3470276"/>
              <a:ext cx="15875" cy="69850"/>
            </a:xfrm>
            <a:custGeom>
              <a:avLst/>
              <a:gdLst>
                <a:gd name="T0" fmla="*/ 9 w 25"/>
                <a:gd name="T1" fmla="*/ 18 h 110"/>
                <a:gd name="T2" fmla="*/ 8 w 25"/>
                <a:gd name="T3" fmla="*/ 18 h 110"/>
                <a:gd name="T4" fmla="*/ 4 w 25"/>
                <a:gd name="T5" fmla="*/ 12 h 110"/>
                <a:gd name="T6" fmla="*/ 4 w 25"/>
                <a:gd name="T7" fmla="*/ 11 h 110"/>
                <a:gd name="T8" fmla="*/ 11 w 25"/>
                <a:gd name="T9" fmla="*/ 5 h 110"/>
                <a:gd name="T10" fmla="*/ 18 w 25"/>
                <a:gd name="T11" fmla="*/ 11 h 110"/>
                <a:gd name="T12" fmla="*/ 18 w 25"/>
                <a:gd name="T13" fmla="*/ 21 h 110"/>
                <a:gd name="T14" fmla="*/ 9 w 25"/>
                <a:gd name="T15" fmla="*/ 18 h 110"/>
                <a:gd name="T16" fmla="*/ 23 w 25"/>
                <a:gd name="T17" fmla="*/ 26 h 110"/>
                <a:gd name="T18" fmla="*/ 22 w 25"/>
                <a:gd name="T19" fmla="*/ 22 h 110"/>
                <a:gd name="T20" fmla="*/ 22 w 25"/>
                <a:gd name="T21" fmla="*/ 22 h 110"/>
                <a:gd name="T22" fmla="*/ 22 w 25"/>
                <a:gd name="T23" fmla="*/ 11 h 110"/>
                <a:gd name="T24" fmla="*/ 11 w 25"/>
                <a:gd name="T25" fmla="*/ 0 h 110"/>
                <a:gd name="T26" fmla="*/ 0 w 25"/>
                <a:gd name="T27" fmla="*/ 11 h 110"/>
                <a:gd name="T28" fmla="*/ 0 w 25"/>
                <a:gd name="T29" fmla="*/ 12 h 110"/>
                <a:gd name="T30" fmla="*/ 7 w 25"/>
                <a:gd name="T31" fmla="*/ 22 h 110"/>
                <a:gd name="T32" fmla="*/ 7 w 25"/>
                <a:gd name="T33" fmla="*/ 22 h 110"/>
                <a:gd name="T34" fmla="*/ 18 w 25"/>
                <a:gd name="T35" fmla="*/ 26 h 110"/>
                <a:gd name="T36" fmla="*/ 21 w 25"/>
                <a:gd name="T37" fmla="*/ 110 h 110"/>
                <a:gd name="T38" fmla="*/ 25 w 25"/>
                <a:gd name="T39" fmla="*/ 110 h 110"/>
                <a:gd name="T40" fmla="*/ 23 w 25"/>
                <a:gd name="T41" fmla="*/ 2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10">
                  <a:moveTo>
                    <a:pt x="9" y="18"/>
                  </a:moveTo>
                  <a:lnTo>
                    <a:pt x="8" y="18"/>
                  </a:lnTo>
                  <a:cubicBezTo>
                    <a:pt x="6" y="17"/>
                    <a:pt x="4" y="14"/>
                    <a:pt x="4" y="12"/>
                  </a:cubicBezTo>
                  <a:lnTo>
                    <a:pt x="4" y="11"/>
                  </a:lnTo>
                  <a:cubicBezTo>
                    <a:pt x="4" y="8"/>
                    <a:pt x="7" y="5"/>
                    <a:pt x="11" y="5"/>
                  </a:cubicBezTo>
                  <a:cubicBezTo>
                    <a:pt x="15" y="5"/>
                    <a:pt x="18" y="8"/>
                    <a:pt x="18" y="11"/>
                  </a:cubicBezTo>
                  <a:lnTo>
                    <a:pt x="18" y="21"/>
                  </a:lnTo>
                  <a:cubicBezTo>
                    <a:pt x="15" y="20"/>
                    <a:pt x="12" y="19"/>
                    <a:pt x="9" y="18"/>
                  </a:cubicBezTo>
                  <a:close/>
                  <a:moveTo>
                    <a:pt x="23" y="26"/>
                  </a:moveTo>
                  <a:lnTo>
                    <a:pt x="22" y="22"/>
                  </a:lnTo>
                  <a:lnTo>
                    <a:pt x="22" y="22"/>
                  </a:lnTo>
                  <a:lnTo>
                    <a:pt x="22" y="11"/>
                  </a:lnTo>
                  <a:cubicBezTo>
                    <a:pt x="22" y="5"/>
                    <a:pt x="17" y="0"/>
                    <a:pt x="11" y="0"/>
                  </a:cubicBezTo>
                  <a:cubicBezTo>
                    <a:pt x="5" y="0"/>
                    <a:pt x="0" y="5"/>
                    <a:pt x="0" y="11"/>
                  </a:cubicBezTo>
                  <a:lnTo>
                    <a:pt x="0" y="12"/>
                  </a:lnTo>
                  <a:cubicBezTo>
                    <a:pt x="0" y="16"/>
                    <a:pt x="2" y="20"/>
                    <a:pt x="7" y="22"/>
                  </a:cubicBezTo>
                  <a:lnTo>
                    <a:pt x="7" y="22"/>
                  </a:lnTo>
                  <a:cubicBezTo>
                    <a:pt x="10" y="24"/>
                    <a:pt x="14" y="25"/>
                    <a:pt x="18" y="26"/>
                  </a:cubicBezTo>
                  <a:lnTo>
                    <a:pt x="21" y="110"/>
                  </a:lnTo>
                  <a:lnTo>
                    <a:pt x="25" y="110"/>
                  </a:lnTo>
                  <a:lnTo>
                    <a:pt x="23" y="26"/>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20">
              <a:extLst>
                <a:ext uri="{FF2B5EF4-FFF2-40B4-BE49-F238E27FC236}">
                  <a16:creationId xmlns:a16="http://schemas.microsoft.com/office/drawing/2014/main" id="{B5644B2C-36AF-438A-8FE4-3DDE6A2F5730}"/>
                </a:ext>
              </a:extLst>
            </p:cNvPr>
            <p:cNvSpPr>
              <a:spLocks/>
            </p:cNvSpPr>
            <p:nvPr/>
          </p:nvSpPr>
          <p:spPr bwMode="auto">
            <a:xfrm>
              <a:off x="10677525" y="3470276"/>
              <a:ext cx="22225" cy="69850"/>
            </a:xfrm>
            <a:custGeom>
              <a:avLst/>
              <a:gdLst>
                <a:gd name="T0" fmla="*/ 24 w 35"/>
                <a:gd name="T1" fmla="*/ 0 h 110"/>
                <a:gd name="T2" fmla="*/ 23 w 35"/>
                <a:gd name="T3" fmla="*/ 0 h 110"/>
                <a:gd name="T4" fmla="*/ 12 w 35"/>
                <a:gd name="T5" fmla="*/ 11 h 110"/>
                <a:gd name="T6" fmla="*/ 12 w 35"/>
                <a:gd name="T7" fmla="*/ 22 h 110"/>
                <a:gd name="T8" fmla="*/ 0 w 35"/>
                <a:gd name="T9" fmla="*/ 22 h 110"/>
                <a:gd name="T10" fmla="*/ 0 w 35"/>
                <a:gd name="T11" fmla="*/ 27 h 110"/>
                <a:gd name="T12" fmla="*/ 12 w 35"/>
                <a:gd name="T13" fmla="*/ 26 h 110"/>
                <a:gd name="T14" fmla="*/ 9 w 35"/>
                <a:gd name="T15" fmla="*/ 110 h 110"/>
                <a:gd name="T16" fmla="*/ 13 w 35"/>
                <a:gd name="T17" fmla="*/ 110 h 110"/>
                <a:gd name="T18" fmla="*/ 16 w 35"/>
                <a:gd name="T19" fmla="*/ 26 h 110"/>
                <a:gd name="T20" fmla="*/ 16 w 35"/>
                <a:gd name="T21" fmla="*/ 21 h 110"/>
                <a:gd name="T22" fmla="*/ 17 w 35"/>
                <a:gd name="T23" fmla="*/ 11 h 110"/>
                <a:gd name="T24" fmla="*/ 23 w 35"/>
                <a:gd name="T25" fmla="*/ 5 h 110"/>
                <a:gd name="T26" fmla="*/ 24 w 35"/>
                <a:gd name="T27" fmla="*/ 5 h 110"/>
                <a:gd name="T28" fmla="*/ 30 w 35"/>
                <a:gd name="T29" fmla="*/ 11 h 110"/>
                <a:gd name="T30" fmla="*/ 30 w 35"/>
                <a:gd name="T31" fmla="*/ 12 h 110"/>
                <a:gd name="T32" fmla="*/ 26 w 35"/>
                <a:gd name="T33" fmla="*/ 18 h 110"/>
                <a:gd name="T34" fmla="*/ 20 w 35"/>
                <a:gd name="T35" fmla="*/ 20 h 110"/>
                <a:gd name="T36" fmla="*/ 20 w 35"/>
                <a:gd name="T37" fmla="*/ 25 h 110"/>
                <a:gd name="T38" fmla="*/ 28 w 35"/>
                <a:gd name="T39" fmla="*/ 22 h 110"/>
                <a:gd name="T40" fmla="*/ 35 w 35"/>
                <a:gd name="T41" fmla="*/ 12 h 110"/>
                <a:gd name="T42" fmla="*/ 35 w 35"/>
                <a:gd name="T43" fmla="*/ 11 h 110"/>
                <a:gd name="T44" fmla="*/ 24 w 35"/>
                <a:gd name="T4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10">
                  <a:moveTo>
                    <a:pt x="24" y="0"/>
                  </a:moveTo>
                  <a:lnTo>
                    <a:pt x="23" y="0"/>
                  </a:lnTo>
                  <a:cubicBezTo>
                    <a:pt x="17" y="0"/>
                    <a:pt x="12" y="5"/>
                    <a:pt x="12" y="11"/>
                  </a:cubicBezTo>
                  <a:lnTo>
                    <a:pt x="12" y="22"/>
                  </a:lnTo>
                  <a:cubicBezTo>
                    <a:pt x="8" y="22"/>
                    <a:pt x="4" y="22"/>
                    <a:pt x="0" y="22"/>
                  </a:cubicBezTo>
                  <a:lnTo>
                    <a:pt x="0" y="27"/>
                  </a:lnTo>
                  <a:cubicBezTo>
                    <a:pt x="4" y="27"/>
                    <a:pt x="8" y="27"/>
                    <a:pt x="12" y="26"/>
                  </a:cubicBezTo>
                  <a:lnTo>
                    <a:pt x="9" y="110"/>
                  </a:lnTo>
                  <a:lnTo>
                    <a:pt x="13" y="110"/>
                  </a:lnTo>
                  <a:lnTo>
                    <a:pt x="16" y="26"/>
                  </a:lnTo>
                  <a:lnTo>
                    <a:pt x="16" y="21"/>
                  </a:lnTo>
                  <a:lnTo>
                    <a:pt x="17" y="11"/>
                  </a:lnTo>
                  <a:cubicBezTo>
                    <a:pt x="17" y="8"/>
                    <a:pt x="20" y="5"/>
                    <a:pt x="23" y="5"/>
                  </a:cubicBezTo>
                  <a:lnTo>
                    <a:pt x="24" y="5"/>
                  </a:lnTo>
                  <a:cubicBezTo>
                    <a:pt x="27" y="5"/>
                    <a:pt x="30" y="8"/>
                    <a:pt x="30" y="11"/>
                  </a:cubicBezTo>
                  <a:lnTo>
                    <a:pt x="30" y="12"/>
                  </a:lnTo>
                  <a:cubicBezTo>
                    <a:pt x="30" y="14"/>
                    <a:pt x="29" y="17"/>
                    <a:pt x="26" y="18"/>
                  </a:cubicBezTo>
                  <a:cubicBezTo>
                    <a:pt x="24" y="19"/>
                    <a:pt x="22" y="19"/>
                    <a:pt x="20" y="20"/>
                  </a:cubicBezTo>
                  <a:lnTo>
                    <a:pt x="20" y="25"/>
                  </a:lnTo>
                  <a:cubicBezTo>
                    <a:pt x="23" y="24"/>
                    <a:pt x="25" y="23"/>
                    <a:pt x="28" y="22"/>
                  </a:cubicBezTo>
                  <a:cubicBezTo>
                    <a:pt x="32" y="20"/>
                    <a:pt x="35" y="16"/>
                    <a:pt x="35" y="12"/>
                  </a:cubicBezTo>
                  <a:lnTo>
                    <a:pt x="35" y="11"/>
                  </a:lnTo>
                  <a:cubicBezTo>
                    <a:pt x="35" y="5"/>
                    <a:pt x="30" y="0"/>
                    <a:pt x="24" y="0"/>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521">
              <a:extLst>
                <a:ext uri="{FF2B5EF4-FFF2-40B4-BE49-F238E27FC236}">
                  <a16:creationId xmlns:a16="http://schemas.microsoft.com/office/drawing/2014/main" id="{30B73B32-3B9E-4248-9689-106BACBFC2DE}"/>
                </a:ext>
              </a:extLst>
            </p:cNvPr>
            <p:cNvSpPr>
              <a:spLocks/>
            </p:cNvSpPr>
            <p:nvPr/>
          </p:nvSpPr>
          <p:spPr bwMode="auto">
            <a:xfrm>
              <a:off x="10664825" y="3530601"/>
              <a:ext cx="30163" cy="26988"/>
            </a:xfrm>
            <a:custGeom>
              <a:avLst/>
              <a:gdLst>
                <a:gd name="T0" fmla="*/ 0 w 49"/>
                <a:gd name="T1" fmla="*/ 0 h 42"/>
                <a:gd name="T2" fmla="*/ 0 w 49"/>
                <a:gd name="T3" fmla="*/ 28 h 42"/>
                <a:gd name="T4" fmla="*/ 7 w 49"/>
                <a:gd name="T5" fmla="*/ 35 h 42"/>
                <a:gd name="T6" fmla="*/ 17 w 49"/>
                <a:gd name="T7" fmla="*/ 35 h 42"/>
                <a:gd name="T8" fmla="*/ 17 w 49"/>
                <a:gd name="T9" fmla="*/ 42 h 42"/>
                <a:gd name="T10" fmla="*/ 32 w 49"/>
                <a:gd name="T11" fmla="*/ 42 h 42"/>
                <a:gd name="T12" fmla="*/ 32 w 49"/>
                <a:gd name="T13" fmla="*/ 35 h 42"/>
                <a:gd name="T14" fmla="*/ 42 w 49"/>
                <a:gd name="T15" fmla="*/ 35 h 42"/>
                <a:gd name="T16" fmla="*/ 49 w 49"/>
                <a:gd name="T17" fmla="*/ 28 h 42"/>
                <a:gd name="T18" fmla="*/ 49 w 49"/>
                <a:gd name="T19" fmla="*/ 0 h 42"/>
                <a:gd name="T20" fmla="*/ 0 w 49"/>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2">
                  <a:moveTo>
                    <a:pt x="0" y="0"/>
                  </a:moveTo>
                  <a:lnTo>
                    <a:pt x="0" y="28"/>
                  </a:lnTo>
                  <a:cubicBezTo>
                    <a:pt x="0" y="32"/>
                    <a:pt x="3" y="35"/>
                    <a:pt x="7" y="35"/>
                  </a:cubicBezTo>
                  <a:lnTo>
                    <a:pt x="17" y="35"/>
                  </a:lnTo>
                  <a:lnTo>
                    <a:pt x="17" y="42"/>
                  </a:lnTo>
                  <a:lnTo>
                    <a:pt x="32" y="42"/>
                  </a:lnTo>
                  <a:lnTo>
                    <a:pt x="32" y="35"/>
                  </a:lnTo>
                  <a:lnTo>
                    <a:pt x="42" y="35"/>
                  </a:lnTo>
                  <a:cubicBezTo>
                    <a:pt x="46" y="35"/>
                    <a:pt x="49" y="32"/>
                    <a:pt x="49" y="28"/>
                  </a:cubicBezTo>
                  <a:lnTo>
                    <a:pt x="49" y="0"/>
                  </a:lnTo>
                  <a:lnTo>
                    <a:pt x="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22">
              <a:extLst>
                <a:ext uri="{FF2B5EF4-FFF2-40B4-BE49-F238E27FC236}">
                  <a16:creationId xmlns:a16="http://schemas.microsoft.com/office/drawing/2014/main" id="{69892E6D-CD69-4562-8108-92F95629D382}"/>
                </a:ext>
              </a:extLst>
            </p:cNvPr>
            <p:cNvSpPr>
              <a:spLocks noChangeArrowheads="1"/>
            </p:cNvSpPr>
            <p:nvPr/>
          </p:nvSpPr>
          <p:spPr bwMode="auto">
            <a:xfrm>
              <a:off x="10664825" y="3535363"/>
              <a:ext cx="23813"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523">
              <a:extLst>
                <a:ext uri="{FF2B5EF4-FFF2-40B4-BE49-F238E27FC236}">
                  <a16:creationId xmlns:a16="http://schemas.microsoft.com/office/drawing/2014/main" id="{CE54C4EC-D5FA-4124-BCE5-1BA1D40CD0E1}"/>
                </a:ext>
              </a:extLst>
            </p:cNvPr>
            <p:cNvSpPr>
              <a:spLocks noChangeArrowheads="1"/>
            </p:cNvSpPr>
            <p:nvPr/>
          </p:nvSpPr>
          <p:spPr bwMode="auto">
            <a:xfrm>
              <a:off x="10664825" y="3543301"/>
              <a:ext cx="23813" cy="3175"/>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24">
              <a:extLst>
                <a:ext uri="{FF2B5EF4-FFF2-40B4-BE49-F238E27FC236}">
                  <a16:creationId xmlns:a16="http://schemas.microsoft.com/office/drawing/2014/main" id="{B0266364-3056-4A23-B8D7-3FB65C632FC6}"/>
                </a:ext>
              </a:extLst>
            </p:cNvPr>
            <p:cNvSpPr>
              <a:spLocks/>
            </p:cNvSpPr>
            <p:nvPr/>
          </p:nvSpPr>
          <p:spPr bwMode="auto">
            <a:xfrm>
              <a:off x="10671175" y="4086226"/>
              <a:ext cx="173038" cy="63500"/>
            </a:xfrm>
            <a:custGeom>
              <a:avLst/>
              <a:gdLst>
                <a:gd name="T0" fmla="*/ 273 w 273"/>
                <a:gd name="T1" fmla="*/ 100 h 100"/>
                <a:gd name="T2" fmla="*/ 0 w 273"/>
                <a:gd name="T3" fmla="*/ 100 h 100"/>
                <a:gd name="T4" fmla="*/ 0 w 273"/>
                <a:gd name="T5" fmla="*/ 26 h 100"/>
                <a:gd name="T6" fmla="*/ 273 w 273"/>
                <a:gd name="T7" fmla="*/ 0 h 100"/>
                <a:gd name="T8" fmla="*/ 273 w 273"/>
                <a:gd name="T9" fmla="*/ 100 h 100"/>
              </a:gdLst>
              <a:ahLst/>
              <a:cxnLst>
                <a:cxn ang="0">
                  <a:pos x="T0" y="T1"/>
                </a:cxn>
                <a:cxn ang="0">
                  <a:pos x="T2" y="T3"/>
                </a:cxn>
                <a:cxn ang="0">
                  <a:pos x="T4" y="T5"/>
                </a:cxn>
                <a:cxn ang="0">
                  <a:pos x="T6" y="T7"/>
                </a:cxn>
                <a:cxn ang="0">
                  <a:pos x="T8" y="T9"/>
                </a:cxn>
              </a:cxnLst>
              <a:rect l="0" t="0" r="r" b="b"/>
              <a:pathLst>
                <a:path w="273" h="100">
                  <a:moveTo>
                    <a:pt x="273" y="100"/>
                  </a:moveTo>
                  <a:lnTo>
                    <a:pt x="0" y="100"/>
                  </a:lnTo>
                  <a:lnTo>
                    <a:pt x="0" y="26"/>
                  </a:lnTo>
                  <a:lnTo>
                    <a:pt x="273" y="0"/>
                  </a:lnTo>
                  <a:lnTo>
                    <a:pt x="273" y="10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25">
              <a:extLst>
                <a:ext uri="{FF2B5EF4-FFF2-40B4-BE49-F238E27FC236}">
                  <a16:creationId xmlns:a16="http://schemas.microsoft.com/office/drawing/2014/main" id="{D2665AF4-3235-4313-9483-CEB5A077F4B0}"/>
                </a:ext>
              </a:extLst>
            </p:cNvPr>
            <p:cNvSpPr>
              <a:spLocks/>
            </p:cNvSpPr>
            <p:nvPr/>
          </p:nvSpPr>
          <p:spPr bwMode="auto">
            <a:xfrm>
              <a:off x="10709275" y="4003676"/>
              <a:ext cx="134938" cy="144463"/>
            </a:xfrm>
            <a:custGeom>
              <a:avLst/>
              <a:gdLst>
                <a:gd name="T0" fmla="*/ 172 w 212"/>
                <a:gd name="T1" fmla="*/ 223 h 227"/>
                <a:gd name="T2" fmla="*/ 0 w 212"/>
                <a:gd name="T3" fmla="*/ 51 h 227"/>
                <a:gd name="T4" fmla="*/ 51 w 212"/>
                <a:gd name="T5" fmla="*/ 0 h 227"/>
                <a:gd name="T6" fmla="*/ 212 w 212"/>
                <a:gd name="T7" fmla="*/ 127 h 227"/>
                <a:gd name="T8" fmla="*/ 212 w 212"/>
                <a:gd name="T9" fmla="*/ 227 h 227"/>
                <a:gd name="T10" fmla="*/ 172 w 212"/>
                <a:gd name="T11" fmla="*/ 223 h 227"/>
              </a:gdLst>
              <a:ahLst/>
              <a:cxnLst>
                <a:cxn ang="0">
                  <a:pos x="T0" y="T1"/>
                </a:cxn>
                <a:cxn ang="0">
                  <a:pos x="T2" y="T3"/>
                </a:cxn>
                <a:cxn ang="0">
                  <a:pos x="T4" y="T5"/>
                </a:cxn>
                <a:cxn ang="0">
                  <a:pos x="T6" y="T7"/>
                </a:cxn>
                <a:cxn ang="0">
                  <a:pos x="T8" y="T9"/>
                </a:cxn>
                <a:cxn ang="0">
                  <a:pos x="T10" y="T11"/>
                </a:cxn>
              </a:cxnLst>
              <a:rect l="0" t="0" r="r" b="b"/>
              <a:pathLst>
                <a:path w="212" h="227">
                  <a:moveTo>
                    <a:pt x="172" y="223"/>
                  </a:moveTo>
                  <a:lnTo>
                    <a:pt x="0" y="51"/>
                  </a:lnTo>
                  <a:lnTo>
                    <a:pt x="51" y="0"/>
                  </a:lnTo>
                  <a:lnTo>
                    <a:pt x="212" y="127"/>
                  </a:lnTo>
                  <a:lnTo>
                    <a:pt x="212" y="227"/>
                  </a:lnTo>
                  <a:lnTo>
                    <a:pt x="172" y="22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26">
              <a:extLst>
                <a:ext uri="{FF2B5EF4-FFF2-40B4-BE49-F238E27FC236}">
                  <a16:creationId xmlns:a16="http://schemas.microsoft.com/office/drawing/2014/main" id="{9500F58F-B391-466D-92D3-01825F14462A}"/>
                </a:ext>
              </a:extLst>
            </p:cNvPr>
            <p:cNvSpPr>
              <a:spLocks/>
            </p:cNvSpPr>
            <p:nvPr/>
          </p:nvSpPr>
          <p:spPr bwMode="auto">
            <a:xfrm>
              <a:off x="10655300" y="3678238"/>
              <a:ext cx="171450" cy="136525"/>
            </a:xfrm>
            <a:custGeom>
              <a:avLst/>
              <a:gdLst>
                <a:gd name="T0" fmla="*/ 255 w 270"/>
                <a:gd name="T1" fmla="*/ 215 h 215"/>
                <a:gd name="T2" fmla="*/ 34 w 270"/>
                <a:gd name="T3" fmla="*/ 215 h 215"/>
                <a:gd name="T4" fmla="*/ 3 w 270"/>
                <a:gd name="T5" fmla="*/ 180 h 215"/>
                <a:gd name="T6" fmla="*/ 25 w 270"/>
                <a:gd name="T7" fmla="*/ 0 h 215"/>
                <a:gd name="T8" fmla="*/ 93 w 270"/>
                <a:gd name="T9" fmla="*/ 0 h 215"/>
                <a:gd name="T10" fmla="*/ 90 w 270"/>
                <a:gd name="T11" fmla="*/ 142 h 215"/>
                <a:gd name="T12" fmla="*/ 270 w 270"/>
                <a:gd name="T13" fmla="*/ 120 h 215"/>
                <a:gd name="T14" fmla="*/ 255 w 270"/>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215">
                  <a:moveTo>
                    <a:pt x="255" y="215"/>
                  </a:moveTo>
                  <a:lnTo>
                    <a:pt x="34" y="215"/>
                  </a:lnTo>
                  <a:cubicBezTo>
                    <a:pt x="15" y="215"/>
                    <a:pt x="0" y="198"/>
                    <a:pt x="3" y="180"/>
                  </a:cubicBezTo>
                  <a:lnTo>
                    <a:pt x="25" y="0"/>
                  </a:lnTo>
                  <a:lnTo>
                    <a:pt x="93" y="0"/>
                  </a:lnTo>
                  <a:lnTo>
                    <a:pt x="90" y="142"/>
                  </a:lnTo>
                  <a:lnTo>
                    <a:pt x="270" y="120"/>
                  </a:lnTo>
                  <a:lnTo>
                    <a:pt x="255" y="215"/>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527">
              <a:extLst>
                <a:ext uri="{FF2B5EF4-FFF2-40B4-BE49-F238E27FC236}">
                  <a16:creationId xmlns:a16="http://schemas.microsoft.com/office/drawing/2014/main" id="{DC6A1B1C-DA86-4042-A886-EC688D21625A}"/>
                </a:ext>
              </a:extLst>
            </p:cNvPr>
            <p:cNvSpPr>
              <a:spLocks/>
            </p:cNvSpPr>
            <p:nvPr/>
          </p:nvSpPr>
          <p:spPr bwMode="auto">
            <a:xfrm>
              <a:off x="11052175" y="3606801"/>
              <a:ext cx="146050" cy="144463"/>
            </a:xfrm>
            <a:custGeom>
              <a:avLst/>
              <a:gdLst>
                <a:gd name="T0" fmla="*/ 26 w 230"/>
                <a:gd name="T1" fmla="*/ 103 h 227"/>
                <a:gd name="T2" fmla="*/ 195 w 230"/>
                <a:gd name="T3" fmla="*/ 0 h 227"/>
                <a:gd name="T4" fmla="*/ 230 w 230"/>
                <a:gd name="T5" fmla="*/ 55 h 227"/>
                <a:gd name="T6" fmla="*/ 30 w 230"/>
                <a:gd name="T7" fmla="*/ 227 h 227"/>
                <a:gd name="T8" fmla="*/ 0 w 230"/>
                <a:gd name="T9" fmla="*/ 136 h 227"/>
                <a:gd name="T10" fmla="*/ 26 w 230"/>
                <a:gd name="T11" fmla="*/ 103 h 227"/>
              </a:gdLst>
              <a:ahLst/>
              <a:cxnLst>
                <a:cxn ang="0">
                  <a:pos x="T0" y="T1"/>
                </a:cxn>
                <a:cxn ang="0">
                  <a:pos x="T2" y="T3"/>
                </a:cxn>
                <a:cxn ang="0">
                  <a:pos x="T4" y="T5"/>
                </a:cxn>
                <a:cxn ang="0">
                  <a:pos x="T6" y="T7"/>
                </a:cxn>
                <a:cxn ang="0">
                  <a:pos x="T8" y="T9"/>
                </a:cxn>
                <a:cxn ang="0">
                  <a:pos x="T10" y="T11"/>
                </a:cxn>
              </a:cxnLst>
              <a:rect l="0" t="0" r="r" b="b"/>
              <a:pathLst>
                <a:path w="230" h="227">
                  <a:moveTo>
                    <a:pt x="26" y="103"/>
                  </a:moveTo>
                  <a:lnTo>
                    <a:pt x="195" y="0"/>
                  </a:lnTo>
                  <a:lnTo>
                    <a:pt x="230" y="55"/>
                  </a:lnTo>
                  <a:lnTo>
                    <a:pt x="30" y="227"/>
                  </a:lnTo>
                  <a:lnTo>
                    <a:pt x="0" y="136"/>
                  </a:lnTo>
                  <a:lnTo>
                    <a:pt x="26" y="103"/>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28">
              <a:extLst>
                <a:ext uri="{FF2B5EF4-FFF2-40B4-BE49-F238E27FC236}">
                  <a16:creationId xmlns:a16="http://schemas.microsoft.com/office/drawing/2014/main" id="{003D141F-7C1B-4126-A6C8-04FEC04E3B69}"/>
                </a:ext>
              </a:extLst>
            </p:cNvPr>
            <p:cNvSpPr>
              <a:spLocks/>
            </p:cNvSpPr>
            <p:nvPr/>
          </p:nvSpPr>
          <p:spPr bwMode="auto">
            <a:xfrm>
              <a:off x="10679113" y="3787776"/>
              <a:ext cx="138113" cy="26988"/>
            </a:xfrm>
            <a:custGeom>
              <a:avLst/>
              <a:gdLst>
                <a:gd name="T0" fmla="*/ 213 w 216"/>
                <a:gd name="T1" fmla="*/ 0 h 42"/>
                <a:gd name="T2" fmla="*/ 0 w 216"/>
                <a:gd name="T3" fmla="*/ 42 h 42"/>
                <a:gd name="T4" fmla="*/ 216 w 216"/>
                <a:gd name="T5" fmla="*/ 42 h 42"/>
                <a:gd name="T6" fmla="*/ 213 w 216"/>
                <a:gd name="T7" fmla="*/ 0 h 42"/>
              </a:gdLst>
              <a:ahLst/>
              <a:cxnLst>
                <a:cxn ang="0">
                  <a:pos x="T0" y="T1"/>
                </a:cxn>
                <a:cxn ang="0">
                  <a:pos x="T2" y="T3"/>
                </a:cxn>
                <a:cxn ang="0">
                  <a:pos x="T4" y="T5"/>
                </a:cxn>
                <a:cxn ang="0">
                  <a:pos x="T6" y="T7"/>
                </a:cxn>
              </a:cxnLst>
              <a:rect l="0" t="0" r="r" b="b"/>
              <a:pathLst>
                <a:path w="216" h="42">
                  <a:moveTo>
                    <a:pt x="213" y="0"/>
                  </a:moveTo>
                  <a:cubicBezTo>
                    <a:pt x="213" y="0"/>
                    <a:pt x="36" y="13"/>
                    <a:pt x="0" y="42"/>
                  </a:cubicBezTo>
                  <a:cubicBezTo>
                    <a:pt x="39" y="42"/>
                    <a:pt x="216" y="42"/>
                    <a:pt x="216" y="42"/>
                  </a:cubicBezTo>
                  <a:lnTo>
                    <a:pt x="213"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29">
              <a:extLst>
                <a:ext uri="{FF2B5EF4-FFF2-40B4-BE49-F238E27FC236}">
                  <a16:creationId xmlns:a16="http://schemas.microsoft.com/office/drawing/2014/main" id="{E267C585-CC73-428C-A163-C37EDE23D20A}"/>
                </a:ext>
              </a:extLst>
            </p:cNvPr>
            <p:cNvSpPr>
              <a:spLocks/>
            </p:cNvSpPr>
            <p:nvPr/>
          </p:nvSpPr>
          <p:spPr bwMode="auto">
            <a:xfrm>
              <a:off x="10685463" y="3678238"/>
              <a:ext cx="28575" cy="95250"/>
            </a:xfrm>
            <a:custGeom>
              <a:avLst/>
              <a:gdLst>
                <a:gd name="T0" fmla="*/ 43 w 46"/>
                <a:gd name="T1" fmla="*/ 142 h 150"/>
                <a:gd name="T2" fmla="*/ 0 w 46"/>
                <a:gd name="T3" fmla="*/ 150 h 150"/>
                <a:gd name="T4" fmla="*/ 25 w 46"/>
                <a:gd name="T5" fmla="*/ 131 h 150"/>
                <a:gd name="T6" fmla="*/ 31 w 46"/>
                <a:gd name="T7" fmla="*/ 0 h 150"/>
                <a:gd name="T8" fmla="*/ 46 w 46"/>
                <a:gd name="T9" fmla="*/ 0 h 150"/>
                <a:gd name="T10" fmla="*/ 43 w 46"/>
                <a:gd name="T11" fmla="*/ 142 h 150"/>
              </a:gdLst>
              <a:ahLst/>
              <a:cxnLst>
                <a:cxn ang="0">
                  <a:pos x="T0" y="T1"/>
                </a:cxn>
                <a:cxn ang="0">
                  <a:pos x="T2" y="T3"/>
                </a:cxn>
                <a:cxn ang="0">
                  <a:pos x="T4" y="T5"/>
                </a:cxn>
                <a:cxn ang="0">
                  <a:pos x="T6" y="T7"/>
                </a:cxn>
                <a:cxn ang="0">
                  <a:pos x="T8" y="T9"/>
                </a:cxn>
                <a:cxn ang="0">
                  <a:pos x="T10" y="T11"/>
                </a:cxn>
              </a:cxnLst>
              <a:rect l="0" t="0" r="r" b="b"/>
              <a:pathLst>
                <a:path w="46" h="150">
                  <a:moveTo>
                    <a:pt x="43" y="142"/>
                  </a:moveTo>
                  <a:lnTo>
                    <a:pt x="0" y="150"/>
                  </a:lnTo>
                  <a:cubicBezTo>
                    <a:pt x="0" y="150"/>
                    <a:pt x="6" y="137"/>
                    <a:pt x="25" y="131"/>
                  </a:cubicBezTo>
                  <a:cubicBezTo>
                    <a:pt x="25" y="109"/>
                    <a:pt x="31" y="0"/>
                    <a:pt x="31" y="0"/>
                  </a:cubicBezTo>
                  <a:lnTo>
                    <a:pt x="46" y="0"/>
                  </a:lnTo>
                  <a:lnTo>
                    <a:pt x="43" y="142"/>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530">
              <a:extLst>
                <a:ext uri="{FF2B5EF4-FFF2-40B4-BE49-F238E27FC236}">
                  <a16:creationId xmlns:a16="http://schemas.microsoft.com/office/drawing/2014/main" id="{F58EB6D1-0A39-4BDE-A576-CC22784DBFDB}"/>
                </a:ext>
              </a:extLst>
            </p:cNvPr>
            <p:cNvSpPr>
              <a:spLocks/>
            </p:cNvSpPr>
            <p:nvPr/>
          </p:nvSpPr>
          <p:spPr bwMode="auto">
            <a:xfrm>
              <a:off x="11058525" y="3632201"/>
              <a:ext cx="139700" cy="196850"/>
            </a:xfrm>
            <a:custGeom>
              <a:avLst/>
              <a:gdLst>
                <a:gd name="T0" fmla="*/ 60 w 220"/>
                <a:gd name="T1" fmla="*/ 154 h 312"/>
                <a:gd name="T2" fmla="*/ 220 w 220"/>
                <a:gd name="T3" fmla="*/ 16 h 312"/>
                <a:gd name="T4" fmla="*/ 210 w 220"/>
                <a:gd name="T5" fmla="*/ 0 h 312"/>
                <a:gd name="T6" fmla="*/ 55 w 220"/>
                <a:gd name="T7" fmla="*/ 114 h 312"/>
                <a:gd name="T8" fmla="*/ 55 w 220"/>
                <a:gd name="T9" fmla="*/ 40 h 312"/>
                <a:gd name="T10" fmla="*/ 18 w 220"/>
                <a:gd name="T11" fmla="*/ 61 h 312"/>
                <a:gd name="T12" fmla="*/ 16 w 220"/>
                <a:gd name="T13" fmla="*/ 59 h 312"/>
                <a:gd name="T14" fmla="*/ 16 w 220"/>
                <a:gd name="T15" fmla="*/ 62 h 312"/>
                <a:gd name="T16" fmla="*/ 0 w 220"/>
                <a:gd name="T17" fmla="*/ 71 h 312"/>
                <a:gd name="T18" fmla="*/ 16 w 220"/>
                <a:gd name="T19" fmla="*/ 167 h 312"/>
                <a:gd name="T20" fmla="*/ 16 w 220"/>
                <a:gd name="T21" fmla="*/ 188 h 312"/>
                <a:gd name="T22" fmla="*/ 60 w 220"/>
                <a:gd name="T23" fmla="*/ 224 h 312"/>
                <a:gd name="T24" fmla="*/ 165 w 220"/>
                <a:gd name="T25" fmla="*/ 312 h 312"/>
                <a:gd name="T26" fmla="*/ 178 w 220"/>
                <a:gd name="T27" fmla="*/ 298 h 312"/>
                <a:gd name="T28" fmla="*/ 60 w 220"/>
                <a:gd name="T29" fmla="*/ 188 h 312"/>
                <a:gd name="T30" fmla="*/ 60 w 220"/>
                <a:gd name="T31" fmla="*/ 1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312">
                  <a:moveTo>
                    <a:pt x="60" y="154"/>
                  </a:moveTo>
                  <a:lnTo>
                    <a:pt x="220" y="16"/>
                  </a:lnTo>
                  <a:lnTo>
                    <a:pt x="210" y="0"/>
                  </a:lnTo>
                  <a:lnTo>
                    <a:pt x="55" y="114"/>
                  </a:lnTo>
                  <a:lnTo>
                    <a:pt x="55" y="40"/>
                  </a:lnTo>
                  <a:lnTo>
                    <a:pt x="18" y="61"/>
                  </a:lnTo>
                  <a:lnTo>
                    <a:pt x="16" y="59"/>
                  </a:lnTo>
                  <a:lnTo>
                    <a:pt x="16" y="62"/>
                  </a:lnTo>
                  <a:lnTo>
                    <a:pt x="0" y="71"/>
                  </a:lnTo>
                  <a:lnTo>
                    <a:pt x="16" y="167"/>
                  </a:lnTo>
                  <a:lnTo>
                    <a:pt x="16" y="188"/>
                  </a:lnTo>
                  <a:lnTo>
                    <a:pt x="60" y="224"/>
                  </a:lnTo>
                  <a:lnTo>
                    <a:pt x="165" y="312"/>
                  </a:lnTo>
                  <a:lnTo>
                    <a:pt x="178" y="298"/>
                  </a:lnTo>
                  <a:lnTo>
                    <a:pt x="60" y="188"/>
                  </a:lnTo>
                  <a:lnTo>
                    <a:pt x="60" y="154"/>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531">
              <a:extLst>
                <a:ext uri="{FF2B5EF4-FFF2-40B4-BE49-F238E27FC236}">
                  <a16:creationId xmlns:a16="http://schemas.microsoft.com/office/drawing/2014/main" id="{B15C633B-F062-474D-B504-42A0AC5C344B}"/>
                </a:ext>
              </a:extLst>
            </p:cNvPr>
            <p:cNvSpPr>
              <a:spLocks/>
            </p:cNvSpPr>
            <p:nvPr/>
          </p:nvSpPr>
          <p:spPr bwMode="auto">
            <a:xfrm>
              <a:off x="10671175" y="4056063"/>
              <a:ext cx="173038" cy="93663"/>
            </a:xfrm>
            <a:custGeom>
              <a:avLst/>
              <a:gdLst>
                <a:gd name="T0" fmla="*/ 270 w 273"/>
                <a:gd name="T1" fmla="*/ 89 h 149"/>
                <a:gd name="T2" fmla="*/ 241 w 273"/>
                <a:gd name="T3" fmla="*/ 100 h 149"/>
                <a:gd name="T4" fmla="*/ 245 w 273"/>
                <a:gd name="T5" fmla="*/ 51 h 149"/>
                <a:gd name="T6" fmla="*/ 92 w 273"/>
                <a:gd name="T7" fmla="*/ 0 h 149"/>
                <a:gd name="T8" fmla="*/ 202 w 273"/>
                <a:gd name="T9" fmla="*/ 111 h 149"/>
                <a:gd name="T10" fmla="*/ 42 w 273"/>
                <a:gd name="T11" fmla="*/ 131 h 149"/>
                <a:gd name="T12" fmla="*/ 0 w 273"/>
                <a:gd name="T13" fmla="*/ 131 h 149"/>
                <a:gd name="T14" fmla="*/ 0 w 273"/>
                <a:gd name="T15" fmla="*/ 149 h 149"/>
                <a:gd name="T16" fmla="*/ 273 w 273"/>
                <a:gd name="T17" fmla="*/ 149 h 149"/>
                <a:gd name="T18" fmla="*/ 273 w 273"/>
                <a:gd name="T19" fmla="*/ 88 h 149"/>
                <a:gd name="T20" fmla="*/ 270 w 273"/>
                <a:gd name="T21" fmla="*/ 8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49">
                  <a:moveTo>
                    <a:pt x="270" y="89"/>
                  </a:moveTo>
                  <a:cubicBezTo>
                    <a:pt x="261" y="93"/>
                    <a:pt x="251" y="96"/>
                    <a:pt x="241" y="100"/>
                  </a:cubicBezTo>
                  <a:lnTo>
                    <a:pt x="245" y="51"/>
                  </a:lnTo>
                  <a:cubicBezTo>
                    <a:pt x="245" y="51"/>
                    <a:pt x="202" y="14"/>
                    <a:pt x="92" y="0"/>
                  </a:cubicBezTo>
                  <a:lnTo>
                    <a:pt x="202" y="111"/>
                  </a:lnTo>
                  <a:cubicBezTo>
                    <a:pt x="150" y="124"/>
                    <a:pt x="96" y="131"/>
                    <a:pt x="42" y="131"/>
                  </a:cubicBezTo>
                  <a:lnTo>
                    <a:pt x="0" y="131"/>
                  </a:lnTo>
                  <a:lnTo>
                    <a:pt x="0" y="149"/>
                  </a:lnTo>
                  <a:lnTo>
                    <a:pt x="273" y="149"/>
                  </a:lnTo>
                  <a:lnTo>
                    <a:pt x="273" y="88"/>
                  </a:lnTo>
                  <a:lnTo>
                    <a:pt x="270" y="89"/>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32">
              <a:extLst>
                <a:ext uri="{FF2B5EF4-FFF2-40B4-BE49-F238E27FC236}">
                  <a16:creationId xmlns:a16="http://schemas.microsoft.com/office/drawing/2014/main" id="{25772F3A-A42A-4CE2-A244-8034787C458A}"/>
                </a:ext>
              </a:extLst>
            </p:cNvPr>
            <p:cNvSpPr>
              <a:spLocks/>
            </p:cNvSpPr>
            <p:nvPr/>
          </p:nvSpPr>
          <p:spPr bwMode="auto">
            <a:xfrm>
              <a:off x="11039475" y="4054476"/>
              <a:ext cx="177800" cy="96838"/>
            </a:xfrm>
            <a:custGeom>
              <a:avLst/>
              <a:gdLst>
                <a:gd name="T0" fmla="*/ 56 w 281"/>
                <a:gd name="T1" fmla="*/ 150 h 154"/>
                <a:gd name="T2" fmla="*/ 281 w 281"/>
                <a:gd name="T3" fmla="*/ 68 h 154"/>
                <a:gd name="T4" fmla="*/ 256 w 281"/>
                <a:gd name="T5" fmla="*/ 0 h 154"/>
                <a:gd name="T6" fmla="*/ 0 w 281"/>
                <a:gd name="T7" fmla="*/ 67 h 154"/>
                <a:gd name="T8" fmla="*/ 25 w 281"/>
                <a:gd name="T9" fmla="*/ 135 h 154"/>
                <a:gd name="T10" fmla="*/ 56 w 281"/>
                <a:gd name="T11" fmla="*/ 150 h 154"/>
              </a:gdLst>
              <a:ahLst/>
              <a:cxnLst>
                <a:cxn ang="0">
                  <a:pos x="T0" y="T1"/>
                </a:cxn>
                <a:cxn ang="0">
                  <a:pos x="T2" y="T3"/>
                </a:cxn>
                <a:cxn ang="0">
                  <a:pos x="T4" y="T5"/>
                </a:cxn>
                <a:cxn ang="0">
                  <a:pos x="T6" y="T7"/>
                </a:cxn>
                <a:cxn ang="0">
                  <a:pos x="T8" y="T9"/>
                </a:cxn>
                <a:cxn ang="0">
                  <a:pos x="T10" y="T11"/>
                </a:cxn>
              </a:cxnLst>
              <a:rect l="0" t="0" r="r" b="b"/>
              <a:pathLst>
                <a:path w="281" h="154">
                  <a:moveTo>
                    <a:pt x="56" y="150"/>
                  </a:moveTo>
                  <a:lnTo>
                    <a:pt x="281" y="68"/>
                  </a:lnTo>
                  <a:lnTo>
                    <a:pt x="256" y="0"/>
                  </a:lnTo>
                  <a:lnTo>
                    <a:pt x="0" y="67"/>
                  </a:lnTo>
                  <a:lnTo>
                    <a:pt x="25" y="135"/>
                  </a:lnTo>
                  <a:cubicBezTo>
                    <a:pt x="29" y="148"/>
                    <a:pt x="43" y="154"/>
                    <a:pt x="56" y="150"/>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533">
              <a:extLst>
                <a:ext uri="{FF2B5EF4-FFF2-40B4-BE49-F238E27FC236}">
                  <a16:creationId xmlns:a16="http://schemas.microsoft.com/office/drawing/2014/main" id="{94F68E8F-F6F6-4686-89CF-E426B7547409}"/>
                </a:ext>
              </a:extLst>
            </p:cNvPr>
            <p:cNvSpPr>
              <a:spLocks/>
            </p:cNvSpPr>
            <p:nvPr/>
          </p:nvSpPr>
          <p:spPr bwMode="auto">
            <a:xfrm>
              <a:off x="11047413" y="4081463"/>
              <a:ext cx="169863" cy="71438"/>
            </a:xfrm>
            <a:custGeom>
              <a:avLst/>
              <a:gdLst>
                <a:gd name="T0" fmla="*/ 262 w 268"/>
                <a:gd name="T1" fmla="*/ 8 h 112"/>
                <a:gd name="T2" fmla="*/ 217 w 268"/>
                <a:gd name="T3" fmla="*/ 24 h 112"/>
                <a:gd name="T4" fmla="*/ 80 w 268"/>
                <a:gd name="T5" fmla="*/ 56 h 112"/>
                <a:gd name="T6" fmla="*/ 80 w 268"/>
                <a:gd name="T7" fmla="*/ 0 h 112"/>
                <a:gd name="T8" fmla="*/ 25 w 268"/>
                <a:gd name="T9" fmla="*/ 14 h 112"/>
                <a:gd name="T10" fmla="*/ 34 w 268"/>
                <a:gd name="T11" fmla="*/ 59 h 112"/>
                <a:gd name="T12" fmla="*/ 10 w 268"/>
                <a:gd name="T13" fmla="*/ 60 h 112"/>
                <a:gd name="T14" fmla="*/ 0 w 268"/>
                <a:gd name="T15" fmla="*/ 60 h 112"/>
                <a:gd name="T16" fmla="*/ 13 w 268"/>
                <a:gd name="T17" fmla="*/ 97 h 112"/>
                <a:gd name="T18" fmla="*/ 38 w 268"/>
                <a:gd name="T19" fmla="*/ 108 h 112"/>
                <a:gd name="T20" fmla="*/ 268 w 268"/>
                <a:gd name="T21" fmla="*/ 25 h 112"/>
                <a:gd name="T22" fmla="*/ 262 w 268"/>
                <a:gd name="T23"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112">
                  <a:moveTo>
                    <a:pt x="262" y="8"/>
                  </a:moveTo>
                  <a:lnTo>
                    <a:pt x="217" y="24"/>
                  </a:lnTo>
                  <a:cubicBezTo>
                    <a:pt x="173" y="40"/>
                    <a:pt x="127" y="51"/>
                    <a:pt x="80" y="56"/>
                  </a:cubicBezTo>
                  <a:lnTo>
                    <a:pt x="80" y="0"/>
                  </a:lnTo>
                  <a:lnTo>
                    <a:pt x="25" y="14"/>
                  </a:lnTo>
                  <a:lnTo>
                    <a:pt x="34" y="59"/>
                  </a:lnTo>
                  <a:cubicBezTo>
                    <a:pt x="26" y="60"/>
                    <a:pt x="18" y="60"/>
                    <a:pt x="10" y="60"/>
                  </a:cubicBezTo>
                  <a:lnTo>
                    <a:pt x="0" y="60"/>
                  </a:lnTo>
                  <a:lnTo>
                    <a:pt x="13" y="97"/>
                  </a:lnTo>
                  <a:cubicBezTo>
                    <a:pt x="17" y="107"/>
                    <a:pt x="28" y="112"/>
                    <a:pt x="38" y="108"/>
                  </a:cubicBezTo>
                  <a:lnTo>
                    <a:pt x="268" y="25"/>
                  </a:lnTo>
                  <a:lnTo>
                    <a:pt x="262" y="8"/>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35">
              <a:extLst>
                <a:ext uri="{FF2B5EF4-FFF2-40B4-BE49-F238E27FC236}">
                  <a16:creationId xmlns:a16="http://schemas.microsoft.com/office/drawing/2014/main" id="{7F1D559D-0D4F-4A41-BB91-71826C9B385F}"/>
                </a:ext>
              </a:extLst>
            </p:cNvPr>
            <p:cNvSpPr>
              <a:spLocks/>
            </p:cNvSpPr>
            <p:nvPr/>
          </p:nvSpPr>
          <p:spPr bwMode="auto">
            <a:xfrm>
              <a:off x="10617200" y="3881438"/>
              <a:ext cx="93663" cy="76200"/>
            </a:xfrm>
            <a:custGeom>
              <a:avLst/>
              <a:gdLst>
                <a:gd name="T0" fmla="*/ 27 w 147"/>
                <a:gd name="T1" fmla="*/ 0 h 122"/>
                <a:gd name="T2" fmla="*/ 120 w 147"/>
                <a:gd name="T3" fmla="*/ 0 h 122"/>
                <a:gd name="T4" fmla="*/ 147 w 147"/>
                <a:gd name="T5" fmla="*/ 27 h 122"/>
                <a:gd name="T6" fmla="*/ 147 w 147"/>
                <a:gd name="T7" fmla="*/ 65 h 122"/>
                <a:gd name="T8" fmla="*/ 120 w 147"/>
                <a:gd name="T9" fmla="*/ 92 h 122"/>
                <a:gd name="T10" fmla="*/ 111 w 147"/>
                <a:gd name="T11" fmla="*/ 92 h 122"/>
                <a:gd name="T12" fmla="*/ 111 w 147"/>
                <a:gd name="T13" fmla="*/ 122 h 122"/>
                <a:gd name="T14" fmla="*/ 77 w 147"/>
                <a:gd name="T15" fmla="*/ 92 h 122"/>
                <a:gd name="T16" fmla="*/ 27 w 147"/>
                <a:gd name="T17" fmla="*/ 92 h 122"/>
                <a:gd name="T18" fmla="*/ 0 w 147"/>
                <a:gd name="T19" fmla="*/ 65 h 122"/>
                <a:gd name="T20" fmla="*/ 0 w 147"/>
                <a:gd name="T21" fmla="*/ 27 h 122"/>
                <a:gd name="T22" fmla="*/ 27 w 147"/>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22">
                  <a:moveTo>
                    <a:pt x="27" y="0"/>
                  </a:moveTo>
                  <a:lnTo>
                    <a:pt x="120" y="0"/>
                  </a:lnTo>
                  <a:cubicBezTo>
                    <a:pt x="135" y="0"/>
                    <a:pt x="147" y="12"/>
                    <a:pt x="147" y="27"/>
                  </a:cubicBezTo>
                  <a:lnTo>
                    <a:pt x="147" y="65"/>
                  </a:lnTo>
                  <a:cubicBezTo>
                    <a:pt x="147" y="80"/>
                    <a:pt x="135" y="92"/>
                    <a:pt x="120" y="92"/>
                  </a:cubicBezTo>
                  <a:lnTo>
                    <a:pt x="111" y="92"/>
                  </a:lnTo>
                  <a:lnTo>
                    <a:pt x="111" y="122"/>
                  </a:lnTo>
                  <a:lnTo>
                    <a:pt x="77" y="92"/>
                  </a:lnTo>
                  <a:lnTo>
                    <a:pt x="27" y="92"/>
                  </a:lnTo>
                  <a:cubicBezTo>
                    <a:pt x="12" y="92"/>
                    <a:pt x="0" y="80"/>
                    <a:pt x="0" y="65"/>
                  </a:cubicBezTo>
                  <a:lnTo>
                    <a:pt x="0" y="27"/>
                  </a:lnTo>
                  <a:cubicBezTo>
                    <a:pt x="0" y="12"/>
                    <a:pt x="12" y="0"/>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36">
              <a:extLst>
                <a:ext uri="{FF2B5EF4-FFF2-40B4-BE49-F238E27FC236}">
                  <a16:creationId xmlns:a16="http://schemas.microsoft.com/office/drawing/2014/main" id="{BBE64E8B-9209-49F6-B4AE-16A6AAB28E9F}"/>
                </a:ext>
              </a:extLst>
            </p:cNvPr>
            <p:cNvSpPr>
              <a:spLocks/>
            </p:cNvSpPr>
            <p:nvPr/>
          </p:nvSpPr>
          <p:spPr bwMode="auto">
            <a:xfrm>
              <a:off x="10558463" y="3848101"/>
              <a:ext cx="92075" cy="77788"/>
            </a:xfrm>
            <a:custGeom>
              <a:avLst/>
              <a:gdLst>
                <a:gd name="T0" fmla="*/ 120 w 146"/>
                <a:gd name="T1" fmla="*/ 0 h 122"/>
                <a:gd name="T2" fmla="*/ 27 w 146"/>
                <a:gd name="T3" fmla="*/ 0 h 122"/>
                <a:gd name="T4" fmla="*/ 0 w 146"/>
                <a:gd name="T5" fmla="*/ 27 h 122"/>
                <a:gd name="T6" fmla="*/ 0 w 146"/>
                <a:gd name="T7" fmla="*/ 65 h 122"/>
                <a:gd name="T8" fmla="*/ 27 w 146"/>
                <a:gd name="T9" fmla="*/ 92 h 122"/>
                <a:gd name="T10" fmla="*/ 36 w 146"/>
                <a:gd name="T11" fmla="*/ 92 h 122"/>
                <a:gd name="T12" fmla="*/ 36 w 146"/>
                <a:gd name="T13" fmla="*/ 122 h 122"/>
                <a:gd name="T14" fmla="*/ 69 w 146"/>
                <a:gd name="T15" fmla="*/ 92 h 122"/>
                <a:gd name="T16" fmla="*/ 120 w 146"/>
                <a:gd name="T17" fmla="*/ 92 h 122"/>
                <a:gd name="T18" fmla="*/ 146 w 146"/>
                <a:gd name="T19" fmla="*/ 65 h 122"/>
                <a:gd name="T20" fmla="*/ 146 w 146"/>
                <a:gd name="T21" fmla="*/ 27 h 122"/>
                <a:gd name="T22" fmla="*/ 120 w 146"/>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6" h="122">
                  <a:moveTo>
                    <a:pt x="120" y="0"/>
                  </a:moveTo>
                  <a:lnTo>
                    <a:pt x="27" y="0"/>
                  </a:lnTo>
                  <a:cubicBezTo>
                    <a:pt x="12" y="0"/>
                    <a:pt x="0" y="12"/>
                    <a:pt x="0" y="27"/>
                  </a:cubicBezTo>
                  <a:lnTo>
                    <a:pt x="0" y="65"/>
                  </a:lnTo>
                  <a:cubicBezTo>
                    <a:pt x="0" y="80"/>
                    <a:pt x="12" y="92"/>
                    <a:pt x="27" y="92"/>
                  </a:cubicBezTo>
                  <a:lnTo>
                    <a:pt x="36" y="92"/>
                  </a:lnTo>
                  <a:lnTo>
                    <a:pt x="36" y="122"/>
                  </a:lnTo>
                  <a:lnTo>
                    <a:pt x="69" y="92"/>
                  </a:lnTo>
                  <a:lnTo>
                    <a:pt x="120" y="92"/>
                  </a:lnTo>
                  <a:cubicBezTo>
                    <a:pt x="134" y="92"/>
                    <a:pt x="146" y="80"/>
                    <a:pt x="146" y="65"/>
                  </a:cubicBezTo>
                  <a:lnTo>
                    <a:pt x="146" y="27"/>
                  </a:lnTo>
                  <a:cubicBezTo>
                    <a:pt x="146" y="12"/>
                    <a:pt x="134" y="0"/>
                    <a:pt x="120" y="0"/>
                  </a:cubicBezTo>
                  <a:close/>
                </a:path>
              </a:pathLst>
            </a:custGeom>
            <a:solidFill>
              <a:srgbClr val="EDAC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537">
              <a:extLst>
                <a:ext uri="{FF2B5EF4-FFF2-40B4-BE49-F238E27FC236}">
                  <a16:creationId xmlns:a16="http://schemas.microsoft.com/office/drawing/2014/main" id="{CDF61304-A22F-4173-AE89-453DE6E37409}"/>
                </a:ext>
              </a:extLst>
            </p:cNvPr>
            <p:cNvSpPr>
              <a:spLocks noChangeArrowheads="1"/>
            </p:cNvSpPr>
            <p:nvPr/>
          </p:nvSpPr>
          <p:spPr bwMode="auto">
            <a:xfrm>
              <a:off x="10653713" y="4106863"/>
              <a:ext cx="17463" cy="42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538">
              <a:extLst>
                <a:ext uri="{FF2B5EF4-FFF2-40B4-BE49-F238E27FC236}">
                  <a16:creationId xmlns:a16="http://schemas.microsoft.com/office/drawing/2014/main" id="{40E8E80B-8484-4EBD-9478-B209DF4082DA}"/>
                </a:ext>
              </a:extLst>
            </p:cNvPr>
            <p:cNvSpPr>
              <a:spLocks noChangeArrowheads="1"/>
            </p:cNvSpPr>
            <p:nvPr/>
          </p:nvSpPr>
          <p:spPr bwMode="auto">
            <a:xfrm>
              <a:off x="10674350" y="3667126"/>
              <a:ext cx="381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539">
              <a:extLst>
                <a:ext uri="{FF2B5EF4-FFF2-40B4-BE49-F238E27FC236}">
                  <a16:creationId xmlns:a16="http://schemas.microsoft.com/office/drawing/2014/main" id="{6E90A8B8-960C-4F00-A88D-B9B461BD11CF}"/>
                </a:ext>
              </a:extLst>
            </p:cNvPr>
            <p:cNvSpPr>
              <a:spLocks noEditPoints="1"/>
            </p:cNvSpPr>
            <p:nvPr/>
          </p:nvSpPr>
          <p:spPr bwMode="auto">
            <a:xfrm>
              <a:off x="11187113" y="3475038"/>
              <a:ext cx="76200" cy="88900"/>
            </a:xfrm>
            <a:custGeom>
              <a:avLst/>
              <a:gdLst>
                <a:gd name="T0" fmla="*/ 72 w 121"/>
                <a:gd name="T1" fmla="*/ 103 h 141"/>
                <a:gd name="T2" fmla="*/ 19 w 121"/>
                <a:gd name="T3" fmla="*/ 71 h 141"/>
                <a:gd name="T4" fmla="*/ 51 w 121"/>
                <a:gd name="T5" fmla="*/ 18 h 141"/>
                <a:gd name="T6" fmla="*/ 103 w 121"/>
                <a:gd name="T7" fmla="*/ 50 h 141"/>
                <a:gd name="T8" fmla="*/ 72 w 121"/>
                <a:gd name="T9" fmla="*/ 103 h 141"/>
                <a:gd name="T10" fmla="*/ 114 w 121"/>
                <a:gd name="T11" fmla="*/ 47 h 141"/>
                <a:gd name="T12" fmla="*/ 48 w 121"/>
                <a:gd name="T13" fmla="*/ 7 h 141"/>
                <a:gd name="T14" fmla="*/ 8 w 121"/>
                <a:gd name="T15" fmla="*/ 74 h 141"/>
                <a:gd name="T16" fmla="*/ 68 w 121"/>
                <a:gd name="T17" fmla="*/ 115 h 141"/>
                <a:gd name="T18" fmla="*/ 74 w 121"/>
                <a:gd name="T19" fmla="*/ 140 h 141"/>
                <a:gd name="T20" fmla="*/ 75 w 121"/>
                <a:gd name="T21" fmla="*/ 141 h 141"/>
                <a:gd name="T22" fmla="*/ 87 w 121"/>
                <a:gd name="T23" fmla="*/ 139 h 141"/>
                <a:gd name="T24" fmla="*/ 80 w 121"/>
                <a:gd name="T25" fmla="*/ 112 h 141"/>
                <a:gd name="T26" fmla="*/ 114 w 121"/>
                <a:gd name="T27"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41">
                  <a:moveTo>
                    <a:pt x="72" y="103"/>
                  </a:moveTo>
                  <a:cubicBezTo>
                    <a:pt x="48" y="108"/>
                    <a:pt x="25" y="94"/>
                    <a:pt x="19" y="71"/>
                  </a:cubicBezTo>
                  <a:cubicBezTo>
                    <a:pt x="13" y="48"/>
                    <a:pt x="27" y="24"/>
                    <a:pt x="51" y="18"/>
                  </a:cubicBezTo>
                  <a:cubicBezTo>
                    <a:pt x="74" y="12"/>
                    <a:pt x="97" y="27"/>
                    <a:pt x="103" y="50"/>
                  </a:cubicBezTo>
                  <a:cubicBezTo>
                    <a:pt x="109" y="73"/>
                    <a:pt x="95" y="97"/>
                    <a:pt x="72" y="103"/>
                  </a:cubicBezTo>
                  <a:close/>
                  <a:moveTo>
                    <a:pt x="114" y="47"/>
                  </a:moveTo>
                  <a:cubicBezTo>
                    <a:pt x="107" y="18"/>
                    <a:pt x="77" y="0"/>
                    <a:pt x="48" y="7"/>
                  </a:cubicBezTo>
                  <a:cubicBezTo>
                    <a:pt x="18" y="14"/>
                    <a:pt x="0" y="44"/>
                    <a:pt x="8" y="74"/>
                  </a:cubicBezTo>
                  <a:cubicBezTo>
                    <a:pt x="14" y="101"/>
                    <a:pt x="41" y="119"/>
                    <a:pt x="68" y="115"/>
                  </a:cubicBezTo>
                  <a:lnTo>
                    <a:pt x="74" y="140"/>
                  </a:lnTo>
                  <a:lnTo>
                    <a:pt x="75" y="141"/>
                  </a:lnTo>
                  <a:lnTo>
                    <a:pt x="87" y="139"/>
                  </a:lnTo>
                  <a:lnTo>
                    <a:pt x="80" y="112"/>
                  </a:lnTo>
                  <a:cubicBezTo>
                    <a:pt x="106" y="102"/>
                    <a:pt x="121" y="75"/>
                    <a:pt x="114" y="47"/>
                  </a:cubicBez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540">
              <a:extLst>
                <a:ext uri="{FF2B5EF4-FFF2-40B4-BE49-F238E27FC236}">
                  <a16:creationId xmlns:a16="http://schemas.microsoft.com/office/drawing/2014/main" id="{8152B3E1-CF7E-4D4F-B9D9-491B4D2669E7}"/>
                </a:ext>
              </a:extLst>
            </p:cNvPr>
            <p:cNvSpPr>
              <a:spLocks/>
            </p:cNvSpPr>
            <p:nvPr/>
          </p:nvSpPr>
          <p:spPr bwMode="auto">
            <a:xfrm>
              <a:off x="10810875" y="3638551"/>
              <a:ext cx="265113" cy="523875"/>
            </a:xfrm>
            <a:custGeom>
              <a:avLst/>
              <a:gdLst>
                <a:gd name="T0" fmla="*/ 389 w 419"/>
                <a:gd name="T1" fmla="*/ 828 h 828"/>
                <a:gd name="T2" fmla="*/ 30 w 419"/>
                <a:gd name="T3" fmla="*/ 828 h 828"/>
                <a:gd name="T4" fmla="*/ 0 w 419"/>
                <a:gd name="T5" fmla="*/ 798 h 828"/>
                <a:gd name="T6" fmla="*/ 0 w 419"/>
                <a:gd name="T7" fmla="*/ 30 h 828"/>
                <a:gd name="T8" fmla="*/ 30 w 419"/>
                <a:gd name="T9" fmla="*/ 0 h 828"/>
                <a:gd name="T10" fmla="*/ 389 w 419"/>
                <a:gd name="T11" fmla="*/ 0 h 828"/>
                <a:gd name="T12" fmla="*/ 419 w 419"/>
                <a:gd name="T13" fmla="*/ 30 h 828"/>
                <a:gd name="T14" fmla="*/ 419 w 419"/>
                <a:gd name="T15" fmla="*/ 798 h 828"/>
                <a:gd name="T16" fmla="*/ 389 w 419"/>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828">
                  <a:moveTo>
                    <a:pt x="389" y="828"/>
                  </a:moveTo>
                  <a:lnTo>
                    <a:pt x="30" y="828"/>
                  </a:lnTo>
                  <a:cubicBezTo>
                    <a:pt x="13" y="828"/>
                    <a:pt x="0" y="815"/>
                    <a:pt x="0" y="798"/>
                  </a:cubicBezTo>
                  <a:lnTo>
                    <a:pt x="0" y="30"/>
                  </a:lnTo>
                  <a:cubicBezTo>
                    <a:pt x="0" y="13"/>
                    <a:pt x="13" y="0"/>
                    <a:pt x="30" y="0"/>
                  </a:cubicBezTo>
                  <a:lnTo>
                    <a:pt x="389" y="0"/>
                  </a:lnTo>
                  <a:cubicBezTo>
                    <a:pt x="406" y="0"/>
                    <a:pt x="419" y="13"/>
                    <a:pt x="419" y="30"/>
                  </a:cubicBezTo>
                  <a:lnTo>
                    <a:pt x="419" y="798"/>
                  </a:lnTo>
                  <a:cubicBezTo>
                    <a:pt x="419" y="815"/>
                    <a:pt x="406" y="828"/>
                    <a:pt x="389" y="8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541">
              <a:extLst>
                <a:ext uri="{FF2B5EF4-FFF2-40B4-BE49-F238E27FC236}">
                  <a16:creationId xmlns:a16="http://schemas.microsoft.com/office/drawing/2014/main" id="{41A92590-69E5-4137-807A-CC386D9DBE50}"/>
                </a:ext>
              </a:extLst>
            </p:cNvPr>
            <p:cNvSpPr>
              <a:spLocks noChangeArrowheads="1"/>
            </p:cNvSpPr>
            <p:nvPr/>
          </p:nvSpPr>
          <p:spPr bwMode="auto">
            <a:xfrm>
              <a:off x="10825163" y="3686176"/>
              <a:ext cx="234950" cy="395288"/>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542">
              <a:extLst>
                <a:ext uri="{FF2B5EF4-FFF2-40B4-BE49-F238E27FC236}">
                  <a16:creationId xmlns:a16="http://schemas.microsoft.com/office/drawing/2014/main" id="{015DF42D-6C62-48AA-B39C-87684BE5CF0D}"/>
                </a:ext>
              </a:extLst>
            </p:cNvPr>
            <p:cNvSpPr>
              <a:spLocks noEditPoints="1"/>
            </p:cNvSpPr>
            <p:nvPr/>
          </p:nvSpPr>
          <p:spPr bwMode="auto">
            <a:xfrm>
              <a:off x="10810875" y="3638551"/>
              <a:ext cx="234950" cy="234950"/>
            </a:xfrm>
            <a:custGeom>
              <a:avLst/>
              <a:gdLst>
                <a:gd name="T0" fmla="*/ 275 w 371"/>
                <a:gd name="T1" fmla="*/ 39 h 372"/>
                <a:gd name="T2" fmla="*/ 144 w 371"/>
                <a:gd name="T3" fmla="*/ 39 h 372"/>
                <a:gd name="T4" fmla="*/ 138 w 371"/>
                <a:gd name="T5" fmla="*/ 33 h 372"/>
                <a:gd name="T6" fmla="*/ 144 w 371"/>
                <a:gd name="T7" fmla="*/ 28 h 372"/>
                <a:gd name="T8" fmla="*/ 275 w 371"/>
                <a:gd name="T9" fmla="*/ 28 h 372"/>
                <a:gd name="T10" fmla="*/ 281 w 371"/>
                <a:gd name="T11" fmla="*/ 33 h 372"/>
                <a:gd name="T12" fmla="*/ 275 w 371"/>
                <a:gd name="T13" fmla="*/ 39 h 372"/>
                <a:gd name="T14" fmla="*/ 324 w 371"/>
                <a:gd name="T15" fmla="*/ 33 h 372"/>
                <a:gd name="T16" fmla="*/ 336 w 371"/>
                <a:gd name="T17" fmla="*/ 21 h 372"/>
                <a:gd name="T18" fmla="*/ 345 w 371"/>
                <a:gd name="T19" fmla="*/ 26 h 372"/>
                <a:gd name="T20" fmla="*/ 371 w 371"/>
                <a:gd name="T21" fmla="*/ 1 h 372"/>
                <a:gd name="T22" fmla="*/ 28 w 371"/>
                <a:gd name="T23" fmla="*/ 0 h 372"/>
                <a:gd name="T24" fmla="*/ 0 w 371"/>
                <a:gd name="T25" fmla="*/ 29 h 372"/>
                <a:gd name="T26" fmla="*/ 0 w 371"/>
                <a:gd name="T27" fmla="*/ 372 h 372"/>
                <a:gd name="T28" fmla="*/ 329 w 371"/>
                <a:gd name="T29" fmla="*/ 43 h 372"/>
                <a:gd name="T30" fmla="*/ 324 w 371"/>
                <a:gd name="T31" fmla="*/ 33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2">
                  <a:moveTo>
                    <a:pt x="275" y="39"/>
                  </a:moveTo>
                  <a:lnTo>
                    <a:pt x="144" y="39"/>
                  </a:lnTo>
                  <a:cubicBezTo>
                    <a:pt x="140" y="39"/>
                    <a:pt x="138" y="37"/>
                    <a:pt x="138" y="33"/>
                  </a:cubicBezTo>
                  <a:cubicBezTo>
                    <a:pt x="138" y="30"/>
                    <a:pt x="140" y="28"/>
                    <a:pt x="144" y="28"/>
                  </a:cubicBezTo>
                  <a:lnTo>
                    <a:pt x="275" y="28"/>
                  </a:lnTo>
                  <a:cubicBezTo>
                    <a:pt x="278" y="28"/>
                    <a:pt x="281" y="30"/>
                    <a:pt x="281" y="33"/>
                  </a:cubicBezTo>
                  <a:cubicBezTo>
                    <a:pt x="281" y="37"/>
                    <a:pt x="278" y="39"/>
                    <a:pt x="275" y="39"/>
                  </a:cubicBezTo>
                  <a:close/>
                  <a:moveTo>
                    <a:pt x="324" y="33"/>
                  </a:moveTo>
                  <a:cubicBezTo>
                    <a:pt x="324" y="27"/>
                    <a:pt x="329" y="21"/>
                    <a:pt x="336" y="21"/>
                  </a:cubicBezTo>
                  <a:cubicBezTo>
                    <a:pt x="340" y="21"/>
                    <a:pt x="343" y="23"/>
                    <a:pt x="345" y="26"/>
                  </a:cubicBezTo>
                  <a:lnTo>
                    <a:pt x="371" y="1"/>
                  </a:lnTo>
                  <a:lnTo>
                    <a:pt x="28" y="0"/>
                  </a:lnTo>
                  <a:cubicBezTo>
                    <a:pt x="13" y="0"/>
                    <a:pt x="0" y="13"/>
                    <a:pt x="0" y="29"/>
                  </a:cubicBezTo>
                  <a:lnTo>
                    <a:pt x="0" y="372"/>
                  </a:lnTo>
                  <a:lnTo>
                    <a:pt x="329" y="43"/>
                  </a:lnTo>
                  <a:cubicBezTo>
                    <a:pt x="326" y="41"/>
                    <a:pt x="324" y="37"/>
                    <a:pt x="324" y="3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543">
              <a:extLst>
                <a:ext uri="{FF2B5EF4-FFF2-40B4-BE49-F238E27FC236}">
                  <a16:creationId xmlns:a16="http://schemas.microsoft.com/office/drawing/2014/main" id="{7D381729-7C3C-487F-8770-CDB07DBCFC2B}"/>
                </a:ext>
              </a:extLst>
            </p:cNvPr>
            <p:cNvSpPr>
              <a:spLocks/>
            </p:cNvSpPr>
            <p:nvPr/>
          </p:nvSpPr>
          <p:spPr bwMode="auto">
            <a:xfrm>
              <a:off x="10825163" y="3686176"/>
              <a:ext cx="174625" cy="176213"/>
            </a:xfrm>
            <a:custGeom>
              <a:avLst/>
              <a:gdLst>
                <a:gd name="T0" fmla="*/ 276 w 276"/>
                <a:gd name="T1" fmla="*/ 0 h 277"/>
                <a:gd name="T2" fmla="*/ 0 w 276"/>
                <a:gd name="T3" fmla="*/ 277 h 277"/>
                <a:gd name="T4" fmla="*/ 0 w 276"/>
                <a:gd name="T5" fmla="*/ 8 h 277"/>
                <a:gd name="T6" fmla="*/ 8 w 276"/>
                <a:gd name="T7" fmla="*/ 0 h 277"/>
                <a:gd name="T8" fmla="*/ 276 w 276"/>
                <a:gd name="T9" fmla="*/ 0 h 277"/>
              </a:gdLst>
              <a:ahLst/>
              <a:cxnLst>
                <a:cxn ang="0">
                  <a:pos x="T0" y="T1"/>
                </a:cxn>
                <a:cxn ang="0">
                  <a:pos x="T2" y="T3"/>
                </a:cxn>
                <a:cxn ang="0">
                  <a:pos x="T4" y="T5"/>
                </a:cxn>
                <a:cxn ang="0">
                  <a:pos x="T6" y="T7"/>
                </a:cxn>
                <a:cxn ang="0">
                  <a:pos x="T8" y="T9"/>
                </a:cxn>
              </a:cxnLst>
              <a:rect l="0" t="0" r="r" b="b"/>
              <a:pathLst>
                <a:path w="276" h="277">
                  <a:moveTo>
                    <a:pt x="276" y="0"/>
                  </a:moveTo>
                  <a:lnTo>
                    <a:pt x="0" y="277"/>
                  </a:lnTo>
                  <a:lnTo>
                    <a:pt x="0" y="8"/>
                  </a:lnTo>
                  <a:cubicBezTo>
                    <a:pt x="0" y="4"/>
                    <a:pt x="3" y="0"/>
                    <a:pt x="8" y="0"/>
                  </a:cubicBezTo>
                  <a:lnTo>
                    <a:pt x="276" y="0"/>
                  </a:lnTo>
                  <a:close/>
                </a:path>
              </a:pathLst>
            </a:custGeom>
            <a:solidFill>
              <a:srgbClr val="FEC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44">
              <a:extLst>
                <a:ext uri="{FF2B5EF4-FFF2-40B4-BE49-F238E27FC236}">
                  <a16:creationId xmlns:a16="http://schemas.microsoft.com/office/drawing/2014/main" id="{8C4E09CF-81C1-4DC6-8A8F-5EF2E652F3E5}"/>
                </a:ext>
              </a:extLst>
            </p:cNvPr>
            <p:cNvSpPr>
              <a:spLocks/>
            </p:cNvSpPr>
            <p:nvPr/>
          </p:nvSpPr>
          <p:spPr bwMode="auto">
            <a:xfrm>
              <a:off x="10825163" y="3911601"/>
              <a:ext cx="234950" cy="174625"/>
            </a:xfrm>
            <a:custGeom>
              <a:avLst/>
              <a:gdLst>
                <a:gd name="T0" fmla="*/ 370 w 370"/>
                <a:gd name="T1" fmla="*/ 100 h 275"/>
                <a:gd name="T2" fmla="*/ 305 w 370"/>
                <a:gd name="T3" fmla="*/ 37 h 275"/>
                <a:gd name="T4" fmla="*/ 226 w 370"/>
                <a:gd name="T5" fmla="*/ 0 h 275"/>
                <a:gd name="T6" fmla="*/ 98 w 370"/>
                <a:gd name="T7" fmla="*/ 28 h 275"/>
                <a:gd name="T8" fmla="*/ 0 w 370"/>
                <a:gd name="T9" fmla="*/ 80 h 275"/>
                <a:gd name="T10" fmla="*/ 0 w 370"/>
                <a:gd name="T11" fmla="*/ 275 h 275"/>
                <a:gd name="T12" fmla="*/ 370 w 370"/>
                <a:gd name="T13" fmla="*/ 275 h 275"/>
                <a:gd name="T14" fmla="*/ 370 w 370"/>
                <a:gd name="T15" fmla="*/ 100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0" h="275">
                  <a:moveTo>
                    <a:pt x="370" y="100"/>
                  </a:moveTo>
                  <a:cubicBezTo>
                    <a:pt x="356" y="73"/>
                    <a:pt x="334" y="51"/>
                    <a:pt x="305" y="37"/>
                  </a:cubicBezTo>
                  <a:lnTo>
                    <a:pt x="226" y="0"/>
                  </a:lnTo>
                  <a:lnTo>
                    <a:pt x="98" y="28"/>
                  </a:lnTo>
                  <a:cubicBezTo>
                    <a:pt x="61" y="37"/>
                    <a:pt x="27" y="55"/>
                    <a:pt x="0" y="80"/>
                  </a:cubicBezTo>
                  <a:lnTo>
                    <a:pt x="0" y="275"/>
                  </a:lnTo>
                  <a:lnTo>
                    <a:pt x="370" y="275"/>
                  </a:lnTo>
                  <a:lnTo>
                    <a:pt x="370" y="100"/>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45">
              <a:extLst>
                <a:ext uri="{FF2B5EF4-FFF2-40B4-BE49-F238E27FC236}">
                  <a16:creationId xmlns:a16="http://schemas.microsoft.com/office/drawing/2014/main" id="{23263E44-65DB-478F-9F44-B2FB6C5857B3}"/>
                </a:ext>
              </a:extLst>
            </p:cNvPr>
            <p:cNvSpPr>
              <a:spLocks/>
            </p:cNvSpPr>
            <p:nvPr/>
          </p:nvSpPr>
          <p:spPr bwMode="auto">
            <a:xfrm>
              <a:off x="10825163" y="3973513"/>
              <a:ext cx="111125" cy="112713"/>
            </a:xfrm>
            <a:custGeom>
              <a:avLst/>
              <a:gdLst>
                <a:gd name="T0" fmla="*/ 72 w 175"/>
                <a:gd name="T1" fmla="*/ 61 h 177"/>
                <a:gd name="T2" fmla="*/ 116 w 175"/>
                <a:gd name="T3" fmla="*/ 31 h 177"/>
                <a:gd name="T4" fmla="*/ 73 w 175"/>
                <a:gd name="T5" fmla="*/ 35 h 177"/>
                <a:gd name="T6" fmla="*/ 82 w 175"/>
                <a:gd name="T7" fmla="*/ 0 h 177"/>
                <a:gd name="T8" fmla="*/ 0 w 175"/>
                <a:gd name="T9" fmla="*/ 61 h 177"/>
                <a:gd name="T10" fmla="*/ 0 w 175"/>
                <a:gd name="T11" fmla="*/ 177 h 177"/>
                <a:gd name="T12" fmla="*/ 175 w 175"/>
                <a:gd name="T13" fmla="*/ 177 h 177"/>
                <a:gd name="T14" fmla="*/ 72 w 175"/>
                <a:gd name="T15" fmla="*/ 61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77">
                  <a:moveTo>
                    <a:pt x="72" y="61"/>
                  </a:moveTo>
                  <a:lnTo>
                    <a:pt x="116" y="31"/>
                  </a:lnTo>
                  <a:lnTo>
                    <a:pt x="73" y="35"/>
                  </a:lnTo>
                  <a:lnTo>
                    <a:pt x="82" y="0"/>
                  </a:lnTo>
                  <a:cubicBezTo>
                    <a:pt x="50" y="13"/>
                    <a:pt x="21" y="35"/>
                    <a:pt x="0" y="61"/>
                  </a:cubicBezTo>
                  <a:lnTo>
                    <a:pt x="0" y="177"/>
                  </a:lnTo>
                  <a:lnTo>
                    <a:pt x="175" y="177"/>
                  </a:lnTo>
                  <a:cubicBezTo>
                    <a:pt x="125" y="122"/>
                    <a:pt x="72" y="61"/>
                    <a:pt x="72" y="61"/>
                  </a:cubicBez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546">
              <a:extLst>
                <a:ext uri="{FF2B5EF4-FFF2-40B4-BE49-F238E27FC236}">
                  <a16:creationId xmlns:a16="http://schemas.microsoft.com/office/drawing/2014/main" id="{5954E37C-AC76-48CC-8B98-AF36CCD9E243}"/>
                </a:ext>
              </a:extLst>
            </p:cNvPr>
            <p:cNvSpPr>
              <a:spLocks/>
            </p:cNvSpPr>
            <p:nvPr/>
          </p:nvSpPr>
          <p:spPr bwMode="auto">
            <a:xfrm>
              <a:off x="10972800" y="3946526"/>
              <a:ext cx="87313" cy="139700"/>
            </a:xfrm>
            <a:custGeom>
              <a:avLst/>
              <a:gdLst>
                <a:gd name="T0" fmla="*/ 137 w 137"/>
                <a:gd name="T1" fmla="*/ 77 h 221"/>
                <a:gd name="T2" fmla="*/ 47 w 137"/>
                <a:gd name="T3" fmla="*/ 0 h 221"/>
                <a:gd name="T4" fmla="*/ 79 w 137"/>
                <a:gd name="T5" fmla="*/ 59 h 221"/>
                <a:gd name="T6" fmla="*/ 51 w 137"/>
                <a:gd name="T7" fmla="*/ 61 h 221"/>
                <a:gd name="T8" fmla="*/ 84 w 137"/>
                <a:gd name="T9" fmla="*/ 85 h 221"/>
                <a:gd name="T10" fmla="*/ 0 w 137"/>
                <a:gd name="T11" fmla="*/ 221 h 221"/>
                <a:gd name="T12" fmla="*/ 137 w 137"/>
                <a:gd name="T13" fmla="*/ 221 h 221"/>
                <a:gd name="T14" fmla="*/ 137 w 137"/>
                <a:gd name="T15" fmla="*/ 77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21">
                  <a:moveTo>
                    <a:pt x="137" y="77"/>
                  </a:moveTo>
                  <a:cubicBezTo>
                    <a:pt x="120" y="48"/>
                    <a:pt x="89" y="9"/>
                    <a:pt x="47" y="0"/>
                  </a:cubicBezTo>
                  <a:lnTo>
                    <a:pt x="79" y="59"/>
                  </a:lnTo>
                  <a:lnTo>
                    <a:pt x="51" y="61"/>
                  </a:lnTo>
                  <a:lnTo>
                    <a:pt x="84" y="85"/>
                  </a:lnTo>
                  <a:cubicBezTo>
                    <a:pt x="84" y="85"/>
                    <a:pt x="37" y="172"/>
                    <a:pt x="0" y="221"/>
                  </a:cubicBezTo>
                  <a:lnTo>
                    <a:pt x="137" y="221"/>
                  </a:lnTo>
                  <a:lnTo>
                    <a:pt x="137" y="77"/>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47">
              <a:extLst>
                <a:ext uri="{FF2B5EF4-FFF2-40B4-BE49-F238E27FC236}">
                  <a16:creationId xmlns:a16="http://schemas.microsoft.com/office/drawing/2014/main" id="{48B720ED-420A-4F61-9D67-DEAE121D06FA}"/>
                </a:ext>
              </a:extLst>
            </p:cNvPr>
            <p:cNvSpPr>
              <a:spLocks/>
            </p:cNvSpPr>
            <p:nvPr/>
          </p:nvSpPr>
          <p:spPr bwMode="auto">
            <a:xfrm>
              <a:off x="10910888" y="3929063"/>
              <a:ext cx="82550" cy="55563"/>
            </a:xfrm>
            <a:custGeom>
              <a:avLst/>
              <a:gdLst>
                <a:gd name="T0" fmla="*/ 0 w 130"/>
                <a:gd name="T1" fmla="*/ 16 h 86"/>
                <a:gd name="T2" fmla="*/ 23 w 130"/>
                <a:gd name="T3" fmla="*/ 53 h 86"/>
                <a:gd name="T4" fmla="*/ 83 w 130"/>
                <a:gd name="T5" fmla="*/ 86 h 86"/>
                <a:gd name="T6" fmla="*/ 130 w 130"/>
                <a:gd name="T7" fmla="*/ 46 h 86"/>
                <a:gd name="T8" fmla="*/ 128 w 130"/>
                <a:gd name="T9" fmla="*/ 0 h 86"/>
                <a:gd name="T10" fmla="*/ 0 w 130"/>
                <a:gd name="T11" fmla="*/ 16 h 86"/>
              </a:gdLst>
              <a:ahLst/>
              <a:cxnLst>
                <a:cxn ang="0">
                  <a:pos x="T0" y="T1"/>
                </a:cxn>
                <a:cxn ang="0">
                  <a:pos x="T2" y="T3"/>
                </a:cxn>
                <a:cxn ang="0">
                  <a:pos x="T4" y="T5"/>
                </a:cxn>
                <a:cxn ang="0">
                  <a:pos x="T6" y="T7"/>
                </a:cxn>
                <a:cxn ang="0">
                  <a:pos x="T8" y="T9"/>
                </a:cxn>
                <a:cxn ang="0">
                  <a:pos x="T10" y="T11"/>
                </a:cxn>
              </a:cxnLst>
              <a:rect l="0" t="0" r="r" b="b"/>
              <a:pathLst>
                <a:path w="130" h="86">
                  <a:moveTo>
                    <a:pt x="0" y="16"/>
                  </a:moveTo>
                  <a:lnTo>
                    <a:pt x="23" y="53"/>
                  </a:lnTo>
                  <a:lnTo>
                    <a:pt x="83" y="86"/>
                  </a:lnTo>
                  <a:lnTo>
                    <a:pt x="130" y="46"/>
                  </a:lnTo>
                  <a:lnTo>
                    <a:pt x="128" y="0"/>
                  </a:lnTo>
                  <a:lnTo>
                    <a:pt x="0" y="16"/>
                  </a:lnTo>
                  <a:close/>
                </a:path>
              </a:pathLst>
            </a:custGeom>
            <a:solidFill>
              <a:srgbClr val="AB84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548">
              <a:extLst>
                <a:ext uri="{FF2B5EF4-FFF2-40B4-BE49-F238E27FC236}">
                  <a16:creationId xmlns:a16="http://schemas.microsoft.com/office/drawing/2014/main" id="{5132A1C1-263D-4078-A720-B32AD12E51FC}"/>
                </a:ext>
              </a:extLst>
            </p:cNvPr>
            <p:cNvSpPr>
              <a:spLocks/>
            </p:cNvSpPr>
            <p:nvPr/>
          </p:nvSpPr>
          <p:spPr bwMode="auto">
            <a:xfrm>
              <a:off x="10906125" y="3929063"/>
              <a:ext cx="88900" cy="144463"/>
            </a:xfrm>
            <a:custGeom>
              <a:avLst/>
              <a:gdLst>
                <a:gd name="T0" fmla="*/ 142 w 142"/>
                <a:gd name="T1" fmla="*/ 9 h 230"/>
                <a:gd name="T2" fmla="*/ 3 w 142"/>
                <a:gd name="T3" fmla="*/ 0 h 230"/>
                <a:gd name="T4" fmla="*/ 2 w 142"/>
                <a:gd name="T5" fmla="*/ 11 h 230"/>
                <a:gd name="T6" fmla="*/ 8 w 142"/>
                <a:gd name="T7" fmla="*/ 58 h 230"/>
                <a:gd name="T8" fmla="*/ 58 w 142"/>
                <a:gd name="T9" fmla="*/ 175 h 230"/>
                <a:gd name="T10" fmla="*/ 94 w 142"/>
                <a:gd name="T11" fmla="*/ 230 h 230"/>
                <a:gd name="T12" fmla="*/ 131 w 142"/>
                <a:gd name="T13" fmla="*/ 141 h 230"/>
                <a:gd name="T14" fmla="*/ 141 w 142"/>
                <a:gd name="T15" fmla="*/ 56 h 230"/>
                <a:gd name="T16" fmla="*/ 142 w 142"/>
                <a:gd name="T17" fmla="*/ 50 h 230"/>
                <a:gd name="T18" fmla="*/ 142 w 142"/>
                <a:gd name="T19" fmla="*/ 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230">
                  <a:moveTo>
                    <a:pt x="142" y="9"/>
                  </a:moveTo>
                  <a:lnTo>
                    <a:pt x="3" y="0"/>
                  </a:lnTo>
                  <a:lnTo>
                    <a:pt x="2" y="11"/>
                  </a:lnTo>
                  <a:cubicBezTo>
                    <a:pt x="0" y="27"/>
                    <a:pt x="2" y="43"/>
                    <a:pt x="8" y="58"/>
                  </a:cubicBezTo>
                  <a:lnTo>
                    <a:pt x="58" y="175"/>
                  </a:lnTo>
                  <a:lnTo>
                    <a:pt x="94" y="230"/>
                  </a:lnTo>
                  <a:lnTo>
                    <a:pt x="131" y="141"/>
                  </a:lnTo>
                  <a:cubicBezTo>
                    <a:pt x="136" y="116"/>
                    <a:pt x="141" y="86"/>
                    <a:pt x="141" y="56"/>
                  </a:cubicBezTo>
                  <a:cubicBezTo>
                    <a:pt x="142" y="52"/>
                    <a:pt x="142" y="50"/>
                    <a:pt x="142" y="50"/>
                  </a:cubicBezTo>
                  <a:lnTo>
                    <a:pt x="14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549">
              <a:extLst>
                <a:ext uri="{FF2B5EF4-FFF2-40B4-BE49-F238E27FC236}">
                  <a16:creationId xmlns:a16="http://schemas.microsoft.com/office/drawing/2014/main" id="{03D1D38F-5204-4C13-AB49-756AE8075590}"/>
                </a:ext>
              </a:extLst>
            </p:cNvPr>
            <p:cNvSpPr>
              <a:spLocks/>
            </p:cNvSpPr>
            <p:nvPr/>
          </p:nvSpPr>
          <p:spPr bwMode="auto">
            <a:xfrm>
              <a:off x="10909300" y="3938588"/>
              <a:ext cx="87313" cy="57150"/>
            </a:xfrm>
            <a:custGeom>
              <a:avLst/>
              <a:gdLst>
                <a:gd name="T0" fmla="*/ 137 w 138"/>
                <a:gd name="T1" fmla="*/ 0 h 90"/>
                <a:gd name="T2" fmla="*/ 0 w 138"/>
                <a:gd name="T3" fmla="*/ 3 h 90"/>
                <a:gd name="T4" fmla="*/ 46 w 138"/>
                <a:gd name="T5" fmla="*/ 53 h 90"/>
                <a:gd name="T6" fmla="*/ 24 w 138"/>
                <a:gd name="T7" fmla="*/ 90 h 90"/>
                <a:gd name="T8" fmla="*/ 65 w 138"/>
                <a:gd name="T9" fmla="*/ 63 h 90"/>
                <a:gd name="T10" fmla="*/ 75 w 138"/>
                <a:gd name="T11" fmla="*/ 66 h 90"/>
                <a:gd name="T12" fmla="*/ 112 w 138"/>
                <a:gd name="T13" fmla="*/ 69 h 90"/>
                <a:gd name="T14" fmla="*/ 132 w 138"/>
                <a:gd name="T15" fmla="*/ 84 h 90"/>
                <a:gd name="T16" fmla="*/ 125 w 138"/>
                <a:gd name="T17" fmla="*/ 64 h 90"/>
                <a:gd name="T18" fmla="*/ 135 w 138"/>
                <a:gd name="T19" fmla="*/ 57 h 90"/>
                <a:gd name="T20" fmla="*/ 135 w 138"/>
                <a:gd name="T21" fmla="*/ 54 h 90"/>
                <a:gd name="T22" fmla="*/ 137 w 138"/>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90">
                  <a:moveTo>
                    <a:pt x="137" y="0"/>
                  </a:moveTo>
                  <a:lnTo>
                    <a:pt x="0" y="3"/>
                  </a:lnTo>
                  <a:cubicBezTo>
                    <a:pt x="0" y="3"/>
                    <a:pt x="17" y="33"/>
                    <a:pt x="46" y="53"/>
                  </a:cubicBezTo>
                  <a:lnTo>
                    <a:pt x="24" y="90"/>
                  </a:lnTo>
                  <a:lnTo>
                    <a:pt x="65" y="63"/>
                  </a:lnTo>
                  <a:cubicBezTo>
                    <a:pt x="68" y="64"/>
                    <a:pt x="71" y="65"/>
                    <a:pt x="75" y="66"/>
                  </a:cubicBezTo>
                  <a:cubicBezTo>
                    <a:pt x="91" y="70"/>
                    <a:pt x="103" y="70"/>
                    <a:pt x="112" y="69"/>
                  </a:cubicBezTo>
                  <a:lnTo>
                    <a:pt x="132" y="84"/>
                  </a:lnTo>
                  <a:lnTo>
                    <a:pt x="125" y="64"/>
                  </a:lnTo>
                  <a:cubicBezTo>
                    <a:pt x="132" y="61"/>
                    <a:pt x="135" y="57"/>
                    <a:pt x="135" y="57"/>
                  </a:cubicBezTo>
                  <a:lnTo>
                    <a:pt x="135" y="54"/>
                  </a:lnTo>
                  <a:cubicBezTo>
                    <a:pt x="137" y="36"/>
                    <a:pt x="138" y="18"/>
                    <a:pt x="13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550">
              <a:extLst>
                <a:ext uri="{FF2B5EF4-FFF2-40B4-BE49-F238E27FC236}">
                  <a16:creationId xmlns:a16="http://schemas.microsoft.com/office/drawing/2014/main" id="{88D03D87-78B4-4F9E-872E-8034BA8D3520}"/>
                </a:ext>
              </a:extLst>
            </p:cNvPr>
            <p:cNvSpPr>
              <a:spLocks/>
            </p:cNvSpPr>
            <p:nvPr/>
          </p:nvSpPr>
          <p:spPr bwMode="auto">
            <a:xfrm>
              <a:off x="10942638" y="3970338"/>
              <a:ext cx="46038" cy="115888"/>
            </a:xfrm>
            <a:custGeom>
              <a:avLst/>
              <a:gdLst>
                <a:gd name="T0" fmla="*/ 0 w 73"/>
                <a:gd name="T1" fmla="*/ 108 h 183"/>
                <a:gd name="T2" fmla="*/ 31 w 73"/>
                <a:gd name="T3" fmla="*/ 183 h 183"/>
                <a:gd name="T4" fmla="*/ 73 w 73"/>
                <a:gd name="T5" fmla="*/ 76 h 183"/>
                <a:gd name="T6" fmla="*/ 58 w 73"/>
                <a:gd name="T7" fmla="*/ 11 h 183"/>
                <a:gd name="T8" fmla="*/ 27 w 73"/>
                <a:gd name="T9" fmla="*/ 0 h 183"/>
                <a:gd name="T10" fmla="*/ 13 w 73"/>
                <a:gd name="T11" fmla="*/ 14 h 183"/>
                <a:gd name="T12" fmla="*/ 0 w 73"/>
                <a:gd name="T13" fmla="*/ 108 h 183"/>
              </a:gdLst>
              <a:ahLst/>
              <a:cxnLst>
                <a:cxn ang="0">
                  <a:pos x="T0" y="T1"/>
                </a:cxn>
                <a:cxn ang="0">
                  <a:pos x="T2" y="T3"/>
                </a:cxn>
                <a:cxn ang="0">
                  <a:pos x="T4" y="T5"/>
                </a:cxn>
                <a:cxn ang="0">
                  <a:pos x="T6" y="T7"/>
                </a:cxn>
                <a:cxn ang="0">
                  <a:pos x="T8" y="T9"/>
                </a:cxn>
                <a:cxn ang="0">
                  <a:pos x="T10" y="T11"/>
                </a:cxn>
                <a:cxn ang="0">
                  <a:pos x="T12" y="T13"/>
                </a:cxn>
              </a:cxnLst>
              <a:rect l="0" t="0" r="r" b="b"/>
              <a:pathLst>
                <a:path w="73" h="183">
                  <a:moveTo>
                    <a:pt x="0" y="108"/>
                  </a:moveTo>
                  <a:lnTo>
                    <a:pt x="31" y="183"/>
                  </a:lnTo>
                  <a:cubicBezTo>
                    <a:pt x="31" y="183"/>
                    <a:pt x="57" y="142"/>
                    <a:pt x="73" y="76"/>
                  </a:cubicBezTo>
                  <a:lnTo>
                    <a:pt x="58" y="11"/>
                  </a:lnTo>
                  <a:lnTo>
                    <a:pt x="27" y="0"/>
                  </a:lnTo>
                  <a:lnTo>
                    <a:pt x="13" y="14"/>
                  </a:lnTo>
                  <a:lnTo>
                    <a:pt x="0" y="108"/>
                  </a:lnTo>
                  <a:close/>
                </a:path>
              </a:pathLst>
            </a:custGeom>
            <a:solidFill>
              <a:srgbClr val="1070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51">
              <a:extLst>
                <a:ext uri="{FF2B5EF4-FFF2-40B4-BE49-F238E27FC236}">
                  <a16:creationId xmlns:a16="http://schemas.microsoft.com/office/drawing/2014/main" id="{3B9F961A-FD03-4E89-A8EF-8F9DF37D5392}"/>
                </a:ext>
              </a:extLst>
            </p:cNvPr>
            <p:cNvSpPr>
              <a:spLocks/>
            </p:cNvSpPr>
            <p:nvPr/>
          </p:nvSpPr>
          <p:spPr bwMode="auto">
            <a:xfrm>
              <a:off x="10950575" y="3948113"/>
              <a:ext cx="28575" cy="31750"/>
            </a:xfrm>
            <a:custGeom>
              <a:avLst/>
              <a:gdLst>
                <a:gd name="T0" fmla="*/ 0 w 46"/>
                <a:gd name="T1" fmla="*/ 3 h 50"/>
                <a:gd name="T2" fmla="*/ 1 w 46"/>
                <a:gd name="T3" fmla="*/ 50 h 50"/>
                <a:gd name="T4" fmla="*/ 46 w 46"/>
                <a:gd name="T5" fmla="*/ 47 h 50"/>
                <a:gd name="T6" fmla="*/ 42 w 46"/>
                <a:gd name="T7" fmla="*/ 0 h 50"/>
                <a:gd name="T8" fmla="*/ 0 w 46"/>
                <a:gd name="T9" fmla="*/ 3 h 50"/>
              </a:gdLst>
              <a:ahLst/>
              <a:cxnLst>
                <a:cxn ang="0">
                  <a:pos x="T0" y="T1"/>
                </a:cxn>
                <a:cxn ang="0">
                  <a:pos x="T2" y="T3"/>
                </a:cxn>
                <a:cxn ang="0">
                  <a:pos x="T4" y="T5"/>
                </a:cxn>
                <a:cxn ang="0">
                  <a:pos x="T6" y="T7"/>
                </a:cxn>
                <a:cxn ang="0">
                  <a:pos x="T8" y="T9"/>
                </a:cxn>
              </a:cxnLst>
              <a:rect l="0" t="0" r="r" b="b"/>
              <a:pathLst>
                <a:path w="46" h="50">
                  <a:moveTo>
                    <a:pt x="0" y="3"/>
                  </a:moveTo>
                  <a:lnTo>
                    <a:pt x="1" y="50"/>
                  </a:lnTo>
                  <a:lnTo>
                    <a:pt x="46" y="47"/>
                  </a:lnTo>
                  <a:lnTo>
                    <a:pt x="42" y="0"/>
                  </a:lnTo>
                  <a:lnTo>
                    <a:pt x="0" y="3"/>
                  </a:lnTo>
                  <a:close/>
                </a:path>
              </a:pathLst>
            </a:custGeom>
            <a:solidFill>
              <a:srgbClr val="0953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52">
              <a:extLst>
                <a:ext uri="{FF2B5EF4-FFF2-40B4-BE49-F238E27FC236}">
                  <a16:creationId xmlns:a16="http://schemas.microsoft.com/office/drawing/2014/main" id="{B9EDD3C9-3E5A-4D30-8F92-3D7935DE0F11}"/>
                </a:ext>
              </a:extLst>
            </p:cNvPr>
            <p:cNvSpPr>
              <a:spLocks/>
            </p:cNvSpPr>
            <p:nvPr/>
          </p:nvSpPr>
          <p:spPr bwMode="auto">
            <a:xfrm>
              <a:off x="10848975" y="3746501"/>
              <a:ext cx="176213" cy="198438"/>
            </a:xfrm>
            <a:custGeom>
              <a:avLst/>
              <a:gdLst>
                <a:gd name="T0" fmla="*/ 153 w 279"/>
                <a:gd name="T1" fmla="*/ 0 h 311"/>
                <a:gd name="T2" fmla="*/ 153 w 279"/>
                <a:gd name="T3" fmla="*/ 0 h 311"/>
                <a:gd name="T4" fmla="*/ 28 w 279"/>
                <a:gd name="T5" fmla="*/ 115 h 311"/>
                <a:gd name="T6" fmla="*/ 22 w 279"/>
                <a:gd name="T7" fmla="*/ 114 h 311"/>
                <a:gd name="T8" fmla="*/ 0 w 279"/>
                <a:gd name="T9" fmla="*/ 136 h 311"/>
                <a:gd name="T10" fmla="*/ 0 w 279"/>
                <a:gd name="T11" fmla="*/ 161 h 311"/>
                <a:gd name="T12" fmla="*/ 31 w 279"/>
                <a:gd name="T13" fmla="*/ 192 h 311"/>
                <a:gd name="T14" fmla="*/ 35 w 279"/>
                <a:gd name="T15" fmla="*/ 192 h 311"/>
                <a:gd name="T16" fmla="*/ 153 w 279"/>
                <a:gd name="T17" fmla="*/ 311 h 311"/>
                <a:gd name="T18" fmla="*/ 279 w 279"/>
                <a:gd name="T19" fmla="*/ 186 h 311"/>
                <a:gd name="T20" fmla="*/ 279 w 279"/>
                <a:gd name="T21" fmla="*/ 126 h 311"/>
                <a:gd name="T22" fmla="*/ 153 w 279"/>
                <a:gd name="T23"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311">
                  <a:moveTo>
                    <a:pt x="153" y="0"/>
                  </a:moveTo>
                  <a:lnTo>
                    <a:pt x="153" y="0"/>
                  </a:lnTo>
                  <a:cubicBezTo>
                    <a:pt x="88" y="0"/>
                    <a:pt x="34" y="51"/>
                    <a:pt x="28" y="115"/>
                  </a:cubicBezTo>
                  <a:cubicBezTo>
                    <a:pt x="26" y="115"/>
                    <a:pt x="24" y="114"/>
                    <a:pt x="22" y="114"/>
                  </a:cubicBezTo>
                  <a:cubicBezTo>
                    <a:pt x="10" y="114"/>
                    <a:pt x="0" y="124"/>
                    <a:pt x="0" y="136"/>
                  </a:cubicBezTo>
                  <a:lnTo>
                    <a:pt x="0" y="161"/>
                  </a:lnTo>
                  <a:cubicBezTo>
                    <a:pt x="0" y="178"/>
                    <a:pt x="14" y="192"/>
                    <a:pt x="31" y="192"/>
                  </a:cubicBezTo>
                  <a:lnTo>
                    <a:pt x="35" y="192"/>
                  </a:lnTo>
                  <a:cubicBezTo>
                    <a:pt x="38" y="258"/>
                    <a:pt x="86" y="311"/>
                    <a:pt x="153" y="311"/>
                  </a:cubicBezTo>
                  <a:cubicBezTo>
                    <a:pt x="222" y="311"/>
                    <a:pt x="279" y="255"/>
                    <a:pt x="279" y="186"/>
                  </a:cubicBezTo>
                  <a:lnTo>
                    <a:pt x="279" y="126"/>
                  </a:lnTo>
                  <a:cubicBezTo>
                    <a:pt x="279" y="56"/>
                    <a:pt x="222" y="0"/>
                    <a:pt x="153" y="0"/>
                  </a:cubicBezTo>
                  <a:close/>
                </a:path>
              </a:pathLst>
            </a:custGeom>
            <a:solidFill>
              <a:srgbClr val="D8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53">
              <a:extLst>
                <a:ext uri="{FF2B5EF4-FFF2-40B4-BE49-F238E27FC236}">
                  <a16:creationId xmlns:a16="http://schemas.microsoft.com/office/drawing/2014/main" id="{A697C9F2-3976-4289-AFD0-37C5F4CDB0C2}"/>
                </a:ext>
              </a:extLst>
            </p:cNvPr>
            <p:cNvSpPr>
              <a:spLocks/>
            </p:cNvSpPr>
            <p:nvPr/>
          </p:nvSpPr>
          <p:spPr bwMode="auto">
            <a:xfrm>
              <a:off x="10945813" y="3821113"/>
              <a:ext cx="79375" cy="123825"/>
            </a:xfrm>
            <a:custGeom>
              <a:avLst/>
              <a:gdLst>
                <a:gd name="T0" fmla="*/ 0 w 126"/>
                <a:gd name="T1" fmla="*/ 194 h 194"/>
                <a:gd name="T2" fmla="*/ 126 w 126"/>
                <a:gd name="T3" fmla="*/ 69 h 194"/>
                <a:gd name="T4" fmla="*/ 126 w 126"/>
                <a:gd name="T5" fmla="*/ 9 h 194"/>
                <a:gd name="T6" fmla="*/ 125 w 126"/>
                <a:gd name="T7" fmla="*/ 6 h 194"/>
                <a:gd name="T8" fmla="*/ 108 w 126"/>
                <a:gd name="T9" fmla="*/ 0 h 194"/>
                <a:gd name="T10" fmla="*/ 83 w 126"/>
                <a:gd name="T11" fmla="*/ 0 h 194"/>
                <a:gd name="T12" fmla="*/ 59 w 126"/>
                <a:gd name="T13" fmla="*/ 39 h 194"/>
                <a:gd name="T14" fmla="*/ 72 w 126"/>
                <a:gd name="T15" fmla="*/ 65 h 194"/>
                <a:gd name="T16" fmla="*/ 65 w 126"/>
                <a:gd name="T17" fmla="*/ 81 h 194"/>
                <a:gd name="T18" fmla="*/ 47 w 126"/>
                <a:gd name="T19" fmla="*/ 86 h 194"/>
                <a:gd name="T20" fmla="*/ 38 w 126"/>
                <a:gd name="T21" fmla="*/ 96 h 194"/>
                <a:gd name="T22" fmla="*/ 43 w 126"/>
                <a:gd name="T23" fmla="*/ 136 h 194"/>
                <a:gd name="T24" fmla="*/ 13 w 126"/>
                <a:gd name="T25" fmla="*/ 189 h 194"/>
                <a:gd name="T26" fmla="*/ 0 w 126"/>
                <a:gd name="T27" fmla="*/ 194 h 194"/>
                <a:gd name="T28" fmla="*/ 0 w 126"/>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94">
                  <a:moveTo>
                    <a:pt x="0" y="194"/>
                  </a:moveTo>
                  <a:cubicBezTo>
                    <a:pt x="69" y="194"/>
                    <a:pt x="126" y="138"/>
                    <a:pt x="126" y="69"/>
                  </a:cubicBezTo>
                  <a:lnTo>
                    <a:pt x="126" y="9"/>
                  </a:lnTo>
                  <a:cubicBezTo>
                    <a:pt x="126" y="8"/>
                    <a:pt x="126" y="7"/>
                    <a:pt x="125" y="6"/>
                  </a:cubicBezTo>
                  <a:cubicBezTo>
                    <a:pt x="121" y="2"/>
                    <a:pt x="115" y="0"/>
                    <a:pt x="108" y="0"/>
                  </a:cubicBezTo>
                  <a:lnTo>
                    <a:pt x="83" y="0"/>
                  </a:lnTo>
                  <a:cubicBezTo>
                    <a:pt x="63" y="0"/>
                    <a:pt x="50" y="21"/>
                    <a:pt x="59" y="39"/>
                  </a:cubicBezTo>
                  <a:lnTo>
                    <a:pt x="72" y="65"/>
                  </a:lnTo>
                  <a:cubicBezTo>
                    <a:pt x="75" y="72"/>
                    <a:pt x="71" y="79"/>
                    <a:pt x="65" y="81"/>
                  </a:cubicBezTo>
                  <a:lnTo>
                    <a:pt x="47" y="86"/>
                  </a:lnTo>
                  <a:cubicBezTo>
                    <a:pt x="42" y="87"/>
                    <a:pt x="38" y="91"/>
                    <a:pt x="38" y="96"/>
                  </a:cubicBezTo>
                  <a:lnTo>
                    <a:pt x="43" y="136"/>
                  </a:lnTo>
                  <a:cubicBezTo>
                    <a:pt x="46" y="158"/>
                    <a:pt x="33" y="180"/>
                    <a:pt x="13" y="189"/>
                  </a:cubicBezTo>
                  <a:lnTo>
                    <a:pt x="0" y="194"/>
                  </a:lnTo>
                  <a:cubicBezTo>
                    <a:pt x="0" y="194"/>
                    <a:pt x="0" y="194"/>
                    <a:pt x="0" y="194"/>
                  </a:cubicBezTo>
                  <a:close/>
                </a:path>
              </a:pathLst>
            </a:custGeom>
            <a:solidFill>
              <a:srgbClr val="B48F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Oval 2554">
              <a:extLst>
                <a:ext uri="{FF2B5EF4-FFF2-40B4-BE49-F238E27FC236}">
                  <a16:creationId xmlns:a16="http://schemas.microsoft.com/office/drawing/2014/main" id="{B2BECCEC-BB39-4E9E-A5DF-ED80C527D32D}"/>
                </a:ext>
              </a:extLst>
            </p:cNvPr>
            <p:cNvSpPr>
              <a:spLocks noChangeArrowheads="1"/>
            </p:cNvSpPr>
            <p:nvPr/>
          </p:nvSpPr>
          <p:spPr bwMode="auto">
            <a:xfrm>
              <a:off x="10923588" y="3836988"/>
              <a:ext cx="12700" cy="11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2555">
              <a:extLst>
                <a:ext uri="{FF2B5EF4-FFF2-40B4-BE49-F238E27FC236}">
                  <a16:creationId xmlns:a16="http://schemas.microsoft.com/office/drawing/2014/main" id="{0DDB4D83-1A4B-410A-97AB-64AD537E5A76}"/>
                </a:ext>
              </a:extLst>
            </p:cNvPr>
            <p:cNvSpPr>
              <a:spLocks noChangeArrowheads="1"/>
            </p:cNvSpPr>
            <p:nvPr/>
          </p:nvSpPr>
          <p:spPr bwMode="auto">
            <a:xfrm>
              <a:off x="10993438" y="3836988"/>
              <a:ext cx="11113" cy="111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556">
              <a:extLst>
                <a:ext uri="{FF2B5EF4-FFF2-40B4-BE49-F238E27FC236}">
                  <a16:creationId xmlns:a16="http://schemas.microsoft.com/office/drawing/2014/main" id="{F0B4C49F-5C18-4B54-9EA0-AA49FC4A0015}"/>
                </a:ext>
              </a:extLst>
            </p:cNvPr>
            <p:cNvSpPr>
              <a:spLocks/>
            </p:cNvSpPr>
            <p:nvPr/>
          </p:nvSpPr>
          <p:spPr bwMode="auto">
            <a:xfrm>
              <a:off x="10861675" y="3732213"/>
              <a:ext cx="169863" cy="219075"/>
            </a:xfrm>
            <a:custGeom>
              <a:avLst/>
              <a:gdLst>
                <a:gd name="T0" fmla="*/ 237 w 267"/>
                <a:gd name="T1" fmla="*/ 90 h 346"/>
                <a:gd name="T2" fmla="*/ 251 w 267"/>
                <a:gd name="T3" fmla="*/ 79 h 346"/>
                <a:gd name="T4" fmla="*/ 257 w 267"/>
                <a:gd name="T5" fmla="*/ 73 h 346"/>
                <a:gd name="T6" fmla="*/ 257 w 267"/>
                <a:gd name="T7" fmla="*/ 31 h 346"/>
                <a:gd name="T8" fmla="*/ 246 w 267"/>
                <a:gd name="T9" fmla="*/ 16 h 346"/>
                <a:gd name="T10" fmla="*/ 240 w 267"/>
                <a:gd name="T11" fmla="*/ 42 h 346"/>
                <a:gd name="T12" fmla="*/ 210 w 267"/>
                <a:gd name="T13" fmla="*/ 3 h 346"/>
                <a:gd name="T14" fmla="*/ 206 w 267"/>
                <a:gd name="T15" fmla="*/ 0 h 346"/>
                <a:gd name="T16" fmla="*/ 190 w 267"/>
                <a:gd name="T17" fmla="*/ 23 h 346"/>
                <a:gd name="T18" fmla="*/ 123 w 267"/>
                <a:gd name="T19" fmla="*/ 14 h 346"/>
                <a:gd name="T20" fmla="*/ 62 w 267"/>
                <a:gd name="T21" fmla="*/ 23 h 346"/>
                <a:gd name="T22" fmla="*/ 0 w 267"/>
                <a:gd name="T23" fmla="*/ 127 h 346"/>
                <a:gd name="T24" fmla="*/ 0 w 267"/>
                <a:gd name="T25" fmla="*/ 137 h 346"/>
                <a:gd name="T26" fmla="*/ 22 w 267"/>
                <a:gd name="T27" fmla="*/ 159 h 346"/>
                <a:gd name="T28" fmla="*/ 22 w 267"/>
                <a:gd name="T29" fmla="*/ 215 h 346"/>
                <a:gd name="T30" fmla="*/ 10 w 267"/>
                <a:gd name="T31" fmla="*/ 215 h 346"/>
                <a:gd name="T32" fmla="*/ 6 w 267"/>
                <a:gd name="T33" fmla="*/ 215 h 346"/>
                <a:gd name="T34" fmla="*/ 25 w 267"/>
                <a:gd name="T35" fmla="*/ 276 h 346"/>
                <a:gd name="T36" fmla="*/ 25 w 267"/>
                <a:gd name="T37" fmla="*/ 276 h 346"/>
                <a:gd name="T38" fmla="*/ 135 w 267"/>
                <a:gd name="T39" fmla="*/ 346 h 346"/>
                <a:gd name="T40" fmla="*/ 167 w 267"/>
                <a:gd name="T41" fmla="*/ 346 h 346"/>
                <a:gd name="T42" fmla="*/ 256 w 267"/>
                <a:gd name="T43" fmla="*/ 257 h 346"/>
                <a:gd name="T44" fmla="*/ 256 w 267"/>
                <a:gd name="T45" fmla="*/ 217 h 346"/>
                <a:gd name="T46" fmla="*/ 243 w 267"/>
                <a:gd name="T47" fmla="*/ 236 h 346"/>
                <a:gd name="T48" fmla="*/ 237 w 267"/>
                <a:gd name="T49" fmla="*/ 233 h 346"/>
                <a:gd name="T50" fmla="*/ 184 w 267"/>
                <a:gd name="T51" fmla="*/ 230 h 346"/>
                <a:gd name="T52" fmla="*/ 169 w 267"/>
                <a:gd name="T53" fmla="*/ 236 h 346"/>
                <a:gd name="T54" fmla="*/ 158 w 267"/>
                <a:gd name="T55" fmla="*/ 231 h 346"/>
                <a:gd name="T56" fmla="*/ 105 w 267"/>
                <a:gd name="T57" fmla="*/ 232 h 346"/>
                <a:gd name="T58" fmla="*/ 80 w 267"/>
                <a:gd name="T59" fmla="*/ 244 h 346"/>
                <a:gd name="T60" fmla="*/ 42 w 267"/>
                <a:gd name="T61" fmla="*/ 209 h 346"/>
                <a:gd name="T62" fmla="*/ 45 w 267"/>
                <a:gd name="T63" fmla="*/ 152 h 346"/>
                <a:gd name="T64" fmla="*/ 45 w 267"/>
                <a:gd name="T65" fmla="*/ 152 h 346"/>
                <a:gd name="T66" fmla="*/ 50 w 267"/>
                <a:gd name="T67" fmla="*/ 149 h 346"/>
                <a:gd name="T68" fmla="*/ 72 w 267"/>
                <a:gd name="T69" fmla="*/ 124 h 346"/>
                <a:gd name="T70" fmla="*/ 75 w 267"/>
                <a:gd name="T71" fmla="*/ 106 h 346"/>
                <a:gd name="T72" fmla="*/ 74 w 267"/>
                <a:gd name="T73" fmla="*/ 91 h 346"/>
                <a:gd name="T74" fmla="*/ 178 w 267"/>
                <a:gd name="T75" fmla="*/ 100 h 346"/>
                <a:gd name="T76" fmla="*/ 237 w 267"/>
                <a:gd name="T77" fmla="*/ 9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7" h="346">
                  <a:moveTo>
                    <a:pt x="237" y="90"/>
                  </a:moveTo>
                  <a:cubicBezTo>
                    <a:pt x="243" y="88"/>
                    <a:pt x="247" y="84"/>
                    <a:pt x="251" y="79"/>
                  </a:cubicBezTo>
                  <a:lnTo>
                    <a:pt x="257" y="73"/>
                  </a:lnTo>
                  <a:cubicBezTo>
                    <a:pt x="267" y="61"/>
                    <a:pt x="267" y="43"/>
                    <a:pt x="257" y="31"/>
                  </a:cubicBezTo>
                  <a:lnTo>
                    <a:pt x="246" y="16"/>
                  </a:lnTo>
                  <a:lnTo>
                    <a:pt x="240" y="42"/>
                  </a:lnTo>
                  <a:cubicBezTo>
                    <a:pt x="235" y="26"/>
                    <a:pt x="225" y="12"/>
                    <a:pt x="210" y="3"/>
                  </a:cubicBezTo>
                  <a:lnTo>
                    <a:pt x="206" y="0"/>
                  </a:lnTo>
                  <a:lnTo>
                    <a:pt x="190" y="23"/>
                  </a:lnTo>
                  <a:lnTo>
                    <a:pt x="123" y="14"/>
                  </a:lnTo>
                  <a:cubicBezTo>
                    <a:pt x="102" y="12"/>
                    <a:pt x="81" y="14"/>
                    <a:pt x="62" y="23"/>
                  </a:cubicBezTo>
                  <a:cubicBezTo>
                    <a:pt x="21" y="43"/>
                    <a:pt x="0" y="84"/>
                    <a:pt x="0" y="127"/>
                  </a:cubicBezTo>
                  <a:cubicBezTo>
                    <a:pt x="0" y="127"/>
                    <a:pt x="0" y="133"/>
                    <a:pt x="0" y="137"/>
                  </a:cubicBezTo>
                  <a:cubicBezTo>
                    <a:pt x="12" y="137"/>
                    <a:pt x="22" y="147"/>
                    <a:pt x="22" y="159"/>
                  </a:cubicBezTo>
                  <a:lnTo>
                    <a:pt x="22" y="215"/>
                  </a:lnTo>
                  <a:lnTo>
                    <a:pt x="10" y="215"/>
                  </a:lnTo>
                  <a:cubicBezTo>
                    <a:pt x="8" y="215"/>
                    <a:pt x="7" y="215"/>
                    <a:pt x="6" y="215"/>
                  </a:cubicBezTo>
                  <a:cubicBezTo>
                    <a:pt x="10" y="236"/>
                    <a:pt x="16" y="258"/>
                    <a:pt x="25" y="276"/>
                  </a:cubicBezTo>
                  <a:lnTo>
                    <a:pt x="25" y="276"/>
                  </a:lnTo>
                  <a:cubicBezTo>
                    <a:pt x="45" y="319"/>
                    <a:pt x="88" y="346"/>
                    <a:pt x="135" y="346"/>
                  </a:cubicBezTo>
                  <a:lnTo>
                    <a:pt x="167" y="346"/>
                  </a:lnTo>
                  <a:cubicBezTo>
                    <a:pt x="216" y="346"/>
                    <a:pt x="256" y="306"/>
                    <a:pt x="256" y="257"/>
                  </a:cubicBezTo>
                  <a:lnTo>
                    <a:pt x="256" y="217"/>
                  </a:lnTo>
                  <a:lnTo>
                    <a:pt x="243" y="236"/>
                  </a:lnTo>
                  <a:lnTo>
                    <a:pt x="237" y="233"/>
                  </a:lnTo>
                  <a:cubicBezTo>
                    <a:pt x="221" y="224"/>
                    <a:pt x="202" y="223"/>
                    <a:pt x="184" y="230"/>
                  </a:cubicBezTo>
                  <a:lnTo>
                    <a:pt x="169" y="236"/>
                  </a:lnTo>
                  <a:lnTo>
                    <a:pt x="158" y="231"/>
                  </a:lnTo>
                  <a:cubicBezTo>
                    <a:pt x="141" y="224"/>
                    <a:pt x="122" y="224"/>
                    <a:pt x="105" y="232"/>
                  </a:cubicBezTo>
                  <a:lnTo>
                    <a:pt x="80" y="244"/>
                  </a:lnTo>
                  <a:cubicBezTo>
                    <a:pt x="80" y="244"/>
                    <a:pt x="42" y="246"/>
                    <a:pt x="42" y="209"/>
                  </a:cubicBezTo>
                  <a:lnTo>
                    <a:pt x="45" y="152"/>
                  </a:lnTo>
                  <a:cubicBezTo>
                    <a:pt x="45" y="152"/>
                    <a:pt x="45" y="152"/>
                    <a:pt x="45" y="152"/>
                  </a:cubicBezTo>
                  <a:lnTo>
                    <a:pt x="50" y="149"/>
                  </a:lnTo>
                  <a:cubicBezTo>
                    <a:pt x="60" y="144"/>
                    <a:pt x="69" y="135"/>
                    <a:pt x="72" y="124"/>
                  </a:cubicBezTo>
                  <a:cubicBezTo>
                    <a:pt x="74" y="118"/>
                    <a:pt x="75" y="112"/>
                    <a:pt x="75" y="106"/>
                  </a:cubicBezTo>
                  <a:lnTo>
                    <a:pt x="74" y="91"/>
                  </a:lnTo>
                  <a:lnTo>
                    <a:pt x="178" y="100"/>
                  </a:lnTo>
                  <a:cubicBezTo>
                    <a:pt x="198" y="101"/>
                    <a:pt x="218" y="98"/>
                    <a:pt x="237" y="90"/>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557">
              <a:extLst>
                <a:ext uri="{FF2B5EF4-FFF2-40B4-BE49-F238E27FC236}">
                  <a16:creationId xmlns:a16="http://schemas.microsoft.com/office/drawing/2014/main" id="{9437915E-C23B-41A2-A7F6-67416D438495}"/>
                </a:ext>
              </a:extLst>
            </p:cNvPr>
            <p:cNvSpPr>
              <a:spLocks/>
            </p:cNvSpPr>
            <p:nvPr/>
          </p:nvSpPr>
          <p:spPr bwMode="auto">
            <a:xfrm>
              <a:off x="10934700" y="3889376"/>
              <a:ext cx="57150" cy="15875"/>
            </a:xfrm>
            <a:custGeom>
              <a:avLst/>
              <a:gdLst>
                <a:gd name="T0" fmla="*/ 0 w 90"/>
                <a:gd name="T1" fmla="*/ 0 h 25"/>
                <a:gd name="T2" fmla="*/ 90 w 90"/>
                <a:gd name="T3" fmla="*/ 0 h 25"/>
                <a:gd name="T4" fmla="*/ 50 w 90"/>
                <a:gd name="T5" fmla="*/ 25 h 25"/>
                <a:gd name="T6" fmla="*/ 0 w 90"/>
                <a:gd name="T7" fmla="*/ 0 h 25"/>
              </a:gdLst>
              <a:ahLst/>
              <a:cxnLst>
                <a:cxn ang="0">
                  <a:pos x="T0" y="T1"/>
                </a:cxn>
                <a:cxn ang="0">
                  <a:pos x="T2" y="T3"/>
                </a:cxn>
                <a:cxn ang="0">
                  <a:pos x="T4" y="T5"/>
                </a:cxn>
                <a:cxn ang="0">
                  <a:pos x="T6" y="T7"/>
                </a:cxn>
              </a:cxnLst>
              <a:rect l="0" t="0" r="r" b="b"/>
              <a:pathLst>
                <a:path w="90" h="25">
                  <a:moveTo>
                    <a:pt x="0" y="0"/>
                  </a:moveTo>
                  <a:lnTo>
                    <a:pt x="90" y="0"/>
                  </a:lnTo>
                  <a:cubicBezTo>
                    <a:pt x="90" y="0"/>
                    <a:pt x="79" y="25"/>
                    <a:pt x="50" y="25"/>
                  </a:cubicBezTo>
                  <a:cubicBezTo>
                    <a:pt x="21" y="25"/>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558">
              <a:extLst>
                <a:ext uri="{FF2B5EF4-FFF2-40B4-BE49-F238E27FC236}">
                  <a16:creationId xmlns:a16="http://schemas.microsoft.com/office/drawing/2014/main" id="{A45D9084-46F2-49D6-93CB-BA8D9A0652EB}"/>
                </a:ext>
              </a:extLst>
            </p:cNvPr>
            <p:cNvSpPr>
              <a:spLocks noEditPoints="1"/>
            </p:cNvSpPr>
            <p:nvPr/>
          </p:nvSpPr>
          <p:spPr bwMode="auto">
            <a:xfrm>
              <a:off x="10879138" y="3817938"/>
              <a:ext cx="144463" cy="42863"/>
            </a:xfrm>
            <a:custGeom>
              <a:avLst/>
              <a:gdLst>
                <a:gd name="T0" fmla="*/ 112 w 227"/>
                <a:gd name="T1" fmla="*/ 47 h 68"/>
                <a:gd name="T2" fmla="*/ 99 w 227"/>
                <a:gd name="T3" fmla="*/ 59 h 68"/>
                <a:gd name="T4" fmla="*/ 65 w 227"/>
                <a:gd name="T5" fmla="*/ 59 h 68"/>
                <a:gd name="T6" fmla="*/ 52 w 227"/>
                <a:gd name="T7" fmla="*/ 47 h 68"/>
                <a:gd name="T8" fmla="*/ 52 w 227"/>
                <a:gd name="T9" fmla="*/ 28 h 68"/>
                <a:gd name="T10" fmla="*/ 60 w 227"/>
                <a:gd name="T11" fmla="*/ 20 h 68"/>
                <a:gd name="T12" fmla="*/ 66 w 227"/>
                <a:gd name="T13" fmla="*/ 20 h 68"/>
                <a:gd name="T14" fmla="*/ 112 w 227"/>
                <a:gd name="T15" fmla="*/ 20 h 68"/>
                <a:gd name="T16" fmla="*/ 112 w 227"/>
                <a:gd name="T17" fmla="*/ 47 h 68"/>
                <a:gd name="T18" fmla="*/ 210 w 227"/>
                <a:gd name="T19" fmla="*/ 11 h 68"/>
                <a:gd name="T20" fmla="*/ 166 w 227"/>
                <a:gd name="T21" fmla="*/ 11 h 68"/>
                <a:gd name="T22" fmla="*/ 115 w 227"/>
                <a:gd name="T23" fmla="*/ 8 h 68"/>
                <a:gd name="T24" fmla="*/ 108 w 227"/>
                <a:gd name="T25" fmla="*/ 11 h 68"/>
                <a:gd name="T26" fmla="*/ 66 w 227"/>
                <a:gd name="T27" fmla="*/ 11 h 68"/>
                <a:gd name="T28" fmla="*/ 60 w 227"/>
                <a:gd name="T29" fmla="*/ 11 h 68"/>
                <a:gd name="T30" fmla="*/ 0 w 227"/>
                <a:gd name="T31" fmla="*/ 11 h 68"/>
                <a:gd name="T32" fmla="*/ 0 w 227"/>
                <a:gd name="T33" fmla="*/ 20 h 68"/>
                <a:gd name="T34" fmla="*/ 45 w 227"/>
                <a:gd name="T35" fmla="*/ 20 h 68"/>
                <a:gd name="T36" fmla="*/ 43 w 227"/>
                <a:gd name="T37" fmla="*/ 28 h 68"/>
                <a:gd name="T38" fmla="*/ 43 w 227"/>
                <a:gd name="T39" fmla="*/ 47 h 68"/>
                <a:gd name="T40" fmla="*/ 65 w 227"/>
                <a:gd name="T41" fmla="*/ 68 h 68"/>
                <a:gd name="T42" fmla="*/ 99 w 227"/>
                <a:gd name="T43" fmla="*/ 68 h 68"/>
                <a:gd name="T44" fmla="*/ 121 w 227"/>
                <a:gd name="T45" fmla="*/ 47 h 68"/>
                <a:gd name="T46" fmla="*/ 121 w 227"/>
                <a:gd name="T47" fmla="*/ 15 h 68"/>
                <a:gd name="T48" fmla="*/ 156 w 227"/>
                <a:gd name="T49" fmla="*/ 16 h 68"/>
                <a:gd name="T50" fmla="*/ 156 w 227"/>
                <a:gd name="T51" fmla="*/ 17 h 68"/>
                <a:gd name="T52" fmla="*/ 161 w 227"/>
                <a:gd name="T53" fmla="*/ 40 h 68"/>
                <a:gd name="T54" fmla="*/ 165 w 227"/>
                <a:gd name="T55" fmla="*/ 47 h 68"/>
                <a:gd name="T56" fmla="*/ 165 w 227"/>
                <a:gd name="T57" fmla="*/ 47 h 68"/>
                <a:gd name="T58" fmla="*/ 165 w 227"/>
                <a:gd name="T59" fmla="*/ 20 h 68"/>
                <a:gd name="T60" fmla="*/ 210 w 227"/>
                <a:gd name="T61" fmla="*/ 20 h 68"/>
                <a:gd name="T62" fmla="*/ 218 w 227"/>
                <a:gd name="T63" fmla="*/ 28 h 68"/>
                <a:gd name="T64" fmla="*/ 218 w 227"/>
                <a:gd name="T65" fmla="*/ 47 h 68"/>
                <a:gd name="T66" fmla="*/ 205 w 227"/>
                <a:gd name="T67" fmla="*/ 59 h 68"/>
                <a:gd name="T68" fmla="*/ 177 w 227"/>
                <a:gd name="T69" fmla="*/ 59 h 68"/>
                <a:gd name="T70" fmla="*/ 169 w 227"/>
                <a:gd name="T71" fmla="*/ 56 h 68"/>
                <a:gd name="T72" fmla="*/ 175 w 227"/>
                <a:gd name="T73" fmla="*/ 68 h 68"/>
                <a:gd name="T74" fmla="*/ 176 w 227"/>
                <a:gd name="T75" fmla="*/ 68 h 68"/>
                <a:gd name="T76" fmla="*/ 205 w 227"/>
                <a:gd name="T77" fmla="*/ 68 h 68"/>
                <a:gd name="T78" fmla="*/ 227 w 227"/>
                <a:gd name="T79" fmla="*/ 47 h 68"/>
                <a:gd name="T80" fmla="*/ 227 w 227"/>
                <a:gd name="T81" fmla="*/ 28 h 68"/>
                <a:gd name="T82" fmla="*/ 210 w 227"/>
                <a:gd name="T83" fmla="*/ 1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7" h="68">
                  <a:moveTo>
                    <a:pt x="112" y="47"/>
                  </a:moveTo>
                  <a:cubicBezTo>
                    <a:pt x="112" y="54"/>
                    <a:pt x="106" y="59"/>
                    <a:pt x="99" y="59"/>
                  </a:cubicBezTo>
                  <a:lnTo>
                    <a:pt x="65" y="59"/>
                  </a:lnTo>
                  <a:cubicBezTo>
                    <a:pt x="58" y="59"/>
                    <a:pt x="52" y="54"/>
                    <a:pt x="52" y="47"/>
                  </a:cubicBezTo>
                  <a:lnTo>
                    <a:pt x="52" y="28"/>
                  </a:lnTo>
                  <a:cubicBezTo>
                    <a:pt x="52" y="24"/>
                    <a:pt x="55" y="20"/>
                    <a:pt x="60" y="20"/>
                  </a:cubicBezTo>
                  <a:lnTo>
                    <a:pt x="66" y="20"/>
                  </a:lnTo>
                  <a:lnTo>
                    <a:pt x="112" y="20"/>
                  </a:lnTo>
                  <a:lnTo>
                    <a:pt x="112" y="47"/>
                  </a:lnTo>
                  <a:close/>
                  <a:moveTo>
                    <a:pt x="210" y="11"/>
                  </a:moveTo>
                  <a:lnTo>
                    <a:pt x="166" y="11"/>
                  </a:lnTo>
                  <a:cubicBezTo>
                    <a:pt x="151" y="1"/>
                    <a:pt x="131" y="0"/>
                    <a:pt x="115" y="8"/>
                  </a:cubicBezTo>
                  <a:lnTo>
                    <a:pt x="108" y="11"/>
                  </a:lnTo>
                  <a:lnTo>
                    <a:pt x="66" y="11"/>
                  </a:lnTo>
                  <a:lnTo>
                    <a:pt x="60" y="11"/>
                  </a:lnTo>
                  <a:lnTo>
                    <a:pt x="0" y="11"/>
                  </a:lnTo>
                  <a:lnTo>
                    <a:pt x="0" y="20"/>
                  </a:lnTo>
                  <a:lnTo>
                    <a:pt x="45" y="20"/>
                  </a:lnTo>
                  <a:cubicBezTo>
                    <a:pt x="44" y="23"/>
                    <a:pt x="43" y="25"/>
                    <a:pt x="43" y="28"/>
                  </a:cubicBezTo>
                  <a:lnTo>
                    <a:pt x="43" y="47"/>
                  </a:lnTo>
                  <a:cubicBezTo>
                    <a:pt x="43" y="59"/>
                    <a:pt x="53" y="68"/>
                    <a:pt x="65" y="68"/>
                  </a:cubicBezTo>
                  <a:lnTo>
                    <a:pt x="99" y="68"/>
                  </a:lnTo>
                  <a:cubicBezTo>
                    <a:pt x="111" y="68"/>
                    <a:pt x="121" y="59"/>
                    <a:pt x="121" y="47"/>
                  </a:cubicBezTo>
                  <a:lnTo>
                    <a:pt x="121" y="15"/>
                  </a:lnTo>
                  <a:cubicBezTo>
                    <a:pt x="132" y="10"/>
                    <a:pt x="145" y="11"/>
                    <a:pt x="156" y="16"/>
                  </a:cubicBezTo>
                  <a:lnTo>
                    <a:pt x="156" y="17"/>
                  </a:lnTo>
                  <a:cubicBezTo>
                    <a:pt x="156" y="25"/>
                    <a:pt x="158" y="33"/>
                    <a:pt x="161" y="40"/>
                  </a:cubicBezTo>
                  <a:lnTo>
                    <a:pt x="165" y="47"/>
                  </a:lnTo>
                  <a:cubicBezTo>
                    <a:pt x="165" y="47"/>
                    <a:pt x="165" y="47"/>
                    <a:pt x="165" y="47"/>
                  </a:cubicBezTo>
                  <a:lnTo>
                    <a:pt x="165" y="20"/>
                  </a:lnTo>
                  <a:lnTo>
                    <a:pt x="210" y="20"/>
                  </a:lnTo>
                  <a:cubicBezTo>
                    <a:pt x="214" y="20"/>
                    <a:pt x="218" y="24"/>
                    <a:pt x="218" y="28"/>
                  </a:cubicBezTo>
                  <a:lnTo>
                    <a:pt x="218" y="47"/>
                  </a:lnTo>
                  <a:cubicBezTo>
                    <a:pt x="218" y="54"/>
                    <a:pt x="212" y="59"/>
                    <a:pt x="205" y="59"/>
                  </a:cubicBezTo>
                  <a:lnTo>
                    <a:pt x="177" y="59"/>
                  </a:lnTo>
                  <a:cubicBezTo>
                    <a:pt x="174" y="59"/>
                    <a:pt x="172" y="58"/>
                    <a:pt x="169" y="56"/>
                  </a:cubicBezTo>
                  <a:lnTo>
                    <a:pt x="175" y="68"/>
                  </a:lnTo>
                  <a:cubicBezTo>
                    <a:pt x="175" y="68"/>
                    <a:pt x="175" y="68"/>
                    <a:pt x="176" y="68"/>
                  </a:cubicBezTo>
                  <a:lnTo>
                    <a:pt x="205" y="68"/>
                  </a:lnTo>
                  <a:cubicBezTo>
                    <a:pt x="217" y="68"/>
                    <a:pt x="227" y="59"/>
                    <a:pt x="227" y="47"/>
                  </a:cubicBezTo>
                  <a:lnTo>
                    <a:pt x="227" y="28"/>
                  </a:lnTo>
                  <a:cubicBezTo>
                    <a:pt x="227" y="19"/>
                    <a:pt x="219" y="11"/>
                    <a:pt x="210"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559">
              <a:extLst>
                <a:ext uri="{FF2B5EF4-FFF2-40B4-BE49-F238E27FC236}">
                  <a16:creationId xmlns:a16="http://schemas.microsoft.com/office/drawing/2014/main" id="{78922259-1E20-4F1A-B389-D080EF79E500}"/>
                </a:ext>
              </a:extLst>
            </p:cNvPr>
            <p:cNvSpPr>
              <a:spLocks noChangeArrowheads="1"/>
            </p:cNvSpPr>
            <p:nvPr/>
          </p:nvSpPr>
          <p:spPr bwMode="auto">
            <a:xfrm>
              <a:off x="10506075" y="4108451"/>
              <a:ext cx="19050" cy="28575"/>
            </a:xfrm>
            <a:prstGeom prst="rect">
              <a:avLst/>
            </a:prstGeom>
            <a:solidFill>
              <a:srgbClr val="459B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560">
              <a:extLst>
                <a:ext uri="{FF2B5EF4-FFF2-40B4-BE49-F238E27FC236}">
                  <a16:creationId xmlns:a16="http://schemas.microsoft.com/office/drawing/2014/main" id="{B869F0A7-20C7-4BC6-AEBA-21A2B593396B}"/>
                </a:ext>
              </a:extLst>
            </p:cNvPr>
            <p:cNvSpPr>
              <a:spLocks noChangeArrowheads="1"/>
            </p:cNvSpPr>
            <p:nvPr/>
          </p:nvSpPr>
          <p:spPr bwMode="auto">
            <a:xfrm>
              <a:off x="10534650" y="4076701"/>
              <a:ext cx="19050" cy="60325"/>
            </a:xfrm>
            <a:prstGeom prst="rect">
              <a:avLst/>
            </a:prstGeom>
            <a:solidFill>
              <a:srgbClr val="EDAC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561">
              <a:extLst>
                <a:ext uri="{FF2B5EF4-FFF2-40B4-BE49-F238E27FC236}">
                  <a16:creationId xmlns:a16="http://schemas.microsoft.com/office/drawing/2014/main" id="{79597F6B-A4CF-451F-B907-32AF19B85F6B}"/>
                </a:ext>
              </a:extLst>
            </p:cNvPr>
            <p:cNvSpPr>
              <a:spLocks noChangeArrowheads="1"/>
            </p:cNvSpPr>
            <p:nvPr/>
          </p:nvSpPr>
          <p:spPr bwMode="auto">
            <a:xfrm>
              <a:off x="10563225" y="4051301"/>
              <a:ext cx="19050" cy="85725"/>
            </a:xfrm>
            <a:prstGeom prst="rect">
              <a:avLst/>
            </a:prstGeom>
            <a:solidFill>
              <a:srgbClr val="DF6C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562">
              <a:extLst>
                <a:ext uri="{FF2B5EF4-FFF2-40B4-BE49-F238E27FC236}">
                  <a16:creationId xmlns:a16="http://schemas.microsoft.com/office/drawing/2014/main" id="{1BF419B3-B534-456E-84D8-A67DE0EBB72E}"/>
                </a:ext>
              </a:extLst>
            </p:cNvPr>
            <p:cNvSpPr>
              <a:spLocks noChangeArrowheads="1"/>
            </p:cNvSpPr>
            <p:nvPr/>
          </p:nvSpPr>
          <p:spPr bwMode="auto">
            <a:xfrm>
              <a:off x="11247438" y="3981451"/>
              <a:ext cx="58738" cy="39688"/>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563">
              <a:extLst>
                <a:ext uri="{FF2B5EF4-FFF2-40B4-BE49-F238E27FC236}">
                  <a16:creationId xmlns:a16="http://schemas.microsoft.com/office/drawing/2014/main" id="{4CBAE4CB-B8C1-4AB0-8F65-074D34A158B0}"/>
                </a:ext>
              </a:extLst>
            </p:cNvPr>
            <p:cNvSpPr>
              <a:spLocks noEditPoints="1"/>
            </p:cNvSpPr>
            <p:nvPr/>
          </p:nvSpPr>
          <p:spPr bwMode="auto">
            <a:xfrm>
              <a:off x="11258550" y="3948113"/>
              <a:ext cx="36513" cy="55563"/>
            </a:xfrm>
            <a:custGeom>
              <a:avLst/>
              <a:gdLst>
                <a:gd name="T0" fmla="*/ 11 w 58"/>
                <a:gd name="T1" fmla="*/ 75 h 86"/>
                <a:gd name="T2" fmla="*/ 47 w 58"/>
                <a:gd name="T3" fmla="*/ 75 h 86"/>
                <a:gd name="T4" fmla="*/ 47 w 58"/>
                <a:gd name="T5" fmla="*/ 29 h 86"/>
                <a:gd name="T6" fmla="*/ 29 w 58"/>
                <a:gd name="T7" fmla="*/ 10 h 86"/>
                <a:gd name="T8" fmla="*/ 11 w 58"/>
                <a:gd name="T9" fmla="*/ 29 h 86"/>
                <a:gd name="T10" fmla="*/ 11 w 58"/>
                <a:gd name="T11" fmla="*/ 75 h 86"/>
                <a:gd name="T12" fmla="*/ 58 w 58"/>
                <a:gd name="T13" fmla="*/ 86 h 86"/>
                <a:gd name="T14" fmla="*/ 0 w 58"/>
                <a:gd name="T15" fmla="*/ 86 h 86"/>
                <a:gd name="T16" fmla="*/ 0 w 58"/>
                <a:gd name="T17" fmla="*/ 29 h 86"/>
                <a:gd name="T18" fmla="*/ 29 w 58"/>
                <a:gd name="T19" fmla="*/ 0 h 86"/>
                <a:gd name="T20" fmla="*/ 58 w 58"/>
                <a:gd name="T21" fmla="*/ 29 h 86"/>
                <a:gd name="T22" fmla="*/ 58 w 58"/>
                <a:gd name="T23"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86">
                  <a:moveTo>
                    <a:pt x="11" y="75"/>
                  </a:moveTo>
                  <a:lnTo>
                    <a:pt x="47" y="75"/>
                  </a:lnTo>
                  <a:lnTo>
                    <a:pt x="47" y="29"/>
                  </a:lnTo>
                  <a:cubicBezTo>
                    <a:pt x="47" y="19"/>
                    <a:pt x="39" y="10"/>
                    <a:pt x="29" y="10"/>
                  </a:cubicBezTo>
                  <a:cubicBezTo>
                    <a:pt x="19" y="10"/>
                    <a:pt x="11" y="19"/>
                    <a:pt x="11" y="29"/>
                  </a:cubicBezTo>
                  <a:lnTo>
                    <a:pt x="11" y="75"/>
                  </a:lnTo>
                  <a:close/>
                  <a:moveTo>
                    <a:pt x="58" y="86"/>
                  </a:moveTo>
                  <a:lnTo>
                    <a:pt x="0" y="86"/>
                  </a:lnTo>
                  <a:lnTo>
                    <a:pt x="0" y="29"/>
                  </a:lnTo>
                  <a:cubicBezTo>
                    <a:pt x="0" y="13"/>
                    <a:pt x="13" y="0"/>
                    <a:pt x="29" y="0"/>
                  </a:cubicBezTo>
                  <a:cubicBezTo>
                    <a:pt x="45" y="0"/>
                    <a:pt x="58" y="13"/>
                    <a:pt x="58" y="29"/>
                  </a:cubicBezTo>
                  <a:lnTo>
                    <a:pt x="58" y="86"/>
                  </a:lnTo>
                  <a:close/>
                </a:path>
              </a:pathLst>
            </a:custGeom>
            <a:solidFill>
              <a:srgbClr val="939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2564">
              <a:extLst>
                <a:ext uri="{FF2B5EF4-FFF2-40B4-BE49-F238E27FC236}">
                  <a16:creationId xmlns:a16="http://schemas.microsoft.com/office/drawing/2014/main" id="{522F4396-44FF-40CA-A220-FF8B82B1F373}"/>
                </a:ext>
              </a:extLst>
            </p:cNvPr>
            <p:cNvSpPr>
              <a:spLocks noChangeArrowheads="1"/>
            </p:cNvSpPr>
            <p:nvPr/>
          </p:nvSpPr>
          <p:spPr bwMode="auto">
            <a:xfrm>
              <a:off x="11247438" y="3989388"/>
              <a:ext cx="46038"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2565">
              <a:extLst>
                <a:ext uri="{FF2B5EF4-FFF2-40B4-BE49-F238E27FC236}">
                  <a16:creationId xmlns:a16="http://schemas.microsoft.com/office/drawing/2014/main" id="{89BBFC71-2E6F-4294-BCF6-10BD58453733}"/>
                </a:ext>
              </a:extLst>
            </p:cNvPr>
            <p:cNvSpPr>
              <a:spLocks noChangeArrowheads="1"/>
            </p:cNvSpPr>
            <p:nvPr/>
          </p:nvSpPr>
          <p:spPr bwMode="auto">
            <a:xfrm>
              <a:off x="11247438" y="4000501"/>
              <a:ext cx="46038" cy="3175"/>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2566">
              <a:extLst>
                <a:ext uri="{FF2B5EF4-FFF2-40B4-BE49-F238E27FC236}">
                  <a16:creationId xmlns:a16="http://schemas.microsoft.com/office/drawing/2014/main" id="{3524D2A1-9C2E-4E34-AA7A-7F842716CA34}"/>
                </a:ext>
              </a:extLst>
            </p:cNvPr>
            <p:cNvSpPr>
              <a:spLocks noChangeArrowheads="1"/>
            </p:cNvSpPr>
            <p:nvPr/>
          </p:nvSpPr>
          <p:spPr bwMode="auto">
            <a:xfrm>
              <a:off x="11247438" y="4010026"/>
              <a:ext cx="46038" cy="4763"/>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2567">
              <a:extLst>
                <a:ext uri="{FF2B5EF4-FFF2-40B4-BE49-F238E27FC236}">
                  <a16:creationId xmlns:a16="http://schemas.microsoft.com/office/drawing/2014/main" id="{1962EC7A-BC5D-45DA-968C-872FD4B62942}"/>
                </a:ext>
              </a:extLst>
            </p:cNvPr>
            <p:cNvSpPr>
              <a:spLocks noChangeArrowheads="1"/>
            </p:cNvSpPr>
            <p:nvPr/>
          </p:nvSpPr>
          <p:spPr bwMode="auto">
            <a:xfrm>
              <a:off x="10934700" y="4111626"/>
              <a:ext cx="2540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4" name="TextBox 83">
            <a:extLst>
              <a:ext uri="{FF2B5EF4-FFF2-40B4-BE49-F238E27FC236}">
                <a16:creationId xmlns:a16="http://schemas.microsoft.com/office/drawing/2014/main" id="{319D755D-EC30-4141-9866-D58EB5228A3B}"/>
              </a:ext>
            </a:extLst>
          </p:cNvPr>
          <p:cNvSpPr txBox="1"/>
          <p:nvPr/>
        </p:nvSpPr>
        <p:spPr>
          <a:xfrm>
            <a:off x="6096000" y="3769154"/>
            <a:ext cx="5258610" cy="1323439"/>
          </a:xfrm>
          <a:custGeom>
            <a:avLst/>
            <a:gdLst>
              <a:gd name="connsiteX0" fmla="*/ 0 w 5258610"/>
              <a:gd name="connsiteY0" fmla="*/ 0 h 1323439"/>
              <a:gd name="connsiteX1" fmla="*/ 531704 w 5258610"/>
              <a:gd name="connsiteY1" fmla="*/ 0 h 1323439"/>
              <a:gd name="connsiteX2" fmla="*/ 958236 w 5258610"/>
              <a:gd name="connsiteY2" fmla="*/ 0 h 1323439"/>
              <a:gd name="connsiteX3" fmla="*/ 1647698 w 5258610"/>
              <a:gd name="connsiteY3" fmla="*/ 0 h 1323439"/>
              <a:gd name="connsiteX4" fmla="*/ 2179402 w 5258610"/>
              <a:gd name="connsiteY4" fmla="*/ 0 h 1323439"/>
              <a:gd name="connsiteX5" fmla="*/ 2711106 w 5258610"/>
              <a:gd name="connsiteY5" fmla="*/ 0 h 1323439"/>
              <a:gd name="connsiteX6" fmla="*/ 3400568 w 5258610"/>
              <a:gd name="connsiteY6" fmla="*/ 0 h 1323439"/>
              <a:gd name="connsiteX7" fmla="*/ 3879686 w 5258610"/>
              <a:gd name="connsiteY7" fmla="*/ 0 h 1323439"/>
              <a:gd name="connsiteX8" fmla="*/ 4569148 w 5258610"/>
              <a:gd name="connsiteY8" fmla="*/ 0 h 1323439"/>
              <a:gd name="connsiteX9" fmla="*/ 5258610 w 5258610"/>
              <a:gd name="connsiteY9" fmla="*/ 0 h 1323439"/>
              <a:gd name="connsiteX10" fmla="*/ 5258610 w 5258610"/>
              <a:gd name="connsiteY10" fmla="*/ 441146 h 1323439"/>
              <a:gd name="connsiteX11" fmla="*/ 5258610 w 5258610"/>
              <a:gd name="connsiteY11" fmla="*/ 882293 h 1323439"/>
              <a:gd name="connsiteX12" fmla="*/ 5258610 w 5258610"/>
              <a:gd name="connsiteY12" fmla="*/ 1323439 h 1323439"/>
              <a:gd name="connsiteX13" fmla="*/ 4832078 w 5258610"/>
              <a:gd name="connsiteY13" fmla="*/ 1323439 h 1323439"/>
              <a:gd name="connsiteX14" fmla="*/ 4142616 w 5258610"/>
              <a:gd name="connsiteY14" fmla="*/ 1323439 h 1323439"/>
              <a:gd name="connsiteX15" fmla="*/ 3663498 w 5258610"/>
              <a:gd name="connsiteY15" fmla="*/ 1323439 h 1323439"/>
              <a:gd name="connsiteX16" fmla="*/ 3079208 w 5258610"/>
              <a:gd name="connsiteY16" fmla="*/ 1323439 h 1323439"/>
              <a:gd name="connsiteX17" fmla="*/ 2389746 w 5258610"/>
              <a:gd name="connsiteY17" fmla="*/ 1323439 h 1323439"/>
              <a:gd name="connsiteX18" fmla="*/ 1805456 w 5258610"/>
              <a:gd name="connsiteY18" fmla="*/ 1323439 h 1323439"/>
              <a:gd name="connsiteX19" fmla="*/ 1378924 w 5258610"/>
              <a:gd name="connsiteY19" fmla="*/ 1323439 h 1323439"/>
              <a:gd name="connsiteX20" fmla="*/ 899807 w 5258610"/>
              <a:gd name="connsiteY20" fmla="*/ 1323439 h 1323439"/>
              <a:gd name="connsiteX21" fmla="*/ 0 w 5258610"/>
              <a:gd name="connsiteY21" fmla="*/ 1323439 h 1323439"/>
              <a:gd name="connsiteX22" fmla="*/ 0 w 5258610"/>
              <a:gd name="connsiteY22" fmla="*/ 882293 h 1323439"/>
              <a:gd name="connsiteX23" fmla="*/ 0 w 5258610"/>
              <a:gd name="connsiteY23" fmla="*/ 441146 h 1323439"/>
              <a:gd name="connsiteX24" fmla="*/ 0 w 5258610"/>
              <a:gd name="connsiteY24" fmla="*/ 0 h 132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58610" h="1323439" extrusionOk="0">
                <a:moveTo>
                  <a:pt x="0" y="0"/>
                </a:moveTo>
                <a:cubicBezTo>
                  <a:pt x="150557" y="-54855"/>
                  <a:pt x="360595" y="37656"/>
                  <a:pt x="531704" y="0"/>
                </a:cubicBezTo>
                <a:cubicBezTo>
                  <a:pt x="702813" y="-37656"/>
                  <a:pt x="802065" y="165"/>
                  <a:pt x="958236" y="0"/>
                </a:cubicBezTo>
                <a:cubicBezTo>
                  <a:pt x="1114407" y="-165"/>
                  <a:pt x="1405327" y="77111"/>
                  <a:pt x="1647698" y="0"/>
                </a:cubicBezTo>
                <a:cubicBezTo>
                  <a:pt x="1890069" y="-77111"/>
                  <a:pt x="1986751" y="34465"/>
                  <a:pt x="2179402" y="0"/>
                </a:cubicBezTo>
                <a:cubicBezTo>
                  <a:pt x="2372053" y="-34465"/>
                  <a:pt x="2466157" y="34112"/>
                  <a:pt x="2711106" y="0"/>
                </a:cubicBezTo>
                <a:cubicBezTo>
                  <a:pt x="2956055" y="-34112"/>
                  <a:pt x="3221287" y="44382"/>
                  <a:pt x="3400568" y="0"/>
                </a:cubicBezTo>
                <a:cubicBezTo>
                  <a:pt x="3579849" y="-44382"/>
                  <a:pt x="3732850" y="26151"/>
                  <a:pt x="3879686" y="0"/>
                </a:cubicBezTo>
                <a:cubicBezTo>
                  <a:pt x="4026522" y="-26151"/>
                  <a:pt x="4276947" y="47283"/>
                  <a:pt x="4569148" y="0"/>
                </a:cubicBezTo>
                <a:cubicBezTo>
                  <a:pt x="4861349" y="-47283"/>
                  <a:pt x="4959568" y="17850"/>
                  <a:pt x="5258610" y="0"/>
                </a:cubicBezTo>
                <a:cubicBezTo>
                  <a:pt x="5281302" y="146017"/>
                  <a:pt x="5207527" y="252554"/>
                  <a:pt x="5258610" y="441146"/>
                </a:cubicBezTo>
                <a:cubicBezTo>
                  <a:pt x="5309693" y="629738"/>
                  <a:pt x="5252834" y="675467"/>
                  <a:pt x="5258610" y="882293"/>
                </a:cubicBezTo>
                <a:cubicBezTo>
                  <a:pt x="5264386" y="1089119"/>
                  <a:pt x="5210063" y="1216699"/>
                  <a:pt x="5258610" y="1323439"/>
                </a:cubicBezTo>
                <a:cubicBezTo>
                  <a:pt x="5168553" y="1372251"/>
                  <a:pt x="4929955" y="1306986"/>
                  <a:pt x="4832078" y="1323439"/>
                </a:cubicBezTo>
                <a:cubicBezTo>
                  <a:pt x="4734201" y="1339892"/>
                  <a:pt x="4484847" y="1266546"/>
                  <a:pt x="4142616" y="1323439"/>
                </a:cubicBezTo>
                <a:cubicBezTo>
                  <a:pt x="3800385" y="1380332"/>
                  <a:pt x="3784485" y="1314257"/>
                  <a:pt x="3663498" y="1323439"/>
                </a:cubicBezTo>
                <a:cubicBezTo>
                  <a:pt x="3542511" y="1332621"/>
                  <a:pt x="3258361" y="1286006"/>
                  <a:pt x="3079208" y="1323439"/>
                </a:cubicBezTo>
                <a:cubicBezTo>
                  <a:pt x="2900055" y="1360872"/>
                  <a:pt x="2712179" y="1246512"/>
                  <a:pt x="2389746" y="1323439"/>
                </a:cubicBezTo>
                <a:cubicBezTo>
                  <a:pt x="2067313" y="1400366"/>
                  <a:pt x="1994553" y="1295305"/>
                  <a:pt x="1805456" y="1323439"/>
                </a:cubicBezTo>
                <a:cubicBezTo>
                  <a:pt x="1616359" y="1351573"/>
                  <a:pt x="1561613" y="1321198"/>
                  <a:pt x="1378924" y="1323439"/>
                </a:cubicBezTo>
                <a:cubicBezTo>
                  <a:pt x="1196235" y="1325680"/>
                  <a:pt x="1070958" y="1293600"/>
                  <a:pt x="899807" y="1323439"/>
                </a:cubicBezTo>
                <a:cubicBezTo>
                  <a:pt x="728656" y="1353278"/>
                  <a:pt x="307592" y="1257111"/>
                  <a:pt x="0" y="1323439"/>
                </a:cubicBezTo>
                <a:cubicBezTo>
                  <a:pt x="-28390" y="1230082"/>
                  <a:pt x="6301" y="1056892"/>
                  <a:pt x="0" y="882293"/>
                </a:cubicBezTo>
                <a:cubicBezTo>
                  <a:pt x="-6301" y="707694"/>
                  <a:pt x="35378" y="596092"/>
                  <a:pt x="0" y="441146"/>
                </a:cubicBezTo>
                <a:cubicBezTo>
                  <a:pt x="-35378" y="286200"/>
                  <a:pt x="21455" y="140755"/>
                  <a:pt x="0" y="0"/>
                </a:cubicBezTo>
                <a:close/>
              </a:path>
            </a:pathLst>
          </a:custGeom>
          <a:noFill/>
          <a:ln>
            <a:solidFill>
              <a:srgbClr val="0078D4"/>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spcBef>
                <a:spcPts val="600"/>
              </a:spcBef>
              <a:spcAft>
                <a:spcPts val="600"/>
              </a:spcAft>
            </a:pPr>
            <a:r>
              <a:rPr lang="en-US" sz="2000" dirty="0">
                <a:latin typeface="Segoe UI Semilight" panose="020B0402040204020203" pitchFamily="34" charset="0"/>
                <a:cs typeface="Segoe UI Semilight" panose="020B0402040204020203" pitchFamily="34" charset="0"/>
              </a:rPr>
              <a:t>Organizations can build custom applications that can automate routine processes and supply a structure with tools like Power Apps and Power Automate.</a:t>
            </a:r>
          </a:p>
        </p:txBody>
      </p:sp>
    </p:spTree>
    <p:extLst>
      <p:ext uri="{BB962C8B-B14F-4D97-AF65-F5344CB8AC3E}">
        <p14:creationId xmlns:p14="http://schemas.microsoft.com/office/powerpoint/2010/main" val="39271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integration with Power Platform </a:t>
            </a:r>
            <a:r>
              <a:rPr lang="en-US" sz="2400" dirty="0">
                <a:latin typeface="+mn-lt"/>
              </a:rPr>
              <a:t>(2/2)</a:t>
            </a:r>
            <a:endParaRPr lang="en-US" dirty="0"/>
          </a:p>
        </p:txBody>
      </p:sp>
      <p:sp>
        <p:nvSpPr>
          <p:cNvPr id="6" name="TextBox 5">
            <a:extLst>
              <a:ext uri="{FF2B5EF4-FFF2-40B4-BE49-F238E27FC236}">
                <a16:creationId xmlns:a16="http://schemas.microsoft.com/office/drawing/2014/main" id="{E4FDC97B-E972-4C30-A4E9-47EDD42AC795}"/>
              </a:ext>
            </a:extLst>
          </p:cNvPr>
          <p:cNvSpPr txBox="1"/>
          <p:nvPr/>
        </p:nvSpPr>
        <p:spPr>
          <a:xfrm>
            <a:off x="1435666" y="1397337"/>
            <a:ext cx="3317654" cy="369332"/>
          </a:xfrm>
          <a:prstGeom prst="rect">
            <a:avLst/>
          </a:prstGeom>
        </p:spPr>
        <p:txBody>
          <a:bodyPr vert="horz" wrap="square" lIns="0" tIns="0" rIns="0" bIns="0" rtlCol="0" anchor="t">
            <a:spAutoFit/>
          </a:bodyPr>
          <a:lstStyle>
            <a:lvl1pPr defTabSz="932742">
              <a:lnSpc>
                <a:spcPct val="100000"/>
              </a:lnSpc>
              <a:spcBef>
                <a:spcPct val="0"/>
              </a:spcBef>
              <a:buNone/>
              <a:defRPr lang="en-US" sz="3600" b="0" cap="none" spc="-50" baseline="0" dirty="0" smtClean="0">
                <a:ln w="3175">
                  <a:noFill/>
                </a:ln>
                <a:gradFill>
                  <a:gsLst>
                    <a:gs pos="1250">
                      <a:schemeClr val="tx1"/>
                    </a:gs>
                    <a:gs pos="100000">
                      <a:schemeClr val="tx1"/>
                    </a:gs>
                  </a:gsLst>
                  <a:lin ang="5400000" scaled="0"/>
                </a:gradFill>
                <a:effectLst/>
                <a:latin typeface="+mj-lt"/>
                <a:cs typeface="Segoe UI" pitchFamily="34" charset="0"/>
              </a:defRPr>
            </a:lvl1pPr>
          </a:lstStyle>
          <a:p>
            <a:pPr marL="91440">
              <a:spcBef>
                <a:spcPts val="0"/>
              </a:spcBef>
            </a:pPr>
            <a:r>
              <a:rPr lang="en-US" sz="2400" dirty="0"/>
              <a:t>Power Apps</a:t>
            </a:r>
          </a:p>
        </p:txBody>
      </p:sp>
      <p:sp>
        <p:nvSpPr>
          <p:cNvPr id="8" name="TextBox 7">
            <a:extLst>
              <a:ext uri="{FF2B5EF4-FFF2-40B4-BE49-F238E27FC236}">
                <a16:creationId xmlns:a16="http://schemas.microsoft.com/office/drawing/2014/main" id="{58D5C7ED-AA79-481D-998E-FC07B6FC366C}"/>
              </a:ext>
            </a:extLst>
          </p:cNvPr>
          <p:cNvSpPr txBox="1"/>
          <p:nvPr/>
        </p:nvSpPr>
        <p:spPr>
          <a:xfrm>
            <a:off x="1337138" y="1874809"/>
            <a:ext cx="10485732" cy="1015663"/>
          </a:xfrm>
          <a:prstGeom prst="rect">
            <a:avLst/>
          </a:prstGeom>
          <a:noFill/>
        </p:spPr>
        <p:txBody>
          <a:bodyPr wrap="square">
            <a:spAutoFit/>
          </a:bodyPr>
          <a:lstStyle/>
          <a:p>
            <a:pPr marL="91440"/>
            <a:r>
              <a:rPr lang="en-US" sz="2000" b="0" i="0" dirty="0">
                <a:solidFill>
                  <a:srgbClr val="000000"/>
                </a:solidFill>
                <a:effectLst/>
                <a:latin typeface="Segoe UI Semilight" panose="020B0402040204020203" pitchFamily="34" charset="0"/>
                <a:cs typeface="Segoe UI Semilight" panose="020B0402040204020203" pitchFamily="34" charset="0"/>
              </a:rPr>
              <a:t>Power Apps provides a rapid low code development environment for building custom apps for business needs. Power Apps can be used to create custom forms for use in modern SharePoint sites.</a:t>
            </a:r>
            <a:endParaRPr lang="en-US" sz="2000"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F0FCB917-F4EF-4386-8EA0-1F6BBC9B4FAD}"/>
              </a:ext>
            </a:extLst>
          </p:cNvPr>
          <p:cNvSpPr txBox="1"/>
          <p:nvPr/>
        </p:nvSpPr>
        <p:spPr>
          <a:xfrm>
            <a:off x="1435666" y="3277244"/>
            <a:ext cx="6161357" cy="369332"/>
          </a:xfrm>
          <a:prstGeom prst="rect">
            <a:avLst/>
          </a:prstGeom>
        </p:spPr>
        <p:txBody>
          <a:bodyPr vert="horz" wrap="square" lIns="0" tIns="0" rIns="0" bIns="0" rtlCol="0" anchor="t">
            <a:spAutoFit/>
          </a:bodyPr>
          <a:lstStyle>
            <a:defPPr>
              <a:defRPr lang="en-US"/>
            </a:defPPr>
            <a:lvl1pPr defTabSz="932742">
              <a:lnSpc>
                <a:spcPct val="100000"/>
              </a:lnSpc>
              <a:spcBef>
                <a:spcPct val="0"/>
              </a:spcBef>
              <a:buNone/>
              <a:defRPr sz="2400" b="0" cap="none" spc="-50" baseline="0">
                <a:ln w="3175">
                  <a:noFill/>
                </a:ln>
                <a:gradFill>
                  <a:gsLst>
                    <a:gs pos="1250">
                      <a:schemeClr val="tx1"/>
                    </a:gs>
                    <a:gs pos="100000">
                      <a:schemeClr val="tx1"/>
                    </a:gs>
                  </a:gsLst>
                  <a:lin ang="5400000" scaled="0"/>
                </a:gradFill>
                <a:effectLst/>
                <a:latin typeface="+mj-lt"/>
                <a:cs typeface="Segoe UI" pitchFamily="34" charset="0"/>
              </a:defRPr>
            </a:lvl1pPr>
          </a:lstStyle>
          <a:p>
            <a:pPr marL="91440">
              <a:spcBef>
                <a:spcPts val="0"/>
              </a:spcBef>
            </a:pPr>
            <a:r>
              <a:rPr lang="en-US" dirty="0"/>
              <a:t>Power Automate</a:t>
            </a:r>
          </a:p>
        </p:txBody>
      </p:sp>
      <p:sp>
        <p:nvSpPr>
          <p:cNvPr id="12" name="TextBox 11">
            <a:extLst>
              <a:ext uri="{FF2B5EF4-FFF2-40B4-BE49-F238E27FC236}">
                <a16:creationId xmlns:a16="http://schemas.microsoft.com/office/drawing/2014/main" id="{33562C36-FA34-41FC-84B6-9AD7DF98B5F6}"/>
              </a:ext>
            </a:extLst>
          </p:cNvPr>
          <p:cNvSpPr txBox="1"/>
          <p:nvPr/>
        </p:nvSpPr>
        <p:spPr>
          <a:xfrm>
            <a:off x="1337138" y="3783860"/>
            <a:ext cx="10349208" cy="1015663"/>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marL="91440"/>
            <a:r>
              <a:rPr lang="en-US" dirty="0"/>
              <a:t>Power Automate lets users create automated workflows between applications and services. SharePoint site admins can use Power Automate to require new or updated site pages to be approved before being published.</a:t>
            </a:r>
          </a:p>
        </p:txBody>
      </p:sp>
      <p:sp>
        <p:nvSpPr>
          <p:cNvPr id="14" name="TextBox 13">
            <a:extLst>
              <a:ext uri="{FF2B5EF4-FFF2-40B4-BE49-F238E27FC236}">
                <a16:creationId xmlns:a16="http://schemas.microsoft.com/office/drawing/2014/main" id="{59569801-974E-40AD-8D42-A8A9107B4335}"/>
              </a:ext>
            </a:extLst>
          </p:cNvPr>
          <p:cNvSpPr txBox="1"/>
          <p:nvPr/>
        </p:nvSpPr>
        <p:spPr>
          <a:xfrm>
            <a:off x="1435666" y="5187305"/>
            <a:ext cx="3673117" cy="369332"/>
          </a:xfrm>
          <a:prstGeom prst="rect">
            <a:avLst/>
          </a:prstGeom>
        </p:spPr>
        <p:txBody>
          <a:bodyPr vert="horz" wrap="square" lIns="0" tIns="0" rIns="0" bIns="0" rtlCol="0" anchor="t">
            <a:spAutoFit/>
          </a:bodyPr>
          <a:lstStyle>
            <a:defPPr>
              <a:defRPr lang="en-US"/>
            </a:defPPr>
            <a:lvl1pPr defTabSz="932742">
              <a:lnSpc>
                <a:spcPct val="100000"/>
              </a:lnSpc>
              <a:spcBef>
                <a:spcPct val="0"/>
              </a:spcBef>
              <a:buNone/>
              <a:defRPr sz="2400" b="0" cap="none" spc="-50" baseline="0">
                <a:ln w="3175">
                  <a:noFill/>
                </a:ln>
                <a:gradFill>
                  <a:gsLst>
                    <a:gs pos="1250">
                      <a:schemeClr val="tx1"/>
                    </a:gs>
                    <a:gs pos="100000">
                      <a:schemeClr val="tx1"/>
                    </a:gs>
                  </a:gsLst>
                  <a:lin ang="5400000" scaled="0"/>
                </a:gradFill>
                <a:effectLst/>
                <a:latin typeface="+mj-lt"/>
                <a:cs typeface="Segoe UI" pitchFamily="34" charset="0"/>
              </a:defRPr>
            </a:lvl1pPr>
          </a:lstStyle>
          <a:p>
            <a:pPr marL="91440">
              <a:spcBef>
                <a:spcPts val="0"/>
              </a:spcBef>
            </a:pPr>
            <a:r>
              <a:rPr lang="en-US" dirty="0"/>
              <a:t>Power BI</a:t>
            </a:r>
          </a:p>
        </p:txBody>
      </p:sp>
      <p:sp>
        <p:nvSpPr>
          <p:cNvPr id="16" name="TextBox 15">
            <a:extLst>
              <a:ext uri="{FF2B5EF4-FFF2-40B4-BE49-F238E27FC236}">
                <a16:creationId xmlns:a16="http://schemas.microsoft.com/office/drawing/2014/main" id="{E85BA2FE-4179-4BBA-8746-ED5C05FD95EA}"/>
              </a:ext>
            </a:extLst>
          </p:cNvPr>
          <p:cNvSpPr txBox="1"/>
          <p:nvPr/>
        </p:nvSpPr>
        <p:spPr>
          <a:xfrm>
            <a:off x="1337138" y="5692911"/>
            <a:ext cx="10729266" cy="1015663"/>
          </a:xfrm>
          <a:prstGeom prst="rect">
            <a:avLst/>
          </a:prstGeom>
          <a:noFill/>
        </p:spPr>
        <p:txBody>
          <a:bodyPr wrap="square">
            <a:spAutoFit/>
          </a:bodyPr>
          <a:lstStyle>
            <a:defPPr>
              <a:defRPr lang="en-US"/>
            </a:defPPr>
            <a:lvl1pPr>
              <a:defRPr sz="2000" b="0" i="0">
                <a:solidFill>
                  <a:srgbClr val="000000"/>
                </a:solidFill>
                <a:effectLst/>
                <a:latin typeface="Segoe UI Semilight" panose="020B0402040204020203" pitchFamily="34" charset="0"/>
                <a:cs typeface="Segoe UI Semilight" panose="020B0402040204020203" pitchFamily="34" charset="0"/>
              </a:defRPr>
            </a:lvl1pPr>
          </a:lstStyle>
          <a:p>
            <a:pPr marL="91440"/>
            <a:r>
              <a:rPr lang="en-US" dirty="0"/>
              <a:t>Power BI (Business Intelligence) is a business analytics service that delivers insights for analyzing data. With Power BI's report web part for SharePoint in Microsoft 365, users can easily embed interactive Power BI reports in SharePoint Online pages.</a:t>
            </a:r>
          </a:p>
        </p:txBody>
      </p:sp>
      <p:grpSp>
        <p:nvGrpSpPr>
          <p:cNvPr id="9" name="Group 8">
            <a:extLst>
              <a:ext uri="{FF2B5EF4-FFF2-40B4-BE49-F238E27FC236}">
                <a16:creationId xmlns:a16="http://schemas.microsoft.com/office/drawing/2014/main" id="{947D01E4-1287-46BC-B2D8-597DEFC0F1C5}"/>
              </a:ext>
              <a:ext uri="{C183D7F6-B498-43B3-948B-1728B52AA6E4}">
                <adec:decorative xmlns:adec="http://schemas.microsoft.com/office/drawing/2017/decorative" val="1"/>
              </a:ext>
            </a:extLst>
          </p:cNvPr>
          <p:cNvGrpSpPr/>
          <p:nvPr/>
        </p:nvGrpSpPr>
        <p:grpSpPr>
          <a:xfrm>
            <a:off x="257229" y="5187305"/>
            <a:ext cx="888450" cy="888450"/>
            <a:chOff x="3940634" y="2568714"/>
            <a:chExt cx="1633487" cy="1633487"/>
          </a:xfrm>
        </p:grpSpPr>
        <p:sp>
          <p:nvSpPr>
            <p:cNvPr id="11" name="Oval 10">
              <a:extLst>
                <a:ext uri="{FF2B5EF4-FFF2-40B4-BE49-F238E27FC236}">
                  <a16:creationId xmlns:a16="http://schemas.microsoft.com/office/drawing/2014/main" id="{2385728C-1EF9-4BDE-BEFB-145639539E7F}"/>
                </a:ext>
              </a:extLst>
            </p:cNvPr>
            <p:cNvSpPr/>
            <p:nvPr/>
          </p:nvSpPr>
          <p:spPr bwMode="auto">
            <a:xfrm>
              <a:off x="3940634" y="2568714"/>
              <a:ext cx="1633487" cy="1633487"/>
            </a:xfrm>
            <a:prstGeom prst="ellipse">
              <a:avLst/>
            </a:prstGeom>
            <a:solidFill>
              <a:schemeClr val="bg1"/>
            </a:solidFill>
            <a:ln w="25400" cap="flat" cmpd="sng" algn="ctr">
              <a:solidFill>
                <a:srgbClr val="FFC000"/>
              </a:solid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13" name="Graphic 3">
              <a:extLst>
                <a:ext uri="{FF2B5EF4-FFF2-40B4-BE49-F238E27FC236}">
                  <a16:creationId xmlns:a16="http://schemas.microsoft.com/office/drawing/2014/main" id="{C6FE0FCA-9AF8-4651-BC0D-BD2BDC69CDC0}"/>
                </a:ext>
              </a:extLst>
            </p:cNvPr>
            <p:cNvSpPr/>
            <p:nvPr/>
          </p:nvSpPr>
          <p:spPr>
            <a:xfrm>
              <a:off x="4415860" y="3148562"/>
              <a:ext cx="683035" cy="473791"/>
            </a:xfrm>
            <a:custGeom>
              <a:avLst/>
              <a:gdLst>
                <a:gd name="connsiteX0" fmla="*/ 400269 w 683035"/>
                <a:gd name="connsiteY0" fmla="*/ 252166 h 473791"/>
                <a:gd name="connsiteX1" fmla="*/ 362881 w 683035"/>
                <a:gd name="connsiteY1" fmla="*/ 286816 h 473791"/>
                <a:gd name="connsiteX2" fmla="*/ 362904 w 683035"/>
                <a:gd name="connsiteY2" fmla="*/ 439149 h 473791"/>
                <a:gd name="connsiteX3" fmla="*/ 400294 w 683035"/>
                <a:gd name="connsiteY3" fmla="*/ 473792 h 473791"/>
                <a:gd name="connsiteX4" fmla="*/ 437683 w 683035"/>
                <a:gd name="connsiteY4" fmla="*/ 439142 h 473791"/>
                <a:gd name="connsiteX5" fmla="*/ 437659 w 683035"/>
                <a:gd name="connsiteY5" fmla="*/ 286816 h 473791"/>
                <a:gd name="connsiteX6" fmla="*/ 400269 w 683035"/>
                <a:gd name="connsiteY6" fmla="*/ 252166 h 473791"/>
                <a:gd name="connsiteX7" fmla="*/ 517844 w 683035"/>
                <a:gd name="connsiteY7" fmla="*/ 113069 h 473791"/>
                <a:gd name="connsiteX8" fmla="*/ 480454 w 683035"/>
                <a:gd name="connsiteY8" fmla="*/ 147727 h 473791"/>
                <a:gd name="connsiteX9" fmla="*/ 480479 w 683035"/>
                <a:gd name="connsiteY9" fmla="*/ 438140 h 473791"/>
                <a:gd name="connsiteX10" fmla="*/ 517868 w 683035"/>
                <a:gd name="connsiteY10" fmla="*/ 472782 h 473791"/>
                <a:gd name="connsiteX11" fmla="*/ 555257 w 683035"/>
                <a:gd name="connsiteY11" fmla="*/ 438132 h 473791"/>
                <a:gd name="connsiteX12" fmla="*/ 555241 w 683035"/>
                <a:gd name="connsiteY12" fmla="*/ 147719 h 473791"/>
                <a:gd name="connsiteX13" fmla="*/ 517844 w 683035"/>
                <a:gd name="connsiteY13" fmla="*/ 113069 h 473791"/>
                <a:gd name="connsiteX14" fmla="*/ 282733 w 683035"/>
                <a:gd name="connsiteY14" fmla="*/ 199439 h 473791"/>
                <a:gd name="connsiteX15" fmla="*/ 245343 w 683035"/>
                <a:gd name="connsiteY15" fmla="*/ 234096 h 473791"/>
                <a:gd name="connsiteX16" fmla="*/ 245368 w 683035"/>
                <a:gd name="connsiteY16" fmla="*/ 439149 h 473791"/>
                <a:gd name="connsiteX17" fmla="*/ 282765 w 683035"/>
                <a:gd name="connsiteY17" fmla="*/ 473792 h 473791"/>
                <a:gd name="connsiteX18" fmla="*/ 320146 w 683035"/>
                <a:gd name="connsiteY18" fmla="*/ 439142 h 473791"/>
                <a:gd name="connsiteX19" fmla="*/ 320130 w 683035"/>
                <a:gd name="connsiteY19" fmla="*/ 234081 h 473791"/>
                <a:gd name="connsiteX20" fmla="*/ 282733 w 683035"/>
                <a:gd name="connsiteY20" fmla="*/ 199439 h 473791"/>
                <a:gd name="connsiteX21" fmla="*/ 165158 w 683035"/>
                <a:gd name="connsiteY21" fmla="*/ 324619 h 473791"/>
                <a:gd name="connsiteX22" fmla="*/ 165149 w 683035"/>
                <a:gd name="connsiteY22" fmla="*/ 324619 h 473791"/>
                <a:gd name="connsiteX23" fmla="*/ 127768 w 683035"/>
                <a:gd name="connsiteY23" fmla="*/ 359283 h 473791"/>
                <a:gd name="connsiteX24" fmla="*/ 127792 w 683035"/>
                <a:gd name="connsiteY24" fmla="*/ 439157 h 473791"/>
                <a:gd name="connsiteX25" fmla="*/ 165174 w 683035"/>
                <a:gd name="connsiteY25" fmla="*/ 473791 h 473791"/>
                <a:gd name="connsiteX26" fmla="*/ 165182 w 683035"/>
                <a:gd name="connsiteY26" fmla="*/ 473791 h 473791"/>
                <a:gd name="connsiteX27" fmla="*/ 202562 w 683035"/>
                <a:gd name="connsiteY27" fmla="*/ 439134 h 473791"/>
                <a:gd name="connsiteX28" fmla="*/ 202539 w 683035"/>
                <a:gd name="connsiteY28" fmla="*/ 359260 h 473791"/>
                <a:gd name="connsiteX29" fmla="*/ 165158 w 683035"/>
                <a:gd name="connsiteY29" fmla="*/ 324619 h 473791"/>
                <a:gd name="connsiteX30" fmla="*/ 683036 w 683035"/>
                <a:gd name="connsiteY30" fmla="*/ 74658 h 473791"/>
                <a:gd name="connsiteX31" fmla="*/ 683036 w 683035"/>
                <a:gd name="connsiteY31" fmla="*/ 335433 h 473791"/>
                <a:gd name="connsiteX32" fmla="*/ 602467 w 683035"/>
                <a:gd name="connsiteY32" fmla="*/ 410091 h 473791"/>
                <a:gd name="connsiteX33" fmla="*/ 588694 w 683035"/>
                <a:gd name="connsiteY33" fmla="*/ 410091 h 473791"/>
                <a:gd name="connsiteX34" fmla="*/ 588694 w 683035"/>
                <a:gd name="connsiteY34" fmla="*/ 384563 h 473791"/>
                <a:gd name="connsiteX35" fmla="*/ 602467 w 683035"/>
                <a:gd name="connsiteY35" fmla="*/ 384563 h 473791"/>
                <a:gd name="connsiteX36" fmla="*/ 655481 w 683035"/>
                <a:gd name="connsiteY36" fmla="*/ 335433 h 473791"/>
                <a:gd name="connsiteX37" fmla="*/ 655481 w 683035"/>
                <a:gd name="connsiteY37" fmla="*/ 74658 h 473791"/>
                <a:gd name="connsiteX38" fmla="*/ 602467 w 683035"/>
                <a:gd name="connsiteY38" fmla="*/ 25521 h 473791"/>
                <a:gd name="connsiteX39" fmla="*/ 80561 w 683035"/>
                <a:gd name="connsiteY39" fmla="*/ 25521 h 473791"/>
                <a:gd name="connsiteX40" fmla="*/ 27555 w 683035"/>
                <a:gd name="connsiteY40" fmla="*/ 74658 h 473791"/>
                <a:gd name="connsiteX41" fmla="*/ 27555 w 683035"/>
                <a:gd name="connsiteY41" fmla="*/ 335433 h 473791"/>
                <a:gd name="connsiteX42" fmla="*/ 80561 w 683035"/>
                <a:gd name="connsiteY42" fmla="*/ 384563 h 473791"/>
                <a:gd name="connsiteX43" fmla="*/ 94342 w 683035"/>
                <a:gd name="connsiteY43" fmla="*/ 384563 h 473791"/>
                <a:gd name="connsiteX44" fmla="*/ 94342 w 683035"/>
                <a:gd name="connsiteY44" fmla="*/ 410091 h 473791"/>
                <a:gd name="connsiteX45" fmla="*/ 80561 w 683035"/>
                <a:gd name="connsiteY45" fmla="*/ 410091 h 473791"/>
                <a:gd name="connsiteX46" fmla="*/ 0 w 683035"/>
                <a:gd name="connsiteY46" fmla="*/ 335433 h 473791"/>
                <a:gd name="connsiteX47" fmla="*/ 0 w 683035"/>
                <a:gd name="connsiteY47" fmla="*/ 74658 h 473791"/>
                <a:gd name="connsiteX48" fmla="*/ 80561 w 683035"/>
                <a:gd name="connsiteY48" fmla="*/ 0 h 473791"/>
                <a:gd name="connsiteX49" fmla="*/ 602467 w 683035"/>
                <a:gd name="connsiteY49" fmla="*/ 0 h 473791"/>
                <a:gd name="connsiteX50" fmla="*/ 683036 w 683035"/>
                <a:gd name="connsiteY50" fmla="*/ 74658 h 4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83035" h="473791">
                  <a:moveTo>
                    <a:pt x="400269" y="252166"/>
                  </a:moveTo>
                  <a:cubicBezTo>
                    <a:pt x="379618" y="252166"/>
                    <a:pt x="362881" y="267685"/>
                    <a:pt x="362881" y="286816"/>
                  </a:cubicBezTo>
                  <a:lnTo>
                    <a:pt x="362904" y="439149"/>
                  </a:lnTo>
                  <a:cubicBezTo>
                    <a:pt x="362904" y="458280"/>
                    <a:pt x="379650" y="473792"/>
                    <a:pt x="400294" y="473792"/>
                  </a:cubicBezTo>
                  <a:cubicBezTo>
                    <a:pt x="420946" y="473792"/>
                    <a:pt x="437683" y="458280"/>
                    <a:pt x="437683" y="439142"/>
                  </a:cubicBezTo>
                  <a:lnTo>
                    <a:pt x="437659" y="286816"/>
                  </a:lnTo>
                  <a:cubicBezTo>
                    <a:pt x="437659" y="267677"/>
                    <a:pt x="420921" y="252166"/>
                    <a:pt x="400269" y="252166"/>
                  </a:cubicBezTo>
                  <a:close/>
                  <a:moveTo>
                    <a:pt x="517844" y="113069"/>
                  </a:moveTo>
                  <a:cubicBezTo>
                    <a:pt x="497192" y="113077"/>
                    <a:pt x="480454" y="128588"/>
                    <a:pt x="480454" y="147727"/>
                  </a:cubicBezTo>
                  <a:lnTo>
                    <a:pt x="480479" y="438140"/>
                  </a:lnTo>
                  <a:cubicBezTo>
                    <a:pt x="480479" y="457271"/>
                    <a:pt x="497224" y="472782"/>
                    <a:pt x="517868" y="472782"/>
                  </a:cubicBezTo>
                  <a:cubicBezTo>
                    <a:pt x="538520" y="472782"/>
                    <a:pt x="555257" y="457263"/>
                    <a:pt x="555257" y="438132"/>
                  </a:cubicBezTo>
                  <a:lnTo>
                    <a:pt x="555241" y="147719"/>
                  </a:lnTo>
                  <a:cubicBezTo>
                    <a:pt x="555241" y="128581"/>
                    <a:pt x="538504" y="113069"/>
                    <a:pt x="517844" y="113069"/>
                  </a:cubicBezTo>
                  <a:close/>
                  <a:moveTo>
                    <a:pt x="282733" y="199439"/>
                  </a:moveTo>
                  <a:cubicBezTo>
                    <a:pt x="262080" y="199439"/>
                    <a:pt x="245343" y="214950"/>
                    <a:pt x="245343" y="234096"/>
                  </a:cubicBezTo>
                  <a:lnTo>
                    <a:pt x="245368" y="439149"/>
                  </a:lnTo>
                  <a:cubicBezTo>
                    <a:pt x="245368" y="458280"/>
                    <a:pt x="262113" y="473792"/>
                    <a:pt x="282765" y="473792"/>
                  </a:cubicBezTo>
                  <a:cubicBezTo>
                    <a:pt x="303408" y="473792"/>
                    <a:pt x="320146" y="458280"/>
                    <a:pt x="320146" y="439142"/>
                  </a:cubicBezTo>
                  <a:lnTo>
                    <a:pt x="320130" y="234081"/>
                  </a:lnTo>
                  <a:cubicBezTo>
                    <a:pt x="320130" y="214942"/>
                    <a:pt x="303385" y="199432"/>
                    <a:pt x="282733" y="199439"/>
                  </a:cubicBezTo>
                  <a:close/>
                  <a:moveTo>
                    <a:pt x="165158" y="324619"/>
                  </a:moveTo>
                  <a:lnTo>
                    <a:pt x="165149" y="324619"/>
                  </a:lnTo>
                  <a:cubicBezTo>
                    <a:pt x="144497" y="324626"/>
                    <a:pt x="127760" y="340137"/>
                    <a:pt x="127768" y="359283"/>
                  </a:cubicBezTo>
                  <a:lnTo>
                    <a:pt x="127792" y="439157"/>
                  </a:lnTo>
                  <a:cubicBezTo>
                    <a:pt x="127792" y="458288"/>
                    <a:pt x="144530" y="473791"/>
                    <a:pt x="165174" y="473791"/>
                  </a:cubicBezTo>
                  <a:lnTo>
                    <a:pt x="165182" y="473791"/>
                  </a:lnTo>
                  <a:cubicBezTo>
                    <a:pt x="185834" y="473791"/>
                    <a:pt x="202571" y="458280"/>
                    <a:pt x="202562" y="439134"/>
                  </a:cubicBezTo>
                  <a:lnTo>
                    <a:pt x="202539" y="359260"/>
                  </a:lnTo>
                  <a:cubicBezTo>
                    <a:pt x="202539" y="340129"/>
                    <a:pt x="185801" y="324619"/>
                    <a:pt x="165158" y="324619"/>
                  </a:cubicBezTo>
                  <a:close/>
                  <a:moveTo>
                    <a:pt x="683036" y="74658"/>
                  </a:moveTo>
                  <a:lnTo>
                    <a:pt x="683036" y="335433"/>
                  </a:lnTo>
                  <a:cubicBezTo>
                    <a:pt x="683036" y="376608"/>
                    <a:pt x="646897" y="410091"/>
                    <a:pt x="602467" y="410091"/>
                  </a:cubicBezTo>
                  <a:lnTo>
                    <a:pt x="588694" y="410091"/>
                  </a:lnTo>
                  <a:lnTo>
                    <a:pt x="588694" y="384563"/>
                  </a:lnTo>
                  <a:lnTo>
                    <a:pt x="602467" y="384563"/>
                  </a:lnTo>
                  <a:cubicBezTo>
                    <a:pt x="631703" y="384563"/>
                    <a:pt x="655481" y="362526"/>
                    <a:pt x="655481" y="335433"/>
                  </a:cubicBezTo>
                  <a:lnTo>
                    <a:pt x="655481" y="74658"/>
                  </a:lnTo>
                  <a:cubicBezTo>
                    <a:pt x="655481" y="47564"/>
                    <a:pt x="631703" y="25521"/>
                    <a:pt x="602467" y="25521"/>
                  </a:cubicBezTo>
                  <a:lnTo>
                    <a:pt x="80561" y="25521"/>
                  </a:lnTo>
                  <a:cubicBezTo>
                    <a:pt x="51333" y="25521"/>
                    <a:pt x="27555" y="47564"/>
                    <a:pt x="27555" y="74658"/>
                  </a:cubicBezTo>
                  <a:lnTo>
                    <a:pt x="27555" y="335433"/>
                  </a:lnTo>
                  <a:cubicBezTo>
                    <a:pt x="27555" y="362526"/>
                    <a:pt x="51333" y="384563"/>
                    <a:pt x="80561" y="384563"/>
                  </a:cubicBezTo>
                  <a:lnTo>
                    <a:pt x="94342" y="384563"/>
                  </a:lnTo>
                  <a:lnTo>
                    <a:pt x="94342" y="410091"/>
                  </a:lnTo>
                  <a:lnTo>
                    <a:pt x="80561" y="410091"/>
                  </a:lnTo>
                  <a:cubicBezTo>
                    <a:pt x="36139" y="410091"/>
                    <a:pt x="0" y="376608"/>
                    <a:pt x="0" y="335433"/>
                  </a:cubicBezTo>
                  <a:lnTo>
                    <a:pt x="0" y="74658"/>
                  </a:lnTo>
                  <a:cubicBezTo>
                    <a:pt x="0" y="33483"/>
                    <a:pt x="36139" y="0"/>
                    <a:pt x="80561" y="0"/>
                  </a:cubicBezTo>
                  <a:lnTo>
                    <a:pt x="602467" y="0"/>
                  </a:lnTo>
                  <a:cubicBezTo>
                    <a:pt x="646897" y="0"/>
                    <a:pt x="683036" y="33483"/>
                    <a:pt x="683036" y="74658"/>
                  </a:cubicBezTo>
                  <a:close/>
                </a:path>
              </a:pathLst>
            </a:custGeom>
            <a:solidFill>
              <a:srgbClr val="EDBD11"/>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C5B99428-6116-45A3-9DDD-F6900BB3D06C}"/>
              </a:ext>
              <a:ext uri="{C183D7F6-B498-43B3-948B-1728B52AA6E4}">
                <adec:decorative xmlns:adec="http://schemas.microsoft.com/office/drawing/2017/decorative" val="1"/>
              </a:ext>
            </a:extLst>
          </p:cNvPr>
          <p:cNvGrpSpPr/>
          <p:nvPr/>
        </p:nvGrpSpPr>
        <p:grpSpPr>
          <a:xfrm>
            <a:off x="250522" y="1397337"/>
            <a:ext cx="888450" cy="888450"/>
            <a:chOff x="6641656" y="2568714"/>
            <a:chExt cx="1633487" cy="1633487"/>
          </a:xfrm>
        </p:grpSpPr>
        <p:sp>
          <p:nvSpPr>
            <p:cNvPr id="18" name="Oval 17">
              <a:extLst>
                <a:ext uri="{FF2B5EF4-FFF2-40B4-BE49-F238E27FC236}">
                  <a16:creationId xmlns:a16="http://schemas.microsoft.com/office/drawing/2014/main" id="{80243596-58C6-4067-A891-941F7125B498}"/>
                </a:ext>
              </a:extLst>
            </p:cNvPr>
            <p:cNvSpPr/>
            <p:nvPr/>
          </p:nvSpPr>
          <p:spPr bwMode="auto">
            <a:xfrm>
              <a:off x="6641656" y="2568714"/>
              <a:ext cx="1633487" cy="1633487"/>
            </a:xfrm>
            <a:prstGeom prst="ellipse">
              <a:avLst/>
            </a:prstGeom>
            <a:solidFill>
              <a:schemeClr val="bg1"/>
            </a:solidFill>
            <a:ln w="25400" cap="flat" cmpd="sng" algn="ctr">
              <a:solidFill>
                <a:srgbClr val="732773"/>
              </a:solid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19" name="Graphic 5">
              <a:extLst>
                <a:ext uri="{FF2B5EF4-FFF2-40B4-BE49-F238E27FC236}">
                  <a16:creationId xmlns:a16="http://schemas.microsoft.com/office/drawing/2014/main" id="{A4A8319F-519D-43B3-B886-865732B1345D}"/>
                </a:ext>
              </a:extLst>
            </p:cNvPr>
            <p:cNvSpPr/>
            <p:nvPr/>
          </p:nvSpPr>
          <p:spPr>
            <a:xfrm>
              <a:off x="7124548" y="3133164"/>
              <a:ext cx="667702" cy="504586"/>
            </a:xfrm>
            <a:custGeom>
              <a:avLst/>
              <a:gdLst>
                <a:gd name="connsiteX0" fmla="*/ 443865 w 667702"/>
                <a:gd name="connsiteY0" fmla="*/ 376238 h 504586"/>
                <a:gd name="connsiteX1" fmla="*/ 413385 w 667702"/>
                <a:gd name="connsiteY1" fmla="*/ 376238 h 504586"/>
                <a:gd name="connsiteX2" fmla="*/ 367665 w 667702"/>
                <a:gd name="connsiteY2" fmla="*/ 421958 h 504586"/>
                <a:gd name="connsiteX3" fmla="*/ 367665 w 667702"/>
                <a:gd name="connsiteY3" fmla="*/ 452438 h 504586"/>
                <a:gd name="connsiteX4" fmla="*/ 413385 w 667702"/>
                <a:gd name="connsiteY4" fmla="*/ 498158 h 504586"/>
                <a:gd name="connsiteX5" fmla="*/ 443865 w 667702"/>
                <a:gd name="connsiteY5" fmla="*/ 498158 h 504586"/>
                <a:gd name="connsiteX6" fmla="*/ 489585 w 667702"/>
                <a:gd name="connsiteY6" fmla="*/ 452438 h 504586"/>
                <a:gd name="connsiteX7" fmla="*/ 489585 w 667702"/>
                <a:gd name="connsiteY7" fmla="*/ 421958 h 504586"/>
                <a:gd name="connsiteX8" fmla="*/ 443865 w 667702"/>
                <a:gd name="connsiteY8" fmla="*/ 376238 h 504586"/>
                <a:gd name="connsiteX9" fmla="*/ 584835 w 667702"/>
                <a:gd name="connsiteY9" fmla="*/ 336233 h 504586"/>
                <a:gd name="connsiteX10" fmla="*/ 539115 w 667702"/>
                <a:gd name="connsiteY10" fmla="*/ 290513 h 504586"/>
                <a:gd name="connsiteX11" fmla="*/ 508635 w 667702"/>
                <a:gd name="connsiteY11" fmla="*/ 290513 h 504586"/>
                <a:gd name="connsiteX12" fmla="*/ 462915 w 667702"/>
                <a:gd name="connsiteY12" fmla="*/ 336233 h 504586"/>
                <a:gd name="connsiteX13" fmla="*/ 462915 w 667702"/>
                <a:gd name="connsiteY13" fmla="*/ 366713 h 504586"/>
                <a:gd name="connsiteX14" fmla="*/ 508635 w 667702"/>
                <a:gd name="connsiteY14" fmla="*/ 412433 h 504586"/>
                <a:gd name="connsiteX15" fmla="*/ 539115 w 667702"/>
                <a:gd name="connsiteY15" fmla="*/ 412433 h 504586"/>
                <a:gd name="connsiteX16" fmla="*/ 584835 w 667702"/>
                <a:gd name="connsiteY16" fmla="*/ 366713 h 504586"/>
                <a:gd name="connsiteX17" fmla="*/ 584835 w 667702"/>
                <a:gd name="connsiteY17" fmla="*/ 336233 h 504586"/>
                <a:gd name="connsiteX18" fmla="*/ 394335 w 667702"/>
                <a:gd name="connsiteY18" fmla="*/ 360998 h 504586"/>
                <a:gd name="connsiteX19" fmla="*/ 394335 w 667702"/>
                <a:gd name="connsiteY19" fmla="*/ 331470 h 504586"/>
                <a:gd name="connsiteX20" fmla="*/ 380048 w 667702"/>
                <a:gd name="connsiteY20" fmla="*/ 317183 h 504586"/>
                <a:gd name="connsiteX21" fmla="*/ 257175 w 667702"/>
                <a:gd name="connsiteY21" fmla="*/ 194310 h 504586"/>
                <a:gd name="connsiteX22" fmla="*/ 227648 w 667702"/>
                <a:gd name="connsiteY22" fmla="*/ 194310 h 504586"/>
                <a:gd name="connsiteX23" fmla="*/ 105728 w 667702"/>
                <a:gd name="connsiteY23" fmla="*/ 316230 h 504586"/>
                <a:gd name="connsiteX24" fmla="*/ 91440 w 667702"/>
                <a:gd name="connsiteY24" fmla="*/ 331470 h 504586"/>
                <a:gd name="connsiteX25" fmla="*/ 91440 w 667702"/>
                <a:gd name="connsiteY25" fmla="*/ 360998 h 504586"/>
                <a:gd name="connsiteX26" fmla="*/ 105728 w 667702"/>
                <a:gd name="connsiteY26" fmla="*/ 375285 h 504586"/>
                <a:gd name="connsiteX27" fmla="*/ 228600 w 667702"/>
                <a:gd name="connsiteY27" fmla="*/ 497205 h 504586"/>
                <a:gd name="connsiteX28" fmla="*/ 258128 w 667702"/>
                <a:gd name="connsiteY28" fmla="*/ 497205 h 504586"/>
                <a:gd name="connsiteX29" fmla="*/ 380048 w 667702"/>
                <a:gd name="connsiteY29" fmla="*/ 375285 h 504586"/>
                <a:gd name="connsiteX30" fmla="*/ 394335 w 667702"/>
                <a:gd name="connsiteY30" fmla="*/ 360998 h 504586"/>
                <a:gd name="connsiteX31" fmla="*/ 300990 w 667702"/>
                <a:gd name="connsiteY31" fmla="*/ 360045 h 504586"/>
                <a:gd name="connsiteX32" fmla="*/ 289560 w 667702"/>
                <a:gd name="connsiteY32" fmla="*/ 371475 h 504586"/>
                <a:gd name="connsiteX33" fmla="*/ 257175 w 667702"/>
                <a:gd name="connsiteY33" fmla="*/ 404813 h 504586"/>
                <a:gd name="connsiteX34" fmla="*/ 228600 w 667702"/>
                <a:gd name="connsiteY34" fmla="*/ 404813 h 504586"/>
                <a:gd name="connsiteX35" fmla="*/ 195263 w 667702"/>
                <a:gd name="connsiteY35" fmla="*/ 371475 h 504586"/>
                <a:gd name="connsiteX36" fmla="*/ 183833 w 667702"/>
                <a:gd name="connsiteY36" fmla="*/ 360045 h 504586"/>
                <a:gd name="connsiteX37" fmla="*/ 183833 w 667702"/>
                <a:gd name="connsiteY37" fmla="*/ 330518 h 504586"/>
                <a:gd name="connsiteX38" fmla="*/ 227648 w 667702"/>
                <a:gd name="connsiteY38" fmla="*/ 286703 h 504586"/>
                <a:gd name="connsiteX39" fmla="*/ 257175 w 667702"/>
                <a:gd name="connsiteY39" fmla="*/ 286703 h 504586"/>
                <a:gd name="connsiteX40" fmla="*/ 300990 w 667702"/>
                <a:gd name="connsiteY40" fmla="*/ 330518 h 504586"/>
                <a:gd name="connsiteX41" fmla="*/ 300990 w 667702"/>
                <a:gd name="connsiteY41" fmla="*/ 360045 h 504586"/>
                <a:gd name="connsiteX42" fmla="*/ 443865 w 667702"/>
                <a:gd name="connsiteY42" fmla="*/ 315278 h 504586"/>
                <a:gd name="connsiteX43" fmla="*/ 489585 w 667702"/>
                <a:gd name="connsiteY43" fmla="*/ 269558 h 504586"/>
                <a:gd name="connsiteX44" fmla="*/ 489585 w 667702"/>
                <a:gd name="connsiteY44" fmla="*/ 239078 h 504586"/>
                <a:gd name="connsiteX45" fmla="*/ 443865 w 667702"/>
                <a:gd name="connsiteY45" fmla="*/ 193358 h 504586"/>
                <a:gd name="connsiteX46" fmla="*/ 413385 w 667702"/>
                <a:gd name="connsiteY46" fmla="*/ 193358 h 504586"/>
                <a:gd name="connsiteX47" fmla="*/ 367665 w 667702"/>
                <a:gd name="connsiteY47" fmla="*/ 239078 h 504586"/>
                <a:gd name="connsiteX48" fmla="*/ 367665 w 667702"/>
                <a:gd name="connsiteY48" fmla="*/ 269558 h 504586"/>
                <a:gd name="connsiteX49" fmla="*/ 413385 w 667702"/>
                <a:gd name="connsiteY49" fmla="*/ 315278 h 504586"/>
                <a:gd name="connsiteX50" fmla="*/ 443865 w 667702"/>
                <a:gd name="connsiteY50" fmla="*/ 315278 h 504586"/>
                <a:gd name="connsiteX51" fmla="*/ 588645 w 667702"/>
                <a:gd name="connsiteY51" fmla="*/ 0 h 504586"/>
                <a:gd name="connsiteX52" fmla="*/ 79058 w 667702"/>
                <a:gd name="connsiteY52" fmla="*/ 0 h 504586"/>
                <a:gd name="connsiteX53" fmla="*/ 0 w 667702"/>
                <a:gd name="connsiteY53" fmla="*/ 79058 h 504586"/>
                <a:gd name="connsiteX54" fmla="*/ 0 w 667702"/>
                <a:gd name="connsiteY54" fmla="*/ 356235 h 504586"/>
                <a:gd name="connsiteX55" fmla="*/ 79058 w 667702"/>
                <a:gd name="connsiteY55" fmla="*/ 436245 h 504586"/>
                <a:gd name="connsiteX56" fmla="*/ 92393 w 667702"/>
                <a:gd name="connsiteY56" fmla="*/ 436245 h 504586"/>
                <a:gd name="connsiteX57" fmla="*/ 92393 w 667702"/>
                <a:gd name="connsiteY57" fmla="*/ 409575 h 504586"/>
                <a:gd name="connsiteX58" fmla="*/ 79058 w 667702"/>
                <a:gd name="connsiteY58" fmla="*/ 409575 h 504586"/>
                <a:gd name="connsiteX59" fmla="*/ 27623 w 667702"/>
                <a:gd name="connsiteY59" fmla="*/ 357188 h 504586"/>
                <a:gd name="connsiteX60" fmla="*/ 27623 w 667702"/>
                <a:gd name="connsiteY60" fmla="*/ 79058 h 504586"/>
                <a:gd name="connsiteX61" fmla="*/ 79058 w 667702"/>
                <a:gd name="connsiteY61" fmla="*/ 26670 h 504586"/>
                <a:gd name="connsiteX62" fmla="*/ 587693 w 667702"/>
                <a:gd name="connsiteY62" fmla="*/ 26670 h 504586"/>
                <a:gd name="connsiteX63" fmla="*/ 639128 w 667702"/>
                <a:gd name="connsiteY63" fmla="*/ 79058 h 504586"/>
                <a:gd name="connsiteX64" fmla="*/ 639128 w 667702"/>
                <a:gd name="connsiteY64" fmla="*/ 356235 h 504586"/>
                <a:gd name="connsiteX65" fmla="*/ 587693 w 667702"/>
                <a:gd name="connsiteY65" fmla="*/ 408623 h 504586"/>
                <a:gd name="connsiteX66" fmla="*/ 574358 w 667702"/>
                <a:gd name="connsiteY66" fmla="*/ 408623 h 504586"/>
                <a:gd name="connsiteX67" fmla="*/ 574358 w 667702"/>
                <a:gd name="connsiteY67" fmla="*/ 436245 h 504586"/>
                <a:gd name="connsiteX68" fmla="*/ 587693 w 667702"/>
                <a:gd name="connsiteY68" fmla="*/ 436245 h 504586"/>
                <a:gd name="connsiteX69" fmla="*/ 667703 w 667702"/>
                <a:gd name="connsiteY69" fmla="*/ 357188 h 504586"/>
                <a:gd name="connsiteX70" fmla="*/ 667703 w 667702"/>
                <a:gd name="connsiteY70" fmla="*/ 79058 h 504586"/>
                <a:gd name="connsiteX71" fmla="*/ 588645 w 667702"/>
                <a:gd name="connsiteY71" fmla="*/ 0 h 50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67702" h="504586">
                  <a:moveTo>
                    <a:pt x="443865" y="376238"/>
                  </a:moveTo>
                  <a:cubicBezTo>
                    <a:pt x="435293" y="367665"/>
                    <a:pt x="421958" y="367665"/>
                    <a:pt x="413385" y="376238"/>
                  </a:cubicBezTo>
                  <a:lnTo>
                    <a:pt x="367665" y="421958"/>
                  </a:lnTo>
                  <a:cubicBezTo>
                    <a:pt x="359093" y="430530"/>
                    <a:pt x="359093" y="443865"/>
                    <a:pt x="367665" y="452438"/>
                  </a:cubicBezTo>
                  <a:lnTo>
                    <a:pt x="413385" y="498158"/>
                  </a:lnTo>
                  <a:cubicBezTo>
                    <a:pt x="421958" y="506730"/>
                    <a:pt x="435293" y="506730"/>
                    <a:pt x="443865" y="498158"/>
                  </a:cubicBezTo>
                  <a:lnTo>
                    <a:pt x="489585" y="452438"/>
                  </a:lnTo>
                  <a:cubicBezTo>
                    <a:pt x="498158" y="443865"/>
                    <a:pt x="498158" y="430530"/>
                    <a:pt x="489585" y="421958"/>
                  </a:cubicBezTo>
                  <a:lnTo>
                    <a:pt x="443865" y="376238"/>
                  </a:lnTo>
                  <a:close/>
                  <a:moveTo>
                    <a:pt x="584835" y="336233"/>
                  </a:moveTo>
                  <a:lnTo>
                    <a:pt x="539115" y="290513"/>
                  </a:lnTo>
                  <a:cubicBezTo>
                    <a:pt x="530543" y="281940"/>
                    <a:pt x="517208" y="281940"/>
                    <a:pt x="508635" y="290513"/>
                  </a:cubicBezTo>
                  <a:lnTo>
                    <a:pt x="462915" y="336233"/>
                  </a:lnTo>
                  <a:cubicBezTo>
                    <a:pt x="454343" y="344805"/>
                    <a:pt x="454343" y="358140"/>
                    <a:pt x="462915" y="366713"/>
                  </a:cubicBezTo>
                  <a:lnTo>
                    <a:pt x="508635" y="412433"/>
                  </a:lnTo>
                  <a:cubicBezTo>
                    <a:pt x="517208" y="421005"/>
                    <a:pt x="530543" y="421005"/>
                    <a:pt x="539115" y="412433"/>
                  </a:cubicBezTo>
                  <a:lnTo>
                    <a:pt x="584835" y="366713"/>
                  </a:lnTo>
                  <a:cubicBezTo>
                    <a:pt x="593408" y="358140"/>
                    <a:pt x="593408" y="344805"/>
                    <a:pt x="584835" y="336233"/>
                  </a:cubicBezTo>
                  <a:close/>
                  <a:moveTo>
                    <a:pt x="394335" y="360998"/>
                  </a:moveTo>
                  <a:cubicBezTo>
                    <a:pt x="401955" y="352425"/>
                    <a:pt x="401955" y="339090"/>
                    <a:pt x="394335" y="331470"/>
                  </a:cubicBezTo>
                  <a:lnTo>
                    <a:pt x="380048" y="317183"/>
                  </a:lnTo>
                  <a:lnTo>
                    <a:pt x="257175" y="194310"/>
                  </a:lnTo>
                  <a:cubicBezTo>
                    <a:pt x="248603" y="185738"/>
                    <a:pt x="236220" y="185738"/>
                    <a:pt x="227648" y="194310"/>
                  </a:cubicBezTo>
                  <a:lnTo>
                    <a:pt x="105728" y="316230"/>
                  </a:lnTo>
                  <a:lnTo>
                    <a:pt x="91440" y="331470"/>
                  </a:lnTo>
                  <a:cubicBezTo>
                    <a:pt x="82868" y="340043"/>
                    <a:pt x="82868" y="352425"/>
                    <a:pt x="91440" y="360998"/>
                  </a:cubicBezTo>
                  <a:lnTo>
                    <a:pt x="105728" y="375285"/>
                  </a:lnTo>
                  <a:lnTo>
                    <a:pt x="228600" y="497205"/>
                  </a:lnTo>
                  <a:cubicBezTo>
                    <a:pt x="237173" y="505778"/>
                    <a:pt x="249555" y="505778"/>
                    <a:pt x="258128" y="497205"/>
                  </a:cubicBezTo>
                  <a:lnTo>
                    <a:pt x="380048" y="375285"/>
                  </a:lnTo>
                  <a:lnTo>
                    <a:pt x="394335" y="360998"/>
                  </a:lnTo>
                  <a:close/>
                  <a:moveTo>
                    <a:pt x="300990" y="360045"/>
                  </a:moveTo>
                  <a:lnTo>
                    <a:pt x="289560" y="371475"/>
                  </a:lnTo>
                  <a:lnTo>
                    <a:pt x="257175" y="404813"/>
                  </a:lnTo>
                  <a:cubicBezTo>
                    <a:pt x="249555" y="412433"/>
                    <a:pt x="236220" y="412433"/>
                    <a:pt x="228600" y="404813"/>
                  </a:cubicBezTo>
                  <a:lnTo>
                    <a:pt x="195263" y="371475"/>
                  </a:lnTo>
                  <a:lnTo>
                    <a:pt x="183833" y="360045"/>
                  </a:lnTo>
                  <a:cubicBezTo>
                    <a:pt x="175260" y="351473"/>
                    <a:pt x="175260" y="339090"/>
                    <a:pt x="183833" y="330518"/>
                  </a:cubicBezTo>
                  <a:lnTo>
                    <a:pt x="227648" y="286703"/>
                  </a:lnTo>
                  <a:cubicBezTo>
                    <a:pt x="236220" y="278130"/>
                    <a:pt x="248603" y="278130"/>
                    <a:pt x="257175" y="286703"/>
                  </a:cubicBezTo>
                  <a:lnTo>
                    <a:pt x="300990" y="330518"/>
                  </a:lnTo>
                  <a:cubicBezTo>
                    <a:pt x="309563" y="339090"/>
                    <a:pt x="309563" y="351473"/>
                    <a:pt x="300990" y="360045"/>
                  </a:cubicBezTo>
                  <a:close/>
                  <a:moveTo>
                    <a:pt x="443865" y="315278"/>
                  </a:moveTo>
                  <a:lnTo>
                    <a:pt x="489585" y="269558"/>
                  </a:lnTo>
                  <a:cubicBezTo>
                    <a:pt x="498158" y="260985"/>
                    <a:pt x="498158" y="247650"/>
                    <a:pt x="489585" y="239078"/>
                  </a:cubicBezTo>
                  <a:lnTo>
                    <a:pt x="443865" y="193358"/>
                  </a:lnTo>
                  <a:cubicBezTo>
                    <a:pt x="435293" y="184785"/>
                    <a:pt x="421958" y="184785"/>
                    <a:pt x="413385" y="193358"/>
                  </a:cubicBezTo>
                  <a:lnTo>
                    <a:pt x="367665" y="239078"/>
                  </a:lnTo>
                  <a:cubicBezTo>
                    <a:pt x="359093" y="247650"/>
                    <a:pt x="359093" y="260985"/>
                    <a:pt x="367665" y="269558"/>
                  </a:cubicBezTo>
                  <a:lnTo>
                    <a:pt x="413385" y="315278"/>
                  </a:lnTo>
                  <a:cubicBezTo>
                    <a:pt x="421958" y="323850"/>
                    <a:pt x="435293" y="323850"/>
                    <a:pt x="443865" y="315278"/>
                  </a:cubicBezTo>
                  <a:close/>
                  <a:moveTo>
                    <a:pt x="588645" y="0"/>
                  </a:moveTo>
                  <a:lnTo>
                    <a:pt x="79058" y="0"/>
                  </a:lnTo>
                  <a:cubicBezTo>
                    <a:pt x="35243" y="0"/>
                    <a:pt x="0" y="35243"/>
                    <a:pt x="0" y="79058"/>
                  </a:cubicBezTo>
                  <a:lnTo>
                    <a:pt x="0" y="356235"/>
                  </a:lnTo>
                  <a:cubicBezTo>
                    <a:pt x="0" y="400050"/>
                    <a:pt x="35243" y="436245"/>
                    <a:pt x="79058" y="436245"/>
                  </a:cubicBezTo>
                  <a:lnTo>
                    <a:pt x="92393" y="436245"/>
                  </a:lnTo>
                  <a:lnTo>
                    <a:pt x="92393" y="409575"/>
                  </a:lnTo>
                  <a:lnTo>
                    <a:pt x="79058" y="409575"/>
                  </a:lnTo>
                  <a:cubicBezTo>
                    <a:pt x="50483" y="409575"/>
                    <a:pt x="27623" y="385763"/>
                    <a:pt x="27623" y="357188"/>
                  </a:cubicBezTo>
                  <a:lnTo>
                    <a:pt x="27623" y="79058"/>
                  </a:lnTo>
                  <a:cubicBezTo>
                    <a:pt x="27623" y="50483"/>
                    <a:pt x="50483" y="26670"/>
                    <a:pt x="79058" y="26670"/>
                  </a:cubicBezTo>
                  <a:lnTo>
                    <a:pt x="587693" y="26670"/>
                  </a:lnTo>
                  <a:cubicBezTo>
                    <a:pt x="616268" y="26670"/>
                    <a:pt x="639128" y="50483"/>
                    <a:pt x="639128" y="79058"/>
                  </a:cubicBezTo>
                  <a:lnTo>
                    <a:pt x="639128" y="356235"/>
                  </a:lnTo>
                  <a:cubicBezTo>
                    <a:pt x="639128" y="384810"/>
                    <a:pt x="616268" y="408623"/>
                    <a:pt x="587693" y="408623"/>
                  </a:cubicBezTo>
                  <a:lnTo>
                    <a:pt x="574358" y="408623"/>
                  </a:lnTo>
                  <a:lnTo>
                    <a:pt x="574358" y="436245"/>
                  </a:lnTo>
                  <a:lnTo>
                    <a:pt x="587693" y="436245"/>
                  </a:lnTo>
                  <a:cubicBezTo>
                    <a:pt x="631508" y="436245"/>
                    <a:pt x="666750" y="400050"/>
                    <a:pt x="667703" y="357188"/>
                  </a:cubicBezTo>
                  <a:lnTo>
                    <a:pt x="667703" y="79058"/>
                  </a:lnTo>
                  <a:cubicBezTo>
                    <a:pt x="667703" y="35243"/>
                    <a:pt x="632460" y="0"/>
                    <a:pt x="588645" y="0"/>
                  </a:cubicBezTo>
                  <a:close/>
                </a:path>
              </a:pathLst>
            </a:custGeom>
            <a:solidFill>
              <a:srgbClr val="732773"/>
            </a:solidFill>
            <a:ln w="9525"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43605EF8-5138-480F-A553-A126E3E714E3}"/>
              </a:ext>
              <a:ext uri="{C183D7F6-B498-43B3-948B-1728B52AA6E4}">
                <adec:decorative xmlns:adec="http://schemas.microsoft.com/office/drawing/2017/decorative" val="1"/>
              </a:ext>
            </a:extLst>
          </p:cNvPr>
          <p:cNvGrpSpPr/>
          <p:nvPr/>
        </p:nvGrpSpPr>
        <p:grpSpPr>
          <a:xfrm>
            <a:off x="257229" y="3292321"/>
            <a:ext cx="888450" cy="888450"/>
            <a:chOff x="9342677" y="2568714"/>
            <a:chExt cx="1633487" cy="1633487"/>
          </a:xfrm>
        </p:grpSpPr>
        <p:sp>
          <p:nvSpPr>
            <p:cNvPr id="21" name="Oval 20">
              <a:extLst>
                <a:ext uri="{FF2B5EF4-FFF2-40B4-BE49-F238E27FC236}">
                  <a16:creationId xmlns:a16="http://schemas.microsoft.com/office/drawing/2014/main" id="{2E0A5657-031A-4F9E-91DF-F085235C8169}"/>
                </a:ext>
              </a:extLst>
            </p:cNvPr>
            <p:cNvSpPr/>
            <p:nvPr/>
          </p:nvSpPr>
          <p:spPr bwMode="auto">
            <a:xfrm>
              <a:off x="9342677" y="2568714"/>
              <a:ext cx="1633487" cy="1633487"/>
            </a:xfrm>
            <a:prstGeom prst="ellipse">
              <a:avLst/>
            </a:prstGeom>
            <a:solidFill>
              <a:schemeClr val="bg1"/>
            </a:solidFill>
            <a:ln w="25400" cap="flat" cmpd="sng" algn="ctr">
              <a:solidFill>
                <a:srgbClr val="287EFF"/>
              </a:solidFill>
              <a:prstDash val="solid"/>
            </a:ln>
            <a:effectLst>
              <a:outerShdw blurRad="190500" dist="38100" dir="2700000" algn="tl" rotWithShape="0">
                <a:prstClr val="black">
                  <a:alpha val="25000"/>
                </a:prstClr>
              </a:outerShdw>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a:gradFill>
                  <a:gsLst>
                    <a:gs pos="0">
                      <a:srgbClr val="FFFFFF"/>
                    </a:gs>
                    <a:gs pos="100000">
                      <a:srgbClr val="FFFFFF"/>
                    </a:gs>
                  </a:gsLst>
                  <a:lin ang="5400000" scaled="0"/>
                </a:gradFill>
                <a:latin typeface="Segoe UI Semilight"/>
              </a:endParaRPr>
            </a:p>
          </p:txBody>
        </p:sp>
        <p:sp>
          <p:nvSpPr>
            <p:cNvPr id="22" name="Graphic 7">
              <a:extLst>
                <a:ext uri="{FF2B5EF4-FFF2-40B4-BE49-F238E27FC236}">
                  <a16:creationId xmlns:a16="http://schemas.microsoft.com/office/drawing/2014/main" id="{7B6DAD39-0ACB-4ED9-8F7A-EDA0EE6C6569}"/>
                </a:ext>
              </a:extLst>
            </p:cNvPr>
            <p:cNvSpPr/>
            <p:nvPr/>
          </p:nvSpPr>
          <p:spPr>
            <a:xfrm>
              <a:off x="9811758" y="3147332"/>
              <a:ext cx="695325" cy="476250"/>
            </a:xfrm>
            <a:custGeom>
              <a:avLst/>
              <a:gdLst>
                <a:gd name="connsiteX0" fmla="*/ 40742 w 695325"/>
                <a:gd name="connsiteY0" fmla="*/ 438822 h 476250"/>
                <a:gd name="connsiteX1" fmla="*/ 122206 w 695325"/>
                <a:gd name="connsiteY1" fmla="*/ 438822 h 476250"/>
                <a:gd name="connsiteX2" fmla="*/ 122206 w 695325"/>
                <a:gd name="connsiteY2" fmla="*/ 363968 h 476250"/>
                <a:gd name="connsiteX3" fmla="*/ 40742 w 695325"/>
                <a:gd name="connsiteY3" fmla="*/ 363968 h 476250"/>
                <a:gd name="connsiteX4" fmla="*/ 40742 w 695325"/>
                <a:gd name="connsiteY4" fmla="*/ 438822 h 476250"/>
                <a:gd name="connsiteX5" fmla="*/ 368790 w 695325"/>
                <a:gd name="connsiteY5" fmla="*/ 195546 h 476250"/>
                <a:gd name="connsiteX6" fmla="*/ 322742 w 695325"/>
                <a:gd name="connsiteY6" fmla="*/ 195546 h 476250"/>
                <a:gd name="connsiteX7" fmla="*/ 318931 w 695325"/>
                <a:gd name="connsiteY7" fmla="*/ 198110 h 476250"/>
                <a:gd name="connsiteX8" fmla="*/ 248846 w 695325"/>
                <a:gd name="connsiteY8" fmla="*/ 391961 h 476250"/>
                <a:gd name="connsiteX9" fmla="*/ 206446 w 695325"/>
                <a:gd name="connsiteY9" fmla="*/ 420110 h 476250"/>
                <a:gd name="connsiteX10" fmla="*/ 162925 w 695325"/>
                <a:gd name="connsiteY10" fmla="*/ 420110 h 476250"/>
                <a:gd name="connsiteX11" fmla="*/ 162925 w 695325"/>
                <a:gd name="connsiteY11" fmla="*/ 453793 h 476250"/>
                <a:gd name="connsiteX12" fmla="*/ 138488 w 695325"/>
                <a:gd name="connsiteY12" fmla="*/ 476250 h 476250"/>
                <a:gd name="connsiteX13" fmla="*/ 24437 w 695325"/>
                <a:gd name="connsiteY13" fmla="*/ 476250 h 476250"/>
                <a:gd name="connsiteX14" fmla="*/ 0 w 695325"/>
                <a:gd name="connsiteY14" fmla="*/ 453793 h 476250"/>
                <a:gd name="connsiteX15" fmla="*/ 0 w 695325"/>
                <a:gd name="connsiteY15" fmla="*/ 348997 h 476250"/>
                <a:gd name="connsiteX16" fmla="*/ 24437 w 695325"/>
                <a:gd name="connsiteY16" fmla="*/ 326540 h 476250"/>
                <a:gd name="connsiteX17" fmla="*/ 138488 w 695325"/>
                <a:gd name="connsiteY17" fmla="*/ 326540 h 476250"/>
                <a:gd name="connsiteX18" fmla="*/ 162925 w 695325"/>
                <a:gd name="connsiteY18" fmla="*/ 348997 h 476250"/>
                <a:gd name="connsiteX19" fmla="*/ 162925 w 695325"/>
                <a:gd name="connsiteY19" fmla="*/ 382745 h 476250"/>
                <a:gd name="connsiteX20" fmla="*/ 206446 w 695325"/>
                <a:gd name="connsiteY20" fmla="*/ 382745 h 476250"/>
                <a:gd name="connsiteX21" fmla="*/ 210256 w 695325"/>
                <a:gd name="connsiteY21" fmla="*/ 380184 h 476250"/>
                <a:gd name="connsiteX22" fmla="*/ 280341 w 695325"/>
                <a:gd name="connsiteY22" fmla="*/ 186330 h 476250"/>
                <a:gd name="connsiteX23" fmla="*/ 322742 w 695325"/>
                <a:gd name="connsiteY23" fmla="*/ 158182 h 476250"/>
                <a:gd name="connsiteX24" fmla="*/ 368790 w 695325"/>
                <a:gd name="connsiteY24" fmla="*/ 158182 h 476250"/>
                <a:gd name="connsiteX25" fmla="*/ 368790 w 695325"/>
                <a:gd name="connsiteY25" fmla="*/ 124435 h 476250"/>
                <a:gd name="connsiteX26" fmla="*/ 393231 w 695325"/>
                <a:gd name="connsiteY26" fmla="*/ 101978 h 476250"/>
                <a:gd name="connsiteX27" fmla="*/ 507278 w 695325"/>
                <a:gd name="connsiteY27" fmla="*/ 101978 h 476250"/>
                <a:gd name="connsiteX28" fmla="*/ 531719 w 695325"/>
                <a:gd name="connsiteY28" fmla="*/ 124435 h 476250"/>
                <a:gd name="connsiteX29" fmla="*/ 531719 w 695325"/>
                <a:gd name="connsiteY29" fmla="*/ 229230 h 476250"/>
                <a:gd name="connsiteX30" fmla="*/ 507278 w 695325"/>
                <a:gd name="connsiteY30" fmla="*/ 251687 h 476250"/>
                <a:gd name="connsiteX31" fmla="*/ 393231 w 695325"/>
                <a:gd name="connsiteY31" fmla="*/ 251687 h 476250"/>
                <a:gd name="connsiteX32" fmla="*/ 368790 w 695325"/>
                <a:gd name="connsiteY32" fmla="*/ 229230 h 476250"/>
                <a:gd name="connsiteX33" fmla="*/ 368790 w 695325"/>
                <a:gd name="connsiteY33" fmla="*/ 195546 h 476250"/>
                <a:gd name="connsiteX34" fmla="*/ 695325 w 695325"/>
                <a:gd name="connsiteY34" fmla="*/ 75044 h 476250"/>
                <a:gd name="connsiteX35" fmla="*/ 695325 w 695325"/>
                <a:gd name="connsiteY35" fmla="*/ 337175 h 476250"/>
                <a:gd name="connsiteX36" fmla="*/ 613311 w 695325"/>
                <a:gd name="connsiteY36" fmla="*/ 412223 h 476250"/>
                <a:gd name="connsiteX37" fmla="*/ 368011 w 695325"/>
                <a:gd name="connsiteY37" fmla="*/ 412223 h 476250"/>
                <a:gd name="connsiteX38" fmla="*/ 368011 w 695325"/>
                <a:gd name="connsiteY38" fmla="*/ 386559 h 476250"/>
                <a:gd name="connsiteX39" fmla="*/ 613311 w 695325"/>
                <a:gd name="connsiteY39" fmla="*/ 386559 h 476250"/>
                <a:gd name="connsiteX40" fmla="*/ 667276 w 695325"/>
                <a:gd name="connsiteY40" fmla="*/ 337175 h 476250"/>
                <a:gd name="connsiteX41" fmla="*/ 667276 w 695325"/>
                <a:gd name="connsiteY41" fmla="*/ 75044 h 476250"/>
                <a:gd name="connsiteX42" fmla="*/ 613311 w 695325"/>
                <a:gd name="connsiteY42" fmla="*/ 25657 h 476250"/>
                <a:gd name="connsiteX43" fmla="*/ 82010 w 695325"/>
                <a:gd name="connsiteY43" fmla="*/ 25657 h 476250"/>
                <a:gd name="connsiteX44" fmla="*/ 28046 w 695325"/>
                <a:gd name="connsiteY44" fmla="*/ 75044 h 476250"/>
                <a:gd name="connsiteX45" fmla="*/ 28046 w 695325"/>
                <a:gd name="connsiteY45" fmla="*/ 280704 h 476250"/>
                <a:gd name="connsiteX46" fmla="*/ 0 w 695325"/>
                <a:gd name="connsiteY46" fmla="*/ 280704 h 476250"/>
                <a:gd name="connsiteX47" fmla="*/ 0 w 695325"/>
                <a:gd name="connsiteY47" fmla="*/ 75044 h 476250"/>
                <a:gd name="connsiteX48" fmla="*/ 82010 w 695325"/>
                <a:gd name="connsiteY48" fmla="*/ 0 h 476250"/>
                <a:gd name="connsiteX49" fmla="*/ 613311 w 695325"/>
                <a:gd name="connsiteY49" fmla="*/ 0 h 476250"/>
                <a:gd name="connsiteX50" fmla="*/ 695325 w 695325"/>
                <a:gd name="connsiteY50" fmla="*/ 75044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95325" h="476250">
                  <a:moveTo>
                    <a:pt x="40742" y="438822"/>
                  </a:moveTo>
                  <a:lnTo>
                    <a:pt x="122206" y="438822"/>
                  </a:lnTo>
                  <a:lnTo>
                    <a:pt x="122206" y="363968"/>
                  </a:lnTo>
                  <a:lnTo>
                    <a:pt x="40742" y="363968"/>
                  </a:lnTo>
                  <a:lnTo>
                    <a:pt x="40742" y="438822"/>
                  </a:lnTo>
                  <a:close/>
                  <a:moveTo>
                    <a:pt x="368790" y="195546"/>
                  </a:moveTo>
                  <a:lnTo>
                    <a:pt x="322742" y="195546"/>
                  </a:lnTo>
                  <a:cubicBezTo>
                    <a:pt x="321017" y="195546"/>
                    <a:pt x="319485" y="196577"/>
                    <a:pt x="318931" y="198110"/>
                  </a:cubicBezTo>
                  <a:lnTo>
                    <a:pt x="248846" y="391961"/>
                  </a:lnTo>
                  <a:cubicBezTo>
                    <a:pt x="242763" y="408797"/>
                    <a:pt x="225723" y="420110"/>
                    <a:pt x="206446" y="420110"/>
                  </a:cubicBezTo>
                  <a:lnTo>
                    <a:pt x="162925" y="420110"/>
                  </a:lnTo>
                  <a:lnTo>
                    <a:pt x="162925" y="453793"/>
                  </a:lnTo>
                  <a:cubicBezTo>
                    <a:pt x="162925" y="466197"/>
                    <a:pt x="151984" y="476250"/>
                    <a:pt x="138488" y="476250"/>
                  </a:cubicBezTo>
                  <a:lnTo>
                    <a:pt x="24437" y="476250"/>
                  </a:lnTo>
                  <a:cubicBezTo>
                    <a:pt x="10941" y="476250"/>
                    <a:pt x="0" y="466197"/>
                    <a:pt x="0" y="453793"/>
                  </a:cubicBezTo>
                  <a:lnTo>
                    <a:pt x="0" y="348997"/>
                  </a:lnTo>
                  <a:cubicBezTo>
                    <a:pt x="0" y="336593"/>
                    <a:pt x="10941" y="326540"/>
                    <a:pt x="24437" y="326540"/>
                  </a:cubicBezTo>
                  <a:lnTo>
                    <a:pt x="138488" y="326540"/>
                  </a:lnTo>
                  <a:cubicBezTo>
                    <a:pt x="151984" y="326540"/>
                    <a:pt x="162925" y="336593"/>
                    <a:pt x="162925" y="348997"/>
                  </a:cubicBezTo>
                  <a:lnTo>
                    <a:pt x="162925" y="382745"/>
                  </a:lnTo>
                  <a:lnTo>
                    <a:pt x="206446" y="382745"/>
                  </a:lnTo>
                  <a:cubicBezTo>
                    <a:pt x="208174" y="382745"/>
                    <a:pt x="209703" y="381717"/>
                    <a:pt x="210256" y="380184"/>
                  </a:cubicBezTo>
                  <a:lnTo>
                    <a:pt x="280341" y="186330"/>
                  </a:lnTo>
                  <a:cubicBezTo>
                    <a:pt x="286429" y="169495"/>
                    <a:pt x="303467" y="158182"/>
                    <a:pt x="322742" y="158182"/>
                  </a:cubicBezTo>
                  <a:lnTo>
                    <a:pt x="368790" y="158182"/>
                  </a:lnTo>
                  <a:lnTo>
                    <a:pt x="368790" y="124435"/>
                  </a:lnTo>
                  <a:cubicBezTo>
                    <a:pt x="368790" y="112030"/>
                    <a:pt x="379734" y="101978"/>
                    <a:pt x="393231" y="101978"/>
                  </a:cubicBezTo>
                  <a:lnTo>
                    <a:pt x="507278" y="101978"/>
                  </a:lnTo>
                  <a:cubicBezTo>
                    <a:pt x="520777" y="101978"/>
                    <a:pt x="531719" y="112030"/>
                    <a:pt x="531719" y="124435"/>
                  </a:cubicBezTo>
                  <a:lnTo>
                    <a:pt x="531719" y="229230"/>
                  </a:lnTo>
                  <a:cubicBezTo>
                    <a:pt x="531719" y="241631"/>
                    <a:pt x="520777" y="251687"/>
                    <a:pt x="507278" y="251687"/>
                  </a:cubicBezTo>
                  <a:lnTo>
                    <a:pt x="393231" y="251687"/>
                  </a:lnTo>
                  <a:cubicBezTo>
                    <a:pt x="379734" y="251687"/>
                    <a:pt x="368790" y="241631"/>
                    <a:pt x="368790" y="229230"/>
                  </a:cubicBezTo>
                  <a:lnTo>
                    <a:pt x="368790" y="195546"/>
                  </a:lnTo>
                  <a:close/>
                  <a:moveTo>
                    <a:pt x="695325" y="75044"/>
                  </a:moveTo>
                  <a:lnTo>
                    <a:pt x="695325" y="337175"/>
                  </a:lnTo>
                  <a:cubicBezTo>
                    <a:pt x="695325" y="378558"/>
                    <a:pt x="658536" y="412223"/>
                    <a:pt x="613311" y="412223"/>
                  </a:cubicBezTo>
                  <a:lnTo>
                    <a:pt x="368011" y="412223"/>
                  </a:lnTo>
                  <a:lnTo>
                    <a:pt x="368011" y="386559"/>
                  </a:lnTo>
                  <a:lnTo>
                    <a:pt x="613311" y="386559"/>
                  </a:lnTo>
                  <a:cubicBezTo>
                    <a:pt x="643068" y="386559"/>
                    <a:pt x="667276" y="364405"/>
                    <a:pt x="667276" y="337175"/>
                  </a:cubicBezTo>
                  <a:lnTo>
                    <a:pt x="667276" y="75044"/>
                  </a:lnTo>
                  <a:cubicBezTo>
                    <a:pt x="667276" y="47812"/>
                    <a:pt x="643068" y="25657"/>
                    <a:pt x="613311" y="25657"/>
                  </a:cubicBezTo>
                  <a:lnTo>
                    <a:pt x="82010" y="25657"/>
                  </a:lnTo>
                  <a:cubicBezTo>
                    <a:pt x="52257" y="25657"/>
                    <a:pt x="28046" y="47812"/>
                    <a:pt x="28046" y="75044"/>
                  </a:cubicBezTo>
                  <a:lnTo>
                    <a:pt x="28046" y="280704"/>
                  </a:lnTo>
                  <a:lnTo>
                    <a:pt x="0" y="280704"/>
                  </a:lnTo>
                  <a:lnTo>
                    <a:pt x="0" y="75044"/>
                  </a:lnTo>
                  <a:cubicBezTo>
                    <a:pt x="0" y="33662"/>
                    <a:pt x="36786" y="0"/>
                    <a:pt x="82010" y="0"/>
                  </a:cubicBezTo>
                  <a:lnTo>
                    <a:pt x="613311" y="0"/>
                  </a:lnTo>
                  <a:cubicBezTo>
                    <a:pt x="658536" y="0"/>
                    <a:pt x="695325" y="33662"/>
                    <a:pt x="695325" y="75044"/>
                  </a:cubicBezTo>
                  <a:close/>
                </a:path>
              </a:pathLst>
            </a:custGeom>
            <a:solidFill>
              <a:srgbClr val="0077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7196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SharePoint service description</a:t>
            </a:r>
          </a:p>
        </p:txBody>
      </p:sp>
      <p:sp>
        <p:nvSpPr>
          <p:cNvPr id="9" name="Rectangle 8">
            <a:extLst>
              <a:ext uri="{FF2B5EF4-FFF2-40B4-BE49-F238E27FC236}">
                <a16:creationId xmlns:a16="http://schemas.microsoft.com/office/drawing/2014/main" id="{B3D25B34-FD6A-4673-A559-9062C8C04995}"/>
              </a:ext>
            </a:extLst>
          </p:cNvPr>
          <p:cNvSpPr/>
          <p:nvPr/>
        </p:nvSpPr>
        <p:spPr>
          <a:xfrm>
            <a:off x="588262" y="1397674"/>
            <a:ext cx="11478142" cy="1446550"/>
          </a:xfrm>
          <a:prstGeom prst="rect">
            <a:avLst/>
          </a:prstGeom>
        </p:spPr>
        <p:txBody>
          <a:bodyPr wrap="square">
            <a:spAutoFit/>
          </a:bodyPr>
          <a:lstStyle/>
          <a:p>
            <a:pPr lvl="0">
              <a:spcBef>
                <a:spcPts val="600"/>
              </a:spcBef>
              <a:spcAft>
                <a:spcPts val="600"/>
              </a:spcAft>
            </a:pPr>
            <a:r>
              <a:rPr lang="en-US" sz="2200" dirty="0">
                <a:latin typeface="Segoe UI Semilight" panose="020B0402040204020203" pitchFamily="34" charset="0"/>
                <a:cs typeface="Segoe UI Semilight" panose="020B0402040204020203" pitchFamily="34" charset="0"/>
              </a:rPr>
              <a:t>SharePoint in Microsoft 365 is a cloud-based service, hosted by Microsoft, for organizations of all sizes. Instead of installing and deploying SharePoint Server on-premises, any organization can subscribe to a Microsoft 365 plan or to the standalone SharePoint service in Microsoft 365.</a:t>
            </a:r>
          </a:p>
        </p:txBody>
      </p:sp>
      <p:graphicFrame>
        <p:nvGraphicFramePr>
          <p:cNvPr id="3" name="Table 2">
            <a:extLst>
              <a:ext uri="{FF2B5EF4-FFF2-40B4-BE49-F238E27FC236}">
                <a16:creationId xmlns:a16="http://schemas.microsoft.com/office/drawing/2014/main" id="{DB8D1357-EE1C-4252-9CD2-7E678FCDD711}"/>
              </a:ext>
            </a:extLst>
          </p:cNvPr>
          <p:cNvGraphicFramePr/>
          <p:nvPr>
            <p:extLst>
              <p:ext uri="{D42A27DB-BD31-4B8C-83A1-F6EECF244321}">
                <p14:modId xmlns:p14="http://schemas.microsoft.com/office/powerpoint/2010/main" val="3277062237"/>
              </p:ext>
            </p:extLst>
          </p:nvPr>
        </p:nvGraphicFramePr>
        <p:xfrm>
          <a:off x="588262" y="3137509"/>
          <a:ext cx="11021128" cy="3426804"/>
        </p:xfrm>
        <a:graphic>
          <a:graphicData uri="http://schemas.openxmlformats.org/drawingml/2006/table">
            <a:tbl>
              <a:tblPr>
                <a:tableStyleId>{5C22544A-7EE6-4342-B048-85BDC9FD1C3A}</a:tableStyleId>
              </a:tblPr>
              <a:tblGrid>
                <a:gridCol w="2755282">
                  <a:extLst>
                    <a:ext uri="{9D8B030D-6E8A-4147-A177-3AD203B41FA5}">
                      <a16:colId xmlns:a16="http://schemas.microsoft.com/office/drawing/2014/main" val="501719388"/>
                    </a:ext>
                  </a:extLst>
                </a:gridCol>
                <a:gridCol w="2755282">
                  <a:extLst>
                    <a:ext uri="{9D8B030D-6E8A-4147-A177-3AD203B41FA5}">
                      <a16:colId xmlns:a16="http://schemas.microsoft.com/office/drawing/2014/main" val="969184356"/>
                    </a:ext>
                  </a:extLst>
                </a:gridCol>
                <a:gridCol w="2755282">
                  <a:extLst>
                    <a:ext uri="{9D8B030D-6E8A-4147-A177-3AD203B41FA5}">
                      <a16:colId xmlns:a16="http://schemas.microsoft.com/office/drawing/2014/main" val="3682175211"/>
                    </a:ext>
                  </a:extLst>
                </a:gridCol>
                <a:gridCol w="2755282">
                  <a:extLst>
                    <a:ext uri="{9D8B030D-6E8A-4147-A177-3AD203B41FA5}">
                      <a16:colId xmlns:a16="http://schemas.microsoft.com/office/drawing/2014/main" val="2468406393"/>
                    </a:ext>
                  </a:extLst>
                </a:gridCol>
              </a:tblGrid>
              <a:tr h="1088936">
                <a:tc>
                  <a:txBody>
                    <a:bodyPr/>
                    <a:lstStyle/>
                    <a:p>
                      <a:pPr algn="l" fontAlgn="ctr">
                        <a:spcBef>
                          <a:spcPts val="0"/>
                        </a:spcBef>
                        <a:spcAft>
                          <a:spcPts val="0"/>
                        </a:spcAft>
                      </a:pPr>
                      <a:r>
                        <a:rPr lang="en-US" sz="1600" b="1" u="none" strike="noStrike" dirty="0">
                          <a:effectLst/>
                        </a:rPr>
                        <a:t>Feature</a:t>
                      </a:r>
                      <a:endParaRPr lang="en-US" sz="1600" b="1"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b="1" u="none" strike="noStrike" dirty="0">
                          <a:effectLst/>
                        </a:rPr>
                        <a:t>Microsoft 365 Business Basic, Business Standard, or Business Premium</a:t>
                      </a:r>
                      <a:endParaRPr lang="en-US" sz="1600" b="1"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b="1" u="none" strike="noStrike" dirty="0">
                          <a:effectLst/>
                        </a:rPr>
                        <a:t>Microsoft 365 E3 or E5, Office 365 Enterprise E1, E3, or E5, or SharePoint Plan 1 or 2</a:t>
                      </a:r>
                      <a:endParaRPr lang="en-US" sz="1600" b="1"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b="1" u="none" strike="noStrike" dirty="0">
                          <a:effectLst/>
                        </a:rPr>
                        <a:t>Microsoft 365 F1 or F3, Office 365 Enterprise F3</a:t>
                      </a:r>
                      <a:endParaRPr lang="en-US" sz="1600" b="1" i="0" u="none" strike="noStrike" dirty="0">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3696963140"/>
                  </a:ext>
                </a:extLst>
              </a:tr>
              <a:tr h="836701">
                <a:tc>
                  <a:txBody>
                    <a:bodyPr/>
                    <a:lstStyle/>
                    <a:p>
                      <a:pPr algn="l" fontAlgn="ctr">
                        <a:spcBef>
                          <a:spcPts val="0"/>
                        </a:spcBef>
                        <a:spcAft>
                          <a:spcPts val="0"/>
                        </a:spcAft>
                      </a:pPr>
                      <a:r>
                        <a:rPr lang="en-US" sz="1800" b="0" i="0" kern="1200" dirty="0">
                          <a:solidFill>
                            <a:schemeClr val="dk1"/>
                          </a:solidFill>
                          <a:effectLst/>
                          <a:latin typeface="+mn-lt"/>
                          <a:ea typeface="+mn-ea"/>
                          <a:cs typeface="+mn-cs"/>
                        </a:rPr>
                        <a:t>Total storage per organization</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TB plus 10 GB per license purchased</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TB plus 10 GB per license purchased</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TB</a:t>
                      </a:r>
                      <a:endParaRPr lang="en-US" sz="1600" b="0" i="0" u="none" strike="noStrike" dirty="0">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2405585390"/>
                  </a:ext>
                </a:extLst>
              </a:tr>
              <a:tr h="584467">
                <a:tc>
                  <a:txBody>
                    <a:bodyPr/>
                    <a:lstStyle/>
                    <a:p>
                      <a:pPr algn="l" fontAlgn="ctr">
                        <a:spcBef>
                          <a:spcPts val="0"/>
                        </a:spcBef>
                        <a:spcAft>
                          <a:spcPts val="0"/>
                        </a:spcAft>
                      </a:pPr>
                      <a:r>
                        <a:rPr lang="en-US" sz="1600" u="none" strike="noStrike" dirty="0">
                          <a:effectLst/>
                        </a:rPr>
                        <a:t>Max storage per site (site collection)</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25 TB</a:t>
                      </a:r>
                      <a:endParaRPr lang="en-US" sz="1600" b="0" i="0" u="none" strike="noStrike" dirty="0">
                        <a:effectLst/>
                        <a:latin typeface="Arial" panose="020B0604020202020204" pitchFamily="34" charset="0"/>
                      </a:endParaRPr>
                    </a:p>
                  </a:txBody>
                  <a:tcPr marL="79997" marR="79997" marT="40000" marB="40000" anchor="ctr"/>
                </a:tc>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25 TB</a:t>
                      </a:r>
                      <a:endPar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mn-ea"/>
                        <a:cs typeface="+mn-cs"/>
                      </a:endParaRPr>
                    </a:p>
                  </a:txBody>
                  <a:tcPr marL="79997" marR="79997" marT="40000" marB="40000" anchor="ctr"/>
                </a:tc>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mn-cs"/>
                        </a:rPr>
                        <a:t>25 TB</a:t>
                      </a:r>
                      <a:endParaRPr kumimoji="0" lang="en-US" sz="1600" b="0" i="0" u="none" strike="noStrike" kern="1200" cap="none" spc="0" normalizeH="0" baseline="0" noProof="0" dirty="0">
                        <a:ln>
                          <a:noFill/>
                        </a:ln>
                        <a:solidFill>
                          <a:srgbClr val="1A1A1A"/>
                        </a:solidFill>
                        <a:effectLst/>
                        <a:uLnTx/>
                        <a:uFillTx/>
                        <a:latin typeface="Arial" panose="020B0604020202020204" pitchFamily="34" charset="0"/>
                        <a:ea typeface="+mn-ea"/>
                        <a:cs typeface="+mn-cs"/>
                      </a:endParaRPr>
                    </a:p>
                  </a:txBody>
                  <a:tcPr marL="79997" marR="79997" marT="40000" marB="40000" anchor="ctr"/>
                </a:tc>
                <a:extLst>
                  <a:ext uri="{0D108BD9-81ED-4DB2-BD59-A6C34878D82A}">
                    <a16:rowId xmlns:a16="http://schemas.microsoft.com/office/drawing/2014/main" val="3115326123"/>
                  </a:ext>
                </a:extLst>
              </a:tr>
              <a:tr h="584467">
                <a:tc>
                  <a:txBody>
                    <a:bodyPr/>
                    <a:lstStyle/>
                    <a:p>
                      <a:pPr algn="l" fontAlgn="ctr">
                        <a:spcBef>
                          <a:spcPts val="0"/>
                        </a:spcBef>
                        <a:spcAft>
                          <a:spcPts val="0"/>
                        </a:spcAft>
                      </a:pPr>
                      <a:r>
                        <a:rPr lang="en-US" sz="1600" u="none" strike="noStrike" dirty="0">
                          <a:effectLst/>
                        </a:rPr>
                        <a:t>Sites (site collections) per organization</a:t>
                      </a:r>
                      <a:endParaRPr lang="en-US" sz="1600" b="0" i="0" u="none" strike="noStrike" dirty="0">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2 million</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2 million</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2 million</a:t>
                      </a:r>
                      <a:endParaRPr lang="en-US" sz="1600" b="0" i="0" u="none" strike="noStrike">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603336204"/>
                  </a:ext>
                </a:extLst>
              </a:tr>
              <a:tr h="332233">
                <a:tc>
                  <a:txBody>
                    <a:bodyPr/>
                    <a:lstStyle/>
                    <a:p>
                      <a:pPr algn="l" fontAlgn="ctr">
                        <a:spcBef>
                          <a:spcPts val="0"/>
                        </a:spcBef>
                        <a:spcAft>
                          <a:spcPts val="0"/>
                        </a:spcAft>
                      </a:pPr>
                      <a:r>
                        <a:rPr lang="en-US" sz="1600" u="none" strike="noStrike">
                          <a:effectLst/>
                        </a:rPr>
                        <a:t>Number of users</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Up to 300</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a:effectLst/>
                        </a:rPr>
                        <a:t>1- 500,000</a:t>
                      </a:r>
                      <a:endParaRPr lang="en-US" sz="1600" b="0" i="0" u="none" strike="noStrike">
                        <a:effectLst/>
                        <a:latin typeface="Arial" panose="020B0604020202020204" pitchFamily="34" charset="0"/>
                      </a:endParaRPr>
                    </a:p>
                  </a:txBody>
                  <a:tcPr marL="79997" marR="79997" marT="40000" marB="40000" anchor="ctr"/>
                </a:tc>
                <a:tc>
                  <a:txBody>
                    <a:bodyPr/>
                    <a:lstStyle/>
                    <a:p>
                      <a:pPr algn="l" fontAlgn="ctr">
                        <a:spcBef>
                          <a:spcPts val="0"/>
                        </a:spcBef>
                        <a:spcAft>
                          <a:spcPts val="0"/>
                        </a:spcAft>
                      </a:pPr>
                      <a:r>
                        <a:rPr lang="en-US" sz="1600" u="none" strike="noStrike" dirty="0">
                          <a:effectLst/>
                        </a:rPr>
                        <a:t>1- 500,000</a:t>
                      </a:r>
                      <a:endParaRPr lang="en-US" sz="1600" b="0" i="0" u="none" strike="noStrike" dirty="0">
                        <a:effectLst/>
                        <a:latin typeface="Arial" panose="020B0604020202020204" pitchFamily="34" charset="0"/>
                      </a:endParaRPr>
                    </a:p>
                  </a:txBody>
                  <a:tcPr marL="79997" marR="79997" marT="40000" marB="40000" anchor="ctr"/>
                </a:tc>
                <a:extLst>
                  <a:ext uri="{0D108BD9-81ED-4DB2-BD59-A6C34878D82A}">
                    <a16:rowId xmlns:a16="http://schemas.microsoft.com/office/drawing/2014/main" val="2441167160"/>
                  </a:ext>
                </a:extLst>
              </a:tr>
            </a:tbl>
          </a:graphicData>
        </a:graphic>
      </p:graphicFrame>
    </p:spTree>
    <p:extLst>
      <p:ext uri="{BB962C8B-B14F-4D97-AF65-F5344CB8AC3E}">
        <p14:creationId xmlns:p14="http://schemas.microsoft.com/office/powerpoint/2010/main" val="256639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A5D6AD8B1184C85F4BCCC3B48E2F2" ma:contentTypeVersion="9" ma:contentTypeDescription="Create a new document." ma:contentTypeScope="" ma:versionID="bff6ba122571d1287d69c68c3e206eb4">
  <xsd:schema xmlns:xsd="http://www.w3.org/2001/XMLSchema" xmlns:xs="http://www.w3.org/2001/XMLSchema" xmlns:p="http://schemas.microsoft.com/office/2006/metadata/properties" xmlns:ns2="bf164c20-5d4f-4f12-afb4-db451d0aa7cd" targetNamespace="http://schemas.microsoft.com/office/2006/metadata/properties" ma:root="true" ma:fieldsID="b7d1154f2ceef4dd72c0ca3aba73eaf2" ns2:_="">
    <xsd:import namespace="bf164c20-5d4f-4f12-afb4-db451d0aa7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164c20-5d4f-4f12-afb4-db451d0aa7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bf164c20-5d4f-4f12-afb4-db451d0aa7cd"/>
    <ds:schemaRef ds:uri="http://www.w3.org/XML/1998/namespace"/>
  </ds:schemaRefs>
</ds:datastoreItem>
</file>

<file path=customXml/itemProps3.xml><?xml version="1.0" encoding="utf-8"?>
<ds:datastoreItem xmlns:ds="http://schemas.openxmlformats.org/officeDocument/2006/customXml" ds:itemID="{AF0B5701-C4C8-4CDC-83B0-7A4BE088CE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164c20-5d4f-4f12-afb4-db451d0aa7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3687</TotalTime>
  <Words>3990</Words>
  <Application>Microsoft Office PowerPoint</Application>
  <PresentationFormat>Widescreen</PresentationFormat>
  <Paragraphs>390</Paragraphs>
  <Slides>41</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Consolas</vt:lpstr>
      <vt:lpstr>Lucida Console</vt:lpstr>
      <vt:lpstr>Segoe UI</vt:lpstr>
      <vt:lpstr>Segoe UI Light</vt:lpstr>
      <vt:lpstr>Segoe UI Semibold</vt:lpstr>
      <vt:lpstr>Segoe UI Semilight</vt:lpstr>
      <vt:lpstr>Wingdings</vt:lpstr>
      <vt:lpstr>WHITE TEMPLATE</vt:lpstr>
      <vt:lpstr>SOFT BLACK TEMPLATE</vt:lpstr>
      <vt:lpstr>Module 01 : Plan and Configure SharePoint Sites </vt:lpstr>
      <vt:lpstr>Module agenda</vt:lpstr>
      <vt:lpstr>Lesson 1: Overview of SharePoint in Microsoft 365 </vt:lpstr>
      <vt:lpstr>Lesson Introduction</vt:lpstr>
      <vt:lpstr>Overview of SharePoint in Microsoft 365</vt:lpstr>
      <vt:lpstr>SharePoint integration with Microsoft 365</vt:lpstr>
      <vt:lpstr>SharePoint integration with Power Platform (1/2)</vt:lpstr>
      <vt:lpstr>SharePoint integration with Power Platform (2/2)</vt:lpstr>
      <vt:lpstr>SharePoint service description</vt:lpstr>
      <vt:lpstr>SharePoint Administrator in Microsoft 365</vt:lpstr>
      <vt:lpstr>New SharePoint Admin Center (1/2)</vt:lpstr>
      <vt:lpstr>New SharePoint Admin Center (2/2)</vt:lpstr>
      <vt:lpstr>Classic SharePoint Admin Center (1/2)</vt:lpstr>
      <vt:lpstr>Classic SharePoint Admin Center (2/2)</vt:lpstr>
      <vt:lpstr>SharePoint Online Management Shell</vt:lpstr>
      <vt:lpstr>Lesson 2: Configure SharePoint sites</vt:lpstr>
      <vt:lpstr>Lesson Introduction </vt:lpstr>
      <vt:lpstr>Overview of SharePoint sites (1/4) </vt:lpstr>
      <vt:lpstr>Overview of SharePoint sites (2/4) </vt:lpstr>
      <vt:lpstr>Overview of SharePoint sites (3/4) </vt:lpstr>
      <vt:lpstr>Overview of SharePoint sites (4/4) </vt:lpstr>
      <vt:lpstr>Overview of navigation in SharePoint (1/4)</vt:lpstr>
      <vt:lpstr>Overview of navigation in SharePoint (2/4)</vt:lpstr>
      <vt:lpstr>Overview of navigation in SharePoint (3/4) </vt:lpstr>
      <vt:lpstr>Overview of navigation in SharePoint (4/4)</vt:lpstr>
      <vt:lpstr>Overview of SharePoint hub sites</vt:lpstr>
      <vt:lpstr>Create SharePoint sites </vt:lpstr>
      <vt:lpstr>Delete SharePoint sites</vt:lpstr>
      <vt:lpstr>Restore SharePoint sites</vt:lpstr>
      <vt:lpstr>Configure SharePoint hub sites (1/2)</vt:lpstr>
      <vt:lpstr>Configure SharePoint hub sites (2/2)</vt:lpstr>
      <vt:lpstr>Lesson 3: Manage SharePoint sites</vt:lpstr>
      <vt:lpstr>Lesson Introduction  </vt:lpstr>
      <vt:lpstr>Manage site administrators</vt:lpstr>
      <vt:lpstr>Manage site creation</vt:lpstr>
      <vt:lpstr>Manage site storage limits</vt:lpstr>
      <vt:lpstr>Change site addresses</vt:lpstr>
      <vt:lpstr>Modernize the root site</vt:lpstr>
      <vt:lpstr>Connect classic team sites to new Microsoft 365 groups </vt:lpstr>
      <vt:lpstr>Lab: Configure SharePoint sites</vt:lpstr>
      <vt:lpstr>Lab Exercises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Jenny Chen</cp:lastModifiedBy>
  <cp:revision>37</cp:revision>
  <dcterms:created xsi:type="dcterms:W3CDTF">2018-07-31T14:16:34Z</dcterms:created>
  <dcterms:modified xsi:type="dcterms:W3CDTF">2020-07-30T19:54:13Z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0x010100717A5D6AD8B1184C85F4BCCC3B48E2F2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