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32"/>
  </p:notesMasterIdLst>
  <p:handoutMasterIdLst>
    <p:handoutMasterId r:id="rId33"/>
  </p:handoutMasterIdLst>
  <p:sldIdLst>
    <p:sldId id="1720" r:id="rId6"/>
    <p:sldId id="1736" r:id="rId7"/>
    <p:sldId id="1721" r:id="rId8"/>
    <p:sldId id="1731" r:id="rId9"/>
    <p:sldId id="1761" r:id="rId10"/>
    <p:sldId id="1762" r:id="rId11"/>
    <p:sldId id="1763" r:id="rId12"/>
    <p:sldId id="1764" r:id="rId13"/>
    <p:sldId id="1722" r:id="rId14"/>
    <p:sldId id="1760" r:id="rId15"/>
    <p:sldId id="1771" r:id="rId16"/>
    <p:sldId id="1772" r:id="rId17"/>
    <p:sldId id="1773" r:id="rId18"/>
    <p:sldId id="1774" r:id="rId19"/>
    <p:sldId id="1759" r:id="rId20"/>
    <p:sldId id="1732" r:id="rId21"/>
    <p:sldId id="1765" r:id="rId22"/>
    <p:sldId id="1776" r:id="rId23"/>
    <p:sldId id="1766" r:id="rId24"/>
    <p:sldId id="1767" r:id="rId25"/>
    <p:sldId id="1768" r:id="rId26"/>
    <p:sldId id="1769" r:id="rId27"/>
    <p:sldId id="1779" r:id="rId28"/>
    <p:sldId id="1770" r:id="rId29"/>
    <p:sldId id="1780" r:id="rId30"/>
    <p:sldId id="1781" r:id="rId31"/>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Module 02" id="{EC4D24FD-AC95-45C1-812C-DDB9FC6D1119}">
          <p14:sldIdLst>
            <p14:sldId id="1720"/>
            <p14:sldId id="1736"/>
          </p14:sldIdLst>
        </p14:section>
        <p14:section name="Lesson 1" id="{5901DAFB-F5B9-4DF9-8034-012A8749326C}">
          <p14:sldIdLst>
            <p14:sldId id="1721"/>
            <p14:sldId id="1731"/>
            <p14:sldId id="1761"/>
            <p14:sldId id="1762"/>
            <p14:sldId id="1763"/>
            <p14:sldId id="1764"/>
          </p14:sldIdLst>
        </p14:section>
        <p14:section name="Lesson 2" id="{8FBE66B4-255A-4550-86E3-7263A8627224}">
          <p14:sldIdLst>
            <p14:sldId id="1722"/>
            <p14:sldId id="1760"/>
            <p14:sldId id="1771"/>
            <p14:sldId id="1772"/>
            <p14:sldId id="1773"/>
            <p14:sldId id="1774"/>
          </p14:sldIdLst>
        </p14:section>
        <p14:section name="Lesson 3" id="{CD157674-F386-494C-B8A7-8A2E40054F09}">
          <p14:sldIdLst>
            <p14:sldId id="1759"/>
            <p14:sldId id="1732"/>
            <p14:sldId id="1765"/>
            <p14:sldId id="1776"/>
            <p14:sldId id="1766"/>
            <p14:sldId id="1767"/>
            <p14:sldId id="1768"/>
            <p14:sldId id="1769"/>
            <p14:sldId id="1779"/>
            <p14:sldId id="1770"/>
          </p14:sldIdLst>
        </p14:section>
        <p14:section name="Lab" id="{03C42497-94E9-4B02-B441-3E2A081AACBD}">
          <p14:sldIdLst>
            <p14:sldId id="1780"/>
            <p14:sldId id="178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1A1A1A"/>
    <a:srgbClr val="FFFFFF"/>
    <a:srgbClr val="00BCF2"/>
    <a:srgbClr val="40CDF5"/>
    <a:srgbClr val="40587C"/>
    <a:srgbClr val="00B0E3"/>
    <a:srgbClr val="00188F"/>
    <a:srgbClr val="005291"/>
    <a:srgbClr val="BA6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C79528-577B-4D9B-B4E8-1A5FD3B7BC65}" v="64" dt="2020-07-28T20:52:41.5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102" autoAdjust="0"/>
    <p:restoredTop sz="74028" autoAdjust="0"/>
  </p:normalViewPr>
  <p:slideViewPr>
    <p:cSldViewPr snapToGrid="0">
      <p:cViewPr>
        <p:scale>
          <a:sx n="66" d="100"/>
          <a:sy n="66" d="100"/>
        </p:scale>
        <p:origin x="561" y="1146"/>
      </p:cViewPr>
      <p:guideLst/>
    </p:cSldViewPr>
  </p:slideViewPr>
  <p:outlineViewPr>
    <p:cViewPr>
      <p:scale>
        <a:sx n="33" d="100"/>
        <a:sy n="33" d="100"/>
      </p:scale>
      <p:origin x="0" y="-4498"/>
    </p:cViewPr>
  </p:outlineViewPr>
  <p:notesTextViewPr>
    <p:cViewPr>
      <p:scale>
        <a:sx n="3" d="2"/>
        <a:sy n="3" d="2"/>
      </p:scale>
      <p:origin x="0" y="0"/>
    </p:cViewPr>
  </p:notesTextViewPr>
  <p:sorterViewPr>
    <p:cViewPr>
      <p:scale>
        <a:sx n="75" d="100"/>
        <a:sy n="75" d="100"/>
      </p:scale>
      <p:origin x="0" y="-3375"/>
    </p:cViewPr>
  </p:sorterViewPr>
  <p:notesViewPr>
    <p:cSldViewPr snapToGrid="0" showGuides="1">
      <p:cViewPr varScale="1">
        <p:scale>
          <a:sx n="84" d="100"/>
          <a:sy n="84" d="100"/>
        </p:scale>
        <p:origin x="2934"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microsoft.com/office/2016/11/relationships/changesInfo" Target="changesInfos/changesInfo1.xml"/><Relationship Id="rId21" Type="http://schemas.openxmlformats.org/officeDocument/2006/relationships/slide" Target="slides/slide16.xml"/><Relationship Id="rId34"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nny Chen" userId="3fd3e1b3-2829-4b83-a999-09ceb7240592" providerId="ADAL" clId="{A9BADD60-FCF0-4C82-9A41-E58DD7B7C6A1}"/>
    <pc:docChg chg="addSld delSld modSld sldOrd modSection">
      <pc:chgData name="Jenny Chen" userId="3fd3e1b3-2829-4b83-a999-09ceb7240592" providerId="ADAL" clId="{A9BADD60-FCF0-4C82-9A41-E58DD7B7C6A1}" dt="2019-01-24T19:54:43.718" v="33"/>
      <pc:docMkLst>
        <pc:docMk/>
      </pc:docMkLst>
      <pc:sldChg chg="modSp">
        <pc:chgData name="Jenny Chen" userId="3fd3e1b3-2829-4b83-a999-09ceb7240592" providerId="ADAL" clId="{A9BADD60-FCF0-4C82-9A41-E58DD7B7C6A1}" dt="2019-01-24T19:32:11.906" v="0"/>
        <pc:sldMkLst>
          <pc:docMk/>
          <pc:sldMk cId="546707467" sldId="1720"/>
        </pc:sldMkLst>
        <pc:spChg chg="mod">
          <ac:chgData name="Jenny Chen" userId="3fd3e1b3-2829-4b83-a999-09ceb7240592" providerId="ADAL" clId="{A9BADD60-FCF0-4C82-9A41-E58DD7B7C6A1}" dt="2019-01-24T19:32:11.906" v="0"/>
          <ac:spMkLst>
            <pc:docMk/>
            <pc:sldMk cId="546707467" sldId="1720"/>
            <ac:spMk id="2" creationId="{00000000-0000-0000-0000-000000000000}"/>
          </ac:spMkLst>
        </pc:spChg>
      </pc:sldChg>
      <pc:sldChg chg="modSp">
        <pc:chgData name="Jenny Chen" userId="3fd3e1b3-2829-4b83-a999-09ceb7240592" providerId="ADAL" clId="{A9BADD60-FCF0-4C82-9A41-E58DD7B7C6A1}" dt="2019-01-24T19:32:27.176" v="5" actId="20577"/>
        <pc:sldMkLst>
          <pc:docMk/>
          <pc:sldMk cId="2698537591" sldId="1721"/>
        </pc:sldMkLst>
        <pc:spChg chg="mod">
          <ac:chgData name="Jenny Chen" userId="3fd3e1b3-2829-4b83-a999-09ceb7240592" providerId="ADAL" clId="{A9BADD60-FCF0-4C82-9A41-E58DD7B7C6A1}" dt="2019-01-24T19:32:27.176" v="5" actId="20577"/>
          <ac:spMkLst>
            <pc:docMk/>
            <pc:sldMk cId="2698537591" sldId="1721"/>
            <ac:spMk id="2" creationId="{00000000-0000-0000-0000-000000000000}"/>
          </ac:spMkLst>
        </pc:spChg>
      </pc:sldChg>
      <pc:sldChg chg="modSp ord">
        <pc:chgData name="Jenny Chen" userId="3fd3e1b3-2829-4b83-a999-09ceb7240592" providerId="ADAL" clId="{A9BADD60-FCF0-4C82-9A41-E58DD7B7C6A1}" dt="2019-01-24T19:33:29.470" v="12"/>
        <pc:sldMkLst>
          <pc:docMk/>
          <pc:sldMk cId="1711597888" sldId="1722"/>
        </pc:sldMkLst>
        <pc:spChg chg="mod">
          <ac:chgData name="Jenny Chen" userId="3fd3e1b3-2829-4b83-a999-09ceb7240592" providerId="ADAL" clId="{A9BADD60-FCF0-4C82-9A41-E58DD7B7C6A1}" dt="2019-01-24T19:32:38.057" v="7" actId="20577"/>
          <ac:spMkLst>
            <pc:docMk/>
            <pc:sldMk cId="1711597888" sldId="1722"/>
            <ac:spMk id="2" creationId="{00000000-0000-0000-0000-000000000000}"/>
          </ac:spMkLst>
        </pc:spChg>
      </pc:sldChg>
      <pc:sldChg chg="modSp">
        <pc:chgData name="Jenny Chen" userId="3fd3e1b3-2829-4b83-a999-09ceb7240592" providerId="ADAL" clId="{A9BADD60-FCF0-4C82-9A41-E58DD7B7C6A1}" dt="2019-01-24T19:53:05.179" v="31"/>
        <pc:sldMkLst>
          <pc:docMk/>
          <pc:sldMk cId="2906060374" sldId="1731"/>
        </pc:sldMkLst>
        <pc:spChg chg="mod">
          <ac:chgData name="Jenny Chen" userId="3fd3e1b3-2829-4b83-a999-09ceb7240592" providerId="ADAL" clId="{A9BADD60-FCF0-4C82-9A41-E58DD7B7C6A1}" dt="2019-01-24T19:53:05.179" v="31"/>
          <ac:spMkLst>
            <pc:docMk/>
            <pc:sldMk cId="2906060374" sldId="1731"/>
            <ac:spMk id="6" creationId="{00000000-0000-0000-0000-000000000000}"/>
          </ac:spMkLst>
        </pc:spChg>
      </pc:sldChg>
      <pc:sldChg chg="modSp ord">
        <pc:chgData name="Jenny Chen" userId="3fd3e1b3-2829-4b83-a999-09ceb7240592" providerId="ADAL" clId="{A9BADD60-FCF0-4C82-9A41-E58DD7B7C6A1}" dt="2019-01-24T19:53:47.237" v="32"/>
        <pc:sldMkLst>
          <pc:docMk/>
          <pc:sldMk cId="2936289883" sldId="1732"/>
        </pc:sldMkLst>
        <pc:spChg chg="mod">
          <ac:chgData name="Jenny Chen" userId="3fd3e1b3-2829-4b83-a999-09ceb7240592" providerId="ADAL" clId="{A9BADD60-FCF0-4C82-9A41-E58DD7B7C6A1}" dt="2019-01-24T19:53:47.237" v="32"/>
          <ac:spMkLst>
            <pc:docMk/>
            <pc:sldMk cId="2936289883" sldId="1732"/>
            <ac:spMk id="6" creationId="{00000000-0000-0000-0000-000000000000}"/>
          </ac:spMkLst>
        </pc:spChg>
      </pc:sldChg>
      <pc:sldChg chg="modSp">
        <pc:chgData name="Jenny Chen" userId="3fd3e1b3-2829-4b83-a999-09ceb7240592" providerId="ADAL" clId="{A9BADD60-FCF0-4C82-9A41-E58DD7B7C6A1}" dt="2019-01-24T19:32:21.150" v="3"/>
        <pc:sldMkLst>
          <pc:docMk/>
          <pc:sldMk cId="1622630864" sldId="1736"/>
        </pc:sldMkLst>
        <pc:spChg chg="mod">
          <ac:chgData name="Jenny Chen" userId="3fd3e1b3-2829-4b83-a999-09ceb7240592" providerId="ADAL" clId="{A9BADD60-FCF0-4C82-9A41-E58DD7B7C6A1}" dt="2019-01-24T19:32:21.150" v="3"/>
          <ac:spMkLst>
            <pc:docMk/>
            <pc:sldMk cId="1622630864" sldId="1736"/>
            <ac:spMk id="6" creationId="{00000000-0000-0000-0000-000000000000}"/>
          </ac:spMkLst>
        </pc:spChg>
      </pc:sldChg>
      <pc:sldChg chg="del">
        <pc:chgData name="Jenny Chen" userId="3fd3e1b3-2829-4b83-a999-09ceb7240592" providerId="ADAL" clId="{A9BADD60-FCF0-4C82-9A41-E58DD7B7C6A1}" dt="2019-01-24T19:52:23.905" v="13" actId="2696"/>
        <pc:sldMkLst>
          <pc:docMk/>
          <pc:sldMk cId="15661966" sldId="1747"/>
        </pc:sldMkLst>
      </pc:sldChg>
      <pc:sldChg chg="del">
        <pc:chgData name="Jenny Chen" userId="3fd3e1b3-2829-4b83-a999-09ceb7240592" providerId="ADAL" clId="{A9BADD60-FCF0-4C82-9A41-E58DD7B7C6A1}" dt="2019-01-24T19:52:23.921" v="14" actId="2696"/>
        <pc:sldMkLst>
          <pc:docMk/>
          <pc:sldMk cId="3765508992" sldId="1748"/>
        </pc:sldMkLst>
      </pc:sldChg>
      <pc:sldChg chg="del">
        <pc:chgData name="Jenny Chen" userId="3fd3e1b3-2829-4b83-a999-09ceb7240592" providerId="ADAL" clId="{A9BADD60-FCF0-4C82-9A41-E58DD7B7C6A1}" dt="2019-01-24T19:52:23.990" v="15" actId="2696"/>
        <pc:sldMkLst>
          <pc:docMk/>
          <pc:sldMk cId="2486530719" sldId="1749"/>
        </pc:sldMkLst>
      </pc:sldChg>
      <pc:sldChg chg="del">
        <pc:chgData name="Jenny Chen" userId="3fd3e1b3-2829-4b83-a999-09ceb7240592" providerId="ADAL" clId="{A9BADD60-FCF0-4C82-9A41-E58DD7B7C6A1}" dt="2019-01-24T19:52:24.068" v="16" actId="2696"/>
        <pc:sldMkLst>
          <pc:docMk/>
          <pc:sldMk cId="2477501176" sldId="1750"/>
        </pc:sldMkLst>
      </pc:sldChg>
      <pc:sldChg chg="del">
        <pc:chgData name="Jenny Chen" userId="3fd3e1b3-2829-4b83-a999-09ceb7240592" providerId="ADAL" clId="{A9BADD60-FCF0-4C82-9A41-E58DD7B7C6A1}" dt="2019-01-24T19:52:24.221" v="17" actId="2696"/>
        <pc:sldMkLst>
          <pc:docMk/>
          <pc:sldMk cId="2406898289" sldId="1751"/>
        </pc:sldMkLst>
      </pc:sldChg>
      <pc:sldChg chg="del">
        <pc:chgData name="Jenny Chen" userId="3fd3e1b3-2829-4b83-a999-09ceb7240592" providerId="ADAL" clId="{A9BADD60-FCF0-4C82-9A41-E58DD7B7C6A1}" dt="2019-01-24T19:52:24.237" v="18" actId="2696"/>
        <pc:sldMkLst>
          <pc:docMk/>
          <pc:sldMk cId="3338637248" sldId="1752"/>
        </pc:sldMkLst>
      </pc:sldChg>
      <pc:sldChg chg="del ord">
        <pc:chgData name="Jenny Chen" userId="3fd3e1b3-2829-4b83-a999-09ceb7240592" providerId="ADAL" clId="{A9BADD60-FCF0-4C82-9A41-E58DD7B7C6A1}" dt="2019-01-24T19:52:29.374" v="19" actId="2696"/>
        <pc:sldMkLst>
          <pc:docMk/>
          <pc:sldMk cId="3085124794" sldId="1753"/>
        </pc:sldMkLst>
      </pc:sldChg>
      <pc:sldChg chg="del ord">
        <pc:chgData name="Jenny Chen" userId="3fd3e1b3-2829-4b83-a999-09ceb7240592" providerId="ADAL" clId="{A9BADD60-FCF0-4C82-9A41-E58DD7B7C6A1}" dt="2019-01-24T19:52:29.443" v="20" actId="2696"/>
        <pc:sldMkLst>
          <pc:docMk/>
          <pc:sldMk cId="2338033121" sldId="1754"/>
        </pc:sldMkLst>
      </pc:sldChg>
      <pc:sldChg chg="del ord">
        <pc:chgData name="Jenny Chen" userId="3fd3e1b3-2829-4b83-a999-09ceb7240592" providerId="ADAL" clId="{A9BADD60-FCF0-4C82-9A41-E58DD7B7C6A1}" dt="2019-01-24T19:52:29.528" v="21" actId="2696"/>
        <pc:sldMkLst>
          <pc:docMk/>
          <pc:sldMk cId="247884645" sldId="1755"/>
        </pc:sldMkLst>
      </pc:sldChg>
      <pc:sldChg chg="del ord">
        <pc:chgData name="Jenny Chen" userId="3fd3e1b3-2829-4b83-a999-09ceb7240592" providerId="ADAL" clId="{A9BADD60-FCF0-4C82-9A41-E58DD7B7C6A1}" dt="2019-01-24T19:52:29.590" v="22" actId="2696"/>
        <pc:sldMkLst>
          <pc:docMk/>
          <pc:sldMk cId="3991507501" sldId="1756"/>
        </pc:sldMkLst>
      </pc:sldChg>
      <pc:sldChg chg="del ord">
        <pc:chgData name="Jenny Chen" userId="3fd3e1b3-2829-4b83-a999-09ceb7240592" providerId="ADAL" clId="{A9BADD60-FCF0-4C82-9A41-E58DD7B7C6A1}" dt="2019-01-24T19:52:29.659" v="23" actId="2696"/>
        <pc:sldMkLst>
          <pc:docMk/>
          <pc:sldMk cId="4215065659" sldId="1757"/>
        </pc:sldMkLst>
      </pc:sldChg>
      <pc:sldChg chg="del ord">
        <pc:chgData name="Jenny Chen" userId="3fd3e1b3-2829-4b83-a999-09ceb7240592" providerId="ADAL" clId="{A9BADD60-FCF0-4C82-9A41-E58DD7B7C6A1}" dt="2019-01-24T19:52:29.675" v="24" actId="2696"/>
        <pc:sldMkLst>
          <pc:docMk/>
          <pc:sldMk cId="84649887" sldId="1758"/>
        </pc:sldMkLst>
      </pc:sldChg>
      <pc:sldChg chg="modSp add">
        <pc:chgData name="Jenny Chen" userId="3fd3e1b3-2829-4b83-a999-09ceb7240592" providerId="ADAL" clId="{A9BADD60-FCF0-4C82-9A41-E58DD7B7C6A1}" dt="2019-01-24T19:33:05.706" v="11" actId="20577"/>
        <pc:sldMkLst>
          <pc:docMk/>
          <pc:sldMk cId="209679689" sldId="1759"/>
        </pc:sldMkLst>
        <pc:spChg chg="mod">
          <ac:chgData name="Jenny Chen" userId="3fd3e1b3-2829-4b83-a999-09ceb7240592" providerId="ADAL" clId="{A9BADD60-FCF0-4C82-9A41-E58DD7B7C6A1}" dt="2019-01-24T19:33:05.706" v="11" actId="20577"/>
          <ac:spMkLst>
            <pc:docMk/>
            <pc:sldMk cId="209679689" sldId="1759"/>
            <ac:spMk id="2" creationId="{00000000-0000-0000-0000-000000000000}"/>
          </ac:spMkLst>
        </pc:spChg>
      </pc:sldChg>
      <pc:sldChg chg="modSp add">
        <pc:chgData name="Jenny Chen" userId="3fd3e1b3-2829-4b83-a999-09ceb7240592" providerId="ADAL" clId="{A9BADD60-FCF0-4C82-9A41-E58DD7B7C6A1}" dt="2019-01-24T19:54:43.718" v="33"/>
        <pc:sldMkLst>
          <pc:docMk/>
          <pc:sldMk cId="1850130233" sldId="1760"/>
        </pc:sldMkLst>
        <pc:spChg chg="mod">
          <ac:chgData name="Jenny Chen" userId="3fd3e1b3-2829-4b83-a999-09ceb7240592" providerId="ADAL" clId="{A9BADD60-FCF0-4C82-9A41-E58DD7B7C6A1}" dt="2019-01-24T19:54:43.718" v="33"/>
          <ac:spMkLst>
            <pc:docMk/>
            <pc:sldMk cId="1850130233" sldId="1760"/>
            <ac:spMk id="6" creationId="{00000000-0000-0000-0000-000000000000}"/>
          </ac:spMkLst>
        </pc:spChg>
      </pc:sldChg>
      <pc:sldChg chg="add del">
        <pc:chgData name="Jenny Chen" userId="3fd3e1b3-2829-4b83-a999-09ceb7240592" providerId="ADAL" clId="{A9BADD60-FCF0-4C82-9A41-E58DD7B7C6A1}" dt="2019-01-24T19:52:33.974" v="25" actId="2696"/>
        <pc:sldMkLst>
          <pc:docMk/>
          <pc:sldMk cId="247176505" sldId="1761"/>
        </pc:sldMkLst>
      </pc:sldChg>
      <pc:sldChg chg="add del">
        <pc:chgData name="Jenny Chen" userId="3fd3e1b3-2829-4b83-a999-09ceb7240592" providerId="ADAL" clId="{A9BADD60-FCF0-4C82-9A41-E58DD7B7C6A1}" dt="2019-01-24T19:52:34.043" v="26" actId="2696"/>
        <pc:sldMkLst>
          <pc:docMk/>
          <pc:sldMk cId="3165174860" sldId="1762"/>
        </pc:sldMkLst>
      </pc:sldChg>
      <pc:sldChg chg="add del">
        <pc:chgData name="Jenny Chen" userId="3fd3e1b3-2829-4b83-a999-09ceb7240592" providerId="ADAL" clId="{A9BADD60-FCF0-4C82-9A41-E58DD7B7C6A1}" dt="2019-01-24T19:52:34.122" v="27" actId="2696"/>
        <pc:sldMkLst>
          <pc:docMk/>
          <pc:sldMk cId="3343266851" sldId="1763"/>
        </pc:sldMkLst>
      </pc:sldChg>
      <pc:sldChg chg="add del">
        <pc:chgData name="Jenny Chen" userId="3fd3e1b3-2829-4b83-a999-09ceb7240592" providerId="ADAL" clId="{A9BADD60-FCF0-4C82-9A41-E58DD7B7C6A1}" dt="2019-01-24T19:52:34.175" v="28" actId="2696"/>
        <pc:sldMkLst>
          <pc:docMk/>
          <pc:sldMk cId="2839583301" sldId="1764"/>
        </pc:sldMkLst>
      </pc:sldChg>
      <pc:sldChg chg="add del">
        <pc:chgData name="Jenny Chen" userId="3fd3e1b3-2829-4b83-a999-09ceb7240592" providerId="ADAL" clId="{A9BADD60-FCF0-4C82-9A41-E58DD7B7C6A1}" dt="2019-01-24T19:52:34.260" v="29" actId="2696"/>
        <pc:sldMkLst>
          <pc:docMk/>
          <pc:sldMk cId="3213797302" sldId="1765"/>
        </pc:sldMkLst>
      </pc:sldChg>
      <pc:sldChg chg="add del">
        <pc:chgData name="Jenny Chen" userId="3fd3e1b3-2829-4b83-a999-09ceb7240592" providerId="ADAL" clId="{A9BADD60-FCF0-4C82-9A41-E58DD7B7C6A1}" dt="2019-01-24T19:52:34.322" v="30" actId="2696"/>
        <pc:sldMkLst>
          <pc:docMk/>
          <pc:sldMk cId="364413241" sldId="1766"/>
        </pc:sldMkLst>
      </pc:sldChg>
    </pc:docChg>
  </pc:docChgLst>
  <pc:docChgLst>
    <pc:chgData name="Jenny Chen" userId="3fd3e1b3-2829-4b83-a999-09ceb7240592" providerId="ADAL" clId="{23A387CA-F0E2-4ACE-A33F-2B5626D64C48}"/>
    <pc:docChg chg="undo custSel addSld delSld modSld sldOrd modSection">
      <pc:chgData name="Jenny Chen" userId="3fd3e1b3-2829-4b83-a999-09ceb7240592" providerId="ADAL" clId="{23A387CA-F0E2-4ACE-A33F-2B5626D64C48}" dt="2019-01-28T02:52:15.262" v="423" actId="1076"/>
      <pc:docMkLst>
        <pc:docMk/>
      </pc:docMkLst>
      <pc:sldChg chg="modSp">
        <pc:chgData name="Jenny Chen" userId="3fd3e1b3-2829-4b83-a999-09ceb7240592" providerId="ADAL" clId="{23A387CA-F0E2-4ACE-A33F-2B5626D64C48}" dt="2019-01-25T09:30:39.806" v="5" actId="1076"/>
        <pc:sldMkLst>
          <pc:docMk/>
          <pc:sldMk cId="546707467" sldId="1720"/>
        </pc:sldMkLst>
        <pc:spChg chg="mod">
          <ac:chgData name="Jenny Chen" userId="3fd3e1b3-2829-4b83-a999-09ceb7240592" providerId="ADAL" clId="{23A387CA-F0E2-4ACE-A33F-2B5626D64C48}" dt="2019-01-25T09:30:39.806" v="5" actId="1076"/>
          <ac:spMkLst>
            <pc:docMk/>
            <pc:sldMk cId="546707467" sldId="1720"/>
            <ac:spMk id="2" creationId="{00000000-0000-0000-0000-000000000000}"/>
          </ac:spMkLst>
        </pc:spChg>
      </pc:sldChg>
      <pc:sldChg chg="modSp">
        <pc:chgData name="Jenny Chen" userId="3fd3e1b3-2829-4b83-a999-09ceb7240592" providerId="ADAL" clId="{23A387CA-F0E2-4ACE-A33F-2B5626D64C48}" dt="2019-01-25T09:30:58.285" v="10" actId="20577"/>
        <pc:sldMkLst>
          <pc:docMk/>
          <pc:sldMk cId="2698537591" sldId="1721"/>
        </pc:sldMkLst>
        <pc:spChg chg="mod">
          <ac:chgData name="Jenny Chen" userId="3fd3e1b3-2829-4b83-a999-09ceb7240592" providerId="ADAL" clId="{23A387CA-F0E2-4ACE-A33F-2B5626D64C48}" dt="2019-01-25T09:30:58.285" v="10" actId="20577"/>
          <ac:spMkLst>
            <pc:docMk/>
            <pc:sldMk cId="2698537591" sldId="1721"/>
            <ac:spMk id="2" creationId="{00000000-0000-0000-0000-000000000000}"/>
          </ac:spMkLst>
        </pc:spChg>
      </pc:sldChg>
      <pc:sldChg chg="modSp">
        <pc:chgData name="Jenny Chen" userId="3fd3e1b3-2829-4b83-a999-09ceb7240592" providerId="ADAL" clId="{23A387CA-F0E2-4ACE-A33F-2B5626D64C48}" dt="2019-01-25T09:31:05.819" v="12" actId="20577"/>
        <pc:sldMkLst>
          <pc:docMk/>
          <pc:sldMk cId="1711597888" sldId="1722"/>
        </pc:sldMkLst>
        <pc:spChg chg="mod">
          <ac:chgData name="Jenny Chen" userId="3fd3e1b3-2829-4b83-a999-09ceb7240592" providerId="ADAL" clId="{23A387CA-F0E2-4ACE-A33F-2B5626D64C48}" dt="2019-01-25T09:31:05.819" v="12" actId="20577"/>
          <ac:spMkLst>
            <pc:docMk/>
            <pc:sldMk cId="1711597888" sldId="1722"/>
            <ac:spMk id="2" creationId="{00000000-0000-0000-0000-000000000000}"/>
          </ac:spMkLst>
        </pc:spChg>
      </pc:sldChg>
      <pc:sldChg chg="modSp">
        <pc:chgData name="Jenny Chen" userId="3fd3e1b3-2829-4b83-a999-09ceb7240592" providerId="ADAL" clId="{23A387CA-F0E2-4ACE-A33F-2B5626D64C48}" dt="2019-01-28T01:14:14.366" v="16"/>
        <pc:sldMkLst>
          <pc:docMk/>
          <pc:sldMk cId="2906060374" sldId="1731"/>
        </pc:sldMkLst>
        <pc:spChg chg="mod">
          <ac:chgData name="Jenny Chen" userId="3fd3e1b3-2829-4b83-a999-09ceb7240592" providerId="ADAL" clId="{23A387CA-F0E2-4ACE-A33F-2B5626D64C48}" dt="2019-01-28T01:14:14.366" v="16"/>
          <ac:spMkLst>
            <pc:docMk/>
            <pc:sldMk cId="2906060374" sldId="1731"/>
            <ac:spMk id="6" creationId="{00000000-0000-0000-0000-000000000000}"/>
          </ac:spMkLst>
        </pc:spChg>
      </pc:sldChg>
      <pc:sldChg chg="modSp ord">
        <pc:chgData name="Jenny Chen" userId="3fd3e1b3-2829-4b83-a999-09ceb7240592" providerId="ADAL" clId="{23A387CA-F0E2-4ACE-A33F-2B5626D64C48}" dt="2019-01-28T01:41:00.303" v="113"/>
        <pc:sldMkLst>
          <pc:docMk/>
          <pc:sldMk cId="2936289883" sldId="1732"/>
        </pc:sldMkLst>
        <pc:spChg chg="mod">
          <ac:chgData name="Jenny Chen" userId="3fd3e1b3-2829-4b83-a999-09ceb7240592" providerId="ADAL" clId="{23A387CA-F0E2-4ACE-A33F-2B5626D64C48}" dt="2019-01-28T01:18:33.099" v="18"/>
          <ac:spMkLst>
            <pc:docMk/>
            <pc:sldMk cId="2936289883" sldId="1732"/>
            <ac:spMk id="6" creationId="{00000000-0000-0000-0000-000000000000}"/>
          </ac:spMkLst>
        </pc:spChg>
      </pc:sldChg>
      <pc:sldChg chg="modSp">
        <pc:chgData name="Jenny Chen" userId="3fd3e1b3-2829-4b83-a999-09ceb7240592" providerId="ADAL" clId="{23A387CA-F0E2-4ACE-A33F-2B5626D64C48}" dt="2019-01-25T09:30:49.390" v="8"/>
        <pc:sldMkLst>
          <pc:docMk/>
          <pc:sldMk cId="1622630864" sldId="1736"/>
        </pc:sldMkLst>
        <pc:spChg chg="mod">
          <ac:chgData name="Jenny Chen" userId="3fd3e1b3-2829-4b83-a999-09ceb7240592" providerId="ADAL" clId="{23A387CA-F0E2-4ACE-A33F-2B5626D64C48}" dt="2019-01-25T09:30:49.390" v="8"/>
          <ac:spMkLst>
            <pc:docMk/>
            <pc:sldMk cId="1622630864" sldId="1736"/>
            <ac:spMk id="6" creationId="{00000000-0000-0000-0000-000000000000}"/>
          </ac:spMkLst>
        </pc:spChg>
      </pc:sldChg>
      <pc:sldChg chg="modSp">
        <pc:chgData name="Jenny Chen" userId="3fd3e1b3-2829-4b83-a999-09ceb7240592" providerId="ADAL" clId="{23A387CA-F0E2-4ACE-A33F-2B5626D64C48}" dt="2019-01-25T09:31:17.438" v="14" actId="20577"/>
        <pc:sldMkLst>
          <pc:docMk/>
          <pc:sldMk cId="209679689" sldId="1759"/>
        </pc:sldMkLst>
        <pc:spChg chg="mod">
          <ac:chgData name="Jenny Chen" userId="3fd3e1b3-2829-4b83-a999-09ceb7240592" providerId="ADAL" clId="{23A387CA-F0E2-4ACE-A33F-2B5626D64C48}" dt="2019-01-25T09:31:17.438" v="14" actId="20577"/>
          <ac:spMkLst>
            <pc:docMk/>
            <pc:sldMk cId="209679689" sldId="1759"/>
            <ac:spMk id="2" creationId="{00000000-0000-0000-0000-000000000000}"/>
          </ac:spMkLst>
        </pc:spChg>
      </pc:sldChg>
      <pc:sldChg chg="modSp ord">
        <pc:chgData name="Jenny Chen" userId="3fd3e1b3-2829-4b83-a999-09ceb7240592" providerId="ADAL" clId="{23A387CA-F0E2-4ACE-A33F-2B5626D64C48}" dt="2019-01-28T02:04:10.896" v="166" actId="20577"/>
        <pc:sldMkLst>
          <pc:docMk/>
          <pc:sldMk cId="1850130233" sldId="1760"/>
        </pc:sldMkLst>
        <pc:spChg chg="mod">
          <ac:chgData name="Jenny Chen" userId="3fd3e1b3-2829-4b83-a999-09ceb7240592" providerId="ADAL" clId="{23A387CA-F0E2-4ACE-A33F-2B5626D64C48}" dt="2019-01-28T02:04:10.896" v="166" actId="20577"/>
          <ac:spMkLst>
            <pc:docMk/>
            <pc:sldMk cId="1850130233" sldId="1760"/>
            <ac:spMk id="6" creationId="{00000000-0000-0000-0000-000000000000}"/>
          </ac:spMkLst>
        </pc:spChg>
      </pc:sldChg>
      <pc:sldChg chg="modSp add">
        <pc:chgData name="Jenny Chen" userId="3fd3e1b3-2829-4b83-a999-09ceb7240592" providerId="ADAL" clId="{23A387CA-F0E2-4ACE-A33F-2B5626D64C48}" dt="2019-01-28T01:26:07.574" v="36" actId="948"/>
        <pc:sldMkLst>
          <pc:docMk/>
          <pc:sldMk cId="3025963726" sldId="1761"/>
        </pc:sldMkLst>
        <pc:spChg chg="mod">
          <ac:chgData name="Jenny Chen" userId="3fd3e1b3-2829-4b83-a999-09ceb7240592" providerId="ADAL" clId="{23A387CA-F0E2-4ACE-A33F-2B5626D64C48}" dt="2019-01-28T01:26:07.574" v="36" actId="948"/>
          <ac:spMkLst>
            <pc:docMk/>
            <pc:sldMk cId="3025963726" sldId="1761"/>
            <ac:spMk id="6" creationId="{00000000-0000-0000-0000-000000000000}"/>
          </ac:spMkLst>
        </pc:spChg>
        <pc:spChg chg="mod">
          <ac:chgData name="Jenny Chen" userId="3fd3e1b3-2829-4b83-a999-09ceb7240592" providerId="ADAL" clId="{23A387CA-F0E2-4ACE-A33F-2B5626D64C48}" dt="2019-01-28T01:21:03.597" v="24"/>
          <ac:spMkLst>
            <pc:docMk/>
            <pc:sldMk cId="3025963726" sldId="1761"/>
            <ac:spMk id="17" creationId="{00000000-0000-0000-0000-000000000000}"/>
          </ac:spMkLst>
        </pc:spChg>
      </pc:sldChg>
      <pc:sldChg chg="addSp modSp add">
        <pc:chgData name="Jenny Chen" userId="3fd3e1b3-2829-4b83-a999-09ceb7240592" providerId="ADAL" clId="{23A387CA-F0E2-4ACE-A33F-2B5626D64C48}" dt="2019-01-28T01:29:43.118" v="46" actId="1076"/>
        <pc:sldMkLst>
          <pc:docMk/>
          <pc:sldMk cId="832430074" sldId="1762"/>
        </pc:sldMkLst>
        <pc:spChg chg="add mod">
          <ac:chgData name="Jenny Chen" userId="3fd3e1b3-2829-4b83-a999-09ceb7240592" providerId="ADAL" clId="{23A387CA-F0E2-4ACE-A33F-2B5626D64C48}" dt="2019-01-28T01:29:43.118" v="46" actId="1076"/>
          <ac:spMkLst>
            <pc:docMk/>
            <pc:sldMk cId="832430074" sldId="1762"/>
            <ac:spMk id="4" creationId="{0E995B4F-FD10-4DE6-ACB9-167E2452CFCC}"/>
          </ac:spMkLst>
        </pc:spChg>
        <pc:spChg chg="mod">
          <ac:chgData name="Jenny Chen" userId="3fd3e1b3-2829-4b83-a999-09ceb7240592" providerId="ADAL" clId="{23A387CA-F0E2-4ACE-A33F-2B5626D64C48}" dt="2019-01-28T01:29:43.118" v="46" actId="1076"/>
          <ac:spMkLst>
            <pc:docMk/>
            <pc:sldMk cId="832430074" sldId="1762"/>
            <ac:spMk id="6" creationId="{00000000-0000-0000-0000-000000000000}"/>
          </ac:spMkLst>
        </pc:spChg>
        <pc:spChg chg="mod">
          <ac:chgData name="Jenny Chen" userId="3fd3e1b3-2829-4b83-a999-09ceb7240592" providerId="ADAL" clId="{23A387CA-F0E2-4ACE-A33F-2B5626D64C48}" dt="2019-01-28T01:21:09.678" v="26"/>
          <ac:spMkLst>
            <pc:docMk/>
            <pc:sldMk cId="832430074" sldId="1762"/>
            <ac:spMk id="17" creationId="{00000000-0000-0000-0000-000000000000}"/>
          </ac:spMkLst>
        </pc:spChg>
      </pc:sldChg>
      <pc:sldChg chg="addSp delSp modSp add">
        <pc:chgData name="Jenny Chen" userId="3fd3e1b3-2829-4b83-a999-09ceb7240592" providerId="ADAL" clId="{23A387CA-F0E2-4ACE-A33F-2B5626D64C48}" dt="2019-01-28T01:32:04.819" v="75" actId="2062"/>
        <pc:sldMkLst>
          <pc:docMk/>
          <pc:sldMk cId="209682236" sldId="1763"/>
        </pc:sldMkLst>
        <pc:spChg chg="add del mod">
          <ac:chgData name="Jenny Chen" userId="3fd3e1b3-2829-4b83-a999-09ceb7240592" providerId="ADAL" clId="{23A387CA-F0E2-4ACE-A33F-2B5626D64C48}" dt="2019-01-28T01:30:25.766" v="48" actId="478"/>
          <ac:spMkLst>
            <pc:docMk/>
            <pc:sldMk cId="209682236" sldId="1763"/>
            <ac:spMk id="3" creationId="{147E7676-53D2-4359-BC00-6F31D7101CCC}"/>
          </ac:spMkLst>
        </pc:spChg>
        <pc:spChg chg="del mod">
          <ac:chgData name="Jenny Chen" userId="3fd3e1b3-2829-4b83-a999-09ceb7240592" providerId="ADAL" clId="{23A387CA-F0E2-4ACE-A33F-2B5626D64C48}" dt="2019-01-28T01:30:24.392" v="47" actId="478"/>
          <ac:spMkLst>
            <pc:docMk/>
            <pc:sldMk cId="209682236" sldId="1763"/>
            <ac:spMk id="6" creationId="{00000000-0000-0000-0000-000000000000}"/>
          </ac:spMkLst>
        </pc:spChg>
        <pc:spChg chg="mod">
          <ac:chgData name="Jenny Chen" userId="3fd3e1b3-2829-4b83-a999-09ceb7240592" providerId="ADAL" clId="{23A387CA-F0E2-4ACE-A33F-2B5626D64C48}" dt="2019-01-28T01:21:14.874" v="28"/>
          <ac:spMkLst>
            <pc:docMk/>
            <pc:sldMk cId="209682236" sldId="1763"/>
            <ac:spMk id="17" creationId="{00000000-0000-0000-0000-000000000000}"/>
          </ac:spMkLst>
        </pc:spChg>
        <pc:graphicFrameChg chg="add mod modGraphic">
          <ac:chgData name="Jenny Chen" userId="3fd3e1b3-2829-4b83-a999-09ceb7240592" providerId="ADAL" clId="{23A387CA-F0E2-4ACE-A33F-2B5626D64C48}" dt="2019-01-28T01:32:04.819" v="75" actId="2062"/>
          <ac:graphicFrameMkLst>
            <pc:docMk/>
            <pc:sldMk cId="209682236" sldId="1763"/>
            <ac:graphicFrameMk id="4" creationId="{2793AE17-3F20-4063-B08F-0F714676A40A}"/>
          </ac:graphicFrameMkLst>
        </pc:graphicFrameChg>
      </pc:sldChg>
      <pc:sldChg chg="addSp modSp add">
        <pc:chgData name="Jenny Chen" userId="3fd3e1b3-2829-4b83-a999-09ceb7240592" providerId="ADAL" clId="{23A387CA-F0E2-4ACE-A33F-2B5626D64C48}" dt="2019-01-28T01:38:28.065" v="86" actId="1076"/>
        <pc:sldMkLst>
          <pc:docMk/>
          <pc:sldMk cId="768899451" sldId="1764"/>
        </pc:sldMkLst>
        <pc:spChg chg="mod">
          <ac:chgData name="Jenny Chen" userId="3fd3e1b3-2829-4b83-a999-09ceb7240592" providerId="ADAL" clId="{23A387CA-F0E2-4ACE-A33F-2B5626D64C48}" dt="2019-01-28T01:36:55.649" v="80" actId="1076"/>
          <ac:spMkLst>
            <pc:docMk/>
            <pc:sldMk cId="768899451" sldId="1764"/>
            <ac:spMk id="6" creationId="{00000000-0000-0000-0000-000000000000}"/>
          </ac:spMkLst>
        </pc:spChg>
        <pc:spChg chg="mod">
          <ac:chgData name="Jenny Chen" userId="3fd3e1b3-2829-4b83-a999-09ceb7240592" providerId="ADAL" clId="{23A387CA-F0E2-4ACE-A33F-2B5626D64C48}" dt="2019-01-28T01:21:20.375" v="30"/>
          <ac:spMkLst>
            <pc:docMk/>
            <pc:sldMk cId="768899451" sldId="1764"/>
            <ac:spMk id="17" creationId="{00000000-0000-0000-0000-000000000000}"/>
          </ac:spMkLst>
        </pc:spChg>
        <pc:picChg chg="add mod">
          <ac:chgData name="Jenny Chen" userId="3fd3e1b3-2829-4b83-a999-09ceb7240592" providerId="ADAL" clId="{23A387CA-F0E2-4ACE-A33F-2B5626D64C48}" dt="2019-01-28T01:38:28.065" v="86" actId="1076"/>
          <ac:picMkLst>
            <pc:docMk/>
            <pc:sldMk cId="768899451" sldId="1764"/>
            <ac:picMk id="2" creationId="{6F8F4BC9-E503-414B-BBA7-3BA50FD016CF}"/>
          </ac:picMkLst>
        </pc:picChg>
      </pc:sldChg>
      <pc:sldChg chg="modSp add del">
        <pc:chgData name="Jenny Chen" userId="3fd3e1b3-2829-4b83-a999-09ceb7240592" providerId="ADAL" clId="{23A387CA-F0E2-4ACE-A33F-2B5626D64C48}" dt="2019-01-28T01:40:49.526" v="106" actId="2696"/>
        <pc:sldMkLst>
          <pc:docMk/>
          <pc:sldMk cId="150018896" sldId="1765"/>
        </pc:sldMkLst>
        <pc:spChg chg="mod">
          <ac:chgData name="Jenny Chen" userId="3fd3e1b3-2829-4b83-a999-09ceb7240592" providerId="ADAL" clId="{23A387CA-F0E2-4ACE-A33F-2B5626D64C48}" dt="2019-01-28T01:38:40.867" v="93"/>
          <ac:spMkLst>
            <pc:docMk/>
            <pc:sldMk cId="150018896" sldId="1765"/>
            <ac:spMk id="6" creationId="{00000000-0000-0000-0000-000000000000}"/>
          </ac:spMkLst>
        </pc:spChg>
        <pc:spChg chg="mod">
          <ac:chgData name="Jenny Chen" userId="3fd3e1b3-2829-4b83-a999-09ceb7240592" providerId="ADAL" clId="{23A387CA-F0E2-4ACE-A33F-2B5626D64C48}" dt="2019-01-28T01:38:42.388" v="94"/>
          <ac:spMkLst>
            <pc:docMk/>
            <pc:sldMk cId="150018896" sldId="1765"/>
            <ac:spMk id="17" creationId="{00000000-0000-0000-0000-000000000000}"/>
          </ac:spMkLst>
        </pc:spChg>
      </pc:sldChg>
      <pc:sldChg chg="addSp delSp modSp add">
        <pc:chgData name="Jenny Chen" userId="3fd3e1b3-2829-4b83-a999-09ceb7240592" providerId="ADAL" clId="{23A387CA-F0E2-4ACE-A33F-2B5626D64C48}" dt="2019-01-28T02:39:19.667" v="322" actId="2062"/>
        <pc:sldMkLst>
          <pc:docMk/>
          <pc:sldMk cId="1148335148" sldId="1765"/>
        </pc:sldMkLst>
        <pc:spChg chg="add del mod">
          <ac:chgData name="Jenny Chen" userId="3fd3e1b3-2829-4b83-a999-09ceb7240592" providerId="ADAL" clId="{23A387CA-F0E2-4ACE-A33F-2B5626D64C48}" dt="2019-01-28T02:37:40.857" v="302" actId="478"/>
          <ac:spMkLst>
            <pc:docMk/>
            <pc:sldMk cId="1148335148" sldId="1765"/>
            <ac:spMk id="3" creationId="{C110E98A-374B-4E43-BE55-90AE46199CA8}"/>
          </ac:spMkLst>
        </pc:spChg>
        <pc:spChg chg="del">
          <ac:chgData name="Jenny Chen" userId="3fd3e1b3-2829-4b83-a999-09ceb7240592" providerId="ADAL" clId="{23A387CA-F0E2-4ACE-A33F-2B5626D64C48}" dt="2019-01-28T02:37:39.313" v="301" actId="478"/>
          <ac:spMkLst>
            <pc:docMk/>
            <pc:sldMk cId="1148335148" sldId="1765"/>
            <ac:spMk id="6" creationId="{00000000-0000-0000-0000-000000000000}"/>
          </ac:spMkLst>
        </pc:spChg>
        <pc:graphicFrameChg chg="add mod modGraphic">
          <ac:chgData name="Jenny Chen" userId="3fd3e1b3-2829-4b83-a999-09ceb7240592" providerId="ADAL" clId="{23A387CA-F0E2-4ACE-A33F-2B5626D64C48}" dt="2019-01-28T02:39:19.667" v="322" actId="2062"/>
          <ac:graphicFrameMkLst>
            <pc:docMk/>
            <pc:sldMk cId="1148335148" sldId="1765"/>
            <ac:graphicFrameMk id="4" creationId="{B8279F12-3554-461C-8D0C-3870304BDECE}"/>
          </ac:graphicFrameMkLst>
        </pc:graphicFrameChg>
      </pc:sldChg>
      <pc:sldChg chg="modSp add del">
        <pc:chgData name="Jenny Chen" userId="3fd3e1b3-2829-4b83-a999-09ceb7240592" providerId="ADAL" clId="{23A387CA-F0E2-4ACE-A33F-2B5626D64C48}" dt="2019-01-28T01:40:49.557" v="107" actId="2696"/>
        <pc:sldMkLst>
          <pc:docMk/>
          <pc:sldMk cId="280037667" sldId="1766"/>
        </pc:sldMkLst>
        <pc:spChg chg="mod">
          <ac:chgData name="Jenny Chen" userId="3fd3e1b3-2829-4b83-a999-09ceb7240592" providerId="ADAL" clId="{23A387CA-F0E2-4ACE-A33F-2B5626D64C48}" dt="2019-01-28T01:38:49.142" v="96"/>
          <ac:spMkLst>
            <pc:docMk/>
            <pc:sldMk cId="280037667" sldId="1766"/>
            <ac:spMk id="6" creationId="{00000000-0000-0000-0000-000000000000}"/>
          </ac:spMkLst>
        </pc:spChg>
        <pc:spChg chg="mod">
          <ac:chgData name="Jenny Chen" userId="3fd3e1b3-2829-4b83-a999-09ceb7240592" providerId="ADAL" clId="{23A387CA-F0E2-4ACE-A33F-2B5626D64C48}" dt="2019-01-28T01:38:53.744" v="98" actId="404"/>
          <ac:spMkLst>
            <pc:docMk/>
            <pc:sldMk cId="280037667" sldId="1766"/>
            <ac:spMk id="17" creationId="{00000000-0000-0000-0000-000000000000}"/>
          </ac:spMkLst>
        </pc:spChg>
      </pc:sldChg>
      <pc:sldChg chg="addSp delSp modSp add">
        <pc:chgData name="Jenny Chen" userId="3fd3e1b3-2829-4b83-a999-09ceb7240592" providerId="ADAL" clId="{23A387CA-F0E2-4ACE-A33F-2B5626D64C48}" dt="2019-01-28T02:43:22.721" v="340" actId="115"/>
        <pc:sldMkLst>
          <pc:docMk/>
          <pc:sldMk cId="2283053486" sldId="1766"/>
        </pc:sldMkLst>
        <pc:spChg chg="add del mod">
          <ac:chgData name="Jenny Chen" userId="3fd3e1b3-2829-4b83-a999-09ceb7240592" providerId="ADAL" clId="{23A387CA-F0E2-4ACE-A33F-2B5626D64C48}" dt="2019-01-28T02:41:25.056" v="324" actId="478"/>
          <ac:spMkLst>
            <pc:docMk/>
            <pc:sldMk cId="2283053486" sldId="1766"/>
            <ac:spMk id="3" creationId="{F7F8A539-2FE7-4084-B74B-2EBFCD1507CC}"/>
          </ac:spMkLst>
        </pc:spChg>
        <pc:spChg chg="add mod">
          <ac:chgData name="Jenny Chen" userId="3fd3e1b3-2829-4b83-a999-09ceb7240592" providerId="ADAL" clId="{23A387CA-F0E2-4ACE-A33F-2B5626D64C48}" dt="2019-01-28T02:43:22.721" v="340" actId="115"/>
          <ac:spMkLst>
            <pc:docMk/>
            <pc:sldMk cId="2283053486" sldId="1766"/>
            <ac:spMk id="4" creationId="{B8386A88-3D8D-45E8-87DA-7C4E5BEFED1A}"/>
          </ac:spMkLst>
        </pc:spChg>
        <pc:spChg chg="del">
          <ac:chgData name="Jenny Chen" userId="3fd3e1b3-2829-4b83-a999-09ceb7240592" providerId="ADAL" clId="{23A387CA-F0E2-4ACE-A33F-2B5626D64C48}" dt="2019-01-28T02:41:23.883" v="323" actId="478"/>
          <ac:spMkLst>
            <pc:docMk/>
            <pc:sldMk cId="2283053486" sldId="1766"/>
            <ac:spMk id="6" creationId="{00000000-0000-0000-0000-000000000000}"/>
          </ac:spMkLst>
        </pc:spChg>
      </pc:sldChg>
      <pc:sldChg chg="modSp add del">
        <pc:chgData name="Jenny Chen" userId="3fd3e1b3-2829-4b83-a999-09ceb7240592" providerId="ADAL" clId="{23A387CA-F0E2-4ACE-A33F-2B5626D64C48}" dt="2019-01-28T01:40:49.604" v="108" actId="2696"/>
        <pc:sldMkLst>
          <pc:docMk/>
          <pc:sldMk cId="1577160268" sldId="1767"/>
        </pc:sldMkLst>
        <pc:spChg chg="mod">
          <ac:chgData name="Jenny Chen" userId="3fd3e1b3-2829-4b83-a999-09ceb7240592" providerId="ADAL" clId="{23A387CA-F0E2-4ACE-A33F-2B5626D64C48}" dt="2019-01-28T01:38:57.038" v="99"/>
          <ac:spMkLst>
            <pc:docMk/>
            <pc:sldMk cId="1577160268" sldId="1767"/>
            <ac:spMk id="6" creationId="{00000000-0000-0000-0000-000000000000}"/>
          </ac:spMkLst>
        </pc:spChg>
        <pc:spChg chg="mod">
          <ac:chgData name="Jenny Chen" userId="3fd3e1b3-2829-4b83-a999-09ceb7240592" providerId="ADAL" clId="{23A387CA-F0E2-4ACE-A33F-2B5626D64C48}" dt="2019-01-28T01:38:59.114" v="100"/>
          <ac:spMkLst>
            <pc:docMk/>
            <pc:sldMk cId="1577160268" sldId="1767"/>
            <ac:spMk id="17" creationId="{00000000-0000-0000-0000-000000000000}"/>
          </ac:spMkLst>
        </pc:spChg>
      </pc:sldChg>
      <pc:sldChg chg="addSp modSp add">
        <pc:chgData name="Jenny Chen" userId="3fd3e1b3-2829-4b83-a999-09ceb7240592" providerId="ADAL" clId="{23A387CA-F0E2-4ACE-A33F-2B5626D64C48}" dt="2019-01-28T02:45:50.770" v="357" actId="14100"/>
        <pc:sldMkLst>
          <pc:docMk/>
          <pc:sldMk cId="1851924580" sldId="1767"/>
        </pc:sldMkLst>
        <pc:spChg chg="mod">
          <ac:chgData name="Jenny Chen" userId="3fd3e1b3-2829-4b83-a999-09ceb7240592" providerId="ADAL" clId="{23A387CA-F0E2-4ACE-A33F-2B5626D64C48}" dt="2019-01-28T02:45:11.377" v="352" actId="404"/>
          <ac:spMkLst>
            <pc:docMk/>
            <pc:sldMk cId="1851924580" sldId="1767"/>
            <ac:spMk id="6" creationId="{00000000-0000-0000-0000-000000000000}"/>
          </ac:spMkLst>
        </pc:spChg>
        <pc:picChg chg="add mod">
          <ac:chgData name="Jenny Chen" userId="3fd3e1b3-2829-4b83-a999-09ceb7240592" providerId="ADAL" clId="{23A387CA-F0E2-4ACE-A33F-2B5626D64C48}" dt="2019-01-28T02:45:50.770" v="357" actId="14100"/>
          <ac:picMkLst>
            <pc:docMk/>
            <pc:sldMk cId="1851924580" sldId="1767"/>
            <ac:picMk id="3" creationId="{0D044F3C-9812-40F8-8475-1942281A8E11}"/>
          </ac:picMkLst>
        </pc:picChg>
      </pc:sldChg>
      <pc:sldChg chg="modSp add del">
        <pc:chgData name="Jenny Chen" userId="3fd3e1b3-2829-4b83-a999-09ceb7240592" providerId="ADAL" clId="{23A387CA-F0E2-4ACE-A33F-2B5626D64C48}" dt="2019-01-28T01:40:49.642" v="109" actId="2696"/>
        <pc:sldMkLst>
          <pc:docMk/>
          <pc:sldMk cId="1274945530" sldId="1768"/>
        </pc:sldMkLst>
        <pc:spChg chg="mod">
          <ac:chgData name="Jenny Chen" userId="3fd3e1b3-2829-4b83-a999-09ceb7240592" providerId="ADAL" clId="{23A387CA-F0E2-4ACE-A33F-2B5626D64C48}" dt="2019-01-28T01:39:06.730" v="101"/>
          <ac:spMkLst>
            <pc:docMk/>
            <pc:sldMk cId="1274945530" sldId="1768"/>
            <ac:spMk id="6" creationId="{00000000-0000-0000-0000-000000000000}"/>
          </ac:spMkLst>
        </pc:spChg>
        <pc:spChg chg="mod">
          <ac:chgData name="Jenny Chen" userId="3fd3e1b3-2829-4b83-a999-09ceb7240592" providerId="ADAL" clId="{23A387CA-F0E2-4ACE-A33F-2B5626D64C48}" dt="2019-01-28T01:39:09.044" v="102"/>
          <ac:spMkLst>
            <pc:docMk/>
            <pc:sldMk cId="1274945530" sldId="1768"/>
            <ac:spMk id="17" creationId="{00000000-0000-0000-0000-000000000000}"/>
          </ac:spMkLst>
        </pc:spChg>
      </pc:sldChg>
      <pc:sldChg chg="modSp add">
        <pc:chgData name="Jenny Chen" userId="3fd3e1b3-2829-4b83-a999-09ceb7240592" providerId="ADAL" clId="{23A387CA-F0E2-4ACE-A33F-2B5626D64C48}" dt="2019-01-28T02:48:53.941" v="387" actId="948"/>
        <pc:sldMkLst>
          <pc:docMk/>
          <pc:sldMk cId="1292397897" sldId="1768"/>
        </pc:sldMkLst>
        <pc:spChg chg="mod">
          <ac:chgData name="Jenny Chen" userId="3fd3e1b3-2829-4b83-a999-09ceb7240592" providerId="ADAL" clId="{23A387CA-F0E2-4ACE-A33F-2B5626D64C48}" dt="2019-01-28T02:48:53.941" v="387" actId="948"/>
          <ac:spMkLst>
            <pc:docMk/>
            <pc:sldMk cId="1292397897" sldId="1768"/>
            <ac:spMk id="6" creationId="{00000000-0000-0000-0000-000000000000}"/>
          </ac:spMkLst>
        </pc:spChg>
      </pc:sldChg>
      <pc:sldChg chg="modSp add del">
        <pc:chgData name="Jenny Chen" userId="3fd3e1b3-2829-4b83-a999-09ceb7240592" providerId="ADAL" clId="{23A387CA-F0E2-4ACE-A33F-2B5626D64C48}" dt="2019-01-28T01:40:49.673" v="110" actId="2696"/>
        <pc:sldMkLst>
          <pc:docMk/>
          <pc:sldMk cId="554124921" sldId="1769"/>
        </pc:sldMkLst>
        <pc:spChg chg="mod">
          <ac:chgData name="Jenny Chen" userId="3fd3e1b3-2829-4b83-a999-09ceb7240592" providerId="ADAL" clId="{23A387CA-F0E2-4ACE-A33F-2B5626D64C48}" dt="2019-01-28T01:39:16.188" v="103"/>
          <ac:spMkLst>
            <pc:docMk/>
            <pc:sldMk cId="554124921" sldId="1769"/>
            <ac:spMk id="6" creationId="{00000000-0000-0000-0000-000000000000}"/>
          </ac:spMkLst>
        </pc:spChg>
        <pc:spChg chg="mod">
          <ac:chgData name="Jenny Chen" userId="3fd3e1b3-2829-4b83-a999-09ceb7240592" providerId="ADAL" clId="{23A387CA-F0E2-4ACE-A33F-2B5626D64C48}" dt="2019-01-28T01:39:17.840" v="104"/>
          <ac:spMkLst>
            <pc:docMk/>
            <pc:sldMk cId="554124921" sldId="1769"/>
            <ac:spMk id="17" creationId="{00000000-0000-0000-0000-000000000000}"/>
          </ac:spMkLst>
        </pc:spChg>
      </pc:sldChg>
      <pc:sldChg chg="addSp delSp modSp add">
        <pc:chgData name="Jenny Chen" userId="3fd3e1b3-2829-4b83-a999-09ceb7240592" providerId="ADAL" clId="{23A387CA-F0E2-4ACE-A33F-2B5626D64C48}" dt="2019-01-28T02:49:52.438" v="393" actId="1076"/>
        <pc:sldMkLst>
          <pc:docMk/>
          <pc:sldMk cId="3546453789" sldId="1769"/>
        </pc:sldMkLst>
        <pc:spChg chg="add del mod">
          <ac:chgData name="Jenny Chen" userId="3fd3e1b3-2829-4b83-a999-09ceb7240592" providerId="ADAL" clId="{23A387CA-F0E2-4ACE-A33F-2B5626D64C48}" dt="2019-01-28T02:49:44.471" v="389" actId="478"/>
          <ac:spMkLst>
            <pc:docMk/>
            <pc:sldMk cId="3546453789" sldId="1769"/>
            <ac:spMk id="3" creationId="{B7AF9D06-C44B-4471-8149-C4C3123D7F2A}"/>
          </ac:spMkLst>
        </pc:spChg>
        <pc:spChg chg="del">
          <ac:chgData name="Jenny Chen" userId="3fd3e1b3-2829-4b83-a999-09ceb7240592" providerId="ADAL" clId="{23A387CA-F0E2-4ACE-A33F-2B5626D64C48}" dt="2019-01-28T02:49:42.890" v="388" actId="478"/>
          <ac:spMkLst>
            <pc:docMk/>
            <pc:sldMk cId="3546453789" sldId="1769"/>
            <ac:spMk id="6" creationId="{00000000-0000-0000-0000-000000000000}"/>
          </ac:spMkLst>
        </pc:spChg>
        <pc:picChg chg="add mod">
          <ac:chgData name="Jenny Chen" userId="3fd3e1b3-2829-4b83-a999-09ceb7240592" providerId="ADAL" clId="{23A387CA-F0E2-4ACE-A33F-2B5626D64C48}" dt="2019-01-28T02:49:52.438" v="393" actId="1076"/>
          <ac:picMkLst>
            <pc:docMk/>
            <pc:sldMk cId="3546453789" sldId="1769"/>
            <ac:picMk id="5" creationId="{96C5980E-CF99-405D-AE6F-AB720734253D}"/>
          </ac:picMkLst>
        </pc:picChg>
      </pc:sldChg>
      <pc:sldChg chg="modSp add del">
        <pc:chgData name="Jenny Chen" userId="3fd3e1b3-2829-4b83-a999-09ceb7240592" providerId="ADAL" clId="{23A387CA-F0E2-4ACE-A33F-2B5626D64C48}" dt="2019-01-28T01:40:49.705" v="111" actId="2696"/>
        <pc:sldMkLst>
          <pc:docMk/>
          <pc:sldMk cId="3260076675" sldId="1770"/>
        </pc:sldMkLst>
        <pc:spChg chg="mod">
          <ac:chgData name="Jenny Chen" userId="3fd3e1b3-2829-4b83-a999-09ceb7240592" providerId="ADAL" clId="{23A387CA-F0E2-4ACE-A33F-2B5626D64C48}" dt="2019-01-28T01:39:40.367" v="105"/>
          <ac:spMkLst>
            <pc:docMk/>
            <pc:sldMk cId="3260076675" sldId="1770"/>
            <ac:spMk id="17" creationId="{00000000-0000-0000-0000-000000000000}"/>
          </ac:spMkLst>
        </pc:spChg>
      </pc:sldChg>
      <pc:sldChg chg="addSp delSp modSp add">
        <pc:chgData name="Jenny Chen" userId="3fd3e1b3-2829-4b83-a999-09ceb7240592" providerId="ADAL" clId="{23A387CA-F0E2-4ACE-A33F-2B5626D64C48}" dt="2019-01-28T02:52:15.262" v="423" actId="1076"/>
        <pc:sldMkLst>
          <pc:docMk/>
          <pc:sldMk cId="4139939195" sldId="1770"/>
        </pc:sldMkLst>
        <pc:spChg chg="add del mod">
          <ac:chgData name="Jenny Chen" userId="3fd3e1b3-2829-4b83-a999-09ceb7240592" providerId="ADAL" clId="{23A387CA-F0E2-4ACE-A33F-2B5626D64C48}" dt="2019-01-28T02:50:16.784" v="395" actId="478"/>
          <ac:spMkLst>
            <pc:docMk/>
            <pc:sldMk cId="4139939195" sldId="1770"/>
            <ac:spMk id="3" creationId="{62FC0570-FD4E-41C1-AF07-0E83ECC5939F}"/>
          </ac:spMkLst>
        </pc:spChg>
        <pc:spChg chg="del">
          <ac:chgData name="Jenny Chen" userId="3fd3e1b3-2829-4b83-a999-09ceb7240592" providerId="ADAL" clId="{23A387CA-F0E2-4ACE-A33F-2B5626D64C48}" dt="2019-01-28T02:50:15.643" v="394" actId="478"/>
          <ac:spMkLst>
            <pc:docMk/>
            <pc:sldMk cId="4139939195" sldId="1770"/>
            <ac:spMk id="6" creationId="{00000000-0000-0000-0000-000000000000}"/>
          </ac:spMkLst>
        </pc:spChg>
        <pc:spChg chg="add mod">
          <ac:chgData name="Jenny Chen" userId="3fd3e1b3-2829-4b83-a999-09ceb7240592" providerId="ADAL" clId="{23A387CA-F0E2-4ACE-A33F-2B5626D64C48}" dt="2019-01-28T02:52:01.608" v="422" actId="14100"/>
          <ac:spMkLst>
            <pc:docMk/>
            <pc:sldMk cId="4139939195" sldId="1770"/>
            <ac:spMk id="7" creationId="{BC3D0E80-C227-495F-AB39-82E8CD1ABB96}"/>
          </ac:spMkLst>
        </pc:spChg>
        <pc:picChg chg="add mod modCrop">
          <ac:chgData name="Jenny Chen" userId="3fd3e1b3-2829-4b83-a999-09ceb7240592" providerId="ADAL" clId="{23A387CA-F0E2-4ACE-A33F-2B5626D64C48}" dt="2019-01-28T02:52:15.262" v="423" actId="1076"/>
          <ac:picMkLst>
            <pc:docMk/>
            <pc:sldMk cId="4139939195" sldId="1770"/>
            <ac:picMk id="5" creationId="{D2E3DB9E-818F-4D3F-A284-42C551E0E24F}"/>
          </ac:picMkLst>
        </pc:picChg>
      </pc:sldChg>
      <pc:sldChg chg="modSp add">
        <pc:chgData name="Jenny Chen" userId="3fd3e1b3-2829-4b83-a999-09ceb7240592" providerId="ADAL" clId="{23A387CA-F0E2-4ACE-A33F-2B5626D64C48}" dt="2019-01-28T01:55:32.081" v="162" actId="255"/>
        <pc:sldMkLst>
          <pc:docMk/>
          <pc:sldMk cId="2142779734" sldId="1771"/>
        </pc:sldMkLst>
        <pc:spChg chg="mod">
          <ac:chgData name="Jenny Chen" userId="3fd3e1b3-2829-4b83-a999-09ceb7240592" providerId="ADAL" clId="{23A387CA-F0E2-4ACE-A33F-2B5626D64C48}" dt="2019-01-28T01:55:32.081" v="162" actId="255"/>
          <ac:spMkLst>
            <pc:docMk/>
            <pc:sldMk cId="2142779734" sldId="1771"/>
            <ac:spMk id="6" creationId="{00000000-0000-0000-0000-000000000000}"/>
          </ac:spMkLst>
        </pc:spChg>
        <pc:spChg chg="mod">
          <ac:chgData name="Jenny Chen" userId="3fd3e1b3-2829-4b83-a999-09ceb7240592" providerId="ADAL" clId="{23A387CA-F0E2-4ACE-A33F-2B5626D64C48}" dt="2019-01-28T01:42:59.081" v="121"/>
          <ac:spMkLst>
            <pc:docMk/>
            <pc:sldMk cId="2142779734" sldId="1771"/>
            <ac:spMk id="17" creationId="{00000000-0000-0000-0000-000000000000}"/>
          </ac:spMkLst>
        </pc:spChg>
      </pc:sldChg>
      <pc:sldChg chg="modSp add">
        <pc:chgData name="Jenny Chen" userId="3fd3e1b3-2829-4b83-a999-09ceb7240592" providerId="ADAL" clId="{23A387CA-F0E2-4ACE-A33F-2B5626D64C48}" dt="2019-01-28T02:07:28.007" v="169" actId="948"/>
        <pc:sldMkLst>
          <pc:docMk/>
          <pc:sldMk cId="51423909" sldId="1772"/>
        </pc:sldMkLst>
        <pc:spChg chg="mod">
          <ac:chgData name="Jenny Chen" userId="3fd3e1b3-2829-4b83-a999-09ceb7240592" providerId="ADAL" clId="{23A387CA-F0E2-4ACE-A33F-2B5626D64C48}" dt="2019-01-28T02:07:28.007" v="169" actId="948"/>
          <ac:spMkLst>
            <pc:docMk/>
            <pc:sldMk cId="51423909" sldId="1772"/>
            <ac:spMk id="6" creationId="{00000000-0000-0000-0000-000000000000}"/>
          </ac:spMkLst>
        </pc:spChg>
        <pc:spChg chg="mod">
          <ac:chgData name="Jenny Chen" userId="3fd3e1b3-2829-4b83-a999-09ceb7240592" providerId="ADAL" clId="{23A387CA-F0E2-4ACE-A33F-2B5626D64C48}" dt="2019-01-28T02:04:54.109" v="167"/>
          <ac:spMkLst>
            <pc:docMk/>
            <pc:sldMk cId="51423909" sldId="1772"/>
            <ac:spMk id="17" creationId="{00000000-0000-0000-0000-000000000000}"/>
          </ac:spMkLst>
        </pc:spChg>
      </pc:sldChg>
      <pc:sldChg chg="addSp modSp add">
        <pc:chgData name="Jenny Chen" userId="3fd3e1b3-2829-4b83-a999-09ceb7240592" providerId="ADAL" clId="{23A387CA-F0E2-4ACE-A33F-2B5626D64C48}" dt="2019-01-28T02:25:01.444" v="273" actId="1076"/>
        <pc:sldMkLst>
          <pc:docMk/>
          <pc:sldMk cId="2311520412" sldId="1773"/>
        </pc:sldMkLst>
        <pc:spChg chg="mod">
          <ac:chgData name="Jenny Chen" userId="3fd3e1b3-2829-4b83-a999-09ceb7240592" providerId="ADAL" clId="{23A387CA-F0E2-4ACE-A33F-2B5626D64C48}" dt="2019-01-28T02:19:17.246" v="233" actId="20577"/>
          <ac:spMkLst>
            <pc:docMk/>
            <pc:sldMk cId="2311520412" sldId="1773"/>
            <ac:spMk id="6" creationId="{00000000-0000-0000-0000-000000000000}"/>
          </ac:spMkLst>
        </pc:spChg>
        <pc:spChg chg="mod">
          <ac:chgData name="Jenny Chen" userId="3fd3e1b3-2829-4b83-a999-09ceb7240592" providerId="ADAL" clId="{23A387CA-F0E2-4ACE-A33F-2B5626D64C48}" dt="2019-01-28T01:43:15.202" v="125"/>
          <ac:spMkLst>
            <pc:docMk/>
            <pc:sldMk cId="2311520412" sldId="1773"/>
            <ac:spMk id="17" creationId="{00000000-0000-0000-0000-000000000000}"/>
          </ac:spMkLst>
        </pc:spChg>
        <pc:graphicFrameChg chg="add mod modGraphic">
          <ac:chgData name="Jenny Chen" userId="3fd3e1b3-2829-4b83-a999-09ceb7240592" providerId="ADAL" clId="{23A387CA-F0E2-4ACE-A33F-2B5626D64C48}" dt="2019-01-28T02:25:01.444" v="273" actId="1076"/>
          <ac:graphicFrameMkLst>
            <pc:docMk/>
            <pc:sldMk cId="2311520412" sldId="1773"/>
            <ac:graphicFrameMk id="2" creationId="{A2F444FB-C1FF-4C16-BFD7-D680EF87575D}"/>
          </ac:graphicFrameMkLst>
        </pc:graphicFrameChg>
      </pc:sldChg>
      <pc:sldChg chg="addSp delSp modSp add setBg">
        <pc:chgData name="Jenny Chen" userId="3fd3e1b3-2829-4b83-a999-09ceb7240592" providerId="ADAL" clId="{23A387CA-F0E2-4ACE-A33F-2B5626D64C48}" dt="2019-01-28T02:35:05.023" v="300" actId="20577"/>
        <pc:sldMkLst>
          <pc:docMk/>
          <pc:sldMk cId="3969731597" sldId="1774"/>
        </pc:sldMkLst>
        <pc:spChg chg="add del">
          <ac:chgData name="Jenny Chen" userId="3fd3e1b3-2829-4b83-a999-09ceb7240592" providerId="ADAL" clId="{23A387CA-F0E2-4ACE-A33F-2B5626D64C48}" dt="2019-01-28T02:33:31.112" v="283"/>
          <ac:spMkLst>
            <pc:docMk/>
            <pc:sldMk cId="3969731597" sldId="1774"/>
            <ac:spMk id="2" creationId="{0BB486FA-2407-46B0-AD46-665BB50BBAB2}"/>
          </ac:spMkLst>
        </pc:spChg>
        <pc:spChg chg="mod">
          <ac:chgData name="Jenny Chen" userId="3fd3e1b3-2829-4b83-a999-09ceb7240592" providerId="ADAL" clId="{23A387CA-F0E2-4ACE-A33F-2B5626D64C48}" dt="2019-01-28T02:35:05.023" v="300" actId="20577"/>
          <ac:spMkLst>
            <pc:docMk/>
            <pc:sldMk cId="3969731597" sldId="1774"/>
            <ac:spMk id="6" creationId="{00000000-0000-0000-0000-000000000000}"/>
          </ac:spMkLst>
        </pc:spChg>
        <pc:spChg chg="mod">
          <ac:chgData name="Jenny Chen" userId="3fd3e1b3-2829-4b83-a999-09ceb7240592" providerId="ADAL" clId="{23A387CA-F0E2-4ACE-A33F-2B5626D64C48}" dt="2019-01-28T01:43:27.971" v="131" actId="404"/>
          <ac:spMkLst>
            <pc:docMk/>
            <pc:sldMk cId="3969731597" sldId="1774"/>
            <ac:spMk id="17" creationId="{00000000-0000-0000-0000-000000000000}"/>
          </ac:spMkLst>
        </pc:spChg>
      </pc:sldChg>
      <pc:sldChg chg="modSp add">
        <pc:chgData name="Jenny Chen" userId="3fd3e1b3-2829-4b83-a999-09ceb7240592" providerId="ADAL" clId="{23A387CA-F0E2-4ACE-A33F-2B5626D64C48}" dt="2019-01-28T02:44:07.921" v="349"/>
        <pc:sldMkLst>
          <pc:docMk/>
          <pc:sldMk cId="887811706" sldId="1775"/>
        </pc:sldMkLst>
        <pc:spChg chg="mod">
          <ac:chgData name="Jenny Chen" userId="3fd3e1b3-2829-4b83-a999-09ceb7240592" providerId="ADAL" clId="{23A387CA-F0E2-4ACE-A33F-2B5626D64C48}" dt="2019-01-28T02:44:07.921" v="349"/>
          <ac:spMkLst>
            <pc:docMk/>
            <pc:sldMk cId="887811706" sldId="1775"/>
            <ac:spMk id="4" creationId="{B8386A88-3D8D-45E8-87DA-7C4E5BEFED1A}"/>
          </ac:spMkLst>
        </pc:spChg>
      </pc:sldChg>
    </pc:docChg>
  </pc:docChgLst>
  <pc:docChgLst>
    <pc:chgData name="Jenny Chen" userId="3fd3e1b3-2829-4b83-a999-09ceb7240592" providerId="ADAL" clId="{F0C79528-577B-4D9B-B4E8-1A5FD3B7BC65}"/>
    <pc:docChg chg="undo custSel addSld delSld modSld modSection">
      <pc:chgData name="Jenny Chen" userId="3fd3e1b3-2829-4b83-a999-09ceb7240592" providerId="ADAL" clId="{F0C79528-577B-4D9B-B4E8-1A5FD3B7BC65}" dt="2020-07-28T20:52:43.117" v="329" actId="20577"/>
      <pc:docMkLst>
        <pc:docMk/>
      </pc:docMkLst>
      <pc:sldChg chg="modSp mod">
        <pc:chgData name="Jenny Chen" userId="3fd3e1b3-2829-4b83-a999-09ceb7240592" providerId="ADAL" clId="{F0C79528-577B-4D9B-B4E8-1A5FD3B7BC65}" dt="2020-07-28T19:55:22.265" v="16" actId="14100"/>
        <pc:sldMkLst>
          <pc:docMk/>
          <pc:sldMk cId="2906060374" sldId="1731"/>
        </pc:sldMkLst>
        <pc:spChg chg="mod">
          <ac:chgData name="Jenny Chen" userId="3fd3e1b3-2829-4b83-a999-09ceb7240592" providerId="ADAL" clId="{F0C79528-577B-4D9B-B4E8-1A5FD3B7BC65}" dt="2020-07-28T19:55:19.357" v="15" actId="1076"/>
          <ac:spMkLst>
            <pc:docMk/>
            <pc:sldMk cId="2906060374" sldId="1731"/>
            <ac:spMk id="5" creationId="{7360DDDF-B97F-41A3-A865-D476B840F33F}"/>
          </ac:spMkLst>
        </pc:spChg>
        <pc:spChg chg="mod">
          <ac:chgData name="Jenny Chen" userId="3fd3e1b3-2829-4b83-a999-09ceb7240592" providerId="ADAL" clId="{F0C79528-577B-4D9B-B4E8-1A5FD3B7BC65}" dt="2020-07-28T19:55:22.265" v="16" actId="14100"/>
          <ac:spMkLst>
            <pc:docMk/>
            <pc:sldMk cId="2906060374" sldId="1731"/>
            <ac:spMk id="6" creationId="{00000000-0000-0000-0000-000000000000}"/>
          </ac:spMkLst>
        </pc:spChg>
        <pc:spChg chg="mod">
          <ac:chgData name="Jenny Chen" userId="3fd3e1b3-2829-4b83-a999-09ceb7240592" providerId="ADAL" clId="{F0C79528-577B-4D9B-B4E8-1A5FD3B7BC65}" dt="2020-07-28T19:55:19.357" v="15" actId="1076"/>
          <ac:spMkLst>
            <pc:docMk/>
            <pc:sldMk cId="2906060374" sldId="1731"/>
            <ac:spMk id="7" creationId="{50C82064-5BE9-4F6D-8E97-93AF3F02B4EA}"/>
          </ac:spMkLst>
        </pc:spChg>
        <pc:spChg chg="mod">
          <ac:chgData name="Jenny Chen" userId="3fd3e1b3-2829-4b83-a999-09ceb7240592" providerId="ADAL" clId="{F0C79528-577B-4D9B-B4E8-1A5FD3B7BC65}" dt="2020-07-28T19:55:19.357" v="15" actId="1076"/>
          <ac:spMkLst>
            <pc:docMk/>
            <pc:sldMk cId="2906060374" sldId="1731"/>
            <ac:spMk id="8" creationId="{330A5F02-4B63-4267-A0CB-73914FF95437}"/>
          </ac:spMkLst>
        </pc:spChg>
        <pc:spChg chg="mod">
          <ac:chgData name="Jenny Chen" userId="3fd3e1b3-2829-4b83-a999-09ceb7240592" providerId="ADAL" clId="{F0C79528-577B-4D9B-B4E8-1A5FD3B7BC65}" dt="2020-07-28T19:55:19.357" v="15" actId="1076"/>
          <ac:spMkLst>
            <pc:docMk/>
            <pc:sldMk cId="2906060374" sldId="1731"/>
            <ac:spMk id="9" creationId="{CFE3D4A7-8318-49D5-B108-D7CEF44880EC}"/>
          </ac:spMkLst>
        </pc:spChg>
        <pc:spChg chg="mod">
          <ac:chgData name="Jenny Chen" userId="3fd3e1b3-2829-4b83-a999-09ceb7240592" providerId="ADAL" clId="{F0C79528-577B-4D9B-B4E8-1A5FD3B7BC65}" dt="2020-07-28T19:55:19.357" v="15" actId="1076"/>
          <ac:spMkLst>
            <pc:docMk/>
            <pc:sldMk cId="2906060374" sldId="1731"/>
            <ac:spMk id="10" creationId="{52620D4B-9A4E-44B1-80A2-C007EDE988E7}"/>
          </ac:spMkLst>
        </pc:spChg>
        <pc:spChg chg="mod">
          <ac:chgData name="Jenny Chen" userId="3fd3e1b3-2829-4b83-a999-09ceb7240592" providerId="ADAL" clId="{F0C79528-577B-4D9B-B4E8-1A5FD3B7BC65}" dt="2020-07-28T19:55:19.357" v="15" actId="1076"/>
          <ac:spMkLst>
            <pc:docMk/>
            <pc:sldMk cId="2906060374" sldId="1731"/>
            <ac:spMk id="11" creationId="{056498C3-CDFE-4ED4-B0C9-22F81E4EC793}"/>
          </ac:spMkLst>
        </pc:spChg>
        <pc:spChg chg="mod">
          <ac:chgData name="Jenny Chen" userId="3fd3e1b3-2829-4b83-a999-09ceb7240592" providerId="ADAL" clId="{F0C79528-577B-4D9B-B4E8-1A5FD3B7BC65}" dt="2020-07-28T19:55:19.357" v="15" actId="1076"/>
          <ac:spMkLst>
            <pc:docMk/>
            <pc:sldMk cId="2906060374" sldId="1731"/>
            <ac:spMk id="12" creationId="{EACF54D9-4E15-409D-8C37-98BDC07F77C0}"/>
          </ac:spMkLst>
        </pc:spChg>
        <pc:spChg chg="mod">
          <ac:chgData name="Jenny Chen" userId="3fd3e1b3-2829-4b83-a999-09ceb7240592" providerId="ADAL" clId="{F0C79528-577B-4D9B-B4E8-1A5FD3B7BC65}" dt="2020-07-28T19:55:19.357" v="15" actId="1076"/>
          <ac:spMkLst>
            <pc:docMk/>
            <pc:sldMk cId="2906060374" sldId="1731"/>
            <ac:spMk id="13" creationId="{28AC8C0E-3167-44FB-B357-9F99B9E7659A}"/>
          </ac:spMkLst>
        </pc:spChg>
        <pc:spChg chg="mod">
          <ac:chgData name="Jenny Chen" userId="3fd3e1b3-2829-4b83-a999-09ceb7240592" providerId="ADAL" clId="{F0C79528-577B-4D9B-B4E8-1A5FD3B7BC65}" dt="2020-07-28T19:55:19.357" v="15" actId="1076"/>
          <ac:spMkLst>
            <pc:docMk/>
            <pc:sldMk cId="2906060374" sldId="1731"/>
            <ac:spMk id="14" creationId="{7B44648C-8DCF-4C3F-A7E4-BC3D1E7D676C}"/>
          </ac:spMkLst>
        </pc:spChg>
        <pc:spChg chg="mod">
          <ac:chgData name="Jenny Chen" userId="3fd3e1b3-2829-4b83-a999-09ceb7240592" providerId="ADAL" clId="{F0C79528-577B-4D9B-B4E8-1A5FD3B7BC65}" dt="2020-07-28T19:55:19.357" v="15" actId="1076"/>
          <ac:spMkLst>
            <pc:docMk/>
            <pc:sldMk cId="2906060374" sldId="1731"/>
            <ac:spMk id="15" creationId="{44A6090A-6C63-40E4-B68E-9DB30549CF36}"/>
          </ac:spMkLst>
        </pc:spChg>
        <pc:spChg chg="mod">
          <ac:chgData name="Jenny Chen" userId="3fd3e1b3-2829-4b83-a999-09ceb7240592" providerId="ADAL" clId="{F0C79528-577B-4D9B-B4E8-1A5FD3B7BC65}" dt="2020-07-28T19:55:19.357" v="15" actId="1076"/>
          <ac:spMkLst>
            <pc:docMk/>
            <pc:sldMk cId="2906060374" sldId="1731"/>
            <ac:spMk id="16" creationId="{23A8C71C-8C08-45C4-9DB4-E7A000E23D1A}"/>
          </ac:spMkLst>
        </pc:spChg>
        <pc:spChg chg="mod">
          <ac:chgData name="Jenny Chen" userId="3fd3e1b3-2829-4b83-a999-09ceb7240592" providerId="ADAL" clId="{F0C79528-577B-4D9B-B4E8-1A5FD3B7BC65}" dt="2020-07-28T19:55:19.357" v="15" actId="1076"/>
          <ac:spMkLst>
            <pc:docMk/>
            <pc:sldMk cId="2906060374" sldId="1731"/>
            <ac:spMk id="18" creationId="{6C0A14EE-58C5-46E2-BF09-D9FCC9DBA51C}"/>
          </ac:spMkLst>
        </pc:spChg>
        <pc:spChg chg="mod">
          <ac:chgData name="Jenny Chen" userId="3fd3e1b3-2829-4b83-a999-09ceb7240592" providerId="ADAL" clId="{F0C79528-577B-4D9B-B4E8-1A5FD3B7BC65}" dt="2020-07-28T19:55:19.357" v="15" actId="1076"/>
          <ac:spMkLst>
            <pc:docMk/>
            <pc:sldMk cId="2906060374" sldId="1731"/>
            <ac:spMk id="19" creationId="{E02C5832-4016-405B-B713-4AAD39ED66D1}"/>
          </ac:spMkLst>
        </pc:spChg>
        <pc:spChg chg="mod">
          <ac:chgData name="Jenny Chen" userId="3fd3e1b3-2829-4b83-a999-09ceb7240592" providerId="ADAL" clId="{F0C79528-577B-4D9B-B4E8-1A5FD3B7BC65}" dt="2020-07-28T19:55:19.357" v="15" actId="1076"/>
          <ac:spMkLst>
            <pc:docMk/>
            <pc:sldMk cId="2906060374" sldId="1731"/>
            <ac:spMk id="20" creationId="{2B7251BB-353B-43F0-93BD-1C730C4ACA20}"/>
          </ac:spMkLst>
        </pc:spChg>
        <pc:spChg chg="mod">
          <ac:chgData name="Jenny Chen" userId="3fd3e1b3-2829-4b83-a999-09ceb7240592" providerId="ADAL" clId="{F0C79528-577B-4D9B-B4E8-1A5FD3B7BC65}" dt="2020-07-28T19:55:19.357" v="15" actId="1076"/>
          <ac:spMkLst>
            <pc:docMk/>
            <pc:sldMk cId="2906060374" sldId="1731"/>
            <ac:spMk id="21" creationId="{4152D7E3-ED49-4C70-AB83-27B82B9D3993}"/>
          </ac:spMkLst>
        </pc:spChg>
        <pc:spChg chg="mod">
          <ac:chgData name="Jenny Chen" userId="3fd3e1b3-2829-4b83-a999-09ceb7240592" providerId="ADAL" clId="{F0C79528-577B-4D9B-B4E8-1A5FD3B7BC65}" dt="2020-07-28T19:55:19.357" v="15" actId="1076"/>
          <ac:spMkLst>
            <pc:docMk/>
            <pc:sldMk cId="2906060374" sldId="1731"/>
            <ac:spMk id="22" creationId="{E1DD7F08-E7D2-4B50-9A93-F3CD5359A722}"/>
          </ac:spMkLst>
        </pc:spChg>
        <pc:spChg chg="mod">
          <ac:chgData name="Jenny Chen" userId="3fd3e1b3-2829-4b83-a999-09ceb7240592" providerId="ADAL" clId="{F0C79528-577B-4D9B-B4E8-1A5FD3B7BC65}" dt="2020-07-28T19:55:19.357" v="15" actId="1076"/>
          <ac:spMkLst>
            <pc:docMk/>
            <pc:sldMk cId="2906060374" sldId="1731"/>
            <ac:spMk id="23" creationId="{CDA04442-70C4-48E0-9001-CE7B84DAD2E0}"/>
          </ac:spMkLst>
        </pc:spChg>
        <pc:spChg chg="mod">
          <ac:chgData name="Jenny Chen" userId="3fd3e1b3-2829-4b83-a999-09ceb7240592" providerId="ADAL" clId="{F0C79528-577B-4D9B-B4E8-1A5FD3B7BC65}" dt="2020-07-28T19:55:19.357" v="15" actId="1076"/>
          <ac:spMkLst>
            <pc:docMk/>
            <pc:sldMk cId="2906060374" sldId="1731"/>
            <ac:spMk id="24" creationId="{D3AB3347-A875-4D60-BAB4-81784F0C416A}"/>
          </ac:spMkLst>
        </pc:spChg>
        <pc:spChg chg="mod">
          <ac:chgData name="Jenny Chen" userId="3fd3e1b3-2829-4b83-a999-09ceb7240592" providerId="ADAL" clId="{F0C79528-577B-4D9B-B4E8-1A5FD3B7BC65}" dt="2020-07-28T19:55:19.357" v="15" actId="1076"/>
          <ac:spMkLst>
            <pc:docMk/>
            <pc:sldMk cId="2906060374" sldId="1731"/>
            <ac:spMk id="25" creationId="{37943874-7FD5-4183-A506-A92DD7380552}"/>
          </ac:spMkLst>
        </pc:spChg>
        <pc:spChg chg="mod">
          <ac:chgData name="Jenny Chen" userId="3fd3e1b3-2829-4b83-a999-09ceb7240592" providerId="ADAL" clId="{F0C79528-577B-4D9B-B4E8-1A5FD3B7BC65}" dt="2020-07-28T19:55:19.357" v="15" actId="1076"/>
          <ac:spMkLst>
            <pc:docMk/>
            <pc:sldMk cId="2906060374" sldId="1731"/>
            <ac:spMk id="26" creationId="{56ED031D-6CB9-45F1-814F-D7D896446021}"/>
          </ac:spMkLst>
        </pc:spChg>
        <pc:spChg chg="mod">
          <ac:chgData name="Jenny Chen" userId="3fd3e1b3-2829-4b83-a999-09ceb7240592" providerId="ADAL" clId="{F0C79528-577B-4D9B-B4E8-1A5FD3B7BC65}" dt="2020-07-28T19:55:19.357" v="15" actId="1076"/>
          <ac:spMkLst>
            <pc:docMk/>
            <pc:sldMk cId="2906060374" sldId="1731"/>
            <ac:spMk id="27" creationId="{C4FE4FA6-7662-4410-91E8-57A652A44020}"/>
          </ac:spMkLst>
        </pc:spChg>
        <pc:spChg chg="mod">
          <ac:chgData name="Jenny Chen" userId="3fd3e1b3-2829-4b83-a999-09ceb7240592" providerId="ADAL" clId="{F0C79528-577B-4D9B-B4E8-1A5FD3B7BC65}" dt="2020-07-28T19:55:19.357" v="15" actId="1076"/>
          <ac:spMkLst>
            <pc:docMk/>
            <pc:sldMk cId="2906060374" sldId="1731"/>
            <ac:spMk id="28" creationId="{B3EE279A-E22F-43F0-83EC-1EE3A77D5659}"/>
          </ac:spMkLst>
        </pc:spChg>
        <pc:spChg chg="mod">
          <ac:chgData name="Jenny Chen" userId="3fd3e1b3-2829-4b83-a999-09ceb7240592" providerId="ADAL" clId="{F0C79528-577B-4D9B-B4E8-1A5FD3B7BC65}" dt="2020-07-28T19:55:19.357" v="15" actId="1076"/>
          <ac:spMkLst>
            <pc:docMk/>
            <pc:sldMk cId="2906060374" sldId="1731"/>
            <ac:spMk id="29" creationId="{B51188D2-4FB1-4972-83D3-A54CB1802F4A}"/>
          </ac:spMkLst>
        </pc:spChg>
        <pc:spChg chg="mod">
          <ac:chgData name="Jenny Chen" userId="3fd3e1b3-2829-4b83-a999-09ceb7240592" providerId="ADAL" clId="{F0C79528-577B-4D9B-B4E8-1A5FD3B7BC65}" dt="2020-07-28T19:55:19.357" v="15" actId="1076"/>
          <ac:spMkLst>
            <pc:docMk/>
            <pc:sldMk cId="2906060374" sldId="1731"/>
            <ac:spMk id="30" creationId="{0EF0742E-CB9F-418A-B74B-BF5A252CA68F}"/>
          </ac:spMkLst>
        </pc:spChg>
        <pc:spChg chg="mod">
          <ac:chgData name="Jenny Chen" userId="3fd3e1b3-2829-4b83-a999-09ceb7240592" providerId="ADAL" clId="{F0C79528-577B-4D9B-B4E8-1A5FD3B7BC65}" dt="2020-07-28T19:55:19.357" v="15" actId="1076"/>
          <ac:spMkLst>
            <pc:docMk/>
            <pc:sldMk cId="2906060374" sldId="1731"/>
            <ac:spMk id="31" creationId="{B0FF1BE3-55BF-4064-9969-9B105185ADA0}"/>
          </ac:spMkLst>
        </pc:spChg>
        <pc:spChg chg="mod">
          <ac:chgData name="Jenny Chen" userId="3fd3e1b3-2829-4b83-a999-09ceb7240592" providerId="ADAL" clId="{F0C79528-577B-4D9B-B4E8-1A5FD3B7BC65}" dt="2020-07-28T19:55:19.357" v="15" actId="1076"/>
          <ac:spMkLst>
            <pc:docMk/>
            <pc:sldMk cId="2906060374" sldId="1731"/>
            <ac:spMk id="32" creationId="{ED377891-2790-4B24-A506-1D3F1402EC61}"/>
          </ac:spMkLst>
        </pc:spChg>
        <pc:spChg chg="mod">
          <ac:chgData name="Jenny Chen" userId="3fd3e1b3-2829-4b83-a999-09ceb7240592" providerId="ADAL" clId="{F0C79528-577B-4D9B-B4E8-1A5FD3B7BC65}" dt="2020-07-28T19:55:19.357" v="15" actId="1076"/>
          <ac:spMkLst>
            <pc:docMk/>
            <pc:sldMk cId="2906060374" sldId="1731"/>
            <ac:spMk id="33" creationId="{662A73A6-DC17-47A9-B035-E3AE5632BDE1}"/>
          </ac:spMkLst>
        </pc:spChg>
        <pc:spChg chg="mod">
          <ac:chgData name="Jenny Chen" userId="3fd3e1b3-2829-4b83-a999-09ceb7240592" providerId="ADAL" clId="{F0C79528-577B-4D9B-B4E8-1A5FD3B7BC65}" dt="2020-07-28T19:55:19.357" v="15" actId="1076"/>
          <ac:spMkLst>
            <pc:docMk/>
            <pc:sldMk cId="2906060374" sldId="1731"/>
            <ac:spMk id="34" creationId="{74531BD8-7B96-4B21-8519-52D449D110A2}"/>
          </ac:spMkLst>
        </pc:spChg>
        <pc:spChg chg="mod">
          <ac:chgData name="Jenny Chen" userId="3fd3e1b3-2829-4b83-a999-09ceb7240592" providerId="ADAL" clId="{F0C79528-577B-4D9B-B4E8-1A5FD3B7BC65}" dt="2020-07-28T19:55:19.357" v="15" actId="1076"/>
          <ac:spMkLst>
            <pc:docMk/>
            <pc:sldMk cId="2906060374" sldId="1731"/>
            <ac:spMk id="35" creationId="{C2D270E3-7272-42D7-B7B1-3CB70721FC6C}"/>
          </ac:spMkLst>
        </pc:spChg>
        <pc:spChg chg="mod">
          <ac:chgData name="Jenny Chen" userId="3fd3e1b3-2829-4b83-a999-09ceb7240592" providerId="ADAL" clId="{F0C79528-577B-4D9B-B4E8-1A5FD3B7BC65}" dt="2020-07-28T19:55:19.357" v="15" actId="1076"/>
          <ac:spMkLst>
            <pc:docMk/>
            <pc:sldMk cId="2906060374" sldId="1731"/>
            <ac:spMk id="36" creationId="{75A4906E-3C70-4457-BC18-94C1B81E7B32}"/>
          </ac:spMkLst>
        </pc:spChg>
        <pc:spChg chg="mod">
          <ac:chgData name="Jenny Chen" userId="3fd3e1b3-2829-4b83-a999-09ceb7240592" providerId="ADAL" clId="{F0C79528-577B-4D9B-B4E8-1A5FD3B7BC65}" dt="2020-07-28T19:55:19.357" v="15" actId="1076"/>
          <ac:spMkLst>
            <pc:docMk/>
            <pc:sldMk cId="2906060374" sldId="1731"/>
            <ac:spMk id="37" creationId="{51DB5325-232A-45C9-B6A0-907FF718F731}"/>
          </ac:spMkLst>
        </pc:spChg>
        <pc:spChg chg="mod">
          <ac:chgData name="Jenny Chen" userId="3fd3e1b3-2829-4b83-a999-09ceb7240592" providerId="ADAL" clId="{F0C79528-577B-4D9B-B4E8-1A5FD3B7BC65}" dt="2020-07-28T19:55:19.357" v="15" actId="1076"/>
          <ac:spMkLst>
            <pc:docMk/>
            <pc:sldMk cId="2906060374" sldId="1731"/>
            <ac:spMk id="38" creationId="{9CA8970F-BD6A-4B1B-B7D5-C1BCA80FE820}"/>
          </ac:spMkLst>
        </pc:spChg>
        <pc:spChg chg="mod">
          <ac:chgData name="Jenny Chen" userId="3fd3e1b3-2829-4b83-a999-09ceb7240592" providerId="ADAL" clId="{F0C79528-577B-4D9B-B4E8-1A5FD3B7BC65}" dt="2020-07-28T19:55:19.357" v="15" actId="1076"/>
          <ac:spMkLst>
            <pc:docMk/>
            <pc:sldMk cId="2906060374" sldId="1731"/>
            <ac:spMk id="39" creationId="{2235EC02-9CB2-4F5B-B8D6-6F8B00D255DE}"/>
          </ac:spMkLst>
        </pc:spChg>
        <pc:spChg chg="mod">
          <ac:chgData name="Jenny Chen" userId="3fd3e1b3-2829-4b83-a999-09ceb7240592" providerId="ADAL" clId="{F0C79528-577B-4D9B-B4E8-1A5FD3B7BC65}" dt="2020-07-28T19:55:19.357" v="15" actId="1076"/>
          <ac:spMkLst>
            <pc:docMk/>
            <pc:sldMk cId="2906060374" sldId="1731"/>
            <ac:spMk id="40" creationId="{ADDFE7F7-E285-4B9B-AB53-06F5CBC520A4}"/>
          </ac:spMkLst>
        </pc:spChg>
        <pc:spChg chg="mod">
          <ac:chgData name="Jenny Chen" userId="3fd3e1b3-2829-4b83-a999-09ceb7240592" providerId="ADAL" clId="{F0C79528-577B-4D9B-B4E8-1A5FD3B7BC65}" dt="2020-07-28T19:55:19.357" v="15" actId="1076"/>
          <ac:spMkLst>
            <pc:docMk/>
            <pc:sldMk cId="2906060374" sldId="1731"/>
            <ac:spMk id="41" creationId="{56197D3E-920A-42CC-8E85-A16B0E934FFE}"/>
          </ac:spMkLst>
        </pc:spChg>
        <pc:spChg chg="mod">
          <ac:chgData name="Jenny Chen" userId="3fd3e1b3-2829-4b83-a999-09ceb7240592" providerId="ADAL" clId="{F0C79528-577B-4D9B-B4E8-1A5FD3B7BC65}" dt="2020-07-28T19:55:19.357" v="15" actId="1076"/>
          <ac:spMkLst>
            <pc:docMk/>
            <pc:sldMk cId="2906060374" sldId="1731"/>
            <ac:spMk id="42" creationId="{B3CD70EC-E59F-4A72-85C6-85E9C27ED548}"/>
          </ac:spMkLst>
        </pc:spChg>
        <pc:spChg chg="mod">
          <ac:chgData name="Jenny Chen" userId="3fd3e1b3-2829-4b83-a999-09ceb7240592" providerId="ADAL" clId="{F0C79528-577B-4D9B-B4E8-1A5FD3B7BC65}" dt="2020-07-28T19:55:19.357" v="15" actId="1076"/>
          <ac:spMkLst>
            <pc:docMk/>
            <pc:sldMk cId="2906060374" sldId="1731"/>
            <ac:spMk id="43" creationId="{C3092346-8208-4468-9A6B-1CFFDDEE26BC}"/>
          </ac:spMkLst>
        </pc:spChg>
        <pc:spChg chg="mod">
          <ac:chgData name="Jenny Chen" userId="3fd3e1b3-2829-4b83-a999-09ceb7240592" providerId="ADAL" clId="{F0C79528-577B-4D9B-B4E8-1A5FD3B7BC65}" dt="2020-07-28T19:55:19.357" v="15" actId="1076"/>
          <ac:spMkLst>
            <pc:docMk/>
            <pc:sldMk cId="2906060374" sldId="1731"/>
            <ac:spMk id="44" creationId="{D57EB5F6-744B-40DD-ADBF-6567E7F4ADDB}"/>
          </ac:spMkLst>
        </pc:spChg>
        <pc:spChg chg="mod">
          <ac:chgData name="Jenny Chen" userId="3fd3e1b3-2829-4b83-a999-09ceb7240592" providerId="ADAL" clId="{F0C79528-577B-4D9B-B4E8-1A5FD3B7BC65}" dt="2020-07-28T19:55:19.357" v="15" actId="1076"/>
          <ac:spMkLst>
            <pc:docMk/>
            <pc:sldMk cId="2906060374" sldId="1731"/>
            <ac:spMk id="45" creationId="{9F672417-0DA2-4CDF-B6EB-E936875BB288}"/>
          </ac:spMkLst>
        </pc:spChg>
        <pc:spChg chg="mod">
          <ac:chgData name="Jenny Chen" userId="3fd3e1b3-2829-4b83-a999-09ceb7240592" providerId="ADAL" clId="{F0C79528-577B-4D9B-B4E8-1A5FD3B7BC65}" dt="2020-07-28T19:55:19.357" v="15" actId="1076"/>
          <ac:spMkLst>
            <pc:docMk/>
            <pc:sldMk cId="2906060374" sldId="1731"/>
            <ac:spMk id="46" creationId="{F24E1AAB-9EE0-4E92-BCDC-5D90E22BDC49}"/>
          </ac:spMkLst>
        </pc:spChg>
        <pc:spChg chg="mod">
          <ac:chgData name="Jenny Chen" userId="3fd3e1b3-2829-4b83-a999-09ceb7240592" providerId="ADAL" clId="{F0C79528-577B-4D9B-B4E8-1A5FD3B7BC65}" dt="2020-07-28T19:55:19.357" v="15" actId="1076"/>
          <ac:spMkLst>
            <pc:docMk/>
            <pc:sldMk cId="2906060374" sldId="1731"/>
            <ac:spMk id="47" creationId="{B3B8DC48-4C30-46A1-8809-8A822BCBF4D5}"/>
          </ac:spMkLst>
        </pc:spChg>
        <pc:spChg chg="mod">
          <ac:chgData name="Jenny Chen" userId="3fd3e1b3-2829-4b83-a999-09ceb7240592" providerId="ADAL" clId="{F0C79528-577B-4D9B-B4E8-1A5FD3B7BC65}" dt="2020-07-28T19:55:19.357" v="15" actId="1076"/>
          <ac:spMkLst>
            <pc:docMk/>
            <pc:sldMk cId="2906060374" sldId="1731"/>
            <ac:spMk id="48" creationId="{AA5689C0-ED64-4ECA-94BB-917D184C92B3}"/>
          </ac:spMkLst>
        </pc:spChg>
        <pc:spChg chg="mod">
          <ac:chgData name="Jenny Chen" userId="3fd3e1b3-2829-4b83-a999-09ceb7240592" providerId="ADAL" clId="{F0C79528-577B-4D9B-B4E8-1A5FD3B7BC65}" dt="2020-07-28T19:55:19.357" v="15" actId="1076"/>
          <ac:spMkLst>
            <pc:docMk/>
            <pc:sldMk cId="2906060374" sldId="1731"/>
            <ac:spMk id="49" creationId="{1ACD949E-E43F-4E32-91F4-7456DB2C8C17}"/>
          </ac:spMkLst>
        </pc:spChg>
        <pc:spChg chg="mod">
          <ac:chgData name="Jenny Chen" userId="3fd3e1b3-2829-4b83-a999-09ceb7240592" providerId="ADAL" clId="{F0C79528-577B-4D9B-B4E8-1A5FD3B7BC65}" dt="2020-07-28T19:55:19.357" v="15" actId="1076"/>
          <ac:spMkLst>
            <pc:docMk/>
            <pc:sldMk cId="2906060374" sldId="1731"/>
            <ac:spMk id="50" creationId="{E5B5A346-DEF0-456D-8A51-DAF5E8D8874B}"/>
          </ac:spMkLst>
        </pc:spChg>
        <pc:spChg chg="mod">
          <ac:chgData name="Jenny Chen" userId="3fd3e1b3-2829-4b83-a999-09ceb7240592" providerId="ADAL" clId="{F0C79528-577B-4D9B-B4E8-1A5FD3B7BC65}" dt="2020-07-28T19:55:19.357" v="15" actId="1076"/>
          <ac:spMkLst>
            <pc:docMk/>
            <pc:sldMk cId="2906060374" sldId="1731"/>
            <ac:spMk id="51" creationId="{84BF594B-4F71-49C5-8CB2-7B9FA2D04E38}"/>
          </ac:spMkLst>
        </pc:spChg>
        <pc:spChg chg="mod">
          <ac:chgData name="Jenny Chen" userId="3fd3e1b3-2829-4b83-a999-09ceb7240592" providerId="ADAL" clId="{F0C79528-577B-4D9B-B4E8-1A5FD3B7BC65}" dt="2020-07-28T19:55:19.357" v="15" actId="1076"/>
          <ac:spMkLst>
            <pc:docMk/>
            <pc:sldMk cId="2906060374" sldId="1731"/>
            <ac:spMk id="52" creationId="{DE3709E6-3168-49BF-9CE3-9C7039BD08DF}"/>
          </ac:spMkLst>
        </pc:spChg>
        <pc:spChg chg="mod">
          <ac:chgData name="Jenny Chen" userId="3fd3e1b3-2829-4b83-a999-09ceb7240592" providerId="ADAL" clId="{F0C79528-577B-4D9B-B4E8-1A5FD3B7BC65}" dt="2020-07-28T19:55:19.357" v="15" actId="1076"/>
          <ac:spMkLst>
            <pc:docMk/>
            <pc:sldMk cId="2906060374" sldId="1731"/>
            <ac:spMk id="53" creationId="{9C7A6C65-9890-42AE-AF7E-E8A27EE78F31}"/>
          </ac:spMkLst>
        </pc:spChg>
        <pc:spChg chg="mod">
          <ac:chgData name="Jenny Chen" userId="3fd3e1b3-2829-4b83-a999-09ceb7240592" providerId="ADAL" clId="{F0C79528-577B-4D9B-B4E8-1A5FD3B7BC65}" dt="2020-07-28T19:55:19.357" v="15" actId="1076"/>
          <ac:spMkLst>
            <pc:docMk/>
            <pc:sldMk cId="2906060374" sldId="1731"/>
            <ac:spMk id="54" creationId="{2EAB7576-2F3E-475D-A3C1-6C4AA5045E28}"/>
          </ac:spMkLst>
        </pc:spChg>
        <pc:spChg chg="mod">
          <ac:chgData name="Jenny Chen" userId="3fd3e1b3-2829-4b83-a999-09ceb7240592" providerId="ADAL" clId="{F0C79528-577B-4D9B-B4E8-1A5FD3B7BC65}" dt="2020-07-28T19:55:19.357" v="15" actId="1076"/>
          <ac:spMkLst>
            <pc:docMk/>
            <pc:sldMk cId="2906060374" sldId="1731"/>
            <ac:spMk id="55" creationId="{DEA0BAE6-C89A-44E5-97A7-DA699FB04C24}"/>
          </ac:spMkLst>
        </pc:spChg>
        <pc:spChg chg="mod">
          <ac:chgData name="Jenny Chen" userId="3fd3e1b3-2829-4b83-a999-09ceb7240592" providerId="ADAL" clId="{F0C79528-577B-4D9B-B4E8-1A5FD3B7BC65}" dt="2020-07-28T19:55:19.357" v="15" actId="1076"/>
          <ac:spMkLst>
            <pc:docMk/>
            <pc:sldMk cId="2906060374" sldId="1731"/>
            <ac:spMk id="56" creationId="{CBCBEF77-7107-41BA-A02C-17E4E2AFB354}"/>
          </ac:spMkLst>
        </pc:spChg>
        <pc:spChg chg="mod">
          <ac:chgData name="Jenny Chen" userId="3fd3e1b3-2829-4b83-a999-09ceb7240592" providerId="ADAL" clId="{F0C79528-577B-4D9B-B4E8-1A5FD3B7BC65}" dt="2020-07-28T19:55:19.357" v="15" actId="1076"/>
          <ac:spMkLst>
            <pc:docMk/>
            <pc:sldMk cId="2906060374" sldId="1731"/>
            <ac:spMk id="57" creationId="{5A08FCD0-E563-4EF4-ABF6-A2BCD07507BA}"/>
          </ac:spMkLst>
        </pc:spChg>
        <pc:spChg chg="mod">
          <ac:chgData name="Jenny Chen" userId="3fd3e1b3-2829-4b83-a999-09ceb7240592" providerId="ADAL" clId="{F0C79528-577B-4D9B-B4E8-1A5FD3B7BC65}" dt="2020-07-28T19:55:19.357" v="15" actId="1076"/>
          <ac:spMkLst>
            <pc:docMk/>
            <pc:sldMk cId="2906060374" sldId="1731"/>
            <ac:spMk id="58" creationId="{B32CCC02-34F4-40D7-AEBB-24DA3EC8544F}"/>
          </ac:spMkLst>
        </pc:spChg>
        <pc:spChg chg="mod">
          <ac:chgData name="Jenny Chen" userId="3fd3e1b3-2829-4b83-a999-09ceb7240592" providerId="ADAL" clId="{F0C79528-577B-4D9B-B4E8-1A5FD3B7BC65}" dt="2020-07-28T19:55:19.357" v="15" actId="1076"/>
          <ac:spMkLst>
            <pc:docMk/>
            <pc:sldMk cId="2906060374" sldId="1731"/>
            <ac:spMk id="59" creationId="{93255E5C-DB77-44CE-8E29-3DC4FC024D89}"/>
          </ac:spMkLst>
        </pc:spChg>
        <pc:spChg chg="mod">
          <ac:chgData name="Jenny Chen" userId="3fd3e1b3-2829-4b83-a999-09ceb7240592" providerId="ADAL" clId="{F0C79528-577B-4D9B-B4E8-1A5FD3B7BC65}" dt="2020-07-28T19:55:19.357" v="15" actId="1076"/>
          <ac:spMkLst>
            <pc:docMk/>
            <pc:sldMk cId="2906060374" sldId="1731"/>
            <ac:spMk id="60" creationId="{B61AF829-1AC1-45BA-BAA2-06028F666007}"/>
          </ac:spMkLst>
        </pc:spChg>
        <pc:spChg chg="mod">
          <ac:chgData name="Jenny Chen" userId="3fd3e1b3-2829-4b83-a999-09ceb7240592" providerId="ADAL" clId="{F0C79528-577B-4D9B-B4E8-1A5FD3B7BC65}" dt="2020-07-28T19:55:19.357" v="15" actId="1076"/>
          <ac:spMkLst>
            <pc:docMk/>
            <pc:sldMk cId="2906060374" sldId="1731"/>
            <ac:spMk id="61" creationId="{EB4C274E-A71A-4CCC-883D-480157041A49}"/>
          </ac:spMkLst>
        </pc:spChg>
        <pc:spChg chg="mod">
          <ac:chgData name="Jenny Chen" userId="3fd3e1b3-2829-4b83-a999-09ceb7240592" providerId="ADAL" clId="{F0C79528-577B-4D9B-B4E8-1A5FD3B7BC65}" dt="2020-07-28T19:55:19.357" v="15" actId="1076"/>
          <ac:spMkLst>
            <pc:docMk/>
            <pc:sldMk cId="2906060374" sldId="1731"/>
            <ac:spMk id="62" creationId="{CEB1F2F4-ACC5-435E-A912-BD1B49D5F545}"/>
          </ac:spMkLst>
        </pc:spChg>
        <pc:spChg chg="mod">
          <ac:chgData name="Jenny Chen" userId="3fd3e1b3-2829-4b83-a999-09ceb7240592" providerId="ADAL" clId="{F0C79528-577B-4D9B-B4E8-1A5FD3B7BC65}" dt="2020-07-28T19:55:19.357" v="15" actId="1076"/>
          <ac:spMkLst>
            <pc:docMk/>
            <pc:sldMk cId="2906060374" sldId="1731"/>
            <ac:spMk id="63" creationId="{39F229D9-000A-434C-B067-3A1EA9A32E6D}"/>
          </ac:spMkLst>
        </pc:spChg>
        <pc:spChg chg="mod">
          <ac:chgData name="Jenny Chen" userId="3fd3e1b3-2829-4b83-a999-09ceb7240592" providerId="ADAL" clId="{F0C79528-577B-4D9B-B4E8-1A5FD3B7BC65}" dt="2020-07-28T19:55:19.357" v="15" actId="1076"/>
          <ac:spMkLst>
            <pc:docMk/>
            <pc:sldMk cId="2906060374" sldId="1731"/>
            <ac:spMk id="64" creationId="{FC740632-BC4C-4266-9F31-978EFDE12551}"/>
          </ac:spMkLst>
        </pc:spChg>
        <pc:spChg chg="mod">
          <ac:chgData name="Jenny Chen" userId="3fd3e1b3-2829-4b83-a999-09ceb7240592" providerId="ADAL" clId="{F0C79528-577B-4D9B-B4E8-1A5FD3B7BC65}" dt="2020-07-28T19:55:19.357" v="15" actId="1076"/>
          <ac:spMkLst>
            <pc:docMk/>
            <pc:sldMk cId="2906060374" sldId="1731"/>
            <ac:spMk id="65" creationId="{587BABBD-E97A-46C6-A964-A7DD67A4D8B2}"/>
          </ac:spMkLst>
        </pc:spChg>
        <pc:spChg chg="mod">
          <ac:chgData name="Jenny Chen" userId="3fd3e1b3-2829-4b83-a999-09ceb7240592" providerId="ADAL" clId="{F0C79528-577B-4D9B-B4E8-1A5FD3B7BC65}" dt="2020-07-28T19:55:19.357" v="15" actId="1076"/>
          <ac:spMkLst>
            <pc:docMk/>
            <pc:sldMk cId="2906060374" sldId="1731"/>
            <ac:spMk id="66" creationId="{3B5609E1-91DB-4C04-AC64-62D4EB43BB12}"/>
          </ac:spMkLst>
        </pc:spChg>
        <pc:spChg chg="mod">
          <ac:chgData name="Jenny Chen" userId="3fd3e1b3-2829-4b83-a999-09ceb7240592" providerId="ADAL" clId="{F0C79528-577B-4D9B-B4E8-1A5FD3B7BC65}" dt="2020-07-28T19:55:19.357" v="15" actId="1076"/>
          <ac:spMkLst>
            <pc:docMk/>
            <pc:sldMk cId="2906060374" sldId="1731"/>
            <ac:spMk id="67" creationId="{6CFB8044-FED6-4AEE-8113-190CA8F05259}"/>
          </ac:spMkLst>
        </pc:spChg>
        <pc:spChg chg="mod">
          <ac:chgData name="Jenny Chen" userId="3fd3e1b3-2829-4b83-a999-09ceb7240592" providerId="ADAL" clId="{F0C79528-577B-4D9B-B4E8-1A5FD3B7BC65}" dt="2020-07-28T19:55:19.357" v="15" actId="1076"/>
          <ac:spMkLst>
            <pc:docMk/>
            <pc:sldMk cId="2906060374" sldId="1731"/>
            <ac:spMk id="68" creationId="{5F5AD1ED-1BE2-45D0-AE5E-1BE397C232DA}"/>
          </ac:spMkLst>
        </pc:spChg>
        <pc:spChg chg="mod">
          <ac:chgData name="Jenny Chen" userId="3fd3e1b3-2829-4b83-a999-09ceb7240592" providerId="ADAL" clId="{F0C79528-577B-4D9B-B4E8-1A5FD3B7BC65}" dt="2020-07-28T19:55:19.357" v="15" actId="1076"/>
          <ac:spMkLst>
            <pc:docMk/>
            <pc:sldMk cId="2906060374" sldId="1731"/>
            <ac:spMk id="69" creationId="{8CD069B4-0E16-4832-8545-FE3D04D93EC9}"/>
          </ac:spMkLst>
        </pc:spChg>
        <pc:spChg chg="mod">
          <ac:chgData name="Jenny Chen" userId="3fd3e1b3-2829-4b83-a999-09ceb7240592" providerId="ADAL" clId="{F0C79528-577B-4D9B-B4E8-1A5FD3B7BC65}" dt="2020-07-28T19:55:19.357" v="15" actId="1076"/>
          <ac:spMkLst>
            <pc:docMk/>
            <pc:sldMk cId="2906060374" sldId="1731"/>
            <ac:spMk id="70" creationId="{810BF541-DF26-4D73-AAD2-35AC345BDF06}"/>
          </ac:spMkLst>
        </pc:spChg>
        <pc:spChg chg="mod">
          <ac:chgData name="Jenny Chen" userId="3fd3e1b3-2829-4b83-a999-09ceb7240592" providerId="ADAL" clId="{F0C79528-577B-4D9B-B4E8-1A5FD3B7BC65}" dt="2020-07-28T19:55:19.357" v="15" actId="1076"/>
          <ac:spMkLst>
            <pc:docMk/>
            <pc:sldMk cId="2906060374" sldId="1731"/>
            <ac:spMk id="71" creationId="{BC0EC714-CD9C-46EC-9818-0A4DED517572}"/>
          </ac:spMkLst>
        </pc:spChg>
        <pc:spChg chg="mod">
          <ac:chgData name="Jenny Chen" userId="3fd3e1b3-2829-4b83-a999-09ceb7240592" providerId="ADAL" clId="{F0C79528-577B-4D9B-B4E8-1A5FD3B7BC65}" dt="2020-07-28T19:55:19.357" v="15" actId="1076"/>
          <ac:spMkLst>
            <pc:docMk/>
            <pc:sldMk cId="2906060374" sldId="1731"/>
            <ac:spMk id="72" creationId="{FC15CAD8-FB49-42FC-AA7B-89005CD55C6C}"/>
          </ac:spMkLst>
        </pc:spChg>
        <pc:spChg chg="mod">
          <ac:chgData name="Jenny Chen" userId="3fd3e1b3-2829-4b83-a999-09ceb7240592" providerId="ADAL" clId="{F0C79528-577B-4D9B-B4E8-1A5FD3B7BC65}" dt="2020-07-28T19:55:19.357" v="15" actId="1076"/>
          <ac:spMkLst>
            <pc:docMk/>
            <pc:sldMk cId="2906060374" sldId="1731"/>
            <ac:spMk id="73" creationId="{42CAB698-5143-43D4-9023-3C39B29548FF}"/>
          </ac:spMkLst>
        </pc:spChg>
        <pc:spChg chg="mod">
          <ac:chgData name="Jenny Chen" userId="3fd3e1b3-2829-4b83-a999-09ceb7240592" providerId="ADAL" clId="{F0C79528-577B-4D9B-B4E8-1A5FD3B7BC65}" dt="2020-07-28T19:55:19.357" v="15" actId="1076"/>
          <ac:spMkLst>
            <pc:docMk/>
            <pc:sldMk cId="2906060374" sldId="1731"/>
            <ac:spMk id="74" creationId="{52D541B5-D2AF-4C61-8E6D-DF5352E93E72}"/>
          </ac:spMkLst>
        </pc:spChg>
        <pc:spChg chg="mod">
          <ac:chgData name="Jenny Chen" userId="3fd3e1b3-2829-4b83-a999-09ceb7240592" providerId="ADAL" clId="{F0C79528-577B-4D9B-B4E8-1A5FD3B7BC65}" dt="2020-07-28T19:55:19.357" v="15" actId="1076"/>
          <ac:spMkLst>
            <pc:docMk/>
            <pc:sldMk cId="2906060374" sldId="1731"/>
            <ac:spMk id="75" creationId="{0D1DA0AD-7C6F-469D-872E-72FB04459E8F}"/>
          </ac:spMkLst>
        </pc:spChg>
        <pc:spChg chg="mod">
          <ac:chgData name="Jenny Chen" userId="3fd3e1b3-2829-4b83-a999-09ceb7240592" providerId="ADAL" clId="{F0C79528-577B-4D9B-B4E8-1A5FD3B7BC65}" dt="2020-07-28T19:55:19.357" v="15" actId="1076"/>
          <ac:spMkLst>
            <pc:docMk/>
            <pc:sldMk cId="2906060374" sldId="1731"/>
            <ac:spMk id="76" creationId="{F9F18144-BB25-4737-97A1-4ECA7AC05DF1}"/>
          </ac:spMkLst>
        </pc:spChg>
        <pc:spChg chg="mod">
          <ac:chgData name="Jenny Chen" userId="3fd3e1b3-2829-4b83-a999-09ceb7240592" providerId="ADAL" clId="{F0C79528-577B-4D9B-B4E8-1A5FD3B7BC65}" dt="2020-07-28T19:55:19.357" v="15" actId="1076"/>
          <ac:spMkLst>
            <pc:docMk/>
            <pc:sldMk cId="2906060374" sldId="1731"/>
            <ac:spMk id="77" creationId="{41196B98-8CF2-49C4-88FB-B914A9D4F4E3}"/>
          </ac:spMkLst>
        </pc:spChg>
        <pc:spChg chg="mod">
          <ac:chgData name="Jenny Chen" userId="3fd3e1b3-2829-4b83-a999-09ceb7240592" providerId="ADAL" clId="{F0C79528-577B-4D9B-B4E8-1A5FD3B7BC65}" dt="2020-07-28T19:55:19.357" v="15" actId="1076"/>
          <ac:spMkLst>
            <pc:docMk/>
            <pc:sldMk cId="2906060374" sldId="1731"/>
            <ac:spMk id="78" creationId="{AD35F51C-1890-4059-902F-7F7D630271B2}"/>
          </ac:spMkLst>
        </pc:spChg>
        <pc:spChg chg="mod">
          <ac:chgData name="Jenny Chen" userId="3fd3e1b3-2829-4b83-a999-09ceb7240592" providerId="ADAL" clId="{F0C79528-577B-4D9B-B4E8-1A5FD3B7BC65}" dt="2020-07-28T19:55:19.357" v="15" actId="1076"/>
          <ac:spMkLst>
            <pc:docMk/>
            <pc:sldMk cId="2906060374" sldId="1731"/>
            <ac:spMk id="79" creationId="{275EA418-0AF9-4164-AA4C-420DF697E525}"/>
          </ac:spMkLst>
        </pc:spChg>
        <pc:spChg chg="mod">
          <ac:chgData name="Jenny Chen" userId="3fd3e1b3-2829-4b83-a999-09ceb7240592" providerId="ADAL" clId="{F0C79528-577B-4D9B-B4E8-1A5FD3B7BC65}" dt="2020-07-28T19:55:19.357" v="15" actId="1076"/>
          <ac:spMkLst>
            <pc:docMk/>
            <pc:sldMk cId="2906060374" sldId="1731"/>
            <ac:spMk id="80" creationId="{B92C7A31-A0E8-45B9-96AB-8FF2A7EDD712}"/>
          </ac:spMkLst>
        </pc:spChg>
        <pc:spChg chg="mod">
          <ac:chgData name="Jenny Chen" userId="3fd3e1b3-2829-4b83-a999-09ceb7240592" providerId="ADAL" clId="{F0C79528-577B-4D9B-B4E8-1A5FD3B7BC65}" dt="2020-07-28T19:55:19.357" v="15" actId="1076"/>
          <ac:spMkLst>
            <pc:docMk/>
            <pc:sldMk cId="2906060374" sldId="1731"/>
            <ac:spMk id="81" creationId="{0D275D92-0ED3-4C92-B4A0-15D8F16BD49D}"/>
          </ac:spMkLst>
        </pc:spChg>
        <pc:spChg chg="mod">
          <ac:chgData name="Jenny Chen" userId="3fd3e1b3-2829-4b83-a999-09ceb7240592" providerId="ADAL" clId="{F0C79528-577B-4D9B-B4E8-1A5FD3B7BC65}" dt="2020-07-28T19:55:19.357" v="15" actId="1076"/>
          <ac:spMkLst>
            <pc:docMk/>
            <pc:sldMk cId="2906060374" sldId="1731"/>
            <ac:spMk id="82" creationId="{AE91C7C9-E01C-4935-AEE6-01D1C2E778D7}"/>
          </ac:spMkLst>
        </pc:spChg>
        <pc:spChg chg="mod">
          <ac:chgData name="Jenny Chen" userId="3fd3e1b3-2829-4b83-a999-09ceb7240592" providerId="ADAL" clId="{F0C79528-577B-4D9B-B4E8-1A5FD3B7BC65}" dt="2020-07-28T19:55:19.357" v="15" actId="1076"/>
          <ac:spMkLst>
            <pc:docMk/>
            <pc:sldMk cId="2906060374" sldId="1731"/>
            <ac:spMk id="83" creationId="{193002D7-8724-43A0-88B9-3DFB75923F53}"/>
          </ac:spMkLst>
        </pc:spChg>
        <pc:spChg chg="mod">
          <ac:chgData name="Jenny Chen" userId="3fd3e1b3-2829-4b83-a999-09ceb7240592" providerId="ADAL" clId="{F0C79528-577B-4D9B-B4E8-1A5FD3B7BC65}" dt="2020-07-28T19:55:19.357" v="15" actId="1076"/>
          <ac:spMkLst>
            <pc:docMk/>
            <pc:sldMk cId="2906060374" sldId="1731"/>
            <ac:spMk id="84" creationId="{1D333176-C79F-4606-BE96-8E9A75B65AF1}"/>
          </ac:spMkLst>
        </pc:spChg>
        <pc:spChg chg="mod">
          <ac:chgData name="Jenny Chen" userId="3fd3e1b3-2829-4b83-a999-09ceb7240592" providerId="ADAL" clId="{F0C79528-577B-4D9B-B4E8-1A5FD3B7BC65}" dt="2020-07-28T19:55:19.357" v="15" actId="1076"/>
          <ac:spMkLst>
            <pc:docMk/>
            <pc:sldMk cId="2906060374" sldId="1731"/>
            <ac:spMk id="85" creationId="{6C9AF454-E9F2-4394-9DEC-0A05B9476E6F}"/>
          </ac:spMkLst>
        </pc:spChg>
        <pc:spChg chg="mod">
          <ac:chgData name="Jenny Chen" userId="3fd3e1b3-2829-4b83-a999-09ceb7240592" providerId="ADAL" clId="{F0C79528-577B-4D9B-B4E8-1A5FD3B7BC65}" dt="2020-07-28T19:55:19.357" v="15" actId="1076"/>
          <ac:spMkLst>
            <pc:docMk/>
            <pc:sldMk cId="2906060374" sldId="1731"/>
            <ac:spMk id="86" creationId="{D92FAB71-37C5-4C94-BCA9-1DE2FAD6FB5E}"/>
          </ac:spMkLst>
        </pc:spChg>
        <pc:spChg chg="mod">
          <ac:chgData name="Jenny Chen" userId="3fd3e1b3-2829-4b83-a999-09ceb7240592" providerId="ADAL" clId="{F0C79528-577B-4D9B-B4E8-1A5FD3B7BC65}" dt="2020-07-28T19:55:19.357" v="15" actId="1076"/>
          <ac:spMkLst>
            <pc:docMk/>
            <pc:sldMk cId="2906060374" sldId="1731"/>
            <ac:spMk id="87" creationId="{2241ED28-8729-4642-8AC1-96F585B75AFC}"/>
          </ac:spMkLst>
        </pc:spChg>
        <pc:spChg chg="mod">
          <ac:chgData name="Jenny Chen" userId="3fd3e1b3-2829-4b83-a999-09ceb7240592" providerId="ADAL" clId="{F0C79528-577B-4D9B-B4E8-1A5FD3B7BC65}" dt="2020-07-28T19:55:19.357" v="15" actId="1076"/>
          <ac:spMkLst>
            <pc:docMk/>
            <pc:sldMk cId="2906060374" sldId="1731"/>
            <ac:spMk id="88" creationId="{E6DF8E5F-3802-48DE-A9B0-B9338D5B969D}"/>
          </ac:spMkLst>
        </pc:spChg>
        <pc:spChg chg="mod">
          <ac:chgData name="Jenny Chen" userId="3fd3e1b3-2829-4b83-a999-09ceb7240592" providerId="ADAL" clId="{F0C79528-577B-4D9B-B4E8-1A5FD3B7BC65}" dt="2020-07-28T19:55:19.357" v="15" actId="1076"/>
          <ac:spMkLst>
            <pc:docMk/>
            <pc:sldMk cId="2906060374" sldId="1731"/>
            <ac:spMk id="89" creationId="{FCDA30C8-0291-43AC-9925-7D9A9A6D6379}"/>
          </ac:spMkLst>
        </pc:spChg>
        <pc:spChg chg="mod">
          <ac:chgData name="Jenny Chen" userId="3fd3e1b3-2829-4b83-a999-09ceb7240592" providerId="ADAL" clId="{F0C79528-577B-4D9B-B4E8-1A5FD3B7BC65}" dt="2020-07-28T19:55:19.357" v="15" actId="1076"/>
          <ac:spMkLst>
            <pc:docMk/>
            <pc:sldMk cId="2906060374" sldId="1731"/>
            <ac:spMk id="90" creationId="{DBC1F8AD-364A-4E52-8885-4AC2AB63651E}"/>
          </ac:spMkLst>
        </pc:spChg>
        <pc:spChg chg="mod">
          <ac:chgData name="Jenny Chen" userId="3fd3e1b3-2829-4b83-a999-09ceb7240592" providerId="ADAL" clId="{F0C79528-577B-4D9B-B4E8-1A5FD3B7BC65}" dt="2020-07-28T19:55:19.357" v="15" actId="1076"/>
          <ac:spMkLst>
            <pc:docMk/>
            <pc:sldMk cId="2906060374" sldId="1731"/>
            <ac:spMk id="91" creationId="{67FCB7A7-41B5-4AFB-952E-3DEDD30313F9}"/>
          </ac:spMkLst>
        </pc:spChg>
        <pc:spChg chg="mod">
          <ac:chgData name="Jenny Chen" userId="3fd3e1b3-2829-4b83-a999-09ceb7240592" providerId="ADAL" clId="{F0C79528-577B-4D9B-B4E8-1A5FD3B7BC65}" dt="2020-07-28T19:55:19.357" v="15" actId="1076"/>
          <ac:spMkLst>
            <pc:docMk/>
            <pc:sldMk cId="2906060374" sldId="1731"/>
            <ac:spMk id="92" creationId="{04E8F427-5CB0-42E9-A5D5-735B17F6D4F0}"/>
          </ac:spMkLst>
        </pc:spChg>
        <pc:spChg chg="mod">
          <ac:chgData name="Jenny Chen" userId="3fd3e1b3-2829-4b83-a999-09ceb7240592" providerId="ADAL" clId="{F0C79528-577B-4D9B-B4E8-1A5FD3B7BC65}" dt="2020-07-28T19:55:19.357" v="15" actId="1076"/>
          <ac:spMkLst>
            <pc:docMk/>
            <pc:sldMk cId="2906060374" sldId="1731"/>
            <ac:spMk id="93" creationId="{1B553112-88A6-445B-ADEE-A572B381B888}"/>
          </ac:spMkLst>
        </pc:spChg>
        <pc:spChg chg="mod">
          <ac:chgData name="Jenny Chen" userId="3fd3e1b3-2829-4b83-a999-09ceb7240592" providerId="ADAL" clId="{F0C79528-577B-4D9B-B4E8-1A5FD3B7BC65}" dt="2020-07-28T19:55:19.357" v="15" actId="1076"/>
          <ac:spMkLst>
            <pc:docMk/>
            <pc:sldMk cId="2906060374" sldId="1731"/>
            <ac:spMk id="94" creationId="{2424EA87-5A40-4C24-BCC3-9485A71250CC}"/>
          </ac:spMkLst>
        </pc:spChg>
        <pc:spChg chg="mod">
          <ac:chgData name="Jenny Chen" userId="3fd3e1b3-2829-4b83-a999-09ceb7240592" providerId="ADAL" clId="{F0C79528-577B-4D9B-B4E8-1A5FD3B7BC65}" dt="2020-07-28T19:55:19.357" v="15" actId="1076"/>
          <ac:spMkLst>
            <pc:docMk/>
            <pc:sldMk cId="2906060374" sldId="1731"/>
            <ac:spMk id="95" creationId="{9C943BF8-60DB-49D2-B548-780D4AD85D8B}"/>
          </ac:spMkLst>
        </pc:spChg>
        <pc:spChg chg="mod">
          <ac:chgData name="Jenny Chen" userId="3fd3e1b3-2829-4b83-a999-09ceb7240592" providerId="ADAL" clId="{F0C79528-577B-4D9B-B4E8-1A5FD3B7BC65}" dt="2020-07-28T19:55:19.357" v="15" actId="1076"/>
          <ac:spMkLst>
            <pc:docMk/>
            <pc:sldMk cId="2906060374" sldId="1731"/>
            <ac:spMk id="96" creationId="{02E91523-D706-46A7-A184-FDFA0FEEF3D8}"/>
          </ac:spMkLst>
        </pc:spChg>
        <pc:spChg chg="mod">
          <ac:chgData name="Jenny Chen" userId="3fd3e1b3-2829-4b83-a999-09ceb7240592" providerId="ADAL" clId="{F0C79528-577B-4D9B-B4E8-1A5FD3B7BC65}" dt="2020-07-28T19:55:19.357" v="15" actId="1076"/>
          <ac:spMkLst>
            <pc:docMk/>
            <pc:sldMk cId="2906060374" sldId="1731"/>
            <ac:spMk id="97" creationId="{17DB45F1-E846-4311-BA9C-DF717C5F704C}"/>
          </ac:spMkLst>
        </pc:spChg>
        <pc:spChg chg="mod">
          <ac:chgData name="Jenny Chen" userId="3fd3e1b3-2829-4b83-a999-09ceb7240592" providerId="ADAL" clId="{F0C79528-577B-4D9B-B4E8-1A5FD3B7BC65}" dt="2020-07-28T19:55:19.357" v="15" actId="1076"/>
          <ac:spMkLst>
            <pc:docMk/>
            <pc:sldMk cId="2906060374" sldId="1731"/>
            <ac:spMk id="98" creationId="{8B8F98FF-375B-47FD-98DD-478C58F1BEAD}"/>
          </ac:spMkLst>
        </pc:spChg>
        <pc:grpChg chg="mod">
          <ac:chgData name="Jenny Chen" userId="3fd3e1b3-2829-4b83-a999-09ceb7240592" providerId="ADAL" clId="{F0C79528-577B-4D9B-B4E8-1A5FD3B7BC65}" dt="2020-07-28T19:55:19.357" v="15" actId="1076"/>
          <ac:grpSpMkLst>
            <pc:docMk/>
            <pc:sldMk cId="2906060374" sldId="1731"/>
            <ac:grpSpMk id="2" creationId="{BD73A7EE-85CB-4A57-A751-CC2B34DE72CA}"/>
          </ac:grpSpMkLst>
        </pc:grpChg>
      </pc:sldChg>
      <pc:sldChg chg="addSp delSp modSp mod">
        <pc:chgData name="Jenny Chen" userId="3fd3e1b3-2829-4b83-a999-09ceb7240592" providerId="ADAL" clId="{F0C79528-577B-4D9B-B4E8-1A5FD3B7BC65}" dt="2020-07-28T20:16:08.905" v="36" actId="14100"/>
        <pc:sldMkLst>
          <pc:docMk/>
          <pc:sldMk cId="2936289883" sldId="1732"/>
        </pc:sldMkLst>
        <pc:spChg chg="mod">
          <ac:chgData name="Jenny Chen" userId="3fd3e1b3-2829-4b83-a999-09ceb7240592" providerId="ADAL" clId="{F0C79528-577B-4D9B-B4E8-1A5FD3B7BC65}" dt="2020-07-28T20:16:08.905" v="36" actId="14100"/>
          <ac:spMkLst>
            <pc:docMk/>
            <pc:sldMk cId="2936289883" sldId="1732"/>
            <ac:spMk id="6" creationId="{00000000-0000-0000-0000-000000000000}"/>
          </ac:spMkLst>
        </pc:spChg>
        <pc:spChg chg="mod">
          <ac:chgData name="Jenny Chen" userId="3fd3e1b3-2829-4b83-a999-09ceb7240592" providerId="ADAL" clId="{F0C79528-577B-4D9B-B4E8-1A5FD3B7BC65}" dt="2020-07-28T20:16:05.614" v="35"/>
          <ac:spMkLst>
            <pc:docMk/>
            <pc:sldMk cId="2936289883" sldId="1732"/>
            <ac:spMk id="100" creationId="{FA5553B5-4740-4266-B47F-81BA5FE679A7}"/>
          </ac:spMkLst>
        </pc:spChg>
        <pc:spChg chg="mod">
          <ac:chgData name="Jenny Chen" userId="3fd3e1b3-2829-4b83-a999-09ceb7240592" providerId="ADAL" clId="{F0C79528-577B-4D9B-B4E8-1A5FD3B7BC65}" dt="2020-07-28T20:16:05.614" v="35"/>
          <ac:spMkLst>
            <pc:docMk/>
            <pc:sldMk cId="2936289883" sldId="1732"/>
            <ac:spMk id="101" creationId="{A5A3BB81-5919-45E3-919C-497377C6D536}"/>
          </ac:spMkLst>
        </pc:spChg>
        <pc:spChg chg="mod">
          <ac:chgData name="Jenny Chen" userId="3fd3e1b3-2829-4b83-a999-09ceb7240592" providerId="ADAL" clId="{F0C79528-577B-4D9B-B4E8-1A5FD3B7BC65}" dt="2020-07-28T20:16:05.614" v="35"/>
          <ac:spMkLst>
            <pc:docMk/>
            <pc:sldMk cId="2936289883" sldId="1732"/>
            <ac:spMk id="102" creationId="{5B5DA758-D718-45CB-81AB-1FD10EFCB418}"/>
          </ac:spMkLst>
        </pc:spChg>
        <pc:spChg chg="mod">
          <ac:chgData name="Jenny Chen" userId="3fd3e1b3-2829-4b83-a999-09ceb7240592" providerId="ADAL" clId="{F0C79528-577B-4D9B-B4E8-1A5FD3B7BC65}" dt="2020-07-28T20:16:05.614" v="35"/>
          <ac:spMkLst>
            <pc:docMk/>
            <pc:sldMk cId="2936289883" sldId="1732"/>
            <ac:spMk id="103" creationId="{78E9F773-17AD-46D5-ADC4-E3AC99851CB3}"/>
          </ac:spMkLst>
        </pc:spChg>
        <pc:spChg chg="mod">
          <ac:chgData name="Jenny Chen" userId="3fd3e1b3-2829-4b83-a999-09ceb7240592" providerId="ADAL" clId="{F0C79528-577B-4D9B-B4E8-1A5FD3B7BC65}" dt="2020-07-28T20:16:05.614" v="35"/>
          <ac:spMkLst>
            <pc:docMk/>
            <pc:sldMk cId="2936289883" sldId="1732"/>
            <ac:spMk id="104" creationId="{3BC0E7D2-19FB-42FB-A8E9-8DF951F1E291}"/>
          </ac:spMkLst>
        </pc:spChg>
        <pc:spChg chg="mod">
          <ac:chgData name="Jenny Chen" userId="3fd3e1b3-2829-4b83-a999-09ceb7240592" providerId="ADAL" clId="{F0C79528-577B-4D9B-B4E8-1A5FD3B7BC65}" dt="2020-07-28T20:16:05.614" v="35"/>
          <ac:spMkLst>
            <pc:docMk/>
            <pc:sldMk cId="2936289883" sldId="1732"/>
            <ac:spMk id="105" creationId="{B757174D-16BD-48DE-9EED-A26B17840F18}"/>
          </ac:spMkLst>
        </pc:spChg>
        <pc:spChg chg="mod">
          <ac:chgData name="Jenny Chen" userId="3fd3e1b3-2829-4b83-a999-09ceb7240592" providerId="ADAL" clId="{F0C79528-577B-4D9B-B4E8-1A5FD3B7BC65}" dt="2020-07-28T20:16:05.614" v="35"/>
          <ac:spMkLst>
            <pc:docMk/>
            <pc:sldMk cId="2936289883" sldId="1732"/>
            <ac:spMk id="106" creationId="{43BD8C60-61CC-4298-B78C-5CD2EF51F28F}"/>
          </ac:spMkLst>
        </pc:spChg>
        <pc:spChg chg="mod">
          <ac:chgData name="Jenny Chen" userId="3fd3e1b3-2829-4b83-a999-09ceb7240592" providerId="ADAL" clId="{F0C79528-577B-4D9B-B4E8-1A5FD3B7BC65}" dt="2020-07-28T20:16:05.614" v="35"/>
          <ac:spMkLst>
            <pc:docMk/>
            <pc:sldMk cId="2936289883" sldId="1732"/>
            <ac:spMk id="107" creationId="{9B5CA6D3-179A-451B-A8B2-6244E9AAE896}"/>
          </ac:spMkLst>
        </pc:spChg>
        <pc:spChg chg="mod">
          <ac:chgData name="Jenny Chen" userId="3fd3e1b3-2829-4b83-a999-09ceb7240592" providerId="ADAL" clId="{F0C79528-577B-4D9B-B4E8-1A5FD3B7BC65}" dt="2020-07-28T20:16:05.614" v="35"/>
          <ac:spMkLst>
            <pc:docMk/>
            <pc:sldMk cId="2936289883" sldId="1732"/>
            <ac:spMk id="108" creationId="{79C40D53-8D7B-41F8-98FA-4DCD8DE11ADF}"/>
          </ac:spMkLst>
        </pc:spChg>
        <pc:spChg chg="mod">
          <ac:chgData name="Jenny Chen" userId="3fd3e1b3-2829-4b83-a999-09ceb7240592" providerId="ADAL" clId="{F0C79528-577B-4D9B-B4E8-1A5FD3B7BC65}" dt="2020-07-28T20:16:05.614" v="35"/>
          <ac:spMkLst>
            <pc:docMk/>
            <pc:sldMk cId="2936289883" sldId="1732"/>
            <ac:spMk id="109" creationId="{5F3B607F-C51D-465A-A31E-F0D7B441A5E2}"/>
          </ac:spMkLst>
        </pc:spChg>
        <pc:spChg chg="mod">
          <ac:chgData name="Jenny Chen" userId="3fd3e1b3-2829-4b83-a999-09ceb7240592" providerId="ADAL" clId="{F0C79528-577B-4D9B-B4E8-1A5FD3B7BC65}" dt="2020-07-28T20:16:05.614" v="35"/>
          <ac:spMkLst>
            <pc:docMk/>
            <pc:sldMk cId="2936289883" sldId="1732"/>
            <ac:spMk id="110" creationId="{D2CDB132-B341-4DF5-8AB9-9456365626A8}"/>
          </ac:spMkLst>
        </pc:spChg>
        <pc:spChg chg="mod">
          <ac:chgData name="Jenny Chen" userId="3fd3e1b3-2829-4b83-a999-09ceb7240592" providerId="ADAL" clId="{F0C79528-577B-4D9B-B4E8-1A5FD3B7BC65}" dt="2020-07-28T20:16:05.614" v="35"/>
          <ac:spMkLst>
            <pc:docMk/>
            <pc:sldMk cId="2936289883" sldId="1732"/>
            <ac:spMk id="111" creationId="{AA5B6A65-B2F3-48B3-ADAE-F0B57EA11109}"/>
          </ac:spMkLst>
        </pc:spChg>
        <pc:spChg chg="mod">
          <ac:chgData name="Jenny Chen" userId="3fd3e1b3-2829-4b83-a999-09ceb7240592" providerId="ADAL" clId="{F0C79528-577B-4D9B-B4E8-1A5FD3B7BC65}" dt="2020-07-28T20:16:05.614" v="35"/>
          <ac:spMkLst>
            <pc:docMk/>
            <pc:sldMk cId="2936289883" sldId="1732"/>
            <ac:spMk id="112" creationId="{098D2FAC-B9B1-4F31-A66B-27A3E6C8BA2A}"/>
          </ac:spMkLst>
        </pc:spChg>
        <pc:spChg chg="mod">
          <ac:chgData name="Jenny Chen" userId="3fd3e1b3-2829-4b83-a999-09ceb7240592" providerId="ADAL" clId="{F0C79528-577B-4D9B-B4E8-1A5FD3B7BC65}" dt="2020-07-28T20:16:05.614" v="35"/>
          <ac:spMkLst>
            <pc:docMk/>
            <pc:sldMk cId="2936289883" sldId="1732"/>
            <ac:spMk id="113" creationId="{6AA37598-B9E4-456D-8497-4F6F0C77E457}"/>
          </ac:spMkLst>
        </pc:spChg>
        <pc:spChg chg="mod">
          <ac:chgData name="Jenny Chen" userId="3fd3e1b3-2829-4b83-a999-09ceb7240592" providerId="ADAL" clId="{F0C79528-577B-4D9B-B4E8-1A5FD3B7BC65}" dt="2020-07-28T20:16:05.614" v="35"/>
          <ac:spMkLst>
            <pc:docMk/>
            <pc:sldMk cId="2936289883" sldId="1732"/>
            <ac:spMk id="114" creationId="{1D825D3F-E746-4D2E-B178-1E14BC5517DE}"/>
          </ac:spMkLst>
        </pc:spChg>
        <pc:spChg chg="mod">
          <ac:chgData name="Jenny Chen" userId="3fd3e1b3-2829-4b83-a999-09ceb7240592" providerId="ADAL" clId="{F0C79528-577B-4D9B-B4E8-1A5FD3B7BC65}" dt="2020-07-28T20:16:05.614" v="35"/>
          <ac:spMkLst>
            <pc:docMk/>
            <pc:sldMk cId="2936289883" sldId="1732"/>
            <ac:spMk id="115" creationId="{E50111BD-B549-4015-B0EF-D78A1D02C82A}"/>
          </ac:spMkLst>
        </pc:spChg>
        <pc:spChg chg="mod">
          <ac:chgData name="Jenny Chen" userId="3fd3e1b3-2829-4b83-a999-09ceb7240592" providerId="ADAL" clId="{F0C79528-577B-4D9B-B4E8-1A5FD3B7BC65}" dt="2020-07-28T20:16:05.614" v="35"/>
          <ac:spMkLst>
            <pc:docMk/>
            <pc:sldMk cId="2936289883" sldId="1732"/>
            <ac:spMk id="116" creationId="{A59778A1-4F30-4BC7-A218-1E50BE4942EA}"/>
          </ac:spMkLst>
        </pc:spChg>
        <pc:spChg chg="mod">
          <ac:chgData name="Jenny Chen" userId="3fd3e1b3-2829-4b83-a999-09ceb7240592" providerId="ADAL" clId="{F0C79528-577B-4D9B-B4E8-1A5FD3B7BC65}" dt="2020-07-28T20:16:05.614" v="35"/>
          <ac:spMkLst>
            <pc:docMk/>
            <pc:sldMk cId="2936289883" sldId="1732"/>
            <ac:spMk id="117" creationId="{0FD35800-FDDE-4F2D-A716-E9CD6E47B9D8}"/>
          </ac:spMkLst>
        </pc:spChg>
        <pc:spChg chg="mod">
          <ac:chgData name="Jenny Chen" userId="3fd3e1b3-2829-4b83-a999-09ceb7240592" providerId="ADAL" clId="{F0C79528-577B-4D9B-B4E8-1A5FD3B7BC65}" dt="2020-07-28T20:16:05.614" v="35"/>
          <ac:spMkLst>
            <pc:docMk/>
            <pc:sldMk cId="2936289883" sldId="1732"/>
            <ac:spMk id="118" creationId="{27956BDD-C187-41D0-ADF2-7E3D2B4B9E4D}"/>
          </ac:spMkLst>
        </pc:spChg>
        <pc:spChg chg="mod">
          <ac:chgData name="Jenny Chen" userId="3fd3e1b3-2829-4b83-a999-09ceb7240592" providerId="ADAL" clId="{F0C79528-577B-4D9B-B4E8-1A5FD3B7BC65}" dt="2020-07-28T20:16:05.614" v="35"/>
          <ac:spMkLst>
            <pc:docMk/>
            <pc:sldMk cId="2936289883" sldId="1732"/>
            <ac:spMk id="119" creationId="{7288E58D-AC06-4A26-9BC7-35C7E23E6968}"/>
          </ac:spMkLst>
        </pc:spChg>
        <pc:spChg chg="mod">
          <ac:chgData name="Jenny Chen" userId="3fd3e1b3-2829-4b83-a999-09ceb7240592" providerId="ADAL" clId="{F0C79528-577B-4D9B-B4E8-1A5FD3B7BC65}" dt="2020-07-28T20:16:05.614" v="35"/>
          <ac:spMkLst>
            <pc:docMk/>
            <pc:sldMk cId="2936289883" sldId="1732"/>
            <ac:spMk id="120" creationId="{349628FA-265E-42BC-985B-47FED9FC570E}"/>
          </ac:spMkLst>
        </pc:spChg>
        <pc:spChg chg="mod">
          <ac:chgData name="Jenny Chen" userId="3fd3e1b3-2829-4b83-a999-09ceb7240592" providerId="ADAL" clId="{F0C79528-577B-4D9B-B4E8-1A5FD3B7BC65}" dt="2020-07-28T20:16:05.614" v="35"/>
          <ac:spMkLst>
            <pc:docMk/>
            <pc:sldMk cId="2936289883" sldId="1732"/>
            <ac:spMk id="121" creationId="{9711AA27-21E9-4367-9C84-D2C4F7421D94}"/>
          </ac:spMkLst>
        </pc:spChg>
        <pc:spChg chg="mod">
          <ac:chgData name="Jenny Chen" userId="3fd3e1b3-2829-4b83-a999-09ceb7240592" providerId="ADAL" clId="{F0C79528-577B-4D9B-B4E8-1A5FD3B7BC65}" dt="2020-07-28T20:16:05.614" v="35"/>
          <ac:spMkLst>
            <pc:docMk/>
            <pc:sldMk cId="2936289883" sldId="1732"/>
            <ac:spMk id="122" creationId="{9835525E-7075-4982-A3D7-E256B220A0D5}"/>
          </ac:spMkLst>
        </pc:spChg>
        <pc:spChg chg="mod">
          <ac:chgData name="Jenny Chen" userId="3fd3e1b3-2829-4b83-a999-09ceb7240592" providerId="ADAL" clId="{F0C79528-577B-4D9B-B4E8-1A5FD3B7BC65}" dt="2020-07-28T20:16:05.614" v="35"/>
          <ac:spMkLst>
            <pc:docMk/>
            <pc:sldMk cId="2936289883" sldId="1732"/>
            <ac:spMk id="123" creationId="{E3B7EE6E-B9D5-4824-B4EF-7551C5BF2A51}"/>
          </ac:spMkLst>
        </pc:spChg>
        <pc:spChg chg="mod">
          <ac:chgData name="Jenny Chen" userId="3fd3e1b3-2829-4b83-a999-09ceb7240592" providerId="ADAL" clId="{F0C79528-577B-4D9B-B4E8-1A5FD3B7BC65}" dt="2020-07-28T20:16:05.614" v="35"/>
          <ac:spMkLst>
            <pc:docMk/>
            <pc:sldMk cId="2936289883" sldId="1732"/>
            <ac:spMk id="124" creationId="{0A355E52-83CA-4855-80CB-38558507119D}"/>
          </ac:spMkLst>
        </pc:spChg>
        <pc:spChg chg="mod">
          <ac:chgData name="Jenny Chen" userId="3fd3e1b3-2829-4b83-a999-09ceb7240592" providerId="ADAL" clId="{F0C79528-577B-4D9B-B4E8-1A5FD3B7BC65}" dt="2020-07-28T20:16:05.614" v="35"/>
          <ac:spMkLst>
            <pc:docMk/>
            <pc:sldMk cId="2936289883" sldId="1732"/>
            <ac:spMk id="125" creationId="{7A34774F-FF95-4EEC-B448-60B538446EE1}"/>
          </ac:spMkLst>
        </pc:spChg>
        <pc:spChg chg="mod">
          <ac:chgData name="Jenny Chen" userId="3fd3e1b3-2829-4b83-a999-09ceb7240592" providerId="ADAL" clId="{F0C79528-577B-4D9B-B4E8-1A5FD3B7BC65}" dt="2020-07-28T20:16:05.614" v="35"/>
          <ac:spMkLst>
            <pc:docMk/>
            <pc:sldMk cId="2936289883" sldId="1732"/>
            <ac:spMk id="126" creationId="{9263AABC-1640-4A7A-97F3-65A01D92E960}"/>
          </ac:spMkLst>
        </pc:spChg>
        <pc:spChg chg="mod">
          <ac:chgData name="Jenny Chen" userId="3fd3e1b3-2829-4b83-a999-09ceb7240592" providerId="ADAL" clId="{F0C79528-577B-4D9B-B4E8-1A5FD3B7BC65}" dt="2020-07-28T20:16:05.614" v="35"/>
          <ac:spMkLst>
            <pc:docMk/>
            <pc:sldMk cId="2936289883" sldId="1732"/>
            <ac:spMk id="127" creationId="{7CA71E37-73CF-4C96-B47F-C642E0B8E46C}"/>
          </ac:spMkLst>
        </pc:spChg>
        <pc:spChg chg="mod">
          <ac:chgData name="Jenny Chen" userId="3fd3e1b3-2829-4b83-a999-09ceb7240592" providerId="ADAL" clId="{F0C79528-577B-4D9B-B4E8-1A5FD3B7BC65}" dt="2020-07-28T20:16:05.614" v="35"/>
          <ac:spMkLst>
            <pc:docMk/>
            <pc:sldMk cId="2936289883" sldId="1732"/>
            <ac:spMk id="128" creationId="{65B21D02-DB57-42CD-9ADB-8B3BD49DF08D}"/>
          </ac:spMkLst>
        </pc:spChg>
        <pc:spChg chg="mod">
          <ac:chgData name="Jenny Chen" userId="3fd3e1b3-2829-4b83-a999-09ceb7240592" providerId="ADAL" clId="{F0C79528-577B-4D9B-B4E8-1A5FD3B7BC65}" dt="2020-07-28T20:16:05.614" v="35"/>
          <ac:spMkLst>
            <pc:docMk/>
            <pc:sldMk cId="2936289883" sldId="1732"/>
            <ac:spMk id="129" creationId="{CAF6CB25-8898-493A-82F7-AA6204A3EA45}"/>
          </ac:spMkLst>
        </pc:spChg>
        <pc:spChg chg="mod">
          <ac:chgData name="Jenny Chen" userId="3fd3e1b3-2829-4b83-a999-09ceb7240592" providerId="ADAL" clId="{F0C79528-577B-4D9B-B4E8-1A5FD3B7BC65}" dt="2020-07-28T20:16:05.614" v="35"/>
          <ac:spMkLst>
            <pc:docMk/>
            <pc:sldMk cId="2936289883" sldId="1732"/>
            <ac:spMk id="130" creationId="{2A37DC2D-45E9-4860-BE2C-C1709F736D63}"/>
          </ac:spMkLst>
        </pc:spChg>
        <pc:spChg chg="mod">
          <ac:chgData name="Jenny Chen" userId="3fd3e1b3-2829-4b83-a999-09ceb7240592" providerId="ADAL" clId="{F0C79528-577B-4D9B-B4E8-1A5FD3B7BC65}" dt="2020-07-28T20:16:05.614" v="35"/>
          <ac:spMkLst>
            <pc:docMk/>
            <pc:sldMk cId="2936289883" sldId="1732"/>
            <ac:spMk id="131" creationId="{505C4FF2-A5A3-430F-ABE6-BA8E2B179F0F}"/>
          </ac:spMkLst>
        </pc:spChg>
        <pc:spChg chg="mod">
          <ac:chgData name="Jenny Chen" userId="3fd3e1b3-2829-4b83-a999-09ceb7240592" providerId="ADAL" clId="{F0C79528-577B-4D9B-B4E8-1A5FD3B7BC65}" dt="2020-07-28T20:16:05.614" v="35"/>
          <ac:spMkLst>
            <pc:docMk/>
            <pc:sldMk cId="2936289883" sldId="1732"/>
            <ac:spMk id="132" creationId="{507FC6A3-49E2-4E1A-87FE-17357558FDBE}"/>
          </ac:spMkLst>
        </pc:spChg>
        <pc:spChg chg="mod">
          <ac:chgData name="Jenny Chen" userId="3fd3e1b3-2829-4b83-a999-09ceb7240592" providerId="ADAL" clId="{F0C79528-577B-4D9B-B4E8-1A5FD3B7BC65}" dt="2020-07-28T20:16:05.614" v="35"/>
          <ac:spMkLst>
            <pc:docMk/>
            <pc:sldMk cId="2936289883" sldId="1732"/>
            <ac:spMk id="133" creationId="{CFCF4389-BF08-49EA-A030-C093BDD6A5CB}"/>
          </ac:spMkLst>
        </pc:spChg>
        <pc:spChg chg="mod">
          <ac:chgData name="Jenny Chen" userId="3fd3e1b3-2829-4b83-a999-09ceb7240592" providerId="ADAL" clId="{F0C79528-577B-4D9B-B4E8-1A5FD3B7BC65}" dt="2020-07-28T20:16:05.614" v="35"/>
          <ac:spMkLst>
            <pc:docMk/>
            <pc:sldMk cId="2936289883" sldId="1732"/>
            <ac:spMk id="134" creationId="{336DC650-230C-4E23-A0DD-EF9E741B4FEE}"/>
          </ac:spMkLst>
        </pc:spChg>
        <pc:spChg chg="mod">
          <ac:chgData name="Jenny Chen" userId="3fd3e1b3-2829-4b83-a999-09ceb7240592" providerId="ADAL" clId="{F0C79528-577B-4D9B-B4E8-1A5FD3B7BC65}" dt="2020-07-28T20:16:05.614" v="35"/>
          <ac:spMkLst>
            <pc:docMk/>
            <pc:sldMk cId="2936289883" sldId="1732"/>
            <ac:spMk id="135" creationId="{6C34A2BA-E210-4678-A146-C6F1DEB73EA8}"/>
          </ac:spMkLst>
        </pc:spChg>
        <pc:spChg chg="mod">
          <ac:chgData name="Jenny Chen" userId="3fd3e1b3-2829-4b83-a999-09ceb7240592" providerId="ADAL" clId="{F0C79528-577B-4D9B-B4E8-1A5FD3B7BC65}" dt="2020-07-28T20:16:05.614" v="35"/>
          <ac:spMkLst>
            <pc:docMk/>
            <pc:sldMk cId="2936289883" sldId="1732"/>
            <ac:spMk id="136" creationId="{4D1335DC-295B-4BC7-9859-95F8472DB295}"/>
          </ac:spMkLst>
        </pc:spChg>
        <pc:spChg chg="mod">
          <ac:chgData name="Jenny Chen" userId="3fd3e1b3-2829-4b83-a999-09ceb7240592" providerId="ADAL" clId="{F0C79528-577B-4D9B-B4E8-1A5FD3B7BC65}" dt="2020-07-28T20:16:05.614" v="35"/>
          <ac:spMkLst>
            <pc:docMk/>
            <pc:sldMk cId="2936289883" sldId="1732"/>
            <ac:spMk id="137" creationId="{731754E3-A2BC-44D2-A461-27D25B8F6422}"/>
          </ac:spMkLst>
        </pc:spChg>
        <pc:spChg chg="mod">
          <ac:chgData name="Jenny Chen" userId="3fd3e1b3-2829-4b83-a999-09ceb7240592" providerId="ADAL" clId="{F0C79528-577B-4D9B-B4E8-1A5FD3B7BC65}" dt="2020-07-28T20:16:05.614" v="35"/>
          <ac:spMkLst>
            <pc:docMk/>
            <pc:sldMk cId="2936289883" sldId="1732"/>
            <ac:spMk id="138" creationId="{146D6FE7-9ED3-495A-BDAB-8CD4118987D9}"/>
          </ac:spMkLst>
        </pc:spChg>
        <pc:spChg chg="mod">
          <ac:chgData name="Jenny Chen" userId="3fd3e1b3-2829-4b83-a999-09ceb7240592" providerId="ADAL" clId="{F0C79528-577B-4D9B-B4E8-1A5FD3B7BC65}" dt="2020-07-28T20:16:05.614" v="35"/>
          <ac:spMkLst>
            <pc:docMk/>
            <pc:sldMk cId="2936289883" sldId="1732"/>
            <ac:spMk id="139" creationId="{6FCBEE96-4206-4433-97CD-1F5E59F48D37}"/>
          </ac:spMkLst>
        </pc:spChg>
        <pc:spChg chg="mod">
          <ac:chgData name="Jenny Chen" userId="3fd3e1b3-2829-4b83-a999-09ceb7240592" providerId="ADAL" clId="{F0C79528-577B-4D9B-B4E8-1A5FD3B7BC65}" dt="2020-07-28T20:16:05.614" v="35"/>
          <ac:spMkLst>
            <pc:docMk/>
            <pc:sldMk cId="2936289883" sldId="1732"/>
            <ac:spMk id="140" creationId="{04416848-0A0A-442E-9CD1-6422FB8282A5}"/>
          </ac:spMkLst>
        </pc:spChg>
        <pc:spChg chg="mod">
          <ac:chgData name="Jenny Chen" userId="3fd3e1b3-2829-4b83-a999-09ceb7240592" providerId="ADAL" clId="{F0C79528-577B-4D9B-B4E8-1A5FD3B7BC65}" dt="2020-07-28T20:16:05.614" v="35"/>
          <ac:spMkLst>
            <pc:docMk/>
            <pc:sldMk cId="2936289883" sldId="1732"/>
            <ac:spMk id="141" creationId="{7366E3DB-D734-445E-9169-70208F53C6F0}"/>
          </ac:spMkLst>
        </pc:spChg>
        <pc:spChg chg="mod">
          <ac:chgData name="Jenny Chen" userId="3fd3e1b3-2829-4b83-a999-09ceb7240592" providerId="ADAL" clId="{F0C79528-577B-4D9B-B4E8-1A5FD3B7BC65}" dt="2020-07-28T20:16:05.614" v="35"/>
          <ac:spMkLst>
            <pc:docMk/>
            <pc:sldMk cId="2936289883" sldId="1732"/>
            <ac:spMk id="142" creationId="{9857A684-3D87-4B85-B12E-C61EE51CD7C1}"/>
          </ac:spMkLst>
        </pc:spChg>
        <pc:spChg chg="mod">
          <ac:chgData name="Jenny Chen" userId="3fd3e1b3-2829-4b83-a999-09ceb7240592" providerId="ADAL" clId="{F0C79528-577B-4D9B-B4E8-1A5FD3B7BC65}" dt="2020-07-28T20:16:05.614" v="35"/>
          <ac:spMkLst>
            <pc:docMk/>
            <pc:sldMk cId="2936289883" sldId="1732"/>
            <ac:spMk id="143" creationId="{88A7704E-AAB0-4776-B4AB-6DAEE2F03B9A}"/>
          </ac:spMkLst>
        </pc:spChg>
        <pc:spChg chg="mod">
          <ac:chgData name="Jenny Chen" userId="3fd3e1b3-2829-4b83-a999-09ceb7240592" providerId="ADAL" clId="{F0C79528-577B-4D9B-B4E8-1A5FD3B7BC65}" dt="2020-07-28T20:16:05.614" v="35"/>
          <ac:spMkLst>
            <pc:docMk/>
            <pc:sldMk cId="2936289883" sldId="1732"/>
            <ac:spMk id="144" creationId="{81FB0EF0-F2FF-4B54-9707-08CBD517A5FA}"/>
          </ac:spMkLst>
        </pc:spChg>
        <pc:spChg chg="mod">
          <ac:chgData name="Jenny Chen" userId="3fd3e1b3-2829-4b83-a999-09ceb7240592" providerId="ADAL" clId="{F0C79528-577B-4D9B-B4E8-1A5FD3B7BC65}" dt="2020-07-28T20:16:05.614" v="35"/>
          <ac:spMkLst>
            <pc:docMk/>
            <pc:sldMk cId="2936289883" sldId="1732"/>
            <ac:spMk id="145" creationId="{D2D392C8-A80D-4A41-87F2-044E298FEDC0}"/>
          </ac:spMkLst>
        </pc:spChg>
        <pc:spChg chg="mod">
          <ac:chgData name="Jenny Chen" userId="3fd3e1b3-2829-4b83-a999-09ceb7240592" providerId="ADAL" clId="{F0C79528-577B-4D9B-B4E8-1A5FD3B7BC65}" dt="2020-07-28T20:16:05.614" v="35"/>
          <ac:spMkLst>
            <pc:docMk/>
            <pc:sldMk cId="2936289883" sldId="1732"/>
            <ac:spMk id="146" creationId="{E48EEDA3-C94F-4FE8-B8C0-936EE473D741}"/>
          </ac:spMkLst>
        </pc:spChg>
        <pc:spChg chg="mod">
          <ac:chgData name="Jenny Chen" userId="3fd3e1b3-2829-4b83-a999-09ceb7240592" providerId="ADAL" clId="{F0C79528-577B-4D9B-B4E8-1A5FD3B7BC65}" dt="2020-07-28T20:16:05.614" v="35"/>
          <ac:spMkLst>
            <pc:docMk/>
            <pc:sldMk cId="2936289883" sldId="1732"/>
            <ac:spMk id="147" creationId="{47904206-13A9-4F24-A75F-D0CC2B3A735F}"/>
          </ac:spMkLst>
        </pc:spChg>
        <pc:spChg chg="mod">
          <ac:chgData name="Jenny Chen" userId="3fd3e1b3-2829-4b83-a999-09ceb7240592" providerId="ADAL" clId="{F0C79528-577B-4D9B-B4E8-1A5FD3B7BC65}" dt="2020-07-28T20:16:05.614" v="35"/>
          <ac:spMkLst>
            <pc:docMk/>
            <pc:sldMk cId="2936289883" sldId="1732"/>
            <ac:spMk id="148" creationId="{495B6AB9-3B51-4FE2-9806-571599F7F24F}"/>
          </ac:spMkLst>
        </pc:spChg>
        <pc:spChg chg="mod">
          <ac:chgData name="Jenny Chen" userId="3fd3e1b3-2829-4b83-a999-09ceb7240592" providerId="ADAL" clId="{F0C79528-577B-4D9B-B4E8-1A5FD3B7BC65}" dt="2020-07-28T20:16:05.614" v="35"/>
          <ac:spMkLst>
            <pc:docMk/>
            <pc:sldMk cId="2936289883" sldId="1732"/>
            <ac:spMk id="149" creationId="{78AD285D-D54F-47C7-9482-8901D2D704CF}"/>
          </ac:spMkLst>
        </pc:spChg>
        <pc:spChg chg="mod">
          <ac:chgData name="Jenny Chen" userId="3fd3e1b3-2829-4b83-a999-09ceb7240592" providerId="ADAL" clId="{F0C79528-577B-4D9B-B4E8-1A5FD3B7BC65}" dt="2020-07-28T20:16:05.614" v="35"/>
          <ac:spMkLst>
            <pc:docMk/>
            <pc:sldMk cId="2936289883" sldId="1732"/>
            <ac:spMk id="150" creationId="{425349E9-48CF-4C21-A76C-DD007A199D43}"/>
          </ac:spMkLst>
        </pc:spChg>
        <pc:spChg chg="mod">
          <ac:chgData name="Jenny Chen" userId="3fd3e1b3-2829-4b83-a999-09ceb7240592" providerId="ADAL" clId="{F0C79528-577B-4D9B-B4E8-1A5FD3B7BC65}" dt="2020-07-28T20:16:05.614" v="35"/>
          <ac:spMkLst>
            <pc:docMk/>
            <pc:sldMk cId="2936289883" sldId="1732"/>
            <ac:spMk id="151" creationId="{64E416EA-6960-4071-91A4-7E0B946CF330}"/>
          </ac:spMkLst>
        </pc:spChg>
        <pc:spChg chg="mod">
          <ac:chgData name="Jenny Chen" userId="3fd3e1b3-2829-4b83-a999-09ceb7240592" providerId="ADAL" clId="{F0C79528-577B-4D9B-B4E8-1A5FD3B7BC65}" dt="2020-07-28T20:16:05.614" v="35"/>
          <ac:spMkLst>
            <pc:docMk/>
            <pc:sldMk cId="2936289883" sldId="1732"/>
            <ac:spMk id="152" creationId="{667C51E2-4896-465D-908D-77BA26144637}"/>
          </ac:spMkLst>
        </pc:spChg>
        <pc:spChg chg="mod">
          <ac:chgData name="Jenny Chen" userId="3fd3e1b3-2829-4b83-a999-09ceb7240592" providerId="ADAL" clId="{F0C79528-577B-4D9B-B4E8-1A5FD3B7BC65}" dt="2020-07-28T20:16:05.614" v="35"/>
          <ac:spMkLst>
            <pc:docMk/>
            <pc:sldMk cId="2936289883" sldId="1732"/>
            <ac:spMk id="153" creationId="{BD6DACBF-0C4F-42C0-B805-60D96FBAED13}"/>
          </ac:spMkLst>
        </pc:spChg>
        <pc:spChg chg="mod">
          <ac:chgData name="Jenny Chen" userId="3fd3e1b3-2829-4b83-a999-09ceb7240592" providerId="ADAL" clId="{F0C79528-577B-4D9B-B4E8-1A5FD3B7BC65}" dt="2020-07-28T20:16:05.614" v="35"/>
          <ac:spMkLst>
            <pc:docMk/>
            <pc:sldMk cId="2936289883" sldId="1732"/>
            <ac:spMk id="154" creationId="{13D7B53C-4C8C-471A-AA17-245E146465E0}"/>
          </ac:spMkLst>
        </pc:spChg>
        <pc:spChg chg="mod">
          <ac:chgData name="Jenny Chen" userId="3fd3e1b3-2829-4b83-a999-09ceb7240592" providerId="ADAL" clId="{F0C79528-577B-4D9B-B4E8-1A5FD3B7BC65}" dt="2020-07-28T20:16:05.614" v="35"/>
          <ac:spMkLst>
            <pc:docMk/>
            <pc:sldMk cId="2936289883" sldId="1732"/>
            <ac:spMk id="155" creationId="{049C2FD0-BF58-4894-9C52-BC67B90347FB}"/>
          </ac:spMkLst>
        </pc:spChg>
        <pc:spChg chg="mod">
          <ac:chgData name="Jenny Chen" userId="3fd3e1b3-2829-4b83-a999-09ceb7240592" providerId="ADAL" clId="{F0C79528-577B-4D9B-B4E8-1A5FD3B7BC65}" dt="2020-07-28T20:16:05.614" v="35"/>
          <ac:spMkLst>
            <pc:docMk/>
            <pc:sldMk cId="2936289883" sldId="1732"/>
            <ac:spMk id="156" creationId="{FA84CAC4-7205-4546-9353-1DDBCA34AC44}"/>
          </ac:spMkLst>
        </pc:spChg>
        <pc:spChg chg="mod">
          <ac:chgData name="Jenny Chen" userId="3fd3e1b3-2829-4b83-a999-09ceb7240592" providerId="ADAL" clId="{F0C79528-577B-4D9B-B4E8-1A5FD3B7BC65}" dt="2020-07-28T20:16:05.614" v="35"/>
          <ac:spMkLst>
            <pc:docMk/>
            <pc:sldMk cId="2936289883" sldId="1732"/>
            <ac:spMk id="157" creationId="{340E7B1A-C642-4A3C-B79D-210BB6CFBC58}"/>
          </ac:spMkLst>
        </pc:spChg>
        <pc:spChg chg="mod">
          <ac:chgData name="Jenny Chen" userId="3fd3e1b3-2829-4b83-a999-09ceb7240592" providerId="ADAL" clId="{F0C79528-577B-4D9B-B4E8-1A5FD3B7BC65}" dt="2020-07-28T20:16:05.614" v="35"/>
          <ac:spMkLst>
            <pc:docMk/>
            <pc:sldMk cId="2936289883" sldId="1732"/>
            <ac:spMk id="158" creationId="{13F1229D-0800-4E2E-B754-9301A993D370}"/>
          </ac:spMkLst>
        </pc:spChg>
        <pc:spChg chg="mod">
          <ac:chgData name="Jenny Chen" userId="3fd3e1b3-2829-4b83-a999-09ceb7240592" providerId="ADAL" clId="{F0C79528-577B-4D9B-B4E8-1A5FD3B7BC65}" dt="2020-07-28T20:16:05.614" v="35"/>
          <ac:spMkLst>
            <pc:docMk/>
            <pc:sldMk cId="2936289883" sldId="1732"/>
            <ac:spMk id="159" creationId="{4F4F26D4-AA63-4D34-ABF4-32307EEF14FF}"/>
          </ac:spMkLst>
        </pc:spChg>
        <pc:spChg chg="mod">
          <ac:chgData name="Jenny Chen" userId="3fd3e1b3-2829-4b83-a999-09ceb7240592" providerId="ADAL" clId="{F0C79528-577B-4D9B-B4E8-1A5FD3B7BC65}" dt="2020-07-28T20:16:05.614" v="35"/>
          <ac:spMkLst>
            <pc:docMk/>
            <pc:sldMk cId="2936289883" sldId="1732"/>
            <ac:spMk id="160" creationId="{2BE72FE0-8654-402C-B90C-18D25AF1B84E}"/>
          </ac:spMkLst>
        </pc:spChg>
        <pc:spChg chg="mod">
          <ac:chgData name="Jenny Chen" userId="3fd3e1b3-2829-4b83-a999-09ceb7240592" providerId="ADAL" clId="{F0C79528-577B-4D9B-B4E8-1A5FD3B7BC65}" dt="2020-07-28T20:16:05.614" v="35"/>
          <ac:spMkLst>
            <pc:docMk/>
            <pc:sldMk cId="2936289883" sldId="1732"/>
            <ac:spMk id="161" creationId="{DF8E6D84-A2F0-4232-A9DE-75F4023AB0CE}"/>
          </ac:spMkLst>
        </pc:spChg>
        <pc:spChg chg="mod">
          <ac:chgData name="Jenny Chen" userId="3fd3e1b3-2829-4b83-a999-09ceb7240592" providerId="ADAL" clId="{F0C79528-577B-4D9B-B4E8-1A5FD3B7BC65}" dt="2020-07-28T20:16:05.614" v="35"/>
          <ac:spMkLst>
            <pc:docMk/>
            <pc:sldMk cId="2936289883" sldId="1732"/>
            <ac:spMk id="162" creationId="{0D103B0D-391C-4582-8E06-3A00889E92F3}"/>
          </ac:spMkLst>
        </pc:spChg>
        <pc:spChg chg="mod">
          <ac:chgData name="Jenny Chen" userId="3fd3e1b3-2829-4b83-a999-09ceb7240592" providerId="ADAL" clId="{F0C79528-577B-4D9B-B4E8-1A5FD3B7BC65}" dt="2020-07-28T20:16:05.614" v="35"/>
          <ac:spMkLst>
            <pc:docMk/>
            <pc:sldMk cId="2936289883" sldId="1732"/>
            <ac:spMk id="163" creationId="{A21843F5-5BA0-4DDC-BDF2-0391F34F17F0}"/>
          </ac:spMkLst>
        </pc:spChg>
        <pc:spChg chg="mod">
          <ac:chgData name="Jenny Chen" userId="3fd3e1b3-2829-4b83-a999-09ceb7240592" providerId="ADAL" clId="{F0C79528-577B-4D9B-B4E8-1A5FD3B7BC65}" dt="2020-07-28T20:16:05.614" v="35"/>
          <ac:spMkLst>
            <pc:docMk/>
            <pc:sldMk cId="2936289883" sldId="1732"/>
            <ac:spMk id="164" creationId="{428F409B-FE4F-4EA5-BABE-CB239CAEBE99}"/>
          </ac:spMkLst>
        </pc:spChg>
        <pc:spChg chg="mod">
          <ac:chgData name="Jenny Chen" userId="3fd3e1b3-2829-4b83-a999-09ceb7240592" providerId="ADAL" clId="{F0C79528-577B-4D9B-B4E8-1A5FD3B7BC65}" dt="2020-07-28T20:16:05.614" v="35"/>
          <ac:spMkLst>
            <pc:docMk/>
            <pc:sldMk cId="2936289883" sldId="1732"/>
            <ac:spMk id="165" creationId="{AF06BCAA-FCB9-45A9-999D-DF0416F05611}"/>
          </ac:spMkLst>
        </pc:spChg>
        <pc:spChg chg="mod">
          <ac:chgData name="Jenny Chen" userId="3fd3e1b3-2829-4b83-a999-09ceb7240592" providerId="ADAL" clId="{F0C79528-577B-4D9B-B4E8-1A5FD3B7BC65}" dt="2020-07-28T20:16:05.614" v="35"/>
          <ac:spMkLst>
            <pc:docMk/>
            <pc:sldMk cId="2936289883" sldId="1732"/>
            <ac:spMk id="166" creationId="{C2B74998-F391-4E95-B506-03E1B5822552}"/>
          </ac:spMkLst>
        </pc:spChg>
        <pc:spChg chg="mod">
          <ac:chgData name="Jenny Chen" userId="3fd3e1b3-2829-4b83-a999-09ceb7240592" providerId="ADAL" clId="{F0C79528-577B-4D9B-B4E8-1A5FD3B7BC65}" dt="2020-07-28T20:16:05.614" v="35"/>
          <ac:spMkLst>
            <pc:docMk/>
            <pc:sldMk cId="2936289883" sldId="1732"/>
            <ac:spMk id="167" creationId="{0D2D8DE2-D543-434A-85B2-D594F76C6C8F}"/>
          </ac:spMkLst>
        </pc:spChg>
        <pc:spChg chg="mod">
          <ac:chgData name="Jenny Chen" userId="3fd3e1b3-2829-4b83-a999-09ceb7240592" providerId="ADAL" clId="{F0C79528-577B-4D9B-B4E8-1A5FD3B7BC65}" dt="2020-07-28T20:16:05.614" v="35"/>
          <ac:spMkLst>
            <pc:docMk/>
            <pc:sldMk cId="2936289883" sldId="1732"/>
            <ac:spMk id="168" creationId="{8861D27C-AA92-4DB0-A5A8-69E714AC2C8C}"/>
          </ac:spMkLst>
        </pc:spChg>
        <pc:spChg chg="mod">
          <ac:chgData name="Jenny Chen" userId="3fd3e1b3-2829-4b83-a999-09ceb7240592" providerId="ADAL" clId="{F0C79528-577B-4D9B-B4E8-1A5FD3B7BC65}" dt="2020-07-28T20:16:05.614" v="35"/>
          <ac:spMkLst>
            <pc:docMk/>
            <pc:sldMk cId="2936289883" sldId="1732"/>
            <ac:spMk id="169" creationId="{3DB5BBA1-53D7-4F54-B468-6DD81FD35A49}"/>
          </ac:spMkLst>
        </pc:spChg>
        <pc:spChg chg="mod">
          <ac:chgData name="Jenny Chen" userId="3fd3e1b3-2829-4b83-a999-09ceb7240592" providerId="ADAL" clId="{F0C79528-577B-4D9B-B4E8-1A5FD3B7BC65}" dt="2020-07-28T20:16:05.614" v="35"/>
          <ac:spMkLst>
            <pc:docMk/>
            <pc:sldMk cId="2936289883" sldId="1732"/>
            <ac:spMk id="170" creationId="{8E5CE24F-8793-4A28-84EF-3843795EB009}"/>
          </ac:spMkLst>
        </pc:spChg>
        <pc:spChg chg="mod">
          <ac:chgData name="Jenny Chen" userId="3fd3e1b3-2829-4b83-a999-09ceb7240592" providerId="ADAL" clId="{F0C79528-577B-4D9B-B4E8-1A5FD3B7BC65}" dt="2020-07-28T20:16:05.614" v="35"/>
          <ac:spMkLst>
            <pc:docMk/>
            <pc:sldMk cId="2936289883" sldId="1732"/>
            <ac:spMk id="171" creationId="{67B2DE19-4B45-40F1-8F6B-623C3210F99D}"/>
          </ac:spMkLst>
        </pc:spChg>
        <pc:spChg chg="mod">
          <ac:chgData name="Jenny Chen" userId="3fd3e1b3-2829-4b83-a999-09ceb7240592" providerId="ADAL" clId="{F0C79528-577B-4D9B-B4E8-1A5FD3B7BC65}" dt="2020-07-28T20:16:05.614" v="35"/>
          <ac:spMkLst>
            <pc:docMk/>
            <pc:sldMk cId="2936289883" sldId="1732"/>
            <ac:spMk id="172" creationId="{D8CCE9B4-8B88-4D46-AC3F-B8B97337FAD6}"/>
          </ac:spMkLst>
        </pc:spChg>
        <pc:spChg chg="mod">
          <ac:chgData name="Jenny Chen" userId="3fd3e1b3-2829-4b83-a999-09ceb7240592" providerId="ADAL" clId="{F0C79528-577B-4D9B-B4E8-1A5FD3B7BC65}" dt="2020-07-28T20:16:05.614" v="35"/>
          <ac:spMkLst>
            <pc:docMk/>
            <pc:sldMk cId="2936289883" sldId="1732"/>
            <ac:spMk id="173" creationId="{9F9E3A98-FDF2-47FC-9FF0-EA8F29EA87A1}"/>
          </ac:spMkLst>
        </pc:spChg>
        <pc:spChg chg="mod">
          <ac:chgData name="Jenny Chen" userId="3fd3e1b3-2829-4b83-a999-09ceb7240592" providerId="ADAL" clId="{F0C79528-577B-4D9B-B4E8-1A5FD3B7BC65}" dt="2020-07-28T20:16:05.614" v="35"/>
          <ac:spMkLst>
            <pc:docMk/>
            <pc:sldMk cId="2936289883" sldId="1732"/>
            <ac:spMk id="174" creationId="{B7A1C428-369D-4269-8FD2-FD3D6113A2B2}"/>
          </ac:spMkLst>
        </pc:spChg>
        <pc:spChg chg="mod">
          <ac:chgData name="Jenny Chen" userId="3fd3e1b3-2829-4b83-a999-09ceb7240592" providerId="ADAL" clId="{F0C79528-577B-4D9B-B4E8-1A5FD3B7BC65}" dt="2020-07-28T20:16:05.614" v="35"/>
          <ac:spMkLst>
            <pc:docMk/>
            <pc:sldMk cId="2936289883" sldId="1732"/>
            <ac:spMk id="175" creationId="{5ABD5687-09FB-4EE0-A12B-4B347876BE2A}"/>
          </ac:spMkLst>
        </pc:spChg>
        <pc:spChg chg="mod">
          <ac:chgData name="Jenny Chen" userId="3fd3e1b3-2829-4b83-a999-09ceb7240592" providerId="ADAL" clId="{F0C79528-577B-4D9B-B4E8-1A5FD3B7BC65}" dt="2020-07-28T20:16:05.614" v="35"/>
          <ac:spMkLst>
            <pc:docMk/>
            <pc:sldMk cId="2936289883" sldId="1732"/>
            <ac:spMk id="176" creationId="{BC87611B-5F91-48AE-BFFA-34A0CA0ED710}"/>
          </ac:spMkLst>
        </pc:spChg>
        <pc:spChg chg="mod">
          <ac:chgData name="Jenny Chen" userId="3fd3e1b3-2829-4b83-a999-09ceb7240592" providerId="ADAL" clId="{F0C79528-577B-4D9B-B4E8-1A5FD3B7BC65}" dt="2020-07-28T20:16:05.614" v="35"/>
          <ac:spMkLst>
            <pc:docMk/>
            <pc:sldMk cId="2936289883" sldId="1732"/>
            <ac:spMk id="177" creationId="{DE10D6A0-639D-4FD9-A5F7-6679590C9058}"/>
          </ac:spMkLst>
        </pc:spChg>
        <pc:spChg chg="mod">
          <ac:chgData name="Jenny Chen" userId="3fd3e1b3-2829-4b83-a999-09ceb7240592" providerId="ADAL" clId="{F0C79528-577B-4D9B-B4E8-1A5FD3B7BC65}" dt="2020-07-28T20:16:05.614" v="35"/>
          <ac:spMkLst>
            <pc:docMk/>
            <pc:sldMk cId="2936289883" sldId="1732"/>
            <ac:spMk id="178" creationId="{06BD350F-C52D-4003-BC59-78AD946C26E1}"/>
          </ac:spMkLst>
        </pc:spChg>
        <pc:spChg chg="mod">
          <ac:chgData name="Jenny Chen" userId="3fd3e1b3-2829-4b83-a999-09ceb7240592" providerId="ADAL" clId="{F0C79528-577B-4D9B-B4E8-1A5FD3B7BC65}" dt="2020-07-28T20:16:05.614" v="35"/>
          <ac:spMkLst>
            <pc:docMk/>
            <pc:sldMk cId="2936289883" sldId="1732"/>
            <ac:spMk id="179" creationId="{09468430-DDC2-43B9-845B-4F6291E42F71}"/>
          </ac:spMkLst>
        </pc:spChg>
        <pc:spChg chg="mod">
          <ac:chgData name="Jenny Chen" userId="3fd3e1b3-2829-4b83-a999-09ceb7240592" providerId="ADAL" clId="{F0C79528-577B-4D9B-B4E8-1A5FD3B7BC65}" dt="2020-07-28T20:16:05.614" v="35"/>
          <ac:spMkLst>
            <pc:docMk/>
            <pc:sldMk cId="2936289883" sldId="1732"/>
            <ac:spMk id="180" creationId="{D4F01374-44A9-4BB3-BE4F-B7A564E115C0}"/>
          </ac:spMkLst>
        </pc:spChg>
        <pc:spChg chg="mod">
          <ac:chgData name="Jenny Chen" userId="3fd3e1b3-2829-4b83-a999-09ceb7240592" providerId="ADAL" clId="{F0C79528-577B-4D9B-B4E8-1A5FD3B7BC65}" dt="2020-07-28T20:16:05.614" v="35"/>
          <ac:spMkLst>
            <pc:docMk/>
            <pc:sldMk cId="2936289883" sldId="1732"/>
            <ac:spMk id="181" creationId="{58B8BA7C-11F4-46AB-934F-3DD2A420316D}"/>
          </ac:spMkLst>
        </pc:spChg>
        <pc:spChg chg="mod">
          <ac:chgData name="Jenny Chen" userId="3fd3e1b3-2829-4b83-a999-09ceb7240592" providerId="ADAL" clId="{F0C79528-577B-4D9B-B4E8-1A5FD3B7BC65}" dt="2020-07-28T20:16:05.614" v="35"/>
          <ac:spMkLst>
            <pc:docMk/>
            <pc:sldMk cId="2936289883" sldId="1732"/>
            <ac:spMk id="182" creationId="{80CE56EF-C01F-4D85-8BBD-866E3C7FDF5B}"/>
          </ac:spMkLst>
        </pc:spChg>
        <pc:spChg chg="mod">
          <ac:chgData name="Jenny Chen" userId="3fd3e1b3-2829-4b83-a999-09ceb7240592" providerId="ADAL" clId="{F0C79528-577B-4D9B-B4E8-1A5FD3B7BC65}" dt="2020-07-28T20:16:05.614" v="35"/>
          <ac:spMkLst>
            <pc:docMk/>
            <pc:sldMk cId="2936289883" sldId="1732"/>
            <ac:spMk id="183" creationId="{3EAF515D-A95E-4EF5-B67B-3C70A6605F6D}"/>
          </ac:spMkLst>
        </pc:spChg>
        <pc:spChg chg="mod">
          <ac:chgData name="Jenny Chen" userId="3fd3e1b3-2829-4b83-a999-09ceb7240592" providerId="ADAL" clId="{F0C79528-577B-4D9B-B4E8-1A5FD3B7BC65}" dt="2020-07-28T20:16:05.614" v="35"/>
          <ac:spMkLst>
            <pc:docMk/>
            <pc:sldMk cId="2936289883" sldId="1732"/>
            <ac:spMk id="184" creationId="{39658582-7D56-4DC6-A7BB-5FD19A58A295}"/>
          </ac:spMkLst>
        </pc:spChg>
        <pc:spChg chg="mod">
          <ac:chgData name="Jenny Chen" userId="3fd3e1b3-2829-4b83-a999-09ceb7240592" providerId="ADAL" clId="{F0C79528-577B-4D9B-B4E8-1A5FD3B7BC65}" dt="2020-07-28T20:16:05.614" v="35"/>
          <ac:spMkLst>
            <pc:docMk/>
            <pc:sldMk cId="2936289883" sldId="1732"/>
            <ac:spMk id="185" creationId="{E0A0D3AC-8EF6-4580-9264-3ACCA7BE84B1}"/>
          </ac:spMkLst>
        </pc:spChg>
        <pc:spChg chg="mod">
          <ac:chgData name="Jenny Chen" userId="3fd3e1b3-2829-4b83-a999-09ceb7240592" providerId="ADAL" clId="{F0C79528-577B-4D9B-B4E8-1A5FD3B7BC65}" dt="2020-07-28T20:16:05.614" v="35"/>
          <ac:spMkLst>
            <pc:docMk/>
            <pc:sldMk cId="2936289883" sldId="1732"/>
            <ac:spMk id="186" creationId="{F6A836B3-6C26-4693-AD01-DA706C21BBAA}"/>
          </ac:spMkLst>
        </pc:spChg>
        <pc:spChg chg="mod">
          <ac:chgData name="Jenny Chen" userId="3fd3e1b3-2829-4b83-a999-09ceb7240592" providerId="ADAL" clId="{F0C79528-577B-4D9B-B4E8-1A5FD3B7BC65}" dt="2020-07-28T20:16:05.614" v="35"/>
          <ac:spMkLst>
            <pc:docMk/>
            <pc:sldMk cId="2936289883" sldId="1732"/>
            <ac:spMk id="187" creationId="{668C47DB-7496-41CF-9106-59B86BE8B9CE}"/>
          </ac:spMkLst>
        </pc:spChg>
        <pc:spChg chg="mod">
          <ac:chgData name="Jenny Chen" userId="3fd3e1b3-2829-4b83-a999-09ceb7240592" providerId="ADAL" clId="{F0C79528-577B-4D9B-B4E8-1A5FD3B7BC65}" dt="2020-07-28T20:16:05.614" v="35"/>
          <ac:spMkLst>
            <pc:docMk/>
            <pc:sldMk cId="2936289883" sldId="1732"/>
            <ac:spMk id="188" creationId="{A4A8DFCF-EB1D-4371-B539-71C39A0846E1}"/>
          </ac:spMkLst>
        </pc:spChg>
        <pc:spChg chg="mod">
          <ac:chgData name="Jenny Chen" userId="3fd3e1b3-2829-4b83-a999-09ceb7240592" providerId="ADAL" clId="{F0C79528-577B-4D9B-B4E8-1A5FD3B7BC65}" dt="2020-07-28T20:16:05.614" v="35"/>
          <ac:spMkLst>
            <pc:docMk/>
            <pc:sldMk cId="2936289883" sldId="1732"/>
            <ac:spMk id="189" creationId="{164507FE-C4EE-4E6C-8372-590BCA954397}"/>
          </ac:spMkLst>
        </pc:spChg>
        <pc:spChg chg="mod">
          <ac:chgData name="Jenny Chen" userId="3fd3e1b3-2829-4b83-a999-09ceb7240592" providerId="ADAL" clId="{F0C79528-577B-4D9B-B4E8-1A5FD3B7BC65}" dt="2020-07-28T20:16:05.614" v="35"/>
          <ac:spMkLst>
            <pc:docMk/>
            <pc:sldMk cId="2936289883" sldId="1732"/>
            <ac:spMk id="190" creationId="{BFFE20AE-C1DD-4C53-9EC2-DA7A7269C889}"/>
          </ac:spMkLst>
        </pc:spChg>
        <pc:spChg chg="mod">
          <ac:chgData name="Jenny Chen" userId="3fd3e1b3-2829-4b83-a999-09ceb7240592" providerId="ADAL" clId="{F0C79528-577B-4D9B-B4E8-1A5FD3B7BC65}" dt="2020-07-28T20:16:05.614" v="35"/>
          <ac:spMkLst>
            <pc:docMk/>
            <pc:sldMk cId="2936289883" sldId="1732"/>
            <ac:spMk id="191" creationId="{8FA9F72C-6D13-4FA8-817C-C1D470C13981}"/>
          </ac:spMkLst>
        </pc:spChg>
        <pc:grpChg chg="del">
          <ac:chgData name="Jenny Chen" userId="3fd3e1b3-2829-4b83-a999-09ceb7240592" providerId="ADAL" clId="{F0C79528-577B-4D9B-B4E8-1A5FD3B7BC65}" dt="2020-07-28T20:16:05.060" v="34" actId="478"/>
          <ac:grpSpMkLst>
            <pc:docMk/>
            <pc:sldMk cId="2936289883" sldId="1732"/>
            <ac:grpSpMk id="2" creationId="{70A3AE50-B59D-4296-A27E-BB3294A085BE}"/>
          </ac:grpSpMkLst>
        </pc:grpChg>
        <pc:grpChg chg="add mod">
          <ac:chgData name="Jenny Chen" userId="3fd3e1b3-2829-4b83-a999-09ceb7240592" providerId="ADAL" clId="{F0C79528-577B-4D9B-B4E8-1A5FD3B7BC65}" dt="2020-07-28T20:16:05.614" v="35"/>
          <ac:grpSpMkLst>
            <pc:docMk/>
            <pc:sldMk cId="2936289883" sldId="1732"/>
            <ac:grpSpMk id="99" creationId="{19E66940-A411-4B77-B9BD-57B86F6BAC0E}"/>
          </ac:grpSpMkLst>
        </pc:grpChg>
      </pc:sldChg>
      <pc:sldChg chg="addSp delSp modSp mod">
        <pc:chgData name="Jenny Chen" userId="3fd3e1b3-2829-4b83-a999-09ceb7240592" providerId="ADAL" clId="{F0C79528-577B-4D9B-B4E8-1A5FD3B7BC65}" dt="2020-07-28T19:50:19.230" v="7"/>
        <pc:sldMkLst>
          <pc:docMk/>
          <pc:sldMk cId="1622630864" sldId="1736"/>
        </pc:sldMkLst>
        <pc:spChg chg="mod">
          <ac:chgData name="Jenny Chen" userId="3fd3e1b3-2829-4b83-a999-09ceb7240592" providerId="ADAL" clId="{F0C79528-577B-4D9B-B4E8-1A5FD3B7BC65}" dt="2020-07-28T19:48:48.957" v="3" actId="1076"/>
          <ac:spMkLst>
            <pc:docMk/>
            <pc:sldMk cId="1622630864" sldId="1736"/>
            <ac:spMk id="5" creationId="{8793B78D-804B-4D5C-8B2D-4B4572643190}"/>
          </ac:spMkLst>
        </pc:spChg>
        <pc:spChg chg="mod">
          <ac:chgData name="Jenny Chen" userId="3fd3e1b3-2829-4b83-a999-09ceb7240592" providerId="ADAL" clId="{F0C79528-577B-4D9B-B4E8-1A5FD3B7BC65}" dt="2020-07-28T19:48:45.565" v="2" actId="6549"/>
          <ac:spMkLst>
            <pc:docMk/>
            <pc:sldMk cId="1622630864" sldId="1736"/>
            <ac:spMk id="6" creationId="{00000000-0000-0000-0000-000000000000}"/>
          </ac:spMkLst>
        </pc:spChg>
        <pc:spChg chg="mod">
          <ac:chgData name="Jenny Chen" userId="3fd3e1b3-2829-4b83-a999-09ceb7240592" providerId="ADAL" clId="{F0C79528-577B-4D9B-B4E8-1A5FD3B7BC65}" dt="2020-07-28T19:48:48.957" v="3" actId="1076"/>
          <ac:spMkLst>
            <pc:docMk/>
            <pc:sldMk cId="1622630864" sldId="1736"/>
            <ac:spMk id="7" creationId="{4DE3E41C-9945-4B93-B2D2-13EA8B272CCB}"/>
          </ac:spMkLst>
        </pc:spChg>
        <pc:spChg chg="mod">
          <ac:chgData name="Jenny Chen" userId="3fd3e1b3-2829-4b83-a999-09ceb7240592" providerId="ADAL" clId="{F0C79528-577B-4D9B-B4E8-1A5FD3B7BC65}" dt="2020-07-28T19:48:48.957" v="3" actId="1076"/>
          <ac:spMkLst>
            <pc:docMk/>
            <pc:sldMk cId="1622630864" sldId="1736"/>
            <ac:spMk id="8" creationId="{0A8BEE0E-792A-4328-9398-41A07936F895}"/>
          </ac:spMkLst>
        </pc:spChg>
        <pc:spChg chg="mod">
          <ac:chgData name="Jenny Chen" userId="3fd3e1b3-2829-4b83-a999-09ceb7240592" providerId="ADAL" clId="{F0C79528-577B-4D9B-B4E8-1A5FD3B7BC65}" dt="2020-07-28T19:48:48.957" v="3" actId="1076"/>
          <ac:spMkLst>
            <pc:docMk/>
            <pc:sldMk cId="1622630864" sldId="1736"/>
            <ac:spMk id="9" creationId="{8BE5D598-651E-4987-9854-D74169E0424A}"/>
          </ac:spMkLst>
        </pc:spChg>
        <pc:spChg chg="mod">
          <ac:chgData name="Jenny Chen" userId="3fd3e1b3-2829-4b83-a999-09ceb7240592" providerId="ADAL" clId="{F0C79528-577B-4D9B-B4E8-1A5FD3B7BC65}" dt="2020-07-28T19:48:48.957" v="3" actId="1076"/>
          <ac:spMkLst>
            <pc:docMk/>
            <pc:sldMk cId="1622630864" sldId="1736"/>
            <ac:spMk id="10" creationId="{D07DCA25-C575-4F55-99D2-350976600E50}"/>
          </ac:spMkLst>
        </pc:spChg>
        <pc:spChg chg="mod">
          <ac:chgData name="Jenny Chen" userId="3fd3e1b3-2829-4b83-a999-09ceb7240592" providerId="ADAL" clId="{F0C79528-577B-4D9B-B4E8-1A5FD3B7BC65}" dt="2020-07-28T19:48:48.957" v="3" actId="1076"/>
          <ac:spMkLst>
            <pc:docMk/>
            <pc:sldMk cId="1622630864" sldId="1736"/>
            <ac:spMk id="11" creationId="{91A55F58-12F8-4A4C-A72B-D2320A2D71FF}"/>
          </ac:spMkLst>
        </pc:spChg>
        <pc:spChg chg="mod">
          <ac:chgData name="Jenny Chen" userId="3fd3e1b3-2829-4b83-a999-09ceb7240592" providerId="ADAL" clId="{F0C79528-577B-4D9B-B4E8-1A5FD3B7BC65}" dt="2020-07-28T19:48:48.957" v="3" actId="1076"/>
          <ac:spMkLst>
            <pc:docMk/>
            <pc:sldMk cId="1622630864" sldId="1736"/>
            <ac:spMk id="12" creationId="{C78C0D95-43A4-4171-B0BA-AE5B86E14E7F}"/>
          </ac:spMkLst>
        </pc:spChg>
        <pc:spChg chg="mod">
          <ac:chgData name="Jenny Chen" userId="3fd3e1b3-2829-4b83-a999-09ceb7240592" providerId="ADAL" clId="{F0C79528-577B-4D9B-B4E8-1A5FD3B7BC65}" dt="2020-07-28T19:48:48.957" v="3" actId="1076"/>
          <ac:spMkLst>
            <pc:docMk/>
            <pc:sldMk cId="1622630864" sldId="1736"/>
            <ac:spMk id="13" creationId="{9A59A1EB-627C-4E9C-BB40-A487FB64CEB9}"/>
          </ac:spMkLst>
        </pc:spChg>
        <pc:spChg chg="mod">
          <ac:chgData name="Jenny Chen" userId="3fd3e1b3-2829-4b83-a999-09ceb7240592" providerId="ADAL" clId="{F0C79528-577B-4D9B-B4E8-1A5FD3B7BC65}" dt="2020-07-28T19:48:48.957" v="3" actId="1076"/>
          <ac:spMkLst>
            <pc:docMk/>
            <pc:sldMk cId="1622630864" sldId="1736"/>
            <ac:spMk id="14" creationId="{0AC337E3-F947-4B4D-80D5-677581F5A923}"/>
          </ac:spMkLst>
        </pc:spChg>
        <pc:spChg chg="mod">
          <ac:chgData name="Jenny Chen" userId="3fd3e1b3-2829-4b83-a999-09ceb7240592" providerId="ADAL" clId="{F0C79528-577B-4D9B-B4E8-1A5FD3B7BC65}" dt="2020-07-28T19:48:48.957" v="3" actId="1076"/>
          <ac:spMkLst>
            <pc:docMk/>
            <pc:sldMk cId="1622630864" sldId="1736"/>
            <ac:spMk id="15" creationId="{D0547C47-1290-4BAF-8747-6E8648784D3F}"/>
          </ac:spMkLst>
        </pc:spChg>
        <pc:spChg chg="mod">
          <ac:chgData name="Jenny Chen" userId="3fd3e1b3-2829-4b83-a999-09ceb7240592" providerId="ADAL" clId="{F0C79528-577B-4D9B-B4E8-1A5FD3B7BC65}" dt="2020-07-28T19:48:48.957" v="3" actId="1076"/>
          <ac:spMkLst>
            <pc:docMk/>
            <pc:sldMk cId="1622630864" sldId="1736"/>
            <ac:spMk id="16" creationId="{0F019B9E-15C1-4B46-AD48-FF347C0C4DDA}"/>
          </ac:spMkLst>
        </pc:spChg>
        <pc:spChg chg="mod">
          <ac:chgData name="Jenny Chen" userId="3fd3e1b3-2829-4b83-a999-09ceb7240592" providerId="ADAL" clId="{F0C79528-577B-4D9B-B4E8-1A5FD3B7BC65}" dt="2020-07-28T19:48:48.957" v="3" actId="1076"/>
          <ac:spMkLst>
            <pc:docMk/>
            <pc:sldMk cId="1622630864" sldId="1736"/>
            <ac:spMk id="18" creationId="{4B03B8CB-5C49-40C7-AB48-8D89435F3B4D}"/>
          </ac:spMkLst>
        </pc:spChg>
        <pc:spChg chg="mod">
          <ac:chgData name="Jenny Chen" userId="3fd3e1b3-2829-4b83-a999-09ceb7240592" providerId="ADAL" clId="{F0C79528-577B-4D9B-B4E8-1A5FD3B7BC65}" dt="2020-07-28T19:48:48.957" v="3" actId="1076"/>
          <ac:spMkLst>
            <pc:docMk/>
            <pc:sldMk cId="1622630864" sldId="1736"/>
            <ac:spMk id="19" creationId="{7F9F554F-3B34-44D7-AE63-A302AFD20E35}"/>
          </ac:spMkLst>
        </pc:spChg>
        <pc:spChg chg="mod">
          <ac:chgData name="Jenny Chen" userId="3fd3e1b3-2829-4b83-a999-09ceb7240592" providerId="ADAL" clId="{F0C79528-577B-4D9B-B4E8-1A5FD3B7BC65}" dt="2020-07-28T19:48:48.957" v="3" actId="1076"/>
          <ac:spMkLst>
            <pc:docMk/>
            <pc:sldMk cId="1622630864" sldId="1736"/>
            <ac:spMk id="20" creationId="{F03DE6BA-F82E-4EE7-8F62-DD8B9423090D}"/>
          </ac:spMkLst>
        </pc:spChg>
        <pc:spChg chg="mod">
          <ac:chgData name="Jenny Chen" userId="3fd3e1b3-2829-4b83-a999-09ceb7240592" providerId="ADAL" clId="{F0C79528-577B-4D9B-B4E8-1A5FD3B7BC65}" dt="2020-07-28T19:48:48.957" v="3" actId="1076"/>
          <ac:spMkLst>
            <pc:docMk/>
            <pc:sldMk cId="1622630864" sldId="1736"/>
            <ac:spMk id="21" creationId="{9F821812-DE2D-4F4D-A05B-20E6C126A5AA}"/>
          </ac:spMkLst>
        </pc:spChg>
        <pc:spChg chg="mod">
          <ac:chgData name="Jenny Chen" userId="3fd3e1b3-2829-4b83-a999-09ceb7240592" providerId="ADAL" clId="{F0C79528-577B-4D9B-B4E8-1A5FD3B7BC65}" dt="2020-07-28T19:48:48.957" v="3" actId="1076"/>
          <ac:spMkLst>
            <pc:docMk/>
            <pc:sldMk cId="1622630864" sldId="1736"/>
            <ac:spMk id="22" creationId="{0C832988-4DB9-4B94-B1DF-3D835B28C638}"/>
          </ac:spMkLst>
        </pc:spChg>
        <pc:spChg chg="mod">
          <ac:chgData name="Jenny Chen" userId="3fd3e1b3-2829-4b83-a999-09ceb7240592" providerId="ADAL" clId="{F0C79528-577B-4D9B-B4E8-1A5FD3B7BC65}" dt="2020-07-28T19:48:48.957" v="3" actId="1076"/>
          <ac:spMkLst>
            <pc:docMk/>
            <pc:sldMk cId="1622630864" sldId="1736"/>
            <ac:spMk id="23" creationId="{9003962C-0AE5-4C03-8B80-8345AB69B811}"/>
          </ac:spMkLst>
        </pc:spChg>
        <pc:spChg chg="mod">
          <ac:chgData name="Jenny Chen" userId="3fd3e1b3-2829-4b83-a999-09ceb7240592" providerId="ADAL" clId="{F0C79528-577B-4D9B-B4E8-1A5FD3B7BC65}" dt="2020-07-28T19:48:48.957" v="3" actId="1076"/>
          <ac:spMkLst>
            <pc:docMk/>
            <pc:sldMk cId="1622630864" sldId="1736"/>
            <ac:spMk id="24" creationId="{0C43CC5A-C233-4A11-917C-0A89C04F42FD}"/>
          </ac:spMkLst>
        </pc:spChg>
        <pc:spChg chg="mod">
          <ac:chgData name="Jenny Chen" userId="3fd3e1b3-2829-4b83-a999-09ceb7240592" providerId="ADAL" clId="{F0C79528-577B-4D9B-B4E8-1A5FD3B7BC65}" dt="2020-07-28T19:48:48.957" v="3" actId="1076"/>
          <ac:spMkLst>
            <pc:docMk/>
            <pc:sldMk cId="1622630864" sldId="1736"/>
            <ac:spMk id="25" creationId="{B102B13F-FD78-4DB6-9054-ED0D299BA22D}"/>
          </ac:spMkLst>
        </pc:spChg>
        <pc:spChg chg="mod">
          <ac:chgData name="Jenny Chen" userId="3fd3e1b3-2829-4b83-a999-09ceb7240592" providerId="ADAL" clId="{F0C79528-577B-4D9B-B4E8-1A5FD3B7BC65}" dt="2020-07-28T19:48:48.957" v="3" actId="1076"/>
          <ac:spMkLst>
            <pc:docMk/>
            <pc:sldMk cId="1622630864" sldId="1736"/>
            <ac:spMk id="26" creationId="{2F140196-C177-4FEC-A6AA-E641C0159F59}"/>
          </ac:spMkLst>
        </pc:spChg>
        <pc:spChg chg="mod">
          <ac:chgData name="Jenny Chen" userId="3fd3e1b3-2829-4b83-a999-09ceb7240592" providerId="ADAL" clId="{F0C79528-577B-4D9B-B4E8-1A5FD3B7BC65}" dt="2020-07-28T19:48:48.957" v="3" actId="1076"/>
          <ac:spMkLst>
            <pc:docMk/>
            <pc:sldMk cId="1622630864" sldId="1736"/>
            <ac:spMk id="27" creationId="{60CBD5E9-D732-4336-A2F3-9B67EAE0C969}"/>
          </ac:spMkLst>
        </pc:spChg>
        <pc:spChg chg="mod">
          <ac:chgData name="Jenny Chen" userId="3fd3e1b3-2829-4b83-a999-09ceb7240592" providerId="ADAL" clId="{F0C79528-577B-4D9B-B4E8-1A5FD3B7BC65}" dt="2020-07-28T19:48:48.957" v="3" actId="1076"/>
          <ac:spMkLst>
            <pc:docMk/>
            <pc:sldMk cId="1622630864" sldId="1736"/>
            <ac:spMk id="28" creationId="{4788C594-6023-4CCF-85D9-086911F040A0}"/>
          </ac:spMkLst>
        </pc:spChg>
        <pc:spChg chg="mod">
          <ac:chgData name="Jenny Chen" userId="3fd3e1b3-2829-4b83-a999-09ceb7240592" providerId="ADAL" clId="{F0C79528-577B-4D9B-B4E8-1A5FD3B7BC65}" dt="2020-07-28T19:48:48.957" v="3" actId="1076"/>
          <ac:spMkLst>
            <pc:docMk/>
            <pc:sldMk cId="1622630864" sldId="1736"/>
            <ac:spMk id="29" creationId="{6EE25A8E-90E5-4771-ACF9-02DBAF46FA46}"/>
          </ac:spMkLst>
        </pc:spChg>
        <pc:spChg chg="mod">
          <ac:chgData name="Jenny Chen" userId="3fd3e1b3-2829-4b83-a999-09ceb7240592" providerId="ADAL" clId="{F0C79528-577B-4D9B-B4E8-1A5FD3B7BC65}" dt="2020-07-28T19:48:48.957" v="3" actId="1076"/>
          <ac:spMkLst>
            <pc:docMk/>
            <pc:sldMk cId="1622630864" sldId="1736"/>
            <ac:spMk id="30" creationId="{13483694-A5D1-4A76-8E9C-C05621C5C1BC}"/>
          </ac:spMkLst>
        </pc:spChg>
        <pc:spChg chg="mod">
          <ac:chgData name="Jenny Chen" userId="3fd3e1b3-2829-4b83-a999-09ceb7240592" providerId="ADAL" clId="{F0C79528-577B-4D9B-B4E8-1A5FD3B7BC65}" dt="2020-07-28T19:48:48.957" v="3" actId="1076"/>
          <ac:spMkLst>
            <pc:docMk/>
            <pc:sldMk cId="1622630864" sldId="1736"/>
            <ac:spMk id="31" creationId="{5EC6182D-A7C1-4DC8-942E-D916B82D8DAA}"/>
          </ac:spMkLst>
        </pc:spChg>
        <pc:spChg chg="mod">
          <ac:chgData name="Jenny Chen" userId="3fd3e1b3-2829-4b83-a999-09ceb7240592" providerId="ADAL" clId="{F0C79528-577B-4D9B-B4E8-1A5FD3B7BC65}" dt="2020-07-28T19:48:48.957" v="3" actId="1076"/>
          <ac:spMkLst>
            <pc:docMk/>
            <pc:sldMk cId="1622630864" sldId="1736"/>
            <ac:spMk id="32" creationId="{9A2B440E-7765-4121-B266-5CE0CE0B051A}"/>
          </ac:spMkLst>
        </pc:spChg>
        <pc:spChg chg="mod">
          <ac:chgData name="Jenny Chen" userId="3fd3e1b3-2829-4b83-a999-09ceb7240592" providerId="ADAL" clId="{F0C79528-577B-4D9B-B4E8-1A5FD3B7BC65}" dt="2020-07-28T19:48:48.957" v="3" actId="1076"/>
          <ac:spMkLst>
            <pc:docMk/>
            <pc:sldMk cId="1622630864" sldId="1736"/>
            <ac:spMk id="33" creationId="{F107F5F1-1258-4EAE-A4AD-5783DD96D253}"/>
          </ac:spMkLst>
        </pc:spChg>
        <pc:spChg chg="mod">
          <ac:chgData name="Jenny Chen" userId="3fd3e1b3-2829-4b83-a999-09ceb7240592" providerId="ADAL" clId="{F0C79528-577B-4D9B-B4E8-1A5FD3B7BC65}" dt="2020-07-28T19:48:48.957" v="3" actId="1076"/>
          <ac:spMkLst>
            <pc:docMk/>
            <pc:sldMk cId="1622630864" sldId="1736"/>
            <ac:spMk id="34" creationId="{05D3330D-3C56-44D9-AC87-6F0D7BE83816}"/>
          </ac:spMkLst>
        </pc:spChg>
        <pc:spChg chg="mod">
          <ac:chgData name="Jenny Chen" userId="3fd3e1b3-2829-4b83-a999-09ceb7240592" providerId="ADAL" clId="{F0C79528-577B-4D9B-B4E8-1A5FD3B7BC65}" dt="2020-07-28T19:48:48.957" v="3" actId="1076"/>
          <ac:spMkLst>
            <pc:docMk/>
            <pc:sldMk cId="1622630864" sldId="1736"/>
            <ac:spMk id="35" creationId="{FC1D4D43-9101-41F6-9D1D-62F088745A0D}"/>
          </ac:spMkLst>
        </pc:spChg>
        <pc:spChg chg="mod">
          <ac:chgData name="Jenny Chen" userId="3fd3e1b3-2829-4b83-a999-09ceb7240592" providerId="ADAL" clId="{F0C79528-577B-4D9B-B4E8-1A5FD3B7BC65}" dt="2020-07-28T19:48:48.957" v="3" actId="1076"/>
          <ac:spMkLst>
            <pc:docMk/>
            <pc:sldMk cId="1622630864" sldId="1736"/>
            <ac:spMk id="36" creationId="{E74B8774-F8C4-4853-83E2-57E2E3449E86}"/>
          </ac:spMkLst>
        </pc:spChg>
        <pc:spChg chg="mod">
          <ac:chgData name="Jenny Chen" userId="3fd3e1b3-2829-4b83-a999-09ceb7240592" providerId="ADAL" clId="{F0C79528-577B-4D9B-B4E8-1A5FD3B7BC65}" dt="2020-07-28T19:48:48.957" v="3" actId="1076"/>
          <ac:spMkLst>
            <pc:docMk/>
            <pc:sldMk cId="1622630864" sldId="1736"/>
            <ac:spMk id="37" creationId="{253F5392-47BC-497D-A7C1-D02B1EC85C42}"/>
          </ac:spMkLst>
        </pc:spChg>
        <pc:spChg chg="mod">
          <ac:chgData name="Jenny Chen" userId="3fd3e1b3-2829-4b83-a999-09ceb7240592" providerId="ADAL" clId="{F0C79528-577B-4D9B-B4E8-1A5FD3B7BC65}" dt="2020-07-28T19:48:48.957" v="3" actId="1076"/>
          <ac:spMkLst>
            <pc:docMk/>
            <pc:sldMk cId="1622630864" sldId="1736"/>
            <ac:spMk id="38" creationId="{86A6A86D-BF1C-4422-9D7C-A7A8383AA4B3}"/>
          </ac:spMkLst>
        </pc:spChg>
        <pc:spChg chg="mod">
          <ac:chgData name="Jenny Chen" userId="3fd3e1b3-2829-4b83-a999-09ceb7240592" providerId="ADAL" clId="{F0C79528-577B-4D9B-B4E8-1A5FD3B7BC65}" dt="2020-07-28T19:48:48.957" v="3" actId="1076"/>
          <ac:spMkLst>
            <pc:docMk/>
            <pc:sldMk cId="1622630864" sldId="1736"/>
            <ac:spMk id="39" creationId="{CEC3CDFA-0450-4FF9-A5D7-A39FD1D04786}"/>
          </ac:spMkLst>
        </pc:spChg>
        <pc:spChg chg="mod">
          <ac:chgData name="Jenny Chen" userId="3fd3e1b3-2829-4b83-a999-09ceb7240592" providerId="ADAL" clId="{F0C79528-577B-4D9B-B4E8-1A5FD3B7BC65}" dt="2020-07-28T19:48:48.957" v="3" actId="1076"/>
          <ac:spMkLst>
            <pc:docMk/>
            <pc:sldMk cId="1622630864" sldId="1736"/>
            <ac:spMk id="40" creationId="{E070AA0B-2C71-4AD6-9B35-EB103A70AC31}"/>
          </ac:spMkLst>
        </pc:spChg>
        <pc:spChg chg="mod">
          <ac:chgData name="Jenny Chen" userId="3fd3e1b3-2829-4b83-a999-09ceb7240592" providerId="ADAL" clId="{F0C79528-577B-4D9B-B4E8-1A5FD3B7BC65}" dt="2020-07-28T19:48:48.957" v="3" actId="1076"/>
          <ac:spMkLst>
            <pc:docMk/>
            <pc:sldMk cId="1622630864" sldId="1736"/>
            <ac:spMk id="41" creationId="{FE4C1307-D754-42BB-9535-1EECA202A798}"/>
          </ac:spMkLst>
        </pc:spChg>
        <pc:spChg chg="mod">
          <ac:chgData name="Jenny Chen" userId="3fd3e1b3-2829-4b83-a999-09ceb7240592" providerId="ADAL" clId="{F0C79528-577B-4D9B-B4E8-1A5FD3B7BC65}" dt="2020-07-28T19:48:48.957" v="3" actId="1076"/>
          <ac:spMkLst>
            <pc:docMk/>
            <pc:sldMk cId="1622630864" sldId="1736"/>
            <ac:spMk id="42" creationId="{2881AD03-B0B5-41E0-A74C-22451F4DD003}"/>
          </ac:spMkLst>
        </pc:spChg>
        <pc:spChg chg="mod">
          <ac:chgData name="Jenny Chen" userId="3fd3e1b3-2829-4b83-a999-09ceb7240592" providerId="ADAL" clId="{F0C79528-577B-4D9B-B4E8-1A5FD3B7BC65}" dt="2020-07-28T19:48:48.957" v="3" actId="1076"/>
          <ac:spMkLst>
            <pc:docMk/>
            <pc:sldMk cId="1622630864" sldId="1736"/>
            <ac:spMk id="43" creationId="{F26F4134-529D-4210-8024-141140AEACB2}"/>
          </ac:spMkLst>
        </pc:spChg>
        <pc:spChg chg="mod">
          <ac:chgData name="Jenny Chen" userId="3fd3e1b3-2829-4b83-a999-09ceb7240592" providerId="ADAL" clId="{F0C79528-577B-4D9B-B4E8-1A5FD3B7BC65}" dt="2020-07-28T19:48:48.957" v="3" actId="1076"/>
          <ac:spMkLst>
            <pc:docMk/>
            <pc:sldMk cId="1622630864" sldId="1736"/>
            <ac:spMk id="44" creationId="{D177BCB8-7CE2-43BD-977B-F90EA1A63267}"/>
          </ac:spMkLst>
        </pc:spChg>
        <pc:spChg chg="mod">
          <ac:chgData name="Jenny Chen" userId="3fd3e1b3-2829-4b83-a999-09ceb7240592" providerId="ADAL" clId="{F0C79528-577B-4D9B-B4E8-1A5FD3B7BC65}" dt="2020-07-28T19:48:48.957" v="3" actId="1076"/>
          <ac:spMkLst>
            <pc:docMk/>
            <pc:sldMk cId="1622630864" sldId="1736"/>
            <ac:spMk id="45" creationId="{F1FE07F4-40EB-4932-97A2-AC0E0076FC8F}"/>
          </ac:spMkLst>
        </pc:spChg>
        <pc:spChg chg="mod">
          <ac:chgData name="Jenny Chen" userId="3fd3e1b3-2829-4b83-a999-09ceb7240592" providerId="ADAL" clId="{F0C79528-577B-4D9B-B4E8-1A5FD3B7BC65}" dt="2020-07-28T19:48:48.957" v="3" actId="1076"/>
          <ac:spMkLst>
            <pc:docMk/>
            <pc:sldMk cId="1622630864" sldId="1736"/>
            <ac:spMk id="46" creationId="{7A85F2A0-BB61-4BB0-91FB-1A77722A3398}"/>
          </ac:spMkLst>
        </pc:spChg>
        <pc:spChg chg="mod">
          <ac:chgData name="Jenny Chen" userId="3fd3e1b3-2829-4b83-a999-09ceb7240592" providerId="ADAL" clId="{F0C79528-577B-4D9B-B4E8-1A5FD3B7BC65}" dt="2020-07-28T19:48:48.957" v="3" actId="1076"/>
          <ac:spMkLst>
            <pc:docMk/>
            <pc:sldMk cId="1622630864" sldId="1736"/>
            <ac:spMk id="47" creationId="{47EE9351-10FA-4DE8-83BF-7FBCB88B1567}"/>
          </ac:spMkLst>
        </pc:spChg>
        <pc:spChg chg="mod">
          <ac:chgData name="Jenny Chen" userId="3fd3e1b3-2829-4b83-a999-09ceb7240592" providerId="ADAL" clId="{F0C79528-577B-4D9B-B4E8-1A5FD3B7BC65}" dt="2020-07-28T19:48:48.957" v="3" actId="1076"/>
          <ac:spMkLst>
            <pc:docMk/>
            <pc:sldMk cId="1622630864" sldId="1736"/>
            <ac:spMk id="48" creationId="{70D58CBB-E0A9-41CB-9374-2F86F527CF3A}"/>
          </ac:spMkLst>
        </pc:spChg>
        <pc:spChg chg="mod">
          <ac:chgData name="Jenny Chen" userId="3fd3e1b3-2829-4b83-a999-09ceb7240592" providerId="ADAL" clId="{F0C79528-577B-4D9B-B4E8-1A5FD3B7BC65}" dt="2020-07-28T19:48:48.957" v="3" actId="1076"/>
          <ac:spMkLst>
            <pc:docMk/>
            <pc:sldMk cId="1622630864" sldId="1736"/>
            <ac:spMk id="49" creationId="{DC0869CC-1A59-4836-9F5D-C3F56C40C341}"/>
          </ac:spMkLst>
        </pc:spChg>
        <pc:spChg chg="mod">
          <ac:chgData name="Jenny Chen" userId="3fd3e1b3-2829-4b83-a999-09ceb7240592" providerId="ADAL" clId="{F0C79528-577B-4D9B-B4E8-1A5FD3B7BC65}" dt="2020-07-28T19:49:34.962" v="5"/>
          <ac:spMkLst>
            <pc:docMk/>
            <pc:sldMk cId="1622630864" sldId="1736"/>
            <ac:spMk id="51" creationId="{952E8590-D269-45A8-AEE6-B3530B0658D2}"/>
          </ac:spMkLst>
        </pc:spChg>
        <pc:spChg chg="mod">
          <ac:chgData name="Jenny Chen" userId="3fd3e1b3-2829-4b83-a999-09ceb7240592" providerId="ADAL" clId="{F0C79528-577B-4D9B-B4E8-1A5FD3B7BC65}" dt="2020-07-28T19:49:34.962" v="5"/>
          <ac:spMkLst>
            <pc:docMk/>
            <pc:sldMk cId="1622630864" sldId="1736"/>
            <ac:spMk id="52" creationId="{EAEF7D02-7EA6-475F-A591-CCD72821C30D}"/>
          </ac:spMkLst>
        </pc:spChg>
        <pc:spChg chg="mod">
          <ac:chgData name="Jenny Chen" userId="3fd3e1b3-2829-4b83-a999-09ceb7240592" providerId="ADAL" clId="{F0C79528-577B-4D9B-B4E8-1A5FD3B7BC65}" dt="2020-07-28T19:49:34.962" v="5"/>
          <ac:spMkLst>
            <pc:docMk/>
            <pc:sldMk cId="1622630864" sldId="1736"/>
            <ac:spMk id="53" creationId="{6DEF2012-903F-4658-80C0-AFF780746ABA}"/>
          </ac:spMkLst>
        </pc:spChg>
        <pc:spChg chg="mod">
          <ac:chgData name="Jenny Chen" userId="3fd3e1b3-2829-4b83-a999-09ceb7240592" providerId="ADAL" clId="{F0C79528-577B-4D9B-B4E8-1A5FD3B7BC65}" dt="2020-07-28T19:49:34.962" v="5"/>
          <ac:spMkLst>
            <pc:docMk/>
            <pc:sldMk cId="1622630864" sldId="1736"/>
            <ac:spMk id="54" creationId="{864ECD3C-21EB-4E2A-AA5B-AEDC85801C19}"/>
          </ac:spMkLst>
        </pc:spChg>
        <pc:spChg chg="mod">
          <ac:chgData name="Jenny Chen" userId="3fd3e1b3-2829-4b83-a999-09ceb7240592" providerId="ADAL" clId="{F0C79528-577B-4D9B-B4E8-1A5FD3B7BC65}" dt="2020-07-28T19:49:34.962" v="5"/>
          <ac:spMkLst>
            <pc:docMk/>
            <pc:sldMk cId="1622630864" sldId="1736"/>
            <ac:spMk id="55" creationId="{BF82FF43-9161-40D6-8341-6CFD8BF3E897}"/>
          </ac:spMkLst>
        </pc:spChg>
        <pc:spChg chg="mod">
          <ac:chgData name="Jenny Chen" userId="3fd3e1b3-2829-4b83-a999-09ceb7240592" providerId="ADAL" clId="{F0C79528-577B-4D9B-B4E8-1A5FD3B7BC65}" dt="2020-07-28T19:49:34.962" v="5"/>
          <ac:spMkLst>
            <pc:docMk/>
            <pc:sldMk cId="1622630864" sldId="1736"/>
            <ac:spMk id="56" creationId="{9CE1C9A4-BD16-4568-B7E3-065B6DBB2975}"/>
          </ac:spMkLst>
        </pc:spChg>
        <pc:spChg chg="mod">
          <ac:chgData name="Jenny Chen" userId="3fd3e1b3-2829-4b83-a999-09ceb7240592" providerId="ADAL" clId="{F0C79528-577B-4D9B-B4E8-1A5FD3B7BC65}" dt="2020-07-28T19:49:34.962" v="5"/>
          <ac:spMkLst>
            <pc:docMk/>
            <pc:sldMk cId="1622630864" sldId="1736"/>
            <ac:spMk id="57" creationId="{F87D3CEA-87F1-4D3D-B1CB-AF9ADA66EB42}"/>
          </ac:spMkLst>
        </pc:spChg>
        <pc:spChg chg="mod">
          <ac:chgData name="Jenny Chen" userId="3fd3e1b3-2829-4b83-a999-09ceb7240592" providerId="ADAL" clId="{F0C79528-577B-4D9B-B4E8-1A5FD3B7BC65}" dt="2020-07-28T19:49:34.962" v="5"/>
          <ac:spMkLst>
            <pc:docMk/>
            <pc:sldMk cId="1622630864" sldId="1736"/>
            <ac:spMk id="58" creationId="{513B84A4-0719-47BD-AF61-4E67E9177281}"/>
          </ac:spMkLst>
        </pc:spChg>
        <pc:spChg chg="mod">
          <ac:chgData name="Jenny Chen" userId="3fd3e1b3-2829-4b83-a999-09ceb7240592" providerId="ADAL" clId="{F0C79528-577B-4D9B-B4E8-1A5FD3B7BC65}" dt="2020-07-28T19:49:34.962" v="5"/>
          <ac:spMkLst>
            <pc:docMk/>
            <pc:sldMk cId="1622630864" sldId="1736"/>
            <ac:spMk id="59" creationId="{6657A88E-008E-4AB3-8FFC-2544C0D1494C}"/>
          </ac:spMkLst>
        </pc:spChg>
        <pc:spChg chg="mod">
          <ac:chgData name="Jenny Chen" userId="3fd3e1b3-2829-4b83-a999-09ceb7240592" providerId="ADAL" clId="{F0C79528-577B-4D9B-B4E8-1A5FD3B7BC65}" dt="2020-07-28T19:49:34.962" v="5"/>
          <ac:spMkLst>
            <pc:docMk/>
            <pc:sldMk cId="1622630864" sldId="1736"/>
            <ac:spMk id="60" creationId="{B43F0769-288A-47D9-AEBE-7A655A45CC86}"/>
          </ac:spMkLst>
        </pc:spChg>
        <pc:spChg chg="mod">
          <ac:chgData name="Jenny Chen" userId="3fd3e1b3-2829-4b83-a999-09ceb7240592" providerId="ADAL" clId="{F0C79528-577B-4D9B-B4E8-1A5FD3B7BC65}" dt="2020-07-28T19:49:34.962" v="5"/>
          <ac:spMkLst>
            <pc:docMk/>
            <pc:sldMk cId="1622630864" sldId="1736"/>
            <ac:spMk id="61" creationId="{49028E12-C02E-4720-AC5C-DD54916EF8F7}"/>
          </ac:spMkLst>
        </pc:spChg>
        <pc:spChg chg="mod">
          <ac:chgData name="Jenny Chen" userId="3fd3e1b3-2829-4b83-a999-09ceb7240592" providerId="ADAL" clId="{F0C79528-577B-4D9B-B4E8-1A5FD3B7BC65}" dt="2020-07-28T19:49:34.962" v="5"/>
          <ac:spMkLst>
            <pc:docMk/>
            <pc:sldMk cId="1622630864" sldId="1736"/>
            <ac:spMk id="62" creationId="{A25789DC-228D-44FD-A1FC-8533B49D4936}"/>
          </ac:spMkLst>
        </pc:spChg>
        <pc:spChg chg="mod">
          <ac:chgData name="Jenny Chen" userId="3fd3e1b3-2829-4b83-a999-09ceb7240592" providerId="ADAL" clId="{F0C79528-577B-4D9B-B4E8-1A5FD3B7BC65}" dt="2020-07-28T19:49:34.962" v="5"/>
          <ac:spMkLst>
            <pc:docMk/>
            <pc:sldMk cId="1622630864" sldId="1736"/>
            <ac:spMk id="63" creationId="{2BD5ED05-49C6-4C06-840E-D028F0617C3E}"/>
          </ac:spMkLst>
        </pc:spChg>
        <pc:spChg chg="mod">
          <ac:chgData name="Jenny Chen" userId="3fd3e1b3-2829-4b83-a999-09ceb7240592" providerId="ADAL" clId="{F0C79528-577B-4D9B-B4E8-1A5FD3B7BC65}" dt="2020-07-28T19:49:34.962" v="5"/>
          <ac:spMkLst>
            <pc:docMk/>
            <pc:sldMk cId="1622630864" sldId="1736"/>
            <ac:spMk id="64" creationId="{2D576845-7B8C-4A77-BA41-258242EAA04D}"/>
          </ac:spMkLst>
        </pc:spChg>
        <pc:spChg chg="mod">
          <ac:chgData name="Jenny Chen" userId="3fd3e1b3-2829-4b83-a999-09ceb7240592" providerId="ADAL" clId="{F0C79528-577B-4D9B-B4E8-1A5FD3B7BC65}" dt="2020-07-28T19:49:34.962" v="5"/>
          <ac:spMkLst>
            <pc:docMk/>
            <pc:sldMk cId="1622630864" sldId="1736"/>
            <ac:spMk id="65" creationId="{8811BAA6-465E-4FC8-9463-6BBF898D48A4}"/>
          </ac:spMkLst>
        </pc:spChg>
        <pc:spChg chg="mod">
          <ac:chgData name="Jenny Chen" userId="3fd3e1b3-2829-4b83-a999-09ceb7240592" providerId="ADAL" clId="{F0C79528-577B-4D9B-B4E8-1A5FD3B7BC65}" dt="2020-07-28T19:49:34.962" v="5"/>
          <ac:spMkLst>
            <pc:docMk/>
            <pc:sldMk cId="1622630864" sldId="1736"/>
            <ac:spMk id="66" creationId="{7A8877F6-349C-4C66-8AFC-420CEAF612D0}"/>
          </ac:spMkLst>
        </pc:spChg>
        <pc:spChg chg="mod">
          <ac:chgData name="Jenny Chen" userId="3fd3e1b3-2829-4b83-a999-09ceb7240592" providerId="ADAL" clId="{F0C79528-577B-4D9B-B4E8-1A5FD3B7BC65}" dt="2020-07-28T19:49:34.962" v="5"/>
          <ac:spMkLst>
            <pc:docMk/>
            <pc:sldMk cId="1622630864" sldId="1736"/>
            <ac:spMk id="67" creationId="{4AF0D9FA-34DE-46D3-9934-7724B535C78E}"/>
          </ac:spMkLst>
        </pc:spChg>
        <pc:spChg chg="mod">
          <ac:chgData name="Jenny Chen" userId="3fd3e1b3-2829-4b83-a999-09ceb7240592" providerId="ADAL" clId="{F0C79528-577B-4D9B-B4E8-1A5FD3B7BC65}" dt="2020-07-28T19:49:34.962" v="5"/>
          <ac:spMkLst>
            <pc:docMk/>
            <pc:sldMk cId="1622630864" sldId="1736"/>
            <ac:spMk id="68" creationId="{EB5F9D00-264E-45A1-ABC3-B8DA8FA4DCFC}"/>
          </ac:spMkLst>
        </pc:spChg>
        <pc:spChg chg="mod">
          <ac:chgData name="Jenny Chen" userId="3fd3e1b3-2829-4b83-a999-09ceb7240592" providerId="ADAL" clId="{F0C79528-577B-4D9B-B4E8-1A5FD3B7BC65}" dt="2020-07-28T19:49:34.962" v="5"/>
          <ac:spMkLst>
            <pc:docMk/>
            <pc:sldMk cId="1622630864" sldId="1736"/>
            <ac:spMk id="69" creationId="{83B75753-117D-4A0C-BA93-5FABC047D22D}"/>
          </ac:spMkLst>
        </pc:spChg>
        <pc:spChg chg="mod">
          <ac:chgData name="Jenny Chen" userId="3fd3e1b3-2829-4b83-a999-09ceb7240592" providerId="ADAL" clId="{F0C79528-577B-4D9B-B4E8-1A5FD3B7BC65}" dt="2020-07-28T19:49:34.962" v="5"/>
          <ac:spMkLst>
            <pc:docMk/>
            <pc:sldMk cId="1622630864" sldId="1736"/>
            <ac:spMk id="70" creationId="{24CBE1B0-375F-46FB-8351-08D9A9752E2A}"/>
          </ac:spMkLst>
        </pc:spChg>
        <pc:spChg chg="mod">
          <ac:chgData name="Jenny Chen" userId="3fd3e1b3-2829-4b83-a999-09ceb7240592" providerId="ADAL" clId="{F0C79528-577B-4D9B-B4E8-1A5FD3B7BC65}" dt="2020-07-28T19:49:34.962" v="5"/>
          <ac:spMkLst>
            <pc:docMk/>
            <pc:sldMk cId="1622630864" sldId="1736"/>
            <ac:spMk id="71" creationId="{FCEC0569-1CF7-4E7A-A0BA-863257880FB7}"/>
          </ac:spMkLst>
        </pc:spChg>
        <pc:spChg chg="mod">
          <ac:chgData name="Jenny Chen" userId="3fd3e1b3-2829-4b83-a999-09ceb7240592" providerId="ADAL" clId="{F0C79528-577B-4D9B-B4E8-1A5FD3B7BC65}" dt="2020-07-28T19:49:34.962" v="5"/>
          <ac:spMkLst>
            <pc:docMk/>
            <pc:sldMk cId="1622630864" sldId="1736"/>
            <ac:spMk id="72" creationId="{C5A588CE-FD30-4348-A292-CF61057471D6}"/>
          </ac:spMkLst>
        </pc:spChg>
        <pc:spChg chg="mod">
          <ac:chgData name="Jenny Chen" userId="3fd3e1b3-2829-4b83-a999-09ceb7240592" providerId="ADAL" clId="{F0C79528-577B-4D9B-B4E8-1A5FD3B7BC65}" dt="2020-07-28T19:49:34.962" v="5"/>
          <ac:spMkLst>
            <pc:docMk/>
            <pc:sldMk cId="1622630864" sldId="1736"/>
            <ac:spMk id="73" creationId="{1AC0D091-B65B-4A27-B1D9-E956694441B0}"/>
          </ac:spMkLst>
        </pc:spChg>
        <pc:spChg chg="mod">
          <ac:chgData name="Jenny Chen" userId="3fd3e1b3-2829-4b83-a999-09ceb7240592" providerId="ADAL" clId="{F0C79528-577B-4D9B-B4E8-1A5FD3B7BC65}" dt="2020-07-28T19:49:34.962" v="5"/>
          <ac:spMkLst>
            <pc:docMk/>
            <pc:sldMk cId="1622630864" sldId="1736"/>
            <ac:spMk id="74" creationId="{6C2BCC09-4761-4440-9D54-8C3FBA9164D2}"/>
          </ac:spMkLst>
        </pc:spChg>
        <pc:spChg chg="mod">
          <ac:chgData name="Jenny Chen" userId="3fd3e1b3-2829-4b83-a999-09ceb7240592" providerId="ADAL" clId="{F0C79528-577B-4D9B-B4E8-1A5FD3B7BC65}" dt="2020-07-28T19:49:34.962" v="5"/>
          <ac:spMkLst>
            <pc:docMk/>
            <pc:sldMk cId="1622630864" sldId="1736"/>
            <ac:spMk id="75" creationId="{C7A99BF2-F64E-4B3C-8CAE-4A3AC2642960}"/>
          </ac:spMkLst>
        </pc:spChg>
        <pc:spChg chg="mod">
          <ac:chgData name="Jenny Chen" userId="3fd3e1b3-2829-4b83-a999-09ceb7240592" providerId="ADAL" clId="{F0C79528-577B-4D9B-B4E8-1A5FD3B7BC65}" dt="2020-07-28T19:49:34.962" v="5"/>
          <ac:spMkLst>
            <pc:docMk/>
            <pc:sldMk cId="1622630864" sldId="1736"/>
            <ac:spMk id="76" creationId="{35D447F7-D8C4-4007-9A69-868437EB91DA}"/>
          </ac:spMkLst>
        </pc:spChg>
        <pc:spChg chg="mod">
          <ac:chgData name="Jenny Chen" userId="3fd3e1b3-2829-4b83-a999-09ceb7240592" providerId="ADAL" clId="{F0C79528-577B-4D9B-B4E8-1A5FD3B7BC65}" dt="2020-07-28T19:49:34.962" v="5"/>
          <ac:spMkLst>
            <pc:docMk/>
            <pc:sldMk cId="1622630864" sldId="1736"/>
            <ac:spMk id="77" creationId="{E2A0AACB-8EFC-424E-A182-59100440AF23}"/>
          </ac:spMkLst>
        </pc:spChg>
        <pc:spChg chg="mod">
          <ac:chgData name="Jenny Chen" userId="3fd3e1b3-2829-4b83-a999-09ceb7240592" providerId="ADAL" clId="{F0C79528-577B-4D9B-B4E8-1A5FD3B7BC65}" dt="2020-07-28T19:49:34.962" v="5"/>
          <ac:spMkLst>
            <pc:docMk/>
            <pc:sldMk cId="1622630864" sldId="1736"/>
            <ac:spMk id="78" creationId="{5BB9EA88-E456-45AD-AC41-4D5E69B8D9D5}"/>
          </ac:spMkLst>
        </pc:spChg>
        <pc:spChg chg="mod">
          <ac:chgData name="Jenny Chen" userId="3fd3e1b3-2829-4b83-a999-09ceb7240592" providerId="ADAL" clId="{F0C79528-577B-4D9B-B4E8-1A5FD3B7BC65}" dt="2020-07-28T19:49:34.962" v="5"/>
          <ac:spMkLst>
            <pc:docMk/>
            <pc:sldMk cId="1622630864" sldId="1736"/>
            <ac:spMk id="79" creationId="{6BFB4CD4-9E6D-4AAE-8B3A-CA8F81981269}"/>
          </ac:spMkLst>
        </pc:spChg>
        <pc:spChg chg="mod">
          <ac:chgData name="Jenny Chen" userId="3fd3e1b3-2829-4b83-a999-09ceb7240592" providerId="ADAL" clId="{F0C79528-577B-4D9B-B4E8-1A5FD3B7BC65}" dt="2020-07-28T19:49:34.962" v="5"/>
          <ac:spMkLst>
            <pc:docMk/>
            <pc:sldMk cId="1622630864" sldId="1736"/>
            <ac:spMk id="80" creationId="{9580064D-EC04-42B6-A4D9-5B4842539B85}"/>
          </ac:spMkLst>
        </pc:spChg>
        <pc:spChg chg="mod">
          <ac:chgData name="Jenny Chen" userId="3fd3e1b3-2829-4b83-a999-09ceb7240592" providerId="ADAL" clId="{F0C79528-577B-4D9B-B4E8-1A5FD3B7BC65}" dt="2020-07-28T19:49:34.962" v="5"/>
          <ac:spMkLst>
            <pc:docMk/>
            <pc:sldMk cId="1622630864" sldId="1736"/>
            <ac:spMk id="81" creationId="{6E064948-8FFD-4BFB-952C-4661124223CC}"/>
          </ac:spMkLst>
        </pc:spChg>
        <pc:spChg chg="mod">
          <ac:chgData name="Jenny Chen" userId="3fd3e1b3-2829-4b83-a999-09ceb7240592" providerId="ADAL" clId="{F0C79528-577B-4D9B-B4E8-1A5FD3B7BC65}" dt="2020-07-28T19:49:34.962" v="5"/>
          <ac:spMkLst>
            <pc:docMk/>
            <pc:sldMk cId="1622630864" sldId="1736"/>
            <ac:spMk id="82" creationId="{6EAA9275-F400-44F8-B274-CB5E9397A837}"/>
          </ac:spMkLst>
        </pc:spChg>
        <pc:spChg chg="mod">
          <ac:chgData name="Jenny Chen" userId="3fd3e1b3-2829-4b83-a999-09ceb7240592" providerId="ADAL" clId="{F0C79528-577B-4D9B-B4E8-1A5FD3B7BC65}" dt="2020-07-28T19:49:34.962" v="5"/>
          <ac:spMkLst>
            <pc:docMk/>
            <pc:sldMk cId="1622630864" sldId="1736"/>
            <ac:spMk id="83" creationId="{F7FEE6A8-DE9E-4769-80DC-E65C9D10A023}"/>
          </ac:spMkLst>
        </pc:spChg>
        <pc:spChg chg="mod">
          <ac:chgData name="Jenny Chen" userId="3fd3e1b3-2829-4b83-a999-09ceb7240592" providerId="ADAL" clId="{F0C79528-577B-4D9B-B4E8-1A5FD3B7BC65}" dt="2020-07-28T19:49:34.962" v="5"/>
          <ac:spMkLst>
            <pc:docMk/>
            <pc:sldMk cId="1622630864" sldId="1736"/>
            <ac:spMk id="84" creationId="{21236DB1-378B-42F7-87EA-9324EEA4562C}"/>
          </ac:spMkLst>
        </pc:spChg>
        <pc:spChg chg="mod">
          <ac:chgData name="Jenny Chen" userId="3fd3e1b3-2829-4b83-a999-09ceb7240592" providerId="ADAL" clId="{F0C79528-577B-4D9B-B4E8-1A5FD3B7BC65}" dt="2020-07-28T19:49:34.962" v="5"/>
          <ac:spMkLst>
            <pc:docMk/>
            <pc:sldMk cId="1622630864" sldId="1736"/>
            <ac:spMk id="85" creationId="{AEE95834-32A1-4B48-A41C-2DD075DB8377}"/>
          </ac:spMkLst>
        </pc:spChg>
        <pc:spChg chg="mod">
          <ac:chgData name="Jenny Chen" userId="3fd3e1b3-2829-4b83-a999-09ceb7240592" providerId="ADAL" clId="{F0C79528-577B-4D9B-B4E8-1A5FD3B7BC65}" dt="2020-07-28T19:49:34.962" v="5"/>
          <ac:spMkLst>
            <pc:docMk/>
            <pc:sldMk cId="1622630864" sldId="1736"/>
            <ac:spMk id="86" creationId="{2E740257-0724-4F7F-841B-EAA7DEA07CCC}"/>
          </ac:spMkLst>
        </pc:spChg>
        <pc:spChg chg="mod">
          <ac:chgData name="Jenny Chen" userId="3fd3e1b3-2829-4b83-a999-09ceb7240592" providerId="ADAL" clId="{F0C79528-577B-4D9B-B4E8-1A5FD3B7BC65}" dt="2020-07-28T19:49:34.962" v="5"/>
          <ac:spMkLst>
            <pc:docMk/>
            <pc:sldMk cId="1622630864" sldId="1736"/>
            <ac:spMk id="87" creationId="{1F381CD1-9F73-4188-927F-EA945251DC38}"/>
          </ac:spMkLst>
        </pc:spChg>
        <pc:spChg chg="mod">
          <ac:chgData name="Jenny Chen" userId="3fd3e1b3-2829-4b83-a999-09ceb7240592" providerId="ADAL" clId="{F0C79528-577B-4D9B-B4E8-1A5FD3B7BC65}" dt="2020-07-28T19:49:34.962" v="5"/>
          <ac:spMkLst>
            <pc:docMk/>
            <pc:sldMk cId="1622630864" sldId="1736"/>
            <ac:spMk id="88" creationId="{59E4F3CF-E391-4E6D-965A-CC4396372C36}"/>
          </ac:spMkLst>
        </pc:spChg>
        <pc:spChg chg="mod">
          <ac:chgData name="Jenny Chen" userId="3fd3e1b3-2829-4b83-a999-09ceb7240592" providerId="ADAL" clId="{F0C79528-577B-4D9B-B4E8-1A5FD3B7BC65}" dt="2020-07-28T19:49:34.962" v="5"/>
          <ac:spMkLst>
            <pc:docMk/>
            <pc:sldMk cId="1622630864" sldId="1736"/>
            <ac:spMk id="89" creationId="{27581080-516F-4A67-BB80-7094BECB2CAD}"/>
          </ac:spMkLst>
        </pc:spChg>
        <pc:spChg chg="mod">
          <ac:chgData name="Jenny Chen" userId="3fd3e1b3-2829-4b83-a999-09ceb7240592" providerId="ADAL" clId="{F0C79528-577B-4D9B-B4E8-1A5FD3B7BC65}" dt="2020-07-28T19:49:34.962" v="5"/>
          <ac:spMkLst>
            <pc:docMk/>
            <pc:sldMk cId="1622630864" sldId="1736"/>
            <ac:spMk id="90" creationId="{FED322B4-DACC-4450-83AB-F3035C18F384}"/>
          </ac:spMkLst>
        </pc:spChg>
        <pc:spChg chg="mod">
          <ac:chgData name="Jenny Chen" userId="3fd3e1b3-2829-4b83-a999-09ceb7240592" providerId="ADAL" clId="{F0C79528-577B-4D9B-B4E8-1A5FD3B7BC65}" dt="2020-07-28T19:49:34.962" v="5"/>
          <ac:spMkLst>
            <pc:docMk/>
            <pc:sldMk cId="1622630864" sldId="1736"/>
            <ac:spMk id="91" creationId="{2B342016-93B8-401C-B066-A6C356D59C19}"/>
          </ac:spMkLst>
        </pc:spChg>
        <pc:spChg chg="mod">
          <ac:chgData name="Jenny Chen" userId="3fd3e1b3-2829-4b83-a999-09ceb7240592" providerId="ADAL" clId="{F0C79528-577B-4D9B-B4E8-1A5FD3B7BC65}" dt="2020-07-28T19:49:34.962" v="5"/>
          <ac:spMkLst>
            <pc:docMk/>
            <pc:sldMk cId="1622630864" sldId="1736"/>
            <ac:spMk id="92" creationId="{9970DF8D-09E4-4748-97BE-0DA78AE09982}"/>
          </ac:spMkLst>
        </pc:spChg>
        <pc:spChg chg="mod">
          <ac:chgData name="Jenny Chen" userId="3fd3e1b3-2829-4b83-a999-09ceb7240592" providerId="ADAL" clId="{F0C79528-577B-4D9B-B4E8-1A5FD3B7BC65}" dt="2020-07-28T19:49:34.962" v="5"/>
          <ac:spMkLst>
            <pc:docMk/>
            <pc:sldMk cId="1622630864" sldId="1736"/>
            <ac:spMk id="93" creationId="{433988E5-2B63-42BD-9098-A9513D750004}"/>
          </ac:spMkLst>
        </pc:spChg>
        <pc:spChg chg="mod">
          <ac:chgData name="Jenny Chen" userId="3fd3e1b3-2829-4b83-a999-09ceb7240592" providerId="ADAL" clId="{F0C79528-577B-4D9B-B4E8-1A5FD3B7BC65}" dt="2020-07-28T19:50:19.230" v="7"/>
          <ac:spMkLst>
            <pc:docMk/>
            <pc:sldMk cId="1622630864" sldId="1736"/>
            <ac:spMk id="95" creationId="{BA2A9B5A-7401-4948-BA1D-A5F4C8282276}"/>
          </ac:spMkLst>
        </pc:spChg>
        <pc:spChg chg="mod">
          <ac:chgData name="Jenny Chen" userId="3fd3e1b3-2829-4b83-a999-09ceb7240592" providerId="ADAL" clId="{F0C79528-577B-4D9B-B4E8-1A5FD3B7BC65}" dt="2020-07-28T19:50:19.230" v="7"/>
          <ac:spMkLst>
            <pc:docMk/>
            <pc:sldMk cId="1622630864" sldId="1736"/>
            <ac:spMk id="96" creationId="{FDC6B97B-E753-4741-A0CC-D7402E902C72}"/>
          </ac:spMkLst>
        </pc:spChg>
        <pc:spChg chg="mod">
          <ac:chgData name="Jenny Chen" userId="3fd3e1b3-2829-4b83-a999-09ceb7240592" providerId="ADAL" clId="{F0C79528-577B-4D9B-B4E8-1A5FD3B7BC65}" dt="2020-07-28T19:50:19.230" v="7"/>
          <ac:spMkLst>
            <pc:docMk/>
            <pc:sldMk cId="1622630864" sldId="1736"/>
            <ac:spMk id="97" creationId="{66E72288-6735-416A-924C-2C3E071182FA}"/>
          </ac:spMkLst>
        </pc:spChg>
        <pc:spChg chg="mod">
          <ac:chgData name="Jenny Chen" userId="3fd3e1b3-2829-4b83-a999-09ceb7240592" providerId="ADAL" clId="{F0C79528-577B-4D9B-B4E8-1A5FD3B7BC65}" dt="2020-07-28T19:50:19.230" v="7"/>
          <ac:spMkLst>
            <pc:docMk/>
            <pc:sldMk cId="1622630864" sldId="1736"/>
            <ac:spMk id="98" creationId="{45721123-A0DF-4D88-B47D-B1EF6871E2FF}"/>
          </ac:spMkLst>
        </pc:spChg>
        <pc:spChg chg="mod">
          <ac:chgData name="Jenny Chen" userId="3fd3e1b3-2829-4b83-a999-09ceb7240592" providerId="ADAL" clId="{F0C79528-577B-4D9B-B4E8-1A5FD3B7BC65}" dt="2020-07-28T19:50:19.230" v="7"/>
          <ac:spMkLst>
            <pc:docMk/>
            <pc:sldMk cId="1622630864" sldId="1736"/>
            <ac:spMk id="99" creationId="{10D04798-0CF2-40EA-8DBE-6CD6E945D86A}"/>
          </ac:spMkLst>
        </pc:spChg>
        <pc:spChg chg="mod">
          <ac:chgData name="Jenny Chen" userId="3fd3e1b3-2829-4b83-a999-09ceb7240592" providerId="ADAL" clId="{F0C79528-577B-4D9B-B4E8-1A5FD3B7BC65}" dt="2020-07-28T19:50:19.230" v="7"/>
          <ac:spMkLst>
            <pc:docMk/>
            <pc:sldMk cId="1622630864" sldId="1736"/>
            <ac:spMk id="100" creationId="{BBB88998-58E5-42F6-B4BF-BBA24767B1FF}"/>
          </ac:spMkLst>
        </pc:spChg>
        <pc:spChg chg="mod">
          <ac:chgData name="Jenny Chen" userId="3fd3e1b3-2829-4b83-a999-09ceb7240592" providerId="ADAL" clId="{F0C79528-577B-4D9B-B4E8-1A5FD3B7BC65}" dt="2020-07-28T19:50:19.230" v="7"/>
          <ac:spMkLst>
            <pc:docMk/>
            <pc:sldMk cId="1622630864" sldId="1736"/>
            <ac:spMk id="101" creationId="{23CF83CD-435D-46D2-B68C-5CA39868671C}"/>
          </ac:spMkLst>
        </pc:spChg>
        <pc:spChg chg="mod">
          <ac:chgData name="Jenny Chen" userId="3fd3e1b3-2829-4b83-a999-09ceb7240592" providerId="ADAL" clId="{F0C79528-577B-4D9B-B4E8-1A5FD3B7BC65}" dt="2020-07-28T19:50:19.230" v="7"/>
          <ac:spMkLst>
            <pc:docMk/>
            <pc:sldMk cId="1622630864" sldId="1736"/>
            <ac:spMk id="102" creationId="{E20B1F59-8183-49C0-B9CA-4168B7D032D9}"/>
          </ac:spMkLst>
        </pc:spChg>
        <pc:spChg chg="mod">
          <ac:chgData name="Jenny Chen" userId="3fd3e1b3-2829-4b83-a999-09ceb7240592" providerId="ADAL" clId="{F0C79528-577B-4D9B-B4E8-1A5FD3B7BC65}" dt="2020-07-28T19:50:19.230" v="7"/>
          <ac:spMkLst>
            <pc:docMk/>
            <pc:sldMk cId="1622630864" sldId="1736"/>
            <ac:spMk id="103" creationId="{5A0F11D0-797D-42DC-B57D-350BC39D7E29}"/>
          </ac:spMkLst>
        </pc:spChg>
        <pc:spChg chg="mod">
          <ac:chgData name="Jenny Chen" userId="3fd3e1b3-2829-4b83-a999-09ceb7240592" providerId="ADAL" clId="{F0C79528-577B-4D9B-B4E8-1A5FD3B7BC65}" dt="2020-07-28T19:50:19.230" v="7"/>
          <ac:spMkLst>
            <pc:docMk/>
            <pc:sldMk cId="1622630864" sldId="1736"/>
            <ac:spMk id="104" creationId="{76B4AA95-21A9-4E29-9762-5D5A8FC56578}"/>
          </ac:spMkLst>
        </pc:spChg>
        <pc:spChg chg="mod">
          <ac:chgData name="Jenny Chen" userId="3fd3e1b3-2829-4b83-a999-09ceb7240592" providerId="ADAL" clId="{F0C79528-577B-4D9B-B4E8-1A5FD3B7BC65}" dt="2020-07-28T19:50:19.230" v="7"/>
          <ac:spMkLst>
            <pc:docMk/>
            <pc:sldMk cId="1622630864" sldId="1736"/>
            <ac:spMk id="105" creationId="{E424BA4C-AA21-43E1-B572-9FDDA28E589F}"/>
          </ac:spMkLst>
        </pc:spChg>
        <pc:spChg chg="mod">
          <ac:chgData name="Jenny Chen" userId="3fd3e1b3-2829-4b83-a999-09ceb7240592" providerId="ADAL" clId="{F0C79528-577B-4D9B-B4E8-1A5FD3B7BC65}" dt="2020-07-28T19:50:19.230" v="7"/>
          <ac:spMkLst>
            <pc:docMk/>
            <pc:sldMk cId="1622630864" sldId="1736"/>
            <ac:spMk id="106" creationId="{BD2BB37A-CE05-47BD-BD3E-47C6EF4B654A}"/>
          </ac:spMkLst>
        </pc:spChg>
        <pc:spChg chg="mod">
          <ac:chgData name="Jenny Chen" userId="3fd3e1b3-2829-4b83-a999-09ceb7240592" providerId="ADAL" clId="{F0C79528-577B-4D9B-B4E8-1A5FD3B7BC65}" dt="2020-07-28T19:50:19.230" v="7"/>
          <ac:spMkLst>
            <pc:docMk/>
            <pc:sldMk cId="1622630864" sldId="1736"/>
            <ac:spMk id="107" creationId="{A949CB24-14B5-466A-82C9-A3B40C6B89DF}"/>
          </ac:spMkLst>
        </pc:spChg>
        <pc:spChg chg="mod">
          <ac:chgData name="Jenny Chen" userId="3fd3e1b3-2829-4b83-a999-09ceb7240592" providerId="ADAL" clId="{F0C79528-577B-4D9B-B4E8-1A5FD3B7BC65}" dt="2020-07-28T19:50:19.230" v="7"/>
          <ac:spMkLst>
            <pc:docMk/>
            <pc:sldMk cId="1622630864" sldId="1736"/>
            <ac:spMk id="108" creationId="{CA291F6E-2A3A-402D-B04E-A5873BB1905A}"/>
          </ac:spMkLst>
        </pc:spChg>
        <pc:spChg chg="mod">
          <ac:chgData name="Jenny Chen" userId="3fd3e1b3-2829-4b83-a999-09ceb7240592" providerId="ADAL" clId="{F0C79528-577B-4D9B-B4E8-1A5FD3B7BC65}" dt="2020-07-28T19:50:19.230" v="7"/>
          <ac:spMkLst>
            <pc:docMk/>
            <pc:sldMk cId="1622630864" sldId="1736"/>
            <ac:spMk id="109" creationId="{1CDCA48D-B5D4-43B9-A7E1-0A4E7BF41E26}"/>
          </ac:spMkLst>
        </pc:spChg>
        <pc:spChg chg="mod">
          <ac:chgData name="Jenny Chen" userId="3fd3e1b3-2829-4b83-a999-09ceb7240592" providerId="ADAL" clId="{F0C79528-577B-4D9B-B4E8-1A5FD3B7BC65}" dt="2020-07-28T19:50:19.230" v="7"/>
          <ac:spMkLst>
            <pc:docMk/>
            <pc:sldMk cId="1622630864" sldId="1736"/>
            <ac:spMk id="110" creationId="{5853FB7E-3480-4658-8FD2-6D0F3D8C06E7}"/>
          </ac:spMkLst>
        </pc:spChg>
        <pc:spChg chg="mod">
          <ac:chgData name="Jenny Chen" userId="3fd3e1b3-2829-4b83-a999-09ceb7240592" providerId="ADAL" clId="{F0C79528-577B-4D9B-B4E8-1A5FD3B7BC65}" dt="2020-07-28T19:50:19.230" v="7"/>
          <ac:spMkLst>
            <pc:docMk/>
            <pc:sldMk cId="1622630864" sldId="1736"/>
            <ac:spMk id="111" creationId="{BFD985F3-7E25-4AE7-852F-B507FA80B862}"/>
          </ac:spMkLst>
        </pc:spChg>
        <pc:spChg chg="mod">
          <ac:chgData name="Jenny Chen" userId="3fd3e1b3-2829-4b83-a999-09ceb7240592" providerId="ADAL" clId="{F0C79528-577B-4D9B-B4E8-1A5FD3B7BC65}" dt="2020-07-28T19:50:19.230" v="7"/>
          <ac:spMkLst>
            <pc:docMk/>
            <pc:sldMk cId="1622630864" sldId="1736"/>
            <ac:spMk id="112" creationId="{8718BC64-2023-48EC-B743-76BB72890317}"/>
          </ac:spMkLst>
        </pc:spChg>
        <pc:spChg chg="mod">
          <ac:chgData name="Jenny Chen" userId="3fd3e1b3-2829-4b83-a999-09ceb7240592" providerId="ADAL" clId="{F0C79528-577B-4D9B-B4E8-1A5FD3B7BC65}" dt="2020-07-28T19:50:19.230" v="7"/>
          <ac:spMkLst>
            <pc:docMk/>
            <pc:sldMk cId="1622630864" sldId="1736"/>
            <ac:spMk id="113" creationId="{E0B844A7-0198-45B0-A3C5-6A7DC6CC9515}"/>
          </ac:spMkLst>
        </pc:spChg>
        <pc:spChg chg="mod">
          <ac:chgData name="Jenny Chen" userId="3fd3e1b3-2829-4b83-a999-09ceb7240592" providerId="ADAL" clId="{F0C79528-577B-4D9B-B4E8-1A5FD3B7BC65}" dt="2020-07-28T19:50:19.230" v="7"/>
          <ac:spMkLst>
            <pc:docMk/>
            <pc:sldMk cId="1622630864" sldId="1736"/>
            <ac:spMk id="114" creationId="{DE774B08-CD2C-436E-84B7-1146F10F6A63}"/>
          </ac:spMkLst>
        </pc:spChg>
        <pc:spChg chg="mod">
          <ac:chgData name="Jenny Chen" userId="3fd3e1b3-2829-4b83-a999-09ceb7240592" providerId="ADAL" clId="{F0C79528-577B-4D9B-B4E8-1A5FD3B7BC65}" dt="2020-07-28T19:50:19.230" v="7"/>
          <ac:spMkLst>
            <pc:docMk/>
            <pc:sldMk cId="1622630864" sldId="1736"/>
            <ac:spMk id="115" creationId="{C82D25B1-7B32-46D3-8378-F7A2CD250673}"/>
          </ac:spMkLst>
        </pc:spChg>
        <pc:spChg chg="mod">
          <ac:chgData name="Jenny Chen" userId="3fd3e1b3-2829-4b83-a999-09ceb7240592" providerId="ADAL" clId="{F0C79528-577B-4D9B-B4E8-1A5FD3B7BC65}" dt="2020-07-28T19:50:19.230" v="7"/>
          <ac:spMkLst>
            <pc:docMk/>
            <pc:sldMk cId="1622630864" sldId="1736"/>
            <ac:spMk id="116" creationId="{664C5FD7-DE83-4C35-995D-FA4D4FEC05F9}"/>
          </ac:spMkLst>
        </pc:spChg>
        <pc:spChg chg="mod">
          <ac:chgData name="Jenny Chen" userId="3fd3e1b3-2829-4b83-a999-09ceb7240592" providerId="ADAL" clId="{F0C79528-577B-4D9B-B4E8-1A5FD3B7BC65}" dt="2020-07-28T19:50:19.230" v="7"/>
          <ac:spMkLst>
            <pc:docMk/>
            <pc:sldMk cId="1622630864" sldId="1736"/>
            <ac:spMk id="117" creationId="{59AD3FDF-3A06-45BF-9002-3E2830CC5987}"/>
          </ac:spMkLst>
        </pc:spChg>
        <pc:spChg chg="mod">
          <ac:chgData name="Jenny Chen" userId="3fd3e1b3-2829-4b83-a999-09ceb7240592" providerId="ADAL" clId="{F0C79528-577B-4D9B-B4E8-1A5FD3B7BC65}" dt="2020-07-28T19:50:19.230" v="7"/>
          <ac:spMkLst>
            <pc:docMk/>
            <pc:sldMk cId="1622630864" sldId="1736"/>
            <ac:spMk id="118" creationId="{E6C0312D-DE83-4C0C-B75A-EFE9E198164F}"/>
          </ac:spMkLst>
        </pc:spChg>
        <pc:spChg chg="mod">
          <ac:chgData name="Jenny Chen" userId="3fd3e1b3-2829-4b83-a999-09ceb7240592" providerId="ADAL" clId="{F0C79528-577B-4D9B-B4E8-1A5FD3B7BC65}" dt="2020-07-28T19:50:19.230" v="7"/>
          <ac:spMkLst>
            <pc:docMk/>
            <pc:sldMk cId="1622630864" sldId="1736"/>
            <ac:spMk id="119" creationId="{EA2D7317-F169-48E3-9974-D29D41794157}"/>
          </ac:spMkLst>
        </pc:spChg>
        <pc:spChg chg="mod">
          <ac:chgData name="Jenny Chen" userId="3fd3e1b3-2829-4b83-a999-09ceb7240592" providerId="ADAL" clId="{F0C79528-577B-4D9B-B4E8-1A5FD3B7BC65}" dt="2020-07-28T19:50:19.230" v="7"/>
          <ac:spMkLst>
            <pc:docMk/>
            <pc:sldMk cId="1622630864" sldId="1736"/>
            <ac:spMk id="120" creationId="{8A15DCD3-ED56-423D-83AC-42874630C441}"/>
          </ac:spMkLst>
        </pc:spChg>
        <pc:spChg chg="mod">
          <ac:chgData name="Jenny Chen" userId="3fd3e1b3-2829-4b83-a999-09ceb7240592" providerId="ADAL" clId="{F0C79528-577B-4D9B-B4E8-1A5FD3B7BC65}" dt="2020-07-28T19:50:19.230" v="7"/>
          <ac:spMkLst>
            <pc:docMk/>
            <pc:sldMk cId="1622630864" sldId="1736"/>
            <ac:spMk id="121" creationId="{57BEDED8-D139-4999-B6FE-092E2B4FDF39}"/>
          </ac:spMkLst>
        </pc:spChg>
        <pc:spChg chg="mod">
          <ac:chgData name="Jenny Chen" userId="3fd3e1b3-2829-4b83-a999-09ceb7240592" providerId="ADAL" clId="{F0C79528-577B-4D9B-B4E8-1A5FD3B7BC65}" dt="2020-07-28T19:50:19.230" v="7"/>
          <ac:spMkLst>
            <pc:docMk/>
            <pc:sldMk cId="1622630864" sldId="1736"/>
            <ac:spMk id="122" creationId="{A202029E-8950-4D55-8A48-0DBD022B3516}"/>
          </ac:spMkLst>
        </pc:spChg>
        <pc:spChg chg="mod">
          <ac:chgData name="Jenny Chen" userId="3fd3e1b3-2829-4b83-a999-09ceb7240592" providerId="ADAL" clId="{F0C79528-577B-4D9B-B4E8-1A5FD3B7BC65}" dt="2020-07-28T19:50:19.230" v="7"/>
          <ac:spMkLst>
            <pc:docMk/>
            <pc:sldMk cId="1622630864" sldId="1736"/>
            <ac:spMk id="123" creationId="{2B8046DC-E9FA-4345-B7F4-6966A3FCCBBE}"/>
          </ac:spMkLst>
        </pc:spChg>
        <pc:spChg chg="mod">
          <ac:chgData name="Jenny Chen" userId="3fd3e1b3-2829-4b83-a999-09ceb7240592" providerId="ADAL" clId="{F0C79528-577B-4D9B-B4E8-1A5FD3B7BC65}" dt="2020-07-28T19:50:19.230" v="7"/>
          <ac:spMkLst>
            <pc:docMk/>
            <pc:sldMk cId="1622630864" sldId="1736"/>
            <ac:spMk id="124" creationId="{2FDAC82F-2A6A-487D-95F5-E520F3C66FC1}"/>
          </ac:spMkLst>
        </pc:spChg>
        <pc:spChg chg="mod">
          <ac:chgData name="Jenny Chen" userId="3fd3e1b3-2829-4b83-a999-09ceb7240592" providerId="ADAL" clId="{F0C79528-577B-4D9B-B4E8-1A5FD3B7BC65}" dt="2020-07-28T19:50:19.230" v="7"/>
          <ac:spMkLst>
            <pc:docMk/>
            <pc:sldMk cId="1622630864" sldId="1736"/>
            <ac:spMk id="125" creationId="{C55F8330-4A11-49D0-9E78-CB5578A71F50}"/>
          </ac:spMkLst>
        </pc:spChg>
        <pc:spChg chg="mod">
          <ac:chgData name="Jenny Chen" userId="3fd3e1b3-2829-4b83-a999-09ceb7240592" providerId="ADAL" clId="{F0C79528-577B-4D9B-B4E8-1A5FD3B7BC65}" dt="2020-07-28T19:50:19.230" v="7"/>
          <ac:spMkLst>
            <pc:docMk/>
            <pc:sldMk cId="1622630864" sldId="1736"/>
            <ac:spMk id="126" creationId="{ACC88A89-5E77-4F5C-A0BB-400ED83A4B18}"/>
          </ac:spMkLst>
        </pc:spChg>
        <pc:spChg chg="mod">
          <ac:chgData name="Jenny Chen" userId="3fd3e1b3-2829-4b83-a999-09ceb7240592" providerId="ADAL" clId="{F0C79528-577B-4D9B-B4E8-1A5FD3B7BC65}" dt="2020-07-28T19:50:19.230" v="7"/>
          <ac:spMkLst>
            <pc:docMk/>
            <pc:sldMk cId="1622630864" sldId="1736"/>
            <ac:spMk id="127" creationId="{6B4F4F96-2DF8-4FDD-BB47-C11FC2829F3D}"/>
          </ac:spMkLst>
        </pc:spChg>
        <pc:spChg chg="mod">
          <ac:chgData name="Jenny Chen" userId="3fd3e1b3-2829-4b83-a999-09ceb7240592" providerId="ADAL" clId="{F0C79528-577B-4D9B-B4E8-1A5FD3B7BC65}" dt="2020-07-28T19:50:19.230" v="7"/>
          <ac:spMkLst>
            <pc:docMk/>
            <pc:sldMk cId="1622630864" sldId="1736"/>
            <ac:spMk id="128" creationId="{C11EB2F1-FD98-4D57-ABF2-79983DB192F4}"/>
          </ac:spMkLst>
        </pc:spChg>
        <pc:spChg chg="mod">
          <ac:chgData name="Jenny Chen" userId="3fd3e1b3-2829-4b83-a999-09ceb7240592" providerId="ADAL" clId="{F0C79528-577B-4D9B-B4E8-1A5FD3B7BC65}" dt="2020-07-28T19:50:19.230" v="7"/>
          <ac:spMkLst>
            <pc:docMk/>
            <pc:sldMk cId="1622630864" sldId="1736"/>
            <ac:spMk id="129" creationId="{EA691E31-B09D-45B0-B6D7-6256F34F5589}"/>
          </ac:spMkLst>
        </pc:spChg>
        <pc:spChg chg="mod">
          <ac:chgData name="Jenny Chen" userId="3fd3e1b3-2829-4b83-a999-09ceb7240592" providerId="ADAL" clId="{F0C79528-577B-4D9B-B4E8-1A5FD3B7BC65}" dt="2020-07-28T19:50:19.230" v="7"/>
          <ac:spMkLst>
            <pc:docMk/>
            <pc:sldMk cId="1622630864" sldId="1736"/>
            <ac:spMk id="130" creationId="{9CF70235-1D96-4839-9C51-18630970F8AC}"/>
          </ac:spMkLst>
        </pc:spChg>
        <pc:spChg chg="mod">
          <ac:chgData name="Jenny Chen" userId="3fd3e1b3-2829-4b83-a999-09ceb7240592" providerId="ADAL" clId="{F0C79528-577B-4D9B-B4E8-1A5FD3B7BC65}" dt="2020-07-28T19:50:19.230" v="7"/>
          <ac:spMkLst>
            <pc:docMk/>
            <pc:sldMk cId="1622630864" sldId="1736"/>
            <ac:spMk id="131" creationId="{668AB4B5-1CD4-4627-8841-CF09D56F2188}"/>
          </ac:spMkLst>
        </pc:spChg>
        <pc:spChg chg="mod">
          <ac:chgData name="Jenny Chen" userId="3fd3e1b3-2829-4b83-a999-09ceb7240592" providerId="ADAL" clId="{F0C79528-577B-4D9B-B4E8-1A5FD3B7BC65}" dt="2020-07-28T19:50:19.230" v="7"/>
          <ac:spMkLst>
            <pc:docMk/>
            <pc:sldMk cId="1622630864" sldId="1736"/>
            <ac:spMk id="132" creationId="{FC49072E-57C5-4B38-91FF-5CEA8E448888}"/>
          </ac:spMkLst>
        </pc:spChg>
        <pc:spChg chg="mod">
          <ac:chgData name="Jenny Chen" userId="3fd3e1b3-2829-4b83-a999-09ceb7240592" providerId="ADAL" clId="{F0C79528-577B-4D9B-B4E8-1A5FD3B7BC65}" dt="2020-07-28T19:50:19.230" v="7"/>
          <ac:spMkLst>
            <pc:docMk/>
            <pc:sldMk cId="1622630864" sldId="1736"/>
            <ac:spMk id="133" creationId="{D2C1D543-2A39-4D8F-819E-91F0F1A29919}"/>
          </ac:spMkLst>
        </pc:spChg>
        <pc:spChg chg="mod">
          <ac:chgData name="Jenny Chen" userId="3fd3e1b3-2829-4b83-a999-09ceb7240592" providerId="ADAL" clId="{F0C79528-577B-4D9B-B4E8-1A5FD3B7BC65}" dt="2020-07-28T19:50:19.230" v="7"/>
          <ac:spMkLst>
            <pc:docMk/>
            <pc:sldMk cId="1622630864" sldId="1736"/>
            <ac:spMk id="134" creationId="{001760A3-74F5-4D1B-8E70-44D054AE2450}"/>
          </ac:spMkLst>
        </pc:spChg>
        <pc:spChg chg="mod">
          <ac:chgData name="Jenny Chen" userId="3fd3e1b3-2829-4b83-a999-09ceb7240592" providerId="ADAL" clId="{F0C79528-577B-4D9B-B4E8-1A5FD3B7BC65}" dt="2020-07-28T19:50:19.230" v="7"/>
          <ac:spMkLst>
            <pc:docMk/>
            <pc:sldMk cId="1622630864" sldId="1736"/>
            <ac:spMk id="135" creationId="{CBC1C10B-C9F6-42C0-B1FF-E0266743A58F}"/>
          </ac:spMkLst>
        </pc:spChg>
        <pc:spChg chg="mod">
          <ac:chgData name="Jenny Chen" userId="3fd3e1b3-2829-4b83-a999-09ceb7240592" providerId="ADAL" clId="{F0C79528-577B-4D9B-B4E8-1A5FD3B7BC65}" dt="2020-07-28T19:50:19.230" v="7"/>
          <ac:spMkLst>
            <pc:docMk/>
            <pc:sldMk cId="1622630864" sldId="1736"/>
            <ac:spMk id="136" creationId="{F03C9472-33AE-4F38-9F98-2A9FA038F64A}"/>
          </ac:spMkLst>
        </pc:spChg>
        <pc:spChg chg="mod">
          <ac:chgData name="Jenny Chen" userId="3fd3e1b3-2829-4b83-a999-09ceb7240592" providerId="ADAL" clId="{F0C79528-577B-4D9B-B4E8-1A5FD3B7BC65}" dt="2020-07-28T19:50:19.230" v="7"/>
          <ac:spMkLst>
            <pc:docMk/>
            <pc:sldMk cId="1622630864" sldId="1736"/>
            <ac:spMk id="137" creationId="{E4EEDB98-5C72-413E-9573-5C3BE377057D}"/>
          </ac:spMkLst>
        </pc:spChg>
        <pc:grpChg chg="del mod">
          <ac:chgData name="Jenny Chen" userId="3fd3e1b3-2829-4b83-a999-09ceb7240592" providerId="ADAL" clId="{F0C79528-577B-4D9B-B4E8-1A5FD3B7BC65}" dt="2020-07-28T19:49:34.443" v="4" actId="478"/>
          <ac:grpSpMkLst>
            <pc:docMk/>
            <pc:sldMk cId="1622630864" sldId="1736"/>
            <ac:grpSpMk id="2" creationId="{8F6282AD-EA8B-45BD-8939-7956B68E01A1}"/>
          </ac:grpSpMkLst>
        </pc:grpChg>
        <pc:grpChg chg="add del mod">
          <ac:chgData name="Jenny Chen" userId="3fd3e1b3-2829-4b83-a999-09ceb7240592" providerId="ADAL" clId="{F0C79528-577B-4D9B-B4E8-1A5FD3B7BC65}" dt="2020-07-28T19:50:18.787" v="6" actId="478"/>
          <ac:grpSpMkLst>
            <pc:docMk/>
            <pc:sldMk cId="1622630864" sldId="1736"/>
            <ac:grpSpMk id="50" creationId="{576A7DBE-C06C-4963-8696-AE30400EF8AD}"/>
          </ac:grpSpMkLst>
        </pc:grpChg>
        <pc:grpChg chg="add mod">
          <ac:chgData name="Jenny Chen" userId="3fd3e1b3-2829-4b83-a999-09ceb7240592" providerId="ADAL" clId="{F0C79528-577B-4D9B-B4E8-1A5FD3B7BC65}" dt="2020-07-28T19:50:19.230" v="7"/>
          <ac:grpSpMkLst>
            <pc:docMk/>
            <pc:sldMk cId="1622630864" sldId="1736"/>
            <ac:grpSpMk id="94" creationId="{B86CAF92-04FB-4C0D-995D-7DC982C4B5FE}"/>
          </ac:grpSpMkLst>
        </pc:grpChg>
      </pc:sldChg>
      <pc:sldChg chg="addSp delSp modSp mod">
        <pc:chgData name="Jenny Chen" userId="3fd3e1b3-2829-4b83-a999-09ceb7240592" providerId="ADAL" clId="{F0C79528-577B-4D9B-B4E8-1A5FD3B7BC65}" dt="2020-07-28T20:16:19.370" v="39" actId="14100"/>
        <pc:sldMkLst>
          <pc:docMk/>
          <pc:sldMk cId="1850130233" sldId="1760"/>
        </pc:sldMkLst>
        <pc:spChg chg="mod">
          <ac:chgData name="Jenny Chen" userId="3fd3e1b3-2829-4b83-a999-09ceb7240592" providerId="ADAL" clId="{F0C79528-577B-4D9B-B4E8-1A5FD3B7BC65}" dt="2020-07-28T20:16:19.370" v="39" actId="14100"/>
          <ac:spMkLst>
            <pc:docMk/>
            <pc:sldMk cId="1850130233" sldId="1760"/>
            <ac:spMk id="6" creationId="{00000000-0000-0000-0000-000000000000}"/>
          </ac:spMkLst>
        </pc:spChg>
        <pc:spChg chg="mod">
          <ac:chgData name="Jenny Chen" userId="3fd3e1b3-2829-4b83-a999-09ceb7240592" providerId="ADAL" clId="{F0C79528-577B-4D9B-B4E8-1A5FD3B7BC65}" dt="2020-07-28T20:16:16.619" v="38"/>
          <ac:spMkLst>
            <pc:docMk/>
            <pc:sldMk cId="1850130233" sldId="1760"/>
            <ac:spMk id="100" creationId="{DC8B1438-F0E9-498A-A089-83366BFC483F}"/>
          </ac:spMkLst>
        </pc:spChg>
        <pc:spChg chg="mod">
          <ac:chgData name="Jenny Chen" userId="3fd3e1b3-2829-4b83-a999-09ceb7240592" providerId="ADAL" clId="{F0C79528-577B-4D9B-B4E8-1A5FD3B7BC65}" dt="2020-07-28T20:16:16.619" v="38"/>
          <ac:spMkLst>
            <pc:docMk/>
            <pc:sldMk cId="1850130233" sldId="1760"/>
            <ac:spMk id="101" creationId="{08376EE7-028C-4967-9E73-2B5ED08C6C90}"/>
          </ac:spMkLst>
        </pc:spChg>
        <pc:spChg chg="mod">
          <ac:chgData name="Jenny Chen" userId="3fd3e1b3-2829-4b83-a999-09ceb7240592" providerId="ADAL" clId="{F0C79528-577B-4D9B-B4E8-1A5FD3B7BC65}" dt="2020-07-28T20:16:16.619" v="38"/>
          <ac:spMkLst>
            <pc:docMk/>
            <pc:sldMk cId="1850130233" sldId="1760"/>
            <ac:spMk id="102" creationId="{59E1EBB7-E1E3-4379-8B52-26C40B624A95}"/>
          </ac:spMkLst>
        </pc:spChg>
        <pc:spChg chg="mod">
          <ac:chgData name="Jenny Chen" userId="3fd3e1b3-2829-4b83-a999-09ceb7240592" providerId="ADAL" clId="{F0C79528-577B-4D9B-B4E8-1A5FD3B7BC65}" dt="2020-07-28T20:16:16.619" v="38"/>
          <ac:spMkLst>
            <pc:docMk/>
            <pc:sldMk cId="1850130233" sldId="1760"/>
            <ac:spMk id="103" creationId="{410E5223-B850-4544-B49E-E84A302AE70D}"/>
          </ac:spMkLst>
        </pc:spChg>
        <pc:spChg chg="mod">
          <ac:chgData name="Jenny Chen" userId="3fd3e1b3-2829-4b83-a999-09ceb7240592" providerId="ADAL" clId="{F0C79528-577B-4D9B-B4E8-1A5FD3B7BC65}" dt="2020-07-28T20:16:16.619" v="38"/>
          <ac:spMkLst>
            <pc:docMk/>
            <pc:sldMk cId="1850130233" sldId="1760"/>
            <ac:spMk id="104" creationId="{ADA1BB42-82B6-4792-AB5D-61C89F0449FD}"/>
          </ac:spMkLst>
        </pc:spChg>
        <pc:spChg chg="mod">
          <ac:chgData name="Jenny Chen" userId="3fd3e1b3-2829-4b83-a999-09ceb7240592" providerId="ADAL" clId="{F0C79528-577B-4D9B-B4E8-1A5FD3B7BC65}" dt="2020-07-28T20:16:16.619" v="38"/>
          <ac:spMkLst>
            <pc:docMk/>
            <pc:sldMk cId="1850130233" sldId="1760"/>
            <ac:spMk id="105" creationId="{E30179B5-4C43-4AEF-8D58-6030C9FD112E}"/>
          </ac:spMkLst>
        </pc:spChg>
        <pc:spChg chg="mod">
          <ac:chgData name="Jenny Chen" userId="3fd3e1b3-2829-4b83-a999-09ceb7240592" providerId="ADAL" clId="{F0C79528-577B-4D9B-B4E8-1A5FD3B7BC65}" dt="2020-07-28T20:16:16.619" v="38"/>
          <ac:spMkLst>
            <pc:docMk/>
            <pc:sldMk cId="1850130233" sldId="1760"/>
            <ac:spMk id="106" creationId="{7655B0A2-95F1-4340-B9E6-74A1D8FFD876}"/>
          </ac:spMkLst>
        </pc:spChg>
        <pc:spChg chg="mod">
          <ac:chgData name="Jenny Chen" userId="3fd3e1b3-2829-4b83-a999-09ceb7240592" providerId="ADAL" clId="{F0C79528-577B-4D9B-B4E8-1A5FD3B7BC65}" dt="2020-07-28T20:16:16.619" v="38"/>
          <ac:spMkLst>
            <pc:docMk/>
            <pc:sldMk cId="1850130233" sldId="1760"/>
            <ac:spMk id="107" creationId="{B3DD5D91-1BDA-40BD-B9E4-9A0A1193993A}"/>
          </ac:spMkLst>
        </pc:spChg>
        <pc:spChg chg="mod">
          <ac:chgData name="Jenny Chen" userId="3fd3e1b3-2829-4b83-a999-09ceb7240592" providerId="ADAL" clId="{F0C79528-577B-4D9B-B4E8-1A5FD3B7BC65}" dt="2020-07-28T20:16:16.619" v="38"/>
          <ac:spMkLst>
            <pc:docMk/>
            <pc:sldMk cId="1850130233" sldId="1760"/>
            <ac:spMk id="108" creationId="{39658E95-7A81-4591-BF05-AA4E51463DAB}"/>
          </ac:spMkLst>
        </pc:spChg>
        <pc:spChg chg="mod">
          <ac:chgData name="Jenny Chen" userId="3fd3e1b3-2829-4b83-a999-09ceb7240592" providerId="ADAL" clId="{F0C79528-577B-4D9B-B4E8-1A5FD3B7BC65}" dt="2020-07-28T20:16:16.619" v="38"/>
          <ac:spMkLst>
            <pc:docMk/>
            <pc:sldMk cId="1850130233" sldId="1760"/>
            <ac:spMk id="109" creationId="{92FFB459-9753-47B0-A146-645F9B724BC8}"/>
          </ac:spMkLst>
        </pc:spChg>
        <pc:spChg chg="mod">
          <ac:chgData name="Jenny Chen" userId="3fd3e1b3-2829-4b83-a999-09ceb7240592" providerId="ADAL" clId="{F0C79528-577B-4D9B-B4E8-1A5FD3B7BC65}" dt="2020-07-28T20:16:16.619" v="38"/>
          <ac:spMkLst>
            <pc:docMk/>
            <pc:sldMk cId="1850130233" sldId="1760"/>
            <ac:spMk id="110" creationId="{659DD5F1-A47E-4DAF-8C90-9503F763C1D5}"/>
          </ac:spMkLst>
        </pc:spChg>
        <pc:spChg chg="mod">
          <ac:chgData name="Jenny Chen" userId="3fd3e1b3-2829-4b83-a999-09ceb7240592" providerId="ADAL" clId="{F0C79528-577B-4D9B-B4E8-1A5FD3B7BC65}" dt="2020-07-28T20:16:16.619" v="38"/>
          <ac:spMkLst>
            <pc:docMk/>
            <pc:sldMk cId="1850130233" sldId="1760"/>
            <ac:spMk id="111" creationId="{BBE113A2-5C7C-436C-8957-E6562249F410}"/>
          </ac:spMkLst>
        </pc:spChg>
        <pc:spChg chg="mod">
          <ac:chgData name="Jenny Chen" userId="3fd3e1b3-2829-4b83-a999-09ceb7240592" providerId="ADAL" clId="{F0C79528-577B-4D9B-B4E8-1A5FD3B7BC65}" dt="2020-07-28T20:16:16.619" v="38"/>
          <ac:spMkLst>
            <pc:docMk/>
            <pc:sldMk cId="1850130233" sldId="1760"/>
            <ac:spMk id="112" creationId="{83721675-9DA6-4BF0-8896-BF8D96F9449B}"/>
          </ac:spMkLst>
        </pc:spChg>
        <pc:spChg chg="mod">
          <ac:chgData name="Jenny Chen" userId="3fd3e1b3-2829-4b83-a999-09ceb7240592" providerId="ADAL" clId="{F0C79528-577B-4D9B-B4E8-1A5FD3B7BC65}" dt="2020-07-28T20:16:16.619" v="38"/>
          <ac:spMkLst>
            <pc:docMk/>
            <pc:sldMk cId="1850130233" sldId="1760"/>
            <ac:spMk id="113" creationId="{79A3FAB2-3F73-416A-8FC9-E60486C2AC44}"/>
          </ac:spMkLst>
        </pc:spChg>
        <pc:spChg chg="mod">
          <ac:chgData name="Jenny Chen" userId="3fd3e1b3-2829-4b83-a999-09ceb7240592" providerId="ADAL" clId="{F0C79528-577B-4D9B-B4E8-1A5FD3B7BC65}" dt="2020-07-28T20:16:16.619" v="38"/>
          <ac:spMkLst>
            <pc:docMk/>
            <pc:sldMk cId="1850130233" sldId="1760"/>
            <ac:spMk id="114" creationId="{D551C103-8ABE-487D-AC19-6068D03E7F19}"/>
          </ac:spMkLst>
        </pc:spChg>
        <pc:spChg chg="mod">
          <ac:chgData name="Jenny Chen" userId="3fd3e1b3-2829-4b83-a999-09ceb7240592" providerId="ADAL" clId="{F0C79528-577B-4D9B-B4E8-1A5FD3B7BC65}" dt="2020-07-28T20:16:16.619" v="38"/>
          <ac:spMkLst>
            <pc:docMk/>
            <pc:sldMk cId="1850130233" sldId="1760"/>
            <ac:spMk id="115" creationId="{85692820-893A-4A3B-9744-4EDAD0C37AE9}"/>
          </ac:spMkLst>
        </pc:spChg>
        <pc:spChg chg="mod">
          <ac:chgData name="Jenny Chen" userId="3fd3e1b3-2829-4b83-a999-09ceb7240592" providerId="ADAL" clId="{F0C79528-577B-4D9B-B4E8-1A5FD3B7BC65}" dt="2020-07-28T20:16:16.619" v="38"/>
          <ac:spMkLst>
            <pc:docMk/>
            <pc:sldMk cId="1850130233" sldId="1760"/>
            <ac:spMk id="116" creationId="{86CD6482-CA7A-421E-A6B3-48B85220385A}"/>
          </ac:spMkLst>
        </pc:spChg>
        <pc:spChg chg="mod">
          <ac:chgData name="Jenny Chen" userId="3fd3e1b3-2829-4b83-a999-09ceb7240592" providerId="ADAL" clId="{F0C79528-577B-4D9B-B4E8-1A5FD3B7BC65}" dt="2020-07-28T20:16:16.619" v="38"/>
          <ac:spMkLst>
            <pc:docMk/>
            <pc:sldMk cId="1850130233" sldId="1760"/>
            <ac:spMk id="117" creationId="{239416F5-7DD2-4A34-B6C3-EEA6BDF4F71F}"/>
          </ac:spMkLst>
        </pc:spChg>
        <pc:spChg chg="mod">
          <ac:chgData name="Jenny Chen" userId="3fd3e1b3-2829-4b83-a999-09ceb7240592" providerId="ADAL" clId="{F0C79528-577B-4D9B-B4E8-1A5FD3B7BC65}" dt="2020-07-28T20:16:16.619" v="38"/>
          <ac:spMkLst>
            <pc:docMk/>
            <pc:sldMk cId="1850130233" sldId="1760"/>
            <ac:spMk id="118" creationId="{4358C3B7-ED37-4355-812E-E5A68029487F}"/>
          </ac:spMkLst>
        </pc:spChg>
        <pc:spChg chg="mod">
          <ac:chgData name="Jenny Chen" userId="3fd3e1b3-2829-4b83-a999-09ceb7240592" providerId="ADAL" clId="{F0C79528-577B-4D9B-B4E8-1A5FD3B7BC65}" dt="2020-07-28T20:16:16.619" v="38"/>
          <ac:spMkLst>
            <pc:docMk/>
            <pc:sldMk cId="1850130233" sldId="1760"/>
            <ac:spMk id="119" creationId="{7E29F645-7A8F-4854-8F1C-C0A77AE2BDE3}"/>
          </ac:spMkLst>
        </pc:spChg>
        <pc:spChg chg="mod">
          <ac:chgData name="Jenny Chen" userId="3fd3e1b3-2829-4b83-a999-09ceb7240592" providerId="ADAL" clId="{F0C79528-577B-4D9B-B4E8-1A5FD3B7BC65}" dt="2020-07-28T20:16:16.619" v="38"/>
          <ac:spMkLst>
            <pc:docMk/>
            <pc:sldMk cId="1850130233" sldId="1760"/>
            <ac:spMk id="120" creationId="{D129E485-3183-4E0F-806C-F457250C4313}"/>
          </ac:spMkLst>
        </pc:spChg>
        <pc:spChg chg="mod">
          <ac:chgData name="Jenny Chen" userId="3fd3e1b3-2829-4b83-a999-09ceb7240592" providerId="ADAL" clId="{F0C79528-577B-4D9B-B4E8-1A5FD3B7BC65}" dt="2020-07-28T20:16:16.619" v="38"/>
          <ac:spMkLst>
            <pc:docMk/>
            <pc:sldMk cId="1850130233" sldId="1760"/>
            <ac:spMk id="121" creationId="{0AF87D53-3180-4C9A-8A40-C4FB6BFA1C60}"/>
          </ac:spMkLst>
        </pc:spChg>
        <pc:spChg chg="mod">
          <ac:chgData name="Jenny Chen" userId="3fd3e1b3-2829-4b83-a999-09ceb7240592" providerId="ADAL" clId="{F0C79528-577B-4D9B-B4E8-1A5FD3B7BC65}" dt="2020-07-28T20:16:16.619" v="38"/>
          <ac:spMkLst>
            <pc:docMk/>
            <pc:sldMk cId="1850130233" sldId="1760"/>
            <ac:spMk id="122" creationId="{8D5FC17B-0C20-4AC2-A3F4-4469CE70656F}"/>
          </ac:spMkLst>
        </pc:spChg>
        <pc:spChg chg="mod">
          <ac:chgData name="Jenny Chen" userId="3fd3e1b3-2829-4b83-a999-09ceb7240592" providerId="ADAL" clId="{F0C79528-577B-4D9B-B4E8-1A5FD3B7BC65}" dt="2020-07-28T20:16:16.619" v="38"/>
          <ac:spMkLst>
            <pc:docMk/>
            <pc:sldMk cId="1850130233" sldId="1760"/>
            <ac:spMk id="123" creationId="{82FF50B1-4CEF-4D2F-90B5-05A6534B426A}"/>
          </ac:spMkLst>
        </pc:spChg>
        <pc:spChg chg="mod">
          <ac:chgData name="Jenny Chen" userId="3fd3e1b3-2829-4b83-a999-09ceb7240592" providerId="ADAL" clId="{F0C79528-577B-4D9B-B4E8-1A5FD3B7BC65}" dt="2020-07-28T20:16:16.619" v="38"/>
          <ac:spMkLst>
            <pc:docMk/>
            <pc:sldMk cId="1850130233" sldId="1760"/>
            <ac:spMk id="124" creationId="{B2C06D91-4DAF-426A-AADB-D2D5B5E33BAE}"/>
          </ac:spMkLst>
        </pc:spChg>
        <pc:spChg chg="mod">
          <ac:chgData name="Jenny Chen" userId="3fd3e1b3-2829-4b83-a999-09ceb7240592" providerId="ADAL" clId="{F0C79528-577B-4D9B-B4E8-1A5FD3B7BC65}" dt="2020-07-28T20:16:16.619" v="38"/>
          <ac:spMkLst>
            <pc:docMk/>
            <pc:sldMk cId="1850130233" sldId="1760"/>
            <ac:spMk id="125" creationId="{F140D8FA-8EB5-41A1-BCF6-214185C15899}"/>
          </ac:spMkLst>
        </pc:spChg>
        <pc:spChg chg="mod">
          <ac:chgData name="Jenny Chen" userId="3fd3e1b3-2829-4b83-a999-09ceb7240592" providerId="ADAL" clId="{F0C79528-577B-4D9B-B4E8-1A5FD3B7BC65}" dt="2020-07-28T20:16:16.619" v="38"/>
          <ac:spMkLst>
            <pc:docMk/>
            <pc:sldMk cId="1850130233" sldId="1760"/>
            <ac:spMk id="126" creationId="{6CD1175F-B376-41A1-9A12-9F836B823A85}"/>
          </ac:spMkLst>
        </pc:spChg>
        <pc:spChg chg="mod">
          <ac:chgData name="Jenny Chen" userId="3fd3e1b3-2829-4b83-a999-09ceb7240592" providerId="ADAL" clId="{F0C79528-577B-4D9B-B4E8-1A5FD3B7BC65}" dt="2020-07-28T20:16:16.619" v="38"/>
          <ac:spMkLst>
            <pc:docMk/>
            <pc:sldMk cId="1850130233" sldId="1760"/>
            <ac:spMk id="127" creationId="{FB6BD0FB-0E65-4F35-9B1D-6ACA4A1F149E}"/>
          </ac:spMkLst>
        </pc:spChg>
        <pc:spChg chg="mod">
          <ac:chgData name="Jenny Chen" userId="3fd3e1b3-2829-4b83-a999-09ceb7240592" providerId="ADAL" clId="{F0C79528-577B-4D9B-B4E8-1A5FD3B7BC65}" dt="2020-07-28T20:16:16.619" v="38"/>
          <ac:spMkLst>
            <pc:docMk/>
            <pc:sldMk cId="1850130233" sldId="1760"/>
            <ac:spMk id="128" creationId="{E2945878-E06C-4D07-9A25-E85457E68E1A}"/>
          </ac:spMkLst>
        </pc:spChg>
        <pc:spChg chg="mod">
          <ac:chgData name="Jenny Chen" userId="3fd3e1b3-2829-4b83-a999-09ceb7240592" providerId="ADAL" clId="{F0C79528-577B-4D9B-B4E8-1A5FD3B7BC65}" dt="2020-07-28T20:16:16.619" v="38"/>
          <ac:spMkLst>
            <pc:docMk/>
            <pc:sldMk cId="1850130233" sldId="1760"/>
            <ac:spMk id="129" creationId="{A0E19A6F-BD6C-4391-9681-F530A269DE02}"/>
          </ac:spMkLst>
        </pc:spChg>
        <pc:spChg chg="mod">
          <ac:chgData name="Jenny Chen" userId="3fd3e1b3-2829-4b83-a999-09ceb7240592" providerId="ADAL" clId="{F0C79528-577B-4D9B-B4E8-1A5FD3B7BC65}" dt="2020-07-28T20:16:16.619" v="38"/>
          <ac:spMkLst>
            <pc:docMk/>
            <pc:sldMk cId="1850130233" sldId="1760"/>
            <ac:spMk id="130" creationId="{AF68F303-8059-4FFF-8D3B-E1ACEB0B5287}"/>
          </ac:spMkLst>
        </pc:spChg>
        <pc:spChg chg="mod">
          <ac:chgData name="Jenny Chen" userId="3fd3e1b3-2829-4b83-a999-09ceb7240592" providerId="ADAL" clId="{F0C79528-577B-4D9B-B4E8-1A5FD3B7BC65}" dt="2020-07-28T20:16:16.619" v="38"/>
          <ac:spMkLst>
            <pc:docMk/>
            <pc:sldMk cId="1850130233" sldId="1760"/>
            <ac:spMk id="131" creationId="{D64AA347-AF99-43F7-856C-2DC05D932D18}"/>
          </ac:spMkLst>
        </pc:spChg>
        <pc:spChg chg="mod">
          <ac:chgData name="Jenny Chen" userId="3fd3e1b3-2829-4b83-a999-09ceb7240592" providerId="ADAL" clId="{F0C79528-577B-4D9B-B4E8-1A5FD3B7BC65}" dt="2020-07-28T20:16:16.619" v="38"/>
          <ac:spMkLst>
            <pc:docMk/>
            <pc:sldMk cId="1850130233" sldId="1760"/>
            <ac:spMk id="132" creationId="{6AADFFF2-6B79-4A3F-AAD5-E0F0E6AF682C}"/>
          </ac:spMkLst>
        </pc:spChg>
        <pc:spChg chg="mod">
          <ac:chgData name="Jenny Chen" userId="3fd3e1b3-2829-4b83-a999-09ceb7240592" providerId="ADAL" clId="{F0C79528-577B-4D9B-B4E8-1A5FD3B7BC65}" dt="2020-07-28T20:16:16.619" v="38"/>
          <ac:spMkLst>
            <pc:docMk/>
            <pc:sldMk cId="1850130233" sldId="1760"/>
            <ac:spMk id="133" creationId="{D899993E-2269-40B4-AC64-D0D9A6CA70C1}"/>
          </ac:spMkLst>
        </pc:spChg>
        <pc:spChg chg="mod">
          <ac:chgData name="Jenny Chen" userId="3fd3e1b3-2829-4b83-a999-09ceb7240592" providerId="ADAL" clId="{F0C79528-577B-4D9B-B4E8-1A5FD3B7BC65}" dt="2020-07-28T20:16:16.619" v="38"/>
          <ac:spMkLst>
            <pc:docMk/>
            <pc:sldMk cId="1850130233" sldId="1760"/>
            <ac:spMk id="134" creationId="{47EEA21E-975C-4AD8-9AED-48866B793B30}"/>
          </ac:spMkLst>
        </pc:spChg>
        <pc:spChg chg="mod">
          <ac:chgData name="Jenny Chen" userId="3fd3e1b3-2829-4b83-a999-09ceb7240592" providerId="ADAL" clId="{F0C79528-577B-4D9B-B4E8-1A5FD3B7BC65}" dt="2020-07-28T20:16:16.619" v="38"/>
          <ac:spMkLst>
            <pc:docMk/>
            <pc:sldMk cId="1850130233" sldId="1760"/>
            <ac:spMk id="135" creationId="{F1F6D03C-87C2-4C14-B76C-98FB191E6528}"/>
          </ac:spMkLst>
        </pc:spChg>
        <pc:spChg chg="mod">
          <ac:chgData name="Jenny Chen" userId="3fd3e1b3-2829-4b83-a999-09ceb7240592" providerId="ADAL" clId="{F0C79528-577B-4D9B-B4E8-1A5FD3B7BC65}" dt="2020-07-28T20:16:16.619" v="38"/>
          <ac:spMkLst>
            <pc:docMk/>
            <pc:sldMk cId="1850130233" sldId="1760"/>
            <ac:spMk id="136" creationId="{77613833-8B06-4F95-94DF-1C210046E0DD}"/>
          </ac:spMkLst>
        </pc:spChg>
        <pc:spChg chg="mod">
          <ac:chgData name="Jenny Chen" userId="3fd3e1b3-2829-4b83-a999-09ceb7240592" providerId="ADAL" clId="{F0C79528-577B-4D9B-B4E8-1A5FD3B7BC65}" dt="2020-07-28T20:16:16.619" v="38"/>
          <ac:spMkLst>
            <pc:docMk/>
            <pc:sldMk cId="1850130233" sldId="1760"/>
            <ac:spMk id="137" creationId="{FFEA33AA-EA38-41B3-ADB3-8F4C20D5593C}"/>
          </ac:spMkLst>
        </pc:spChg>
        <pc:spChg chg="mod">
          <ac:chgData name="Jenny Chen" userId="3fd3e1b3-2829-4b83-a999-09ceb7240592" providerId="ADAL" clId="{F0C79528-577B-4D9B-B4E8-1A5FD3B7BC65}" dt="2020-07-28T20:16:16.619" v="38"/>
          <ac:spMkLst>
            <pc:docMk/>
            <pc:sldMk cId="1850130233" sldId="1760"/>
            <ac:spMk id="138" creationId="{95DF0235-C2FD-47AD-9B4D-8369635C683E}"/>
          </ac:spMkLst>
        </pc:spChg>
        <pc:spChg chg="mod">
          <ac:chgData name="Jenny Chen" userId="3fd3e1b3-2829-4b83-a999-09ceb7240592" providerId="ADAL" clId="{F0C79528-577B-4D9B-B4E8-1A5FD3B7BC65}" dt="2020-07-28T20:16:16.619" v="38"/>
          <ac:spMkLst>
            <pc:docMk/>
            <pc:sldMk cId="1850130233" sldId="1760"/>
            <ac:spMk id="139" creationId="{D827DFD2-569E-476B-8498-CCF58B0290EA}"/>
          </ac:spMkLst>
        </pc:spChg>
        <pc:spChg chg="mod">
          <ac:chgData name="Jenny Chen" userId="3fd3e1b3-2829-4b83-a999-09ceb7240592" providerId="ADAL" clId="{F0C79528-577B-4D9B-B4E8-1A5FD3B7BC65}" dt="2020-07-28T20:16:16.619" v="38"/>
          <ac:spMkLst>
            <pc:docMk/>
            <pc:sldMk cId="1850130233" sldId="1760"/>
            <ac:spMk id="140" creationId="{2819C0C2-B553-47BE-AD2D-5E69E1B7F9B5}"/>
          </ac:spMkLst>
        </pc:spChg>
        <pc:spChg chg="mod">
          <ac:chgData name="Jenny Chen" userId="3fd3e1b3-2829-4b83-a999-09ceb7240592" providerId="ADAL" clId="{F0C79528-577B-4D9B-B4E8-1A5FD3B7BC65}" dt="2020-07-28T20:16:16.619" v="38"/>
          <ac:spMkLst>
            <pc:docMk/>
            <pc:sldMk cId="1850130233" sldId="1760"/>
            <ac:spMk id="141" creationId="{0A47ECE9-950B-49D4-B295-50E653FACB91}"/>
          </ac:spMkLst>
        </pc:spChg>
        <pc:spChg chg="mod">
          <ac:chgData name="Jenny Chen" userId="3fd3e1b3-2829-4b83-a999-09ceb7240592" providerId="ADAL" clId="{F0C79528-577B-4D9B-B4E8-1A5FD3B7BC65}" dt="2020-07-28T20:16:16.619" v="38"/>
          <ac:spMkLst>
            <pc:docMk/>
            <pc:sldMk cId="1850130233" sldId="1760"/>
            <ac:spMk id="142" creationId="{9224C148-A3BD-4FDF-9B17-0EF567DBBF59}"/>
          </ac:spMkLst>
        </pc:spChg>
        <pc:spChg chg="mod">
          <ac:chgData name="Jenny Chen" userId="3fd3e1b3-2829-4b83-a999-09ceb7240592" providerId="ADAL" clId="{F0C79528-577B-4D9B-B4E8-1A5FD3B7BC65}" dt="2020-07-28T20:16:16.619" v="38"/>
          <ac:spMkLst>
            <pc:docMk/>
            <pc:sldMk cId="1850130233" sldId="1760"/>
            <ac:spMk id="143" creationId="{E1654EC3-A953-4EDA-8B1C-8879AD107066}"/>
          </ac:spMkLst>
        </pc:spChg>
        <pc:spChg chg="mod">
          <ac:chgData name="Jenny Chen" userId="3fd3e1b3-2829-4b83-a999-09ceb7240592" providerId="ADAL" clId="{F0C79528-577B-4D9B-B4E8-1A5FD3B7BC65}" dt="2020-07-28T20:16:16.619" v="38"/>
          <ac:spMkLst>
            <pc:docMk/>
            <pc:sldMk cId="1850130233" sldId="1760"/>
            <ac:spMk id="144" creationId="{2334A940-0C7A-416A-B26A-FD51EC234331}"/>
          </ac:spMkLst>
        </pc:spChg>
        <pc:spChg chg="mod">
          <ac:chgData name="Jenny Chen" userId="3fd3e1b3-2829-4b83-a999-09ceb7240592" providerId="ADAL" clId="{F0C79528-577B-4D9B-B4E8-1A5FD3B7BC65}" dt="2020-07-28T20:16:16.619" v="38"/>
          <ac:spMkLst>
            <pc:docMk/>
            <pc:sldMk cId="1850130233" sldId="1760"/>
            <ac:spMk id="145" creationId="{94908E85-6A4A-454B-A4ED-FD2C57F56509}"/>
          </ac:spMkLst>
        </pc:spChg>
        <pc:spChg chg="mod">
          <ac:chgData name="Jenny Chen" userId="3fd3e1b3-2829-4b83-a999-09ceb7240592" providerId="ADAL" clId="{F0C79528-577B-4D9B-B4E8-1A5FD3B7BC65}" dt="2020-07-28T20:16:16.619" v="38"/>
          <ac:spMkLst>
            <pc:docMk/>
            <pc:sldMk cId="1850130233" sldId="1760"/>
            <ac:spMk id="146" creationId="{C2F1FDAD-C271-49B9-96EF-9F992525EB89}"/>
          </ac:spMkLst>
        </pc:spChg>
        <pc:spChg chg="mod">
          <ac:chgData name="Jenny Chen" userId="3fd3e1b3-2829-4b83-a999-09ceb7240592" providerId="ADAL" clId="{F0C79528-577B-4D9B-B4E8-1A5FD3B7BC65}" dt="2020-07-28T20:16:16.619" v="38"/>
          <ac:spMkLst>
            <pc:docMk/>
            <pc:sldMk cId="1850130233" sldId="1760"/>
            <ac:spMk id="147" creationId="{ACA928D7-C91E-4108-B917-5A12CF930660}"/>
          </ac:spMkLst>
        </pc:spChg>
        <pc:spChg chg="mod">
          <ac:chgData name="Jenny Chen" userId="3fd3e1b3-2829-4b83-a999-09ceb7240592" providerId="ADAL" clId="{F0C79528-577B-4D9B-B4E8-1A5FD3B7BC65}" dt="2020-07-28T20:16:16.619" v="38"/>
          <ac:spMkLst>
            <pc:docMk/>
            <pc:sldMk cId="1850130233" sldId="1760"/>
            <ac:spMk id="148" creationId="{AE3622E5-CC90-431D-8393-4D7FAEC73F95}"/>
          </ac:spMkLst>
        </pc:spChg>
        <pc:spChg chg="mod">
          <ac:chgData name="Jenny Chen" userId="3fd3e1b3-2829-4b83-a999-09ceb7240592" providerId="ADAL" clId="{F0C79528-577B-4D9B-B4E8-1A5FD3B7BC65}" dt="2020-07-28T20:16:16.619" v="38"/>
          <ac:spMkLst>
            <pc:docMk/>
            <pc:sldMk cId="1850130233" sldId="1760"/>
            <ac:spMk id="149" creationId="{E9136883-0E7B-4D07-97AF-CEF644AD478C}"/>
          </ac:spMkLst>
        </pc:spChg>
        <pc:spChg chg="mod">
          <ac:chgData name="Jenny Chen" userId="3fd3e1b3-2829-4b83-a999-09ceb7240592" providerId="ADAL" clId="{F0C79528-577B-4D9B-B4E8-1A5FD3B7BC65}" dt="2020-07-28T20:16:16.619" v="38"/>
          <ac:spMkLst>
            <pc:docMk/>
            <pc:sldMk cId="1850130233" sldId="1760"/>
            <ac:spMk id="150" creationId="{57516393-3242-42F8-B63B-2555117EBF35}"/>
          </ac:spMkLst>
        </pc:spChg>
        <pc:spChg chg="mod">
          <ac:chgData name="Jenny Chen" userId="3fd3e1b3-2829-4b83-a999-09ceb7240592" providerId="ADAL" clId="{F0C79528-577B-4D9B-B4E8-1A5FD3B7BC65}" dt="2020-07-28T20:16:16.619" v="38"/>
          <ac:spMkLst>
            <pc:docMk/>
            <pc:sldMk cId="1850130233" sldId="1760"/>
            <ac:spMk id="151" creationId="{EC150C84-9289-4D23-B21D-32558F33EB0C}"/>
          </ac:spMkLst>
        </pc:spChg>
        <pc:spChg chg="mod">
          <ac:chgData name="Jenny Chen" userId="3fd3e1b3-2829-4b83-a999-09ceb7240592" providerId="ADAL" clId="{F0C79528-577B-4D9B-B4E8-1A5FD3B7BC65}" dt="2020-07-28T20:16:16.619" v="38"/>
          <ac:spMkLst>
            <pc:docMk/>
            <pc:sldMk cId="1850130233" sldId="1760"/>
            <ac:spMk id="152" creationId="{930A7825-5AC9-4991-BC96-3C5D10613342}"/>
          </ac:spMkLst>
        </pc:spChg>
        <pc:spChg chg="mod">
          <ac:chgData name="Jenny Chen" userId="3fd3e1b3-2829-4b83-a999-09ceb7240592" providerId="ADAL" clId="{F0C79528-577B-4D9B-B4E8-1A5FD3B7BC65}" dt="2020-07-28T20:16:16.619" v="38"/>
          <ac:spMkLst>
            <pc:docMk/>
            <pc:sldMk cId="1850130233" sldId="1760"/>
            <ac:spMk id="153" creationId="{F2797251-2E6F-4CA7-AD86-51576FE4D17E}"/>
          </ac:spMkLst>
        </pc:spChg>
        <pc:spChg chg="mod">
          <ac:chgData name="Jenny Chen" userId="3fd3e1b3-2829-4b83-a999-09ceb7240592" providerId="ADAL" clId="{F0C79528-577B-4D9B-B4E8-1A5FD3B7BC65}" dt="2020-07-28T20:16:16.619" v="38"/>
          <ac:spMkLst>
            <pc:docMk/>
            <pc:sldMk cId="1850130233" sldId="1760"/>
            <ac:spMk id="154" creationId="{62D5A6AC-D2D6-422E-B180-791A216FA9C8}"/>
          </ac:spMkLst>
        </pc:spChg>
        <pc:spChg chg="mod">
          <ac:chgData name="Jenny Chen" userId="3fd3e1b3-2829-4b83-a999-09ceb7240592" providerId="ADAL" clId="{F0C79528-577B-4D9B-B4E8-1A5FD3B7BC65}" dt="2020-07-28T20:16:16.619" v="38"/>
          <ac:spMkLst>
            <pc:docMk/>
            <pc:sldMk cId="1850130233" sldId="1760"/>
            <ac:spMk id="155" creationId="{BF003F34-0F20-4778-89EC-22293FA1DA6E}"/>
          </ac:spMkLst>
        </pc:spChg>
        <pc:spChg chg="mod">
          <ac:chgData name="Jenny Chen" userId="3fd3e1b3-2829-4b83-a999-09ceb7240592" providerId="ADAL" clId="{F0C79528-577B-4D9B-B4E8-1A5FD3B7BC65}" dt="2020-07-28T20:16:16.619" v="38"/>
          <ac:spMkLst>
            <pc:docMk/>
            <pc:sldMk cId="1850130233" sldId="1760"/>
            <ac:spMk id="156" creationId="{86E78956-94BC-4711-854A-A00C4F196242}"/>
          </ac:spMkLst>
        </pc:spChg>
        <pc:spChg chg="mod">
          <ac:chgData name="Jenny Chen" userId="3fd3e1b3-2829-4b83-a999-09ceb7240592" providerId="ADAL" clId="{F0C79528-577B-4D9B-B4E8-1A5FD3B7BC65}" dt="2020-07-28T20:16:16.619" v="38"/>
          <ac:spMkLst>
            <pc:docMk/>
            <pc:sldMk cId="1850130233" sldId="1760"/>
            <ac:spMk id="157" creationId="{00C11B39-EA04-4F37-8E45-87E537095173}"/>
          </ac:spMkLst>
        </pc:spChg>
        <pc:spChg chg="mod">
          <ac:chgData name="Jenny Chen" userId="3fd3e1b3-2829-4b83-a999-09ceb7240592" providerId="ADAL" clId="{F0C79528-577B-4D9B-B4E8-1A5FD3B7BC65}" dt="2020-07-28T20:16:16.619" v="38"/>
          <ac:spMkLst>
            <pc:docMk/>
            <pc:sldMk cId="1850130233" sldId="1760"/>
            <ac:spMk id="158" creationId="{F48493E1-12CE-4A5C-88B7-52FE0B8CDD1D}"/>
          </ac:spMkLst>
        </pc:spChg>
        <pc:spChg chg="mod">
          <ac:chgData name="Jenny Chen" userId="3fd3e1b3-2829-4b83-a999-09ceb7240592" providerId="ADAL" clId="{F0C79528-577B-4D9B-B4E8-1A5FD3B7BC65}" dt="2020-07-28T20:16:16.619" v="38"/>
          <ac:spMkLst>
            <pc:docMk/>
            <pc:sldMk cId="1850130233" sldId="1760"/>
            <ac:spMk id="159" creationId="{B9B38E30-1251-4D24-8599-8F39D5F3138F}"/>
          </ac:spMkLst>
        </pc:spChg>
        <pc:spChg chg="mod">
          <ac:chgData name="Jenny Chen" userId="3fd3e1b3-2829-4b83-a999-09ceb7240592" providerId="ADAL" clId="{F0C79528-577B-4D9B-B4E8-1A5FD3B7BC65}" dt="2020-07-28T20:16:16.619" v="38"/>
          <ac:spMkLst>
            <pc:docMk/>
            <pc:sldMk cId="1850130233" sldId="1760"/>
            <ac:spMk id="160" creationId="{E07117EE-B860-4561-85F7-E379FFAA4973}"/>
          </ac:spMkLst>
        </pc:spChg>
        <pc:spChg chg="mod">
          <ac:chgData name="Jenny Chen" userId="3fd3e1b3-2829-4b83-a999-09ceb7240592" providerId="ADAL" clId="{F0C79528-577B-4D9B-B4E8-1A5FD3B7BC65}" dt="2020-07-28T20:16:16.619" v="38"/>
          <ac:spMkLst>
            <pc:docMk/>
            <pc:sldMk cId="1850130233" sldId="1760"/>
            <ac:spMk id="161" creationId="{7846BCB4-84B3-41FE-95BA-A31010D8B6DF}"/>
          </ac:spMkLst>
        </pc:spChg>
        <pc:spChg chg="mod">
          <ac:chgData name="Jenny Chen" userId="3fd3e1b3-2829-4b83-a999-09ceb7240592" providerId="ADAL" clId="{F0C79528-577B-4D9B-B4E8-1A5FD3B7BC65}" dt="2020-07-28T20:16:16.619" v="38"/>
          <ac:spMkLst>
            <pc:docMk/>
            <pc:sldMk cId="1850130233" sldId="1760"/>
            <ac:spMk id="162" creationId="{AEB7B738-A9FC-4285-8362-9AF9D164AF7C}"/>
          </ac:spMkLst>
        </pc:spChg>
        <pc:spChg chg="mod">
          <ac:chgData name="Jenny Chen" userId="3fd3e1b3-2829-4b83-a999-09ceb7240592" providerId="ADAL" clId="{F0C79528-577B-4D9B-B4E8-1A5FD3B7BC65}" dt="2020-07-28T20:16:16.619" v="38"/>
          <ac:spMkLst>
            <pc:docMk/>
            <pc:sldMk cId="1850130233" sldId="1760"/>
            <ac:spMk id="163" creationId="{E47B91D4-FBCC-419C-87F7-F3AE11BE7B3C}"/>
          </ac:spMkLst>
        </pc:spChg>
        <pc:spChg chg="mod">
          <ac:chgData name="Jenny Chen" userId="3fd3e1b3-2829-4b83-a999-09ceb7240592" providerId="ADAL" clId="{F0C79528-577B-4D9B-B4E8-1A5FD3B7BC65}" dt="2020-07-28T20:16:16.619" v="38"/>
          <ac:spMkLst>
            <pc:docMk/>
            <pc:sldMk cId="1850130233" sldId="1760"/>
            <ac:spMk id="164" creationId="{5D05484A-97F3-423F-87ED-4692826BA9B4}"/>
          </ac:spMkLst>
        </pc:spChg>
        <pc:spChg chg="mod">
          <ac:chgData name="Jenny Chen" userId="3fd3e1b3-2829-4b83-a999-09ceb7240592" providerId="ADAL" clId="{F0C79528-577B-4D9B-B4E8-1A5FD3B7BC65}" dt="2020-07-28T20:16:16.619" v="38"/>
          <ac:spMkLst>
            <pc:docMk/>
            <pc:sldMk cId="1850130233" sldId="1760"/>
            <ac:spMk id="165" creationId="{E6933F14-624E-4D37-A9DF-21A5F3114DA7}"/>
          </ac:spMkLst>
        </pc:spChg>
        <pc:spChg chg="mod">
          <ac:chgData name="Jenny Chen" userId="3fd3e1b3-2829-4b83-a999-09ceb7240592" providerId="ADAL" clId="{F0C79528-577B-4D9B-B4E8-1A5FD3B7BC65}" dt="2020-07-28T20:16:16.619" v="38"/>
          <ac:spMkLst>
            <pc:docMk/>
            <pc:sldMk cId="1850130233" sldId="1760"/>
            <ac:spMk id="166" creationId="{33A37582-53E9-4779-B0D6-A75D6F5333A5}"/>
          </ac:spMkLst>
        </pc:spChg>
        <pc:spChg chg="mod">
          <ac:chgData name="Jenny Chen" userId="3fd3e1b3-2829-4b83-a999-09ceb7240592" providerId="ADAL" clId="{F0C79528-577B-4D9B-B4E8-1A5FD3B7BC65}" dt="2020-07-28T20:16:16.619" v="38"/>
          <ac:spMkLst>
            <pc:docMk/>
            <pc:sldMk cId="1850130233" sldId="1760"/>
            <ac:spMk id="167" creationId="{99EBE311-C3E9-41A8-AED6-B3BD70D551E6}"/>
          </ac:spMkLst>
        </pc:spChg>
        <pc:spChg chg="mod">
          <ac:chgData name="Jenny Chen" userId="3fd3e1b3-2829-4b83-a999-09ceb7240592" providerId="ADAL" clId="{F0C79528-577B-4D9B-B4E8-1A5FD3B7BC65}" dt="2020-07-28T20:16:16.619" v="38"/>
          <ac:spMkLst>
            <pc:docMk/>
            <pc:sldMk cId="1850130233" sldId="1760"/>
            <ac:spMk id="168" creationId="{E1FB3E3A-B3A2-4B1F-88A2-376DA9B85EAF}"/>
          </ac:spMkLst>
        </pc:spChg>
        <pc:spChg chg="mod">
          <ac:chgData name="Jenny Chen" userId="3fd3e1b3-2829-4b83-a999-09ceb7240592" providerId="ADAL" clId="{F0C79528-577B-4D9B-B4E8-1A5FD3B7BC65}" dt="2020-07-28T20:16:16.619" v="38"/>
          <ac:spMkLst>
            <pc:docMk/>
            <pc:sldMk cId="1850130233" sldId="1760"/>
            <ac:spMk id="169" creationId="{D231ADD8-D307-4CCF-8FF2-7A8FAC8ED219}"/>
          </ac:spMkLst>
        </pc:spChg>
        <pc:spChg chg="mod">
          <ac:chgData name="Jenny Chen" userId="3fd3e1b3-2829-4b83-a999-09ceb7240592" providerId="ADAL" clId="{F0C79528-577B-4D9B-B4E8-1A5FD3B7BC65}" dt="2020-07-28T20:16:16.619" v="38"/>
          <ac:spMkLst>
            <pc:docMk/>
            <pc:sldMk cId="1850130233" sldId="1760"/>
            <ac:spMk id="170" creationId="{760641CF-A92D-41A7-81EC-6709C5490280}"/>
          </ac:spMkLst>
        </pc:spChg>
        <pc:spChg chg="mod">
          <ac:chgData name="Jenny Chen" userId="3fd3e1b3-2829-4b83-a999-09ceb7240592" providerId="ADAL" clId="{F0C79528-577B-4D9B-B4E8-1A5FD3B7BC65}" dt="2020-07-28T20:16:16.619" v="38"/>
          <ac:spMkLst>
            <pc:docMk/>
            <pc:sldMk cId="1850130233" sldId="1760"/>
            <ac:spMk id="171" creationId="{1C29E6C1-F594-4CD5-8E8A-327689602D9F}"/>
          </ac:spMkLst>
        </pc:spChg>
        <pc:spChg chg="mod">
          <ac:chgData name="Jenny Chen" userId="3fd3e1b3-2829-4b83-a999-09ceb7240592" providerId="ADAL" clId="{F0C79528-577B-4D9B-B4E8-1A5FD3B7BC65}" dt="2020-07-28T20:16:16.619" v="38"/>
          <ac:spMkLst>
            <pc:docMk/>
            <pc:sldMk cId="1850130233" sldId="1760"/>
            <ac:spMk id="172" creationId="{C4C0388E-95E1-4636-B609-D7F567617ECC}"/>
          </ac:spMkLst>
        </pc:spChg>
        <pc:spChg chg="mod">
          <ac:chgData name="Jenny Chen" userId="3fd3e1b3-2829-4b83-a999-09ceb7240592" providerId="ADAL" clId="{F0C79528-577B-4D9B-B4E8-1A5FD3B7BC65}" dt="2020-07-28T20:16:16.619" v="38"/>
          <ac:spMkLst>
            <pc:docMk/>
            <pc:sldMk cId="1850130233" sldId="1760"/>
            <ac:spMk id="173" creationId="{FB237478-030C-4663-B04A-015ACA06F168}"/>
          </ac:spMkLst>
        </pc:spChg>
        <pc:spChg chg="mod">
          <ac:chgData name="Jenny Chen" userId="3fd3e1b3-2829-4b83-a999-09ceb7240592" providerId="ADAL" clId="{F0C79528-577B-4D9B-B4E8-1A5FD3B7BC65}" dt="2020-07-28T20:16:16.619" v="38"/>
          <ac:spMkLst>
            <pc:docMk/>
            <pc:sldMk cId="1850130233" sldId="1760"/>
            <ac:spMk id="174" creationId="{86381A01-0E69-4341-A09D-E27C44CB1018}"/>
          </ac:spMkLst>
        </pc:spChg>
        <pc:spChg chg="mod">
          <ac:chgData name="Jenny Chen" userId="3fd3e1b3-2829-4b83-a999-09ceb7240592" providerId="ADAL" clId="{F0C79528-577B-4D9B-B4E8-1A5FD3B7BC65}" dt="2020-07-28T20:16:16.619" v="38"/>
          <ac:spMkLst>
            <pc:docMk/>
            <pc:sldMk cId="1850130233" sldId="1760"/>
            <ac:spMk id="175" creationId="{B8A1F443-6BDC-4F31-8644-7F7A8A5202DB}"/>
          </ac:spMkLst>
        </pc:spChg>
        <pc:spChg chg="mod">
          <ac:chgData name="Jenny Chen" userId="3fd3e1b3-2829-4b83-a999-09ceb7240592" providerId="ADAL" clId="{F0C79528-577B-4D9B-B4E8-1A5FD3B7BC65}" dt="2020-07-28T20:16:16.619" v="38"/>
          <ac:spMkLst>
            <pc:docMk/>
            <pc:sldMk cId="1850130233" sldId="1760"/>
            <ac:spMk id="176" creationId="{4186EF55-0CDE-4421-9D30-F3C475900440}"/>
          </ac:spMkLst>
        </pc:spChg>
        <pc:spChg chg="mod">
          <ac:chgData name="Jenny Chen" userId="3fd3e1b3-2829-4b83-a999-09ceb7240592" providerId="ADAL" clId="{F0C79528-577B-4D9B-B4E8-1A5FD3B7BC65}" dt="2020-07-28T20:16:16.619" v="38"/>
          <ac:spMkLst>
            <pc:docMk/>
            <pc:sldMk cId="1850130233" sldId="1760"/>
            <ac:spMk id="177" creationId="{0A36E781-53AC-463E-AC1A-202575F4BE0E}"/>
          </ac:spMkLst>
        </pc:spChg>
        <pc:spChg chg="mod">
          <ac:chgData name="Jenny Chen" userId="3fd3e1b3-2829-4b83-a999-09ceb7240592" providerId="ADAL" clId="{F0C79528-577B-4D9B-B4E8-1A5FD3B7BC65}" dt="2020-07-28T20:16:16.619" v="38"/>
          <ac:spMkLst>
            <pc:docMk/>
            <pc:sldMk cId="1850130233" sldId="1760"/>
            <ac:spMk id="178" creationId="{DE12F354-81E8-4AB1-A148-1C7E1F4EC539}"/>
          </ac:spMkLst>
        </pc:spChg>
        <pc:spChg chg="mod">
          <ac:chgData name="Jenny Chen" userId="3fd3e1b3-2829-4b83-a999-09ceb7240592" providerId="ADAL" clId="{F0C79528-577B-4D9B-B4E8-1A5FD3B7BC65}" dt="2020-07-28T20:16:16.619" v="38"/>
          <ac:spMkLst>
            <pc:docMk/>
            <pc:sldMk cId="1850130233" sldId="1760"/>
            <ac:spMk id="179" creationId="{6F988B05-1892-4A09-B532-8B5BE8DFF5E5}"/>
          </ac:spMkLst>
        </pc:spChg>
        <pc:spChg chg="mod">
          <ac:chgData name="Jenny Chen" userId="3fd3e1b3-2829-4b83-a999-09ceb7240592" providerId="ADAL" clId="{F0C79528-577B-4D9B-B4E8-1A5FD3B7BC65}" dt="2020-07-28T20:16:16.619" v="38"/>
          <ac:spMkLst>
            <pc:docMk/>
            <pc:sldMk cId="1850130233" sldId="1760"/>
            <ac:spMk id="180" creationId="{31499319-4A30-4678-8FC6-7EAB090C1137}"/>
          </ac:spMkLst>
        </pc:spChg>
        <pc:spChg chg="mod">
          <ac:chgData name="Jenny Chen" userId="3fd3e1b3-2829-4b83-a999-09ceb7240592" providerId="ADAL" clId="{F0C79528-577B-4D9B-B4E8-1A5FD3B7BC65}" dt="2020-07-28T20:16:16.619" v="38"/>
          <ac:spMkLst>
            <pc:docMk/>
            <pc:sldMk cId="1850130233" sldId="1760"/>
            <ac:spMk id="181" creationId="{8E503080-8640-406E-9675-EF886A87CEB0}"/>
          </ac:spMkLst>
        </pc:spChg>
        <pc:spChg chg="mod">
          <ac:chgData name="Jenny Chen" userId="3fd3e1b3-2829-4b83-a999-09ceb7240592" providerId="ADAL" clId="{F0C79528-577B-4D9B-B4E8-1A5FD3B7BC65}" dt="2020-07-28T20:16:16.619" v="38"/>
          <ac:spMkLst>
            <pc:docMk/>
            <pc:sldMk cId="1850130233" sldId="1760"/>
            <ac:spMk id="182" creationId="{E64BC4C4-A4C4-4829-932E-1EFC2E846875}"/>
          </ac:spMkLst>
        </pc:spChg>
        <pc:spChg chg="mod">
          <ac:chgData name="Jenny Chen" userId="3fd3e1b3-2829-4b83-a999-09ceb7240592" providerId="ADAL" clId="{F0C79528-577B-4D9B-B4E8-1A5FD3B7BC65}" dt="2020-07-28T20:16:16.619" v="38"/>
          <ac:spMkLst>
            <pc:docMk/>
            <pc:sldMk cId="1850130233" sldId="1760"/>
            <ac:spMk id="183" creationId="{0D9A40B4-DB40-449A-AC1F-93B448F1F589}"/>
          </ac:spMkLst>
        </pc:spChg>
        <pc:spChg chg="mod">
          <ac:chgData name="Jenny Chen" userId="3fd3e1b3-2829-4b83-a999-09ceb7240592" providerId="ADAL" clId="{F0C79528-577B-4D9B-B4E8-1A5FD3B7BC65}" dt="2020-07-28T20:16:16.619" v="38"/>
          <ac:spMkLst>
            <pc:docMk/>
            <pc:sldMk cId="1850130233" sldId="1760"/>
            <ac:spMk id="184" creationId="{5605235A-E74B-4EAD-83E3-9C5B8E54993B}"/>
          </ac:spMkLst>
        </pc:spChg>
        <pc:spChg chg="mod">
          <ac:chgData name="Jenny Chen" userId="3fd3e1b3-2829-4b83-a999-09ceb7240592" providerId="ADAL" clId="{F0C79528-577B-4D9B-B4E8-1A5FD3B7BC65}" dt="2020-07-28T20:16:16.619" v="38"/>
          <ac:spMkLst>
            <pc:docMk/>
            <pc:sldMk cId="1850130233" sldId="1760"/>
            <ac:spMk id="185" creationId="{B4E3C68D-887D-47F6-AA88-82462324A8F6}"/>
          </ac:spMkLst>
        </pc:spChg>
        <pc:spChg chg="mod">
          <ac:chgData name="Jenny Chen" userId="3fd3e1b3-2829-4b83-a999-09ceb7240592" providerId="ADAL" clId="{F0C79528-577B-4D9B-B4E8-1A5FD3B7BC65}" dt="2020-07-28T20:16:16.619" v="38"/>
          <ac:spMkLst>
            <pc:docMk/>
            <pc:sldMk cId="1850130233" sldId="1760"/>
            <ac:spMk id="186" creationId="{8F78226C-6594-4259-8D0F-4AE93492E8EF}"/>
          </ac:spMkLst>
        </pc:spChg>
        <pc:spChg chg="mod">
          <ac:chgData name="Jenny Chen" userId="3fd3e1b3-2829-4b83-a999-09ceb7240592" providerId="ADAL" clId="{F0C79528-577B-4D9B-B4E8-1A5FD3B7BC65}" dt="2020-07-28T20:16:16.619" v="38"/>
          <ac:spMkLst>
            <pc:docMk/>
            <pc:sldMk cId="1850130233" sldId="1760"/>
            <ac:spMk id="187" creationId="{409E899B-1500-47F4-B77C-BF38C36650D4}"/>
          </ac:spMkLst>
        </pc:spChg>
        <pc:spChg chg="mod">
          <ac:chgData name="Jenny Chen" userId="3fd3e1b3-2829-4b83-a999-09ceb7240592" providerId="ADAL" clId="{F0C79528-577B-4D9B-B4E8-1A5FD3B7BC65}" dt="2020-07-28T20:16:16.619" v="38"/>
          <ac:spMkLst>
            <pc:docMk/>
            <pc:sldMk cId="1850130233" sldId="1760"/>
            <ac:spMk id="188" creationId="{DC1B7A54-3E44-4DB7-B24C-2C178441146C}"/>
          </ac:spMkLst>
        </pc:spChg>
        <pc:spChg chg="mod">
          <ac:chgData name="Jenny Chen" userId="3fd3e1b3-2829-4b83-a999-09ceb7240592" providerId="ADAL" clId="{F0C79528-577B-4D9B-B4E8-1A5FD3B7BC65}" dt="2020-07-28T20:16:16.619" v="38"/>
          <ac:spMkLst>
            <pc:docMk/>
            <pc:sldMk cId="1850130233" sldId="1760"/>
            <ac:spMk id="189" creationId="{867B8749-E147-44B3-A6D8-42140DE345E6}"/>
          </ac:spMkLst>
        </pc:spChg>
        <pc:spChg chg="mod">
          <ac:chgData name="Jenny Chen" userId="3fd3e1b3-2829-4b83-a999-09ceb7240592" providerId="ADAL" clId="{F0C79528-577B-4D9B-B4E8-1A5FD3B7BC65}" dt="2020-07-28T20:16:16.619" v="38"/>
          <ac:spMkLst>
            <pc:docMk/>
            <pc:sldMk cId="1850130233" sldId="1760"/>
            <ac:spMk id="190" creationId="{B72358E3-2CC3-48D2-938E-061BD3CE09F5}"/>
          </ac:spMkLst>
        </pc:spChg>
        <pc:spChg chg="mod">
          <ac:chgData name="Jenny Chen" userId="3fd3e1b3-2829-4b83-a999-09ceb7240592" providerId="ADAL" clId="{F0C79528-577B-4D9B-B4E8-1A5FD3B7BC65}" dt="2020-07-28T20:16:16.619" v="38"/>
          <ac:spMkLst>
            <pc:docMk/>
            <pc:sldMk cId="1850130233" sldId="1760"/>
            <ac:spMk id="191" creationId="{BD5ACB19-344C-44A0-B72D-274257A790E8}"/>
          </ac:spMkLst>
        </pc:spChg>
        <pc:grpChg chg="del">
          <ac:chgData name="Jenny Chen" userId="3fd3e1b3-2829-4b83-a999-09ceb7240592" providerId="ADAL" clId="{F0C79528-577B-4D9B-B4E8-1A5FD3B7BC65}" dt="2020-07-28T20:16:16.219" v="37" actId="478"/>
          <ac:grpSpMkLst>
            <pc:docMk/>
            <pc:sldMk cId="1850130233" sldId="1760"/>
            <ac:grpSpMk id="2" creationId="{2436BC60-C546-4D9A-8E51-04971D31E455}"/>
          </ac:grpSpMkLst>
        </pc:grpChg>
        <pc:grpChg chg="add mod">
          <ac:chgData name="Jenny Chen" userId="3fd3e1b3-2829-4b83-a999-09ceb7240592" providerId="ADAL" clId="{F0C79528-577B-4D9B-B4E8-1A5FD3B7BC65}" dt="2020-07-28T20:16:16.619" v="38"/>
          <ac:grpSpMkLst>
            <pc:docMk/>
            <pc:sldMk cId="1850130233" sldId="1760"/>
            <ac:grpSpMk id="99" creationId="{E2E5825A-7EC4-4EA6-8A9F-FAEBA25A0E7D}"/>
          </ac:grpSpMkLst>
        </pc:grpChg>
      </pc:sldChg>
      <pc:sldChg chg="modSp mod">
        <pc:chgData name="Jenny Chen" userId="3fd3e1b3-2829-4b83-a999-09ceb7240592" providerId="ADAL" clId="{F0C79528-577B-4D9B-B4E8-1A5FD3B7BC65}" dt="2020-07-28T20:11:53.826" v="29" actId="20577"/>
        <pc:sldMkLst>
          <pc:docMk/>
          <pc:sldMk cId="3025963726" sldId="1761"/>
        </pc:sldMkLst>
        <pc:spChg chg="mod">
          <ac:chgData name="Jenny Chen" userId="3fd3e1b3-2829-4b83-a999-09ceb7240592" providerId="ADAL" clId="{F0C79528-577B-4D9B-B4E8-1A5FD3B7BC65}" dt="2020-07-28T20:11:45.697" v="20" actId="1076"/>
          <ac:spMkLst>
            <pc:docMk/>
            <pc:sldMk cId="3025963726" sldId="1761"/>
            <ac:spMk id="5" creationId="{4B733EB6-F3D8-41DD-9113-D8D838D95D19}"/>
          </ac:spMkLst>
        </pc:spChg>
        <pc:spChg chg="mod">
          <ac:chgData name="Jenny Chen" userId="3fd3e1b3-2829-4b83-a999-09ceb7240592" providerId="ADAL" clId="{F0C79528-577B-4D9B-B4E8-1A5FD3B7BC65}" dt="2020-07-28T20:11:53.826" v="29" actId="20577"/>
          <ac:spMkLst>
            <pc:docMk/>
            <pc:sldMk cId="3025963726" sldId="1761"/>
            <ac:spMk id="6" creationId="{00000000-0000-0000-0000-000000000000}"/>
          </ac:spMkLst>
        </pc:spChg>
        <pc:spChg chg="mod">
          <ac:chgData name="Jenny Chen" userId="3fd3e1b3-2829-4b83-a999-09ceb7240592" providerId="ADAL" clId="{F0C79528-577B-4D9B-B4E8-1A5FD3B7BC65}" dt="2020-07-28T20:11:45.697" v="20" actId="1076"/>
          <ac:spMkLst>
            <pc:docMk/>
            <pc:sldMk cId="3025963726" sldId="1761"/>
            <ac:spMk id="7" creationId="{E5098E5F-FE7C-425F-AB3F-810412D35BC0}"/>
          </ac:spMkLst>
        </pc:spChg>
        <pc:spChg chg="mod">
          <ac:chgData name="Jenny Chen" userId="3fd3e1b3-2829-4b83-a999-09ceb7240592" providerId="ADAL" clId="{F0C79528-577B-4D9B-B4E8-1A5FD3B7BC65}" dt="2020-07-28T20:11:45.697" v="20" actId="1076"/>
          <ac:spMkLst>
            <pc:docMk/>
            <pc:sldMk cId="3025963726" sldId="1761"/>
            <ac:spMk id="8" creationId="{1633CCD5-CA9C-473D-BCFD-7F2AAD83FDAD}"/>
          </ac:spMkLst>
        </pc:spChg>
        <pc:spChg chg="mod">
          <ac:chgData name="Jenny Chen" userId="3fd3e1b3-2829-4b83-a999-09ceb7240592" providerId="ADAL" clId="{F0C79528-577B-4D9B-B4E8-1A5FD3B7BC65}" dt="2020-07-28T20:11:45.697" v="20" actId="1076"/>
          <ac:spMkLst>
            <pc:docMk/>
            <pc:sldMk cId="3025963726" sldId="1761"/>
            <ac:spMk id="9" creationId="{A2F57C2E-0C56-420B-AED3-240929CA0B39}"/>
          </ac:spMkLst>
        </pc:spChg>
        <pc:spChg chg="mod">
          <ac:chgData name="Jenny Chen" userId="3fd3e1b3-2829-4b83-a999-09ceb7240592" providerId="ADAL" clId="{F0C79528-577B-4D9B-B4E8-1A5FD3B7BC65}" dt="2020-07-28T20:11:45.697" v="20" actId="1076"/>
          <ac:spMkLst>
            <pc:docMk/>
            <pc:sldMk cId="3025963726" sldId="1761"/>
            <ac:spMk id="10" creationId="{886FD0A2-27E7-4416-A8D9-D039E6F61238}"/>
          </ac:spMkLst>
        </pc:spChg>
        <pc:spChg chg="mod">
          <ac:chgData name="Jenny Chen" userId="3fd3e1b3-2829-4b83-a999-09ceb7240592" providerId="ADAL" clId="{F0C79528-577B-4D9B-B4E8-1A5FD3B7BC65}" dt="2020-07-28T20:11:45.697" v="20" actId="1076"/>
          <ac:spMkLst>
            <pc:docMk/>
            <pc:sldMk cId="3025963726" sldId="1761"/>
            <ac:spMk id="11" creationId="{721DD5AE-4639-494A-A3AB-89CC50FC935A}"/>
          </ac:spMkLst>
        </pc:spChg>
        <pc:spChg chg="mod">
          <ac:chgData name="Jenny Chen" userId="3fd3e1b3-2829-4b83-a999-09ceb7240592" providerId="ADAL" clId="{F0C79528-577B-4D9B-B4E8-1A5FD3B7BC65}" dt="2020-07-28T20:11:45.697" v="20" actId="1076"/>
          <ac:spMkLst>
            <pc:docMk/>
            <pc:sldMk cId="3025963726" sldId="1761"/>
            <ac:spMk id="12" creationId="{4A2CCA54-BB6A-4162-A75F-8B51E9DA9127}"/>
          </ac:spMkLst>
        </pc:spChg>
        <pc:spChg chg="mod">
          <ac:chgData name="Jenny Chen" userId="3fd3e1b3-2829-4b83-a999-09ceb7240592" providerId="ADAL" clId="{F0C79528-577B-4D9B-B4E8-1A5FD3B7BC65}" dt="2020-07-28T20:11:45.697" v="20" actId="1076"/>
          <ac:spMkLst>
            <pc:docMk/>
            <pc:sldMk cId="3025963726" sldId="1761"/>
            <ac:spMk id="13" creationId="{E315277F-0484-40C1-9FF7-2EF6E471C125}"/>
          </ac:spMkLst>
        </pc:spChg>
        <pc:spChg chg="mod">
          <ac:chgData name="Jenny Chen" userId="3fd3e1b3-2829-4b83-a999-09ceb7240592" providerId="ADAL" clId="{F0C79528-577B-4D9B-B4E8-1A5FD3B7BC65}" dt="2020-07-28T20:11:45.697" v="20" actId="1076"/>
          <ac:spMkLst>
            <pc:docMk/>
            <pc:sldMk cId="3025963726" sldId="1761"/>
            <ac:spMk id="14" creationId="{1AA4D29C-0F7B-4CA6-9BDC-0CC9E44F88AB}"/>
          </ac:spMkLst>
        </pc:spChg>
        <pc:spChg chg="mod">
          <ac:chgData name="Jenny Chen" userId="3fd3e1b3-2829-4b83-a999-09ceb7240592" providerId="ADAL" clId="{F0C79528-577B-4D9B-B4E8-1A5FD3B7BC65}" dt="2020-07-28T20:11:45.697" v="20" actId="1076"/>
          <ac:spMkLst>
            <pc:docMk/>
            <pc:sldMk cId="3025963726" sldId="1761"/>
            <ac:spMk id="15" creationId="{7D254FB6-84CC-4371-8C86-B0D9F5D80117}"/>
          </ac:spMkLst>
        </pc:spChg>
        <pc:spChg chg="mod">
          <ac:chgData name="Jenny Chen" userId="3fd3e1b3-2829-4b83-a999-09ceb7240592" providerId="ADAL" clId="{F0C79528-577B-4D9B-B4E8-1A5FD3B7BC65}" dt="2020-07-28T20:11:45.697" v="20" actId="1076"/>
          <ac:spMkLst>
            <pc:docMk/>
            <pc:sldMk cId="3025963726" sldId="1761"/>
            <ac:spMk id="16" creationId="{D394718F-0E0F-44B3-B75D-3BA182734CA9}"/>
          </ac:spMkLst>
        </pc:spChg>
        <pc:spChg chg="mod">
          <ac:chgData name="Jenny Chen" userId="3fd3e1b3-2829-4b83-a999-09ceb7240592" providerId="ADAL" clId="{F0C79528-577B-4D9B-B4E8-1A5FD3B7BC65}" dt="2020-07-28T20:11:45.697" v="20" actId="1076"/>
          <ac:spMkLst>
            <pc:docMk/>
            <pc:sldMk cId="3025963726" sldId="1761"/>
            <ac:spMk id="18" creationId="{4F5EB499-8C6F-49BA-88C1-44CBF66F3D09}"/>
          </ac:spMkLst>
        </pc:spChg>
        <pc:spChg chg="mod">
          <ac:chgData name="Jenny Chen" userId="3fd3e1b3-2829-4b83-a999-09ceb7240592" providerId="ADAL" clId="{F0C79528-577B-4D9B-B4E8-1A5FD3B7BC65}" dt="2020-07-28T20:11:45.697" v="20" actId="1076"/>
          <ac:spMkLst>
            <pc:docMk/>
            <pc:sldMk cId="3025963726" sldId="1761"/>
            <ac:spMk id="19" creationId="{EA59CB92-2CB9-4C10-BE9C-27FC877C63E9}"/>
          </ac:spMkLst>
        </pc:spChg>
        <pc:spChg chg="mod">
          <ac:chgData name="Jenny Chen" userId="3fd3e1b3-2829-4b83-a999-09ceb7240592" providerId="ADAL" clId="{F0C79528-577B-4D9B-B4E8-1A5FD3B7BC65}" dt="2020-07-28T20:11:45.697" v="20" actId="1076"/>
          <ac:spMkLst>
            <pc:docMk/>
            <pc:sldMk cId="3025963726" sldId="1761"/>
            <ac:spMk id="20" creationId="{1273887F-1AD7-4D4B-B199-2D926A1D287E}"/>
          </ac:spMkLst>
        </pc:spChg>
        <pc:spChg chg="mod">
          <ac:chgData name="Jenny Chen" userId="3fd3e1b3-2829-4b83-a999-09ceb7240592" providerId="ADAL" clId="{F0C79528-577B-4D9B-B4E8-1A5FD3B7BC65}" dt="2020-07-28T20:11:45.697" v="20" actId="1076"/>
          <ac:spMkLst>
            <pc:docMk/>
            <pc:sldMk cId="3025963726" sldId="1761"/>
            <ac:spMk id="21" creationId="{013AF6C5-1C64-45F6-9D96-93326DEC2AC3}"/>
          </ac:spMkLst>
        </pc:spChg>
        <pc:spChg chg="mod">
          <ac:chgData name="Jenny Chen" userId="3fd3e1b3-2829-4b83-a999-09ceb7240592" providerId="ADAL" clId="{F0C79528-577B-4D9B-B4E8-1A5FD3B7BC65}" dt="2020-07-28T20:11:45.697" v="20" actId="1076"/>
          <ac:spMkLst>
            <pc:docMk/>
            <pc:sldMk cId="3025963726" sldId="1761"/>
            <ac:spMk id="22" creationId="{84D2D8B7-F03A-4150-8215-F59CDE2FC99B}"/>
          </ac:spMkLst>
        </pc:spChg>
        <pc:spChg chg="mod">
          <ac:chgData name="Jenny Chen" userId="3fd3e1b3-2829-4b83-a999-09ceb7240592" providerId="ADAL" clId="{F0C79528-577B-4D9B-B4E8-1A5FD3B7BC65}" dt="2020-07-28T20:11:45.697" v="20" actId="1076"/>
          <ac:spMkLst>
            <pc:docMk/>
            <pc:sldMk cId="3025963726" sldId="1761"/>
            <ac:spMk id="23" creationId="{BC2EE45C-1327-4EBA-914E-9578F9D0703A}"/>
          </ac:spMkLst>
        </pc:spChg>
        <pc:spChg chg="mod">
          <ac:chgData name="Jenny Chen" userId="3fd3e1b3-2829-4b83-a999-09ceb7240592" providerId="ADAL" clId="{F0C79528-577B-4D9B-B4E8-1A5FD3B7BC65}" dt="2020-07-28T20:11:45.697" v="20" actId="1076"/>
          <ac:spMkLst>
            <pc:docMk/>
            <pc:sldMk cId="3025963726" sldId="1761"/>
            <ac:spMk id="24" creationId="{16732498-CB40-42D9-9127-495253119BA1}"/>
          </ac:spMkLst>
        </pc:spChg>
        <pc:spChg chg="mod">
          <ac:chgData name="Jenny Chen" userId="3fd3e1b3-2829-4b83-a999-09ceb7240592" providerId="ADAL" clId="{F0C79528-577B-4D9B-B4E8-1A5FD3B7BC65}" dt="2020-07-28T20:11:45.697" v="20" actId="1076"/>
          <ac:spMkLst>
            <pc:docMk/>
            <pc:sldMk cId="3025963726" sldId="1761"/>
            <ac:spMk id="25" creationId="{249D6BBA-0EDB-4933-8787-C261C85FAE3E}"/>
          </ac:spMkLst>
        </pc:spChg>
        <pc:spChg chg="mod">
          <ac:chgData name="Jenny Chen" userId="3fd3e1b3-2829-4b83-a999-09ceb7240592" providerId="ADAL" clId="{F0C79528-577B-4D9B-B4E8-1A5FD3B7BC65}" dt="2020-07-28T20:11:45.697" v="20" actId="1076"/>
          <ac:spMkLst>
            <pc:docMk/>
            <pc:sldMk cId="3025963726" sldId="1761"/>
            <ac:spMk id="26" creationId="{38DCF9E0-B3E9-4A6D-A549-F8F44F853867}"/>
          </ac:spMkLst>
        </pc:spChg>
        <pc:spChg chg="mod">
          <ac:chgData name="Jenny Chen" userId="3fd3e1b3-2829-4b83-a999-09ceb7240592" providerId="ADAL" clId="{F0C79528-577B-4D9B-B4E8-1A5FD3B7BC65}" dt="2020-07-28T20:11:45.697" v="20" actId="1076"/>
          <ac:spMkLst>
            <pc:docMk/>
            <pc:sldMk cId="3025963726" sldId="1761"/>
            <ac:spMk id="27" creationId="{2A809C84-9770-45AA-A3A0-1961D462559D}"/>
          </ac:spMkLst>
        </pc:spChg>
        <pc:spChg chg="mod">
          <ac:chgData name="Jenny Chen" userId="3fd3e1b3-2829-4b83-a999-09ceb7240592" providerId="ADAL" clId="{F0C79528-577B-4D9B-B4E8-1A5FD3B7BC65}" dt="2020-07-28T20:11:45.697" v="20" actId="1076"/>
          <ac:spMkLst>
            <pc:docMk/>
            <pc:sldMk cId="3025963726" sldId="1761"/>
            <ac:spMk id="28" creationId="{1834E5BA-6416-401C-9769-6CE3A8968EB1}"/>
          </ac:spMkLst>
        </pc:spChg>
        <pc:spChg chg="mod">
          <ac:chgData name="Jenny Chen" userId="3fd3e1b3-2829-4b83-a999-09ceb7240592" providerId="ADAL" clId="{F0C79528-577B-4D9B-B4E8-1A5FD3B7BC65}" dt="2020-07-28T20:11:45.697" v="20" actId="1076"/>
          <ac:spMkLst>
            <pc:docMk/>
            <pc:sldMk cId="3025963726" sldId="1761"/>
            <ac:spMk id="29" creationId="{EDE7A84A-9B68-412E-89B7-34E986A0B604}"/>
          </ac:spMkLst>
        </pc:spChg>
        <pc:spChg chg="mod">
          <ac:chgData name="Jenny Chen" userId="3fd3e1b3-2829-4b83-a999-09ceb7240592" providerId="ADAL" clId="{F0C79528-577B-4D9B-B4E8-1A5FD3B7BC65}" dt="2020-07-28T20:11:45.697" v="20" actId="1076"/>
          <ac:spMkLst>
            <pc:docMk/>
            <pc:sldMk cId="3025963726" sldId="1761"/>
            <ac:spMk id="30" creationId="{636177C2-67FA-45F3-90E6-ABDDD77838B8}"/>
          </ac:spMkLst>
        </pc:spChg>
        <pc:spChg chg="mod">
          <ac:chgData name="Jenny Chen" userId="3fd3e1b3-2829-4b83-a999-09ceb7240592" providerId="ADAL" clId="{F0C79528-577B-4D9B-B4E8-1A5FD3B7BC65}" dt="2020-07-28T20:11:45.697" v="20" actId="1076"/>
          <ac:spMkLst>
            <pc:docMk/>
            <pc:sldMk cId="3025963726" sldId="1761"/>
            <ac:spMk id="31" creationId="{3FB01A24-3CF0-4468-834E-76985C9CBB29}"/>
          </ac:spMkLst>
        </pc:spChg>
        <pc:spChg chg="mod">
          <ac:chgData name="Jenny Chen" userId="3fd3e1b3-2829-4b83-a999-09ceb7240592" providerId="ADAL" clId="{F0C79528-577B-4D9B-B4E8-1A5FD3B7BC65}" dt="2020-07-28T20:11:45.697" v="20" actId="1076"/>
          <ac:spMkLst>
            <pc:docMk/>
            <pc:sldMk cId="3025963726" sldId="1761"/>
            <ac:spMk id="32" creationId="{C324351D-ABDD-46DB-90C1-75F536990DC2}"/>
          </ac:spMkLst>
        </pc:spChg>
        <pc:spChg chg="mod">
          <ac:chgData name="Jenny Chen" userId="3fd3e1b3-2829-4b83-a999-09ceb7240592" providerId="ADAL" clId="{F0C79528-577B-4D9B-B4E8-1A5FD3B7BC65}" dt="2020-07-28T20:11:45.697" v="20" actId="1076"/>
          <ac:spMkLst>
            <pc:docMk/>
            <pc:sldMk cId="3025963726" sldId="1761"/>
            <ac:spMk id="33" creationId="{C402195A-FD10-40E6-B1ED-A4F7CE7092C7}"/>
          </ac:spMkLst>
        </pc:spChg>
        <pc:spChg chg="mod">
          <ac:chgData name="Jenny Chen" userId="3fd3e1b3-2829-4b83-a999-09ceb7240592" providerId="ADAL" clId="{F0C79528-577B-4D9B-B4E8-1A5FD3B7BC65}" dt="2020-07-28T20:11:45.697" v="20" actId="1076"/>
          <ac:spMkLst>
            <pc:docMk/>
            <pc:sldMk cId="3025963726" sldId="1761"/>
            <ac:spMk id="34" creationId="{BD1BBAFE-A4F7-45CA-857C-75356845A467}"/>
          </ac:spMkLst>
        </pc:spChg>
        <pc:spChg chg="mod">
          <ac:chgData name="Jenny Chen" userId="3fd3e1b3-2829-4b83-a999-09ceb7240592" providerId="ADAL" clId="{F0C79528-577B-4D9B-B4E8-1A5FD3B7BC65}" dt="2020-07-28T20:11:45.697" v="20" actId="1076"/>
          <ac:spMkLst>
            <pc:docMk/>
            <pc:sldMk cId="3025963726" sldId="1761"/>
            <ac:spMk id="35" creationId="{7DD41B8B-5AF6-41E5-95E9-CD31AB53DAA5}"/>
          </ac:spMkLst>
        </pc:spChg>
        <pc:spChg chg="mod">
          <ac:chgData name="Jenny Chen" userId="3fd3e1b3-2829-4b83-a999-09ceb7240592" providerId="ADAL" clId="{F0C79528-577B-4D9B-B4E8-1A5FD3B7BC65}" dt="2020-07-28T20:11:45.697" v="20" actId="1076"/>
          <ac:spMkLst>
            <pc:docMk/>
            <pc:sldMk cId="3025963726" sldId="1761"/>
            <ac:spMk id="36" creationId="{08E88EBA-9F6F-49F0-8BE9-D9DBFDE8DC17}"/>
          </ac:spMkLst>
        </pc:spChg>
        <pc:spChg chg="mod">
          <ac:chgData name="Jenny Chen" userId="3fd3e1b3-2829-4b83-a999-09ceb7240592" providerId="ADAL" clId="{F0C79528-577B-4D9B-B4E8-1A5FD3B7BC65}" dt="2020-07-28T20:11:45.697" v="20" actId="1076"/>
          <ac:spMkLst>
            <pc:docMk/>
            <pc:sldMk cId="3025963726" sldId="1761"/>
            <ac:spMk id="37" creationId="{224492D7-B818-4F93-BBBD-2DE4DB516937}"/>
          </ac:spMkLst>
        </pc:spChg>
        <pc:spChg chg="mod">
          <ac:chgData name="Jenny Chen" userId="3fd3e1b3-2829-4b83-a999-09ceb7240592" providerId="ADAL" clId="{F0C79528-577B-4D9B-B4E8-1A5FD3B7BC65}" dt="2020-07-28T20:11:45.697" v="20" actId="1076"/>
          <ac:spMkLst>
            <pc:docMk/>
            <pc:sldMk cId="3025963726" sldId="1761"/>
            <ac:spMk id="38" creationId="{C175F124-E754-4EBB-95D8-AA7D0B785A48}"/>
          </ac:spMkLst>
        </pc:spChg>
        <pc:spChg chg="mod">
          <ac:chgData name="Jenny Chen" userId="3fd3e1b3-2829-4b83-a999-09ceb7240592" providerId="ADAL" clId="{F0C79528-577B-4D9B-B4E8-1A5FD3B7BC65}" dt="2020-07-28T20:11:45.697" v="20" actId="1076"/>
          <ac:spMkLst>
            <pc:docMk/>
            <pc:sldMk cId="3025963726" sldId="1761"/>
            <ac:spMk id="39" creationId="{4EB738F8-CE1C-4B4E-943C-F4044AC0BAB6}"/>
          </ac:spMkLst>
        </pc:spChg>
        <pc:spChg chg="mod">
          <ac:chgData name="Jenny Chen" userId="3fd3e1b3-2829-4b83-a999-09ceb7240592" providerId="ADAL" clId="{F0C79528-577B-4D9B-B4E8-1A5FD3B7BC65}" dt="2020-07-28T20:11:45.697" v="20" actId="1076"/>
          <ac:spMkLst>
            <pc:docMk/>
            <pc:sldMk cId="3025963726" sldId="1761"/>
            <ac:spMk id="40" creationId="{5445E61C-EA82-4505-91E6-D701628A9D83}"/>
          </ac:spMkLst>
        </pc:spChg>
        <pc:spChg chg="mod">
          <ac:chgData name="Jenny Chen" userId="3fd3e1b3-2829-4b83-a999-09ceb7240592" providerId="ADAL" clId="{F0C79528-577B-4D9B-B4E8-1A5FD3B7BC65}" dt="2020-07-28T20:11:45.697" v="20" actId="1076"/>
          <ac:spMkLst>
            <pc:docMk/>
            <pc:sldMk cId="3025963726" sldId="1761"/>
            <ac:spMk id="41" creationId="{F1586507-64EC-442E-AEB0-50C7F8F02010}"/>
          </ac:spMkLst>
        </pc:spChg>
        <pc:spChg chg="mod">
          <ac:chgData name="Jenny Chen" userId="3fd3e1b3-2829-4b83-a999-09ceb7240592" providerId="ADAL" clId="{F0C79528-577B-4D9B-B4E8-1A5FD3B7BC65}" dt="2020-07-28T20:11:45.697" v="20" actId="1076"/>
          <ac:spMkLst>
            <pc:docMk/>
            <pc:sldMk cId="3025963726" sldId="1761"/>
            <ac:spMk id="42" creationId="{A37CA403-29B4-4C29-A35D-187463962D3D}"/>
          </ac:spMkLst>
        </pc:spChg>
        <pc:spChg chg="mod">
          <ac:chgData name="Jenny Chen" userId="3fd3e1b3-2829-4b83-a999-09ceb7240592" providerId="ADAL" clId="{F0C79528-577B-4D9B-B4E8-1A5FD3B7BC65}" dt="2020-07-28T20:11:45.697" v="20" actId="1076"/>
          <ac:spMkLst>
            <pc:docMk/>
            <pc:sldMk cId="3025963726" sldId="1761"/>
            <ac:spMk id="43" creationId="{CFDA6E3A-A4DA-4C52-ABAE-C4B8A1AD1CA1}"/>
          </ac:spMkLst>
        </pc:spChg>
        <pc:spChg chg="mod">
          <ac:chgData name="Jenny Chen" userId="3fd3e1b3-2829-4b83-a999-09ceb7240592" providerId="ADAL" clId="{F0C79528-577B-4D9B-B4E8-1A5FD3B7BC65}" dt="2020-07-28T20:11:45.697" v="20" actId="1076"/>
          <ac:spMkLst>
            <pc:docMk/>
            <pc:sldMk cId="3025963726" sldId="1761"/>
            <ac:spMk id="44" creationId="{3D341F87-2BAF-4504-811B-AFF6826A42A5}"/>
          </ac:spMkLst>
        </pc:spChg>
        <pc:spChg chg="mod">
          <ac:chgData name="Jenny Chen" userId="3fd3e1b3-2829-4b83-a999-09ceb7240592" providerId="ADAL" clId="{F0C79528-577B-4D9B-B4E8-1A5FD3B7BC65}" dt="2020-07-28T20:11:45.697" v="20" actId="1076"/>
          <ac:spMkLst>
            <pc:docMk/>
            <pc:sldMk cId="3025963726" sldId="1761"/>
            <ac:spMk id="45" creationId="{882915F4-DF50-44A2-98C2-3B6D0E5B8BC2}"/>
          </ac:spMkLst>
        </pc:spChg>
        <pc:spChg chg="mod">
          <ac:chgData name="Jenny Chen" userId="3fd3e1b3-2829-4b83-a999-09ceb7240592" providerId="ADAL" clId="{F0C79528-577B-4D9B-B4E8-1A5FD3B7BC65}" dt="2020-07-28T20:11:45.697" v="20" actId="1076"/>
          <ac:spMkLst>
            <pc:docMk/>
            <pc:sldMk cId="3025963726" sldId="1761"/>
            <ac:spMk id="46" creationId="{2EE081F7-D871-4B97-904E-D2C0FE150DD4}"/>
          </ac:spMkLst>
        </pc:spChg>
        <pc:spChg chg="mod">
          <ac:chgData name="Jenny Chen" userId="3fd3e1b3-2829-4b83-a999-09ceb7240592" providerId="ADAL" clId="{F0C79528-577B-4D9B-B4E8-1A5FD3B7BC65}" dt="2020-07-28T20:11:45.697" v="20" actId="1076"/>
          <ac:spMkLst>
            <pc:docMk/>
            <pc:sldMk cId="3025963726" sldId="1761"/>
            <ac:spMk id="47" creationId="{1E547A1F-FE12-49D8-802E-B4A85D85DBA4}"/>
          </ac:spMkLst>
        </pc:spChg>
        <pc:spChg chg="mod">
          <ac:chgData name="Jenny Chen" userId="3fd3e1b3-2829-4b83-a999-09ceb7240592" providerId="ADAL" clId="{F0C79528-577B-4D9B-B4E8-1A5FD3B7BC65}" dt="2020-07-28T20:11:45.697" v="20" actId="1076"/>
          <ac:spMkLst>
            <pc:docMk/>
            <pc:sldMk cId="3025963726" sldId="1761"/>
            <ac:spMk id="48" creationId="{A67C2DCA-F70C-4C01-A252-668208011464}"/>
          </ac:spMkLst>
        </pc:spChg>
        <pc:spChg chg="mod">
          <ac:chgData name="Jenny Chen" userId="3fd3e1b3-2829-4b83-a999-09ceb7240592" providerId="ADAL" clId="{F0C79528-577B-4D9B-B4E8-1A5FD3B7BC65}" dt="2020-07-28T20:11:45.697" v="20" actId="1076"/>
          <ac:spMkLst>
            <pc:docMk/>
            <pc:sldMk cId="3025963726" sldId="1761"/>
            <ac:spMk id="49" creationId="{3DECAB2E-8291-49BD-AE85-0A0F36A20D28}"/>
          </ac:spMkLst>
        </pc:spChg>
        <pc:spChg chg="mod">
          <ac:chgData name="Jenny Chen" userId="3fd3e1b3-2829-4b83-a999-09ceb7240592" providerId="ADAL" clId="{F0C79528-577B-4D9B-B4E8-1A5FD3B7BC65}" dt="2020-07-28T20:11:45.697" v="20" actId="1076"/>
          <ac:spMkLst>
            <pc:docMk/>
            <pc:sldMk cId="3025963726" sldId="1761"/>
            <ac:spMk id="50" creationId="{C85FA086-8D46-4E34-869A-27BB59A078B0}"/>
          </ac:spMkLst>
        </pc:spChg>
        <pc:spChg chg="mod">
          <ac:chgData name="Jenny Chen" userId="3fd3e1b3-2829-4b83-a999-09ceb7240592" providerId="ADAL" clId="{F0C79528-577B-4D9B-B4E8-1A5FD3B7BC65}" dt="2020-07-28T20:11:45.697" v="20" actId="1076"/>
          <ac:spMkLst>
            <pc:docMk/>
            <pc:sldMk cId="3025963726" sldId="1761"/>
            <ac:spMk id="51" creationId="{00EE54CC-DABB-4A4F-9126-E6408C92EC80}"/>
          </ac:spMkLst>
        </pc:spChg>
        <pc:spChg chg="mod">
          <ac:chgData name="Jenny Chen" userId="3fd3e1b3-2829-4b83-a999-09ceb7240592" providerId="ADAL" clId="{F0C79528-577B-4D9B-B4E8-1A5FD3B7BC65}" dt="2020-07-28T20:11:45.697" v="20" actId="1076"/>
          <ac:spMkLst>
            <pc:docMk/>
            <pc:sldMk cId="3025963726" sldId="1761"/>
            <ac:spMk id="52" creationId="{4C788A71-F00A-4AA2-830A-6C286452769B}"/>
          </ac:spMkLst>
        </pc:spChg>
        <pc:spChg chg="mod">
          <ac:chgData name="Jenny Chen" userId="3fd3e1b3-2829-4b83-a999-09ceb7240592" providerId="ADAL" clId="{F0C79528-577B-4D9B-B4E8-1A5FD3B7BC65}" dt="2020-07-28T20:11:45.697" v="20" actId="1076"/>
          <ac:spMkLst>
            <pc:docMk/>
            <pc:sldMk cId="3025963726" sldId="1761"/>
            <ac:spMk id="53" creationId="{7F8713C8-A2D4-4098-937B-0223B7ABC464}"/>
          </ac:spMkLst>
        </pc:spChg>
        <pc:spChg chg="mod">
          <ac:chgData name="Jenny Chen" userId="3fd3e1b3-2829-4b83-a999-09ceb7240592" providerId="ADAL" clId="{F0C79528-577B-4D9B-B4E8-1A5FD3B7BC65}" dt="2020-07-28T20:11:45.697" v="20" actId="1076"/>
          <ac:spMkLst>
            <pc:docMk/>
            <pc:sldMk cId="3025963726" sldId="1761"/>
            <ac:spMk id="54" creationId="{6072ECAF-840D-4570-9777-FD52791403DD}"/>
          </ac:spMkLst>
        </pc:spChg>
        <pc:spChg chg="mod">
          <ac:chgData name="Jenny Chen" userId="3fd3e1b3-2829-4b83-a999-09ceb7240592" providerId="ADAL" clId="{F0C79528-577B-4D9B-B4E8-1A5FD3B7BC65}" dt="2020-07-28T20:11:45.697" v="20" actId="1076"/>
          <ac:spMkLst>
            <pc:docMk/>
            <pc:sldMk cId="3025963726" sldId="1761"/>
            <ac:spMk id="55" creationId="{3E8FB149-9E58-404C-9870-908A872380EE}"/>
          </ac:spMkLst>
        </pc:spChg>
        <pc:spChg chg="mod">
          <ac:chgData name="Jenny Chen" userId="3fd3e1b3-2829-4b83-a999-09ceb7240592" providerId="ADAL" clId="{F0C79528-577B-4D9B-B4E8-1A5FD3B7BC65}" dt="2020-07-28T20:11:45.697" v="20" actId="1076"/>
          <ac:spMkLst>
            <pc:docMk/>
            <pc:sldMk cId="3025963726" sldId="1761"/>
            <ac:spMk id="56" creationId="{26B58172-9E7B-4CEC-B55F-46BF3DFF6650}"/>
          </ac:spMkLst>
        </pc:spChg>
        <pc:spChg chg="mod">
          <ac:chgData name="Jenny Chen" userId="3fd3e1b3-2829-4b83-a999-09ceb7240592" providerId="ADAL" clId="{F0C79528-577B-4D9B-B4E8-1A5FD3B7BC65}" dt="2020-07-28T20:11:45.697" v="20" actId="1076"/>
          <ac:spMkLst>
            <pc:docMk/>
            <pc:sldMk cId="3025963726" sldId="1761"/>
            <ac:spMk id="57" creationId="{23591ECC-D25A-43CE-AC66-9632C44EAE20}"/>
          </ac:spMkLst>
        </pc:spChg>
        <pc:spChg chg="mod">
          <ac:chgData name="Jenny Chen" userId="3fd3e1b3-2829-4b83-a999-09ceb7240592" providerId="ADAL" clId="{F0C79528-577B-4D9B-B4E8-1A5FD3B7BC65}" dt="2020-07-28T20:11:45.697" v="20" actId="1076"/>
          <ac:spMkLst>
            <pc:docMk/>
            <pc:sldMk cId="3025963726" sldId="1761"/>
            <ac:spMk id="58" creationId="{5ECA0C2F-1318-49E1-8E36-292885207232}"/>
          </ac:spMkLst>
        </pc:spChg>
        <pc:spChg chg="mod">
          <ac:chgData name="Jenny Chen" userId="3fd3e1b3-2829-4b83-a999-09ceb7240592" providerId="ADAL" clId="{F0C79528-577B-4D9B-B4E8-1A5FD3B7BC65}" dt="2020-07-28T20:11:45.697" v="20" actId="1076"/>
          <ac:spMkLst>
            <pc:docMk/>
            <pc:sldMk cId="3025963726" sldId="1761"/>
            <ac:spMk id="59" creationId="{8D8D7554-9D6C-498A-B884-D5CF877FF7FB}"/>
          </ac:spMkLst>
        </pc:spChg>
        <pc:spChg chg="mod">
          <ac:chgData name="Jenny Chen" userId="3fd3e1b3-2829-4b83-a999-09ceb7240592" providerId="ADAL" clId="{F0C79528-577B-4D9B-B4E8-1A5FD3B7BC65}" dt="2020-07-28T20:11:45.697" v="20" actId="1076"/>
          <ac:spMkLst>
            <pc:docMk/>
            <pc:sldMk cId="3025963726" sldId="1761"/>
            <ac:spMk id="60" creationId="{A86D59A1-55EF-4878-B621-4484F7C1996B}"/>
          </ac:spMkLst>
        </pc:spChg>
        <pc:spChg chg="mod">
          <ac:chgData name="Jenny Chen" userId="3fd3e1b3-2829-4b83-a999-09ceb7240592" providerId="ADAL" clId="{F0C79528-577B-4D9B-B4E8-1A5FD3B7BC65}" dt="2020-07-28T20:11:45.697" v="20" actId="1076"/>
          <ac:spMkLst>
            <pc:docMk/>
            <pc:sldMk cId="3025963726" sldId="1761"/>
            <ac:spMk id="61" creationId="{8B057F89-BAB2-462D-A4F9-1466A6BA00C6}"/>
          </ac:spMkLst>
        </pc:spChg>
        <pc:spChg chg="mod">
          <ac:chgData name="Jenny Chen" userId="3fd3e1b3-2829-4b83-a999-09ceb7240592" providerId="ADAL" clId="{F0C79528-577B-4D9B-B4E8-1A5FD3B7BC65}" dt="2020-07-28T20:11:45.697" v="20" actId="1076"/>
          <ac:spMkLst>
            <pc:docMk/>
            <pc:sldMk cId="3025963726" sldId="1761"/>
            <ac:spMk id="62" creationId="{650EDBDD-FF86-4524-B527-FCAA876B7A1B}"/>
          </ac:spMkLst>
        </pc:spChg>
        <pc:spChg chg="mod">
          <ac:chgData name="Jenny Chen" userId="3fd3e1b3-2829-4b83-a999-09ceb7240592" providerId="ADAL" clId="{F0C79528-577B-4D9B-B4E8-1A5FD3B7BC65}" dt="2020-07-28T20:11:45.697" v="20" actId="1076"/>
          <ac:spMkLst>
            <pc:docMk/>
            <pc:sldMk cId="3025963726" sldId="1761"/>
            <ac:spMk id="63" creationId="{EA88D02E-1AC4-4D63-BBA1-19024F9B01B8}"/>
          </ac:spMkLst>
        </pc:spChg>
        <pc:spChg chg="mod">
          <ac:chgData name="Jenny Chen" userId="3fd3e1b3-2829-4b83-a999-09ceb7240592" providerId="ADAL" clId="{F0C79528-577B-4D9B-B4E8-1A5FD3B7BC65}" dt="2020-07-28T20:11:45.697" v="20" actId="1076"/>
          <ac:spMkLst>
            <pc:docMk/>
            <pc:sldMk cId="3025963726" sldId="1761"/>
            <ac:spMk id="64" creationId="{4E4C67B0-03CA-4677-8AB3-26E282160002}"/>
          </ac:spMkLst>
        </pc:spChg>
        <pc:spChg chg="mod">
          <ac:chgData name="Jenny Chen" userId="3fd3e1b3-2829-4b83-a999-09ceb7240592" providerId="ADAL" clId="{F0C79528-577B-4D9B-B4E8-1A5FD3B7BC65}" dt="2020-07-28T20:11:45.697" v="20" actId="1076"/>
          <ac:spMkLst>
            <pc:docMk/>
            <pc:sldMk cId="3025963726" sldId="1761"/>
            <ac:spMk id="65" creationId="{351D89B3-1F8E-482C-A5DB-D5E060B042C1}"/>
          </ac:spMkLst>
        </pc:spChg>
        <pc:spChg chg="mod">
          <ac:chgData name="Jenny Chen" userId="3fd3e1b3-2829-4b83-a999-09ceb7240592" providerId="ADAL" clId="{F0C79528-577B-4D9B-B4E8-1A5FD3B7BC65}" dt="2020-07-28T20:11:45.697" v="20" actId="1076"/>
          <ac:spMkLst>
            <pc:docMk/>
            <pc:sldMk cId="3025963726" sldId="1761"/>
            <ac:spMk id="66" creationId="{15DD219D-3EDF-4CB5-9225-4669DE0FC1A7}"/>
          </ac:spMkLst>
        </pc:spChg>
        <pc:spChg chg="mod">
          <ac:chgData name="Jenny Chen" userId="3fd3e1b3-2829-4b83-a999-09ceb7240592" providerId="ADAL" clId="{F0C79528-577B-4D9B-B4E8-1A5FD3B7BC65}" dt="2020-07-28T20:11:45.697" v="20" actId="1076"/>
          <ac:spMkLst>
            <pc:docMk/>
            <pc:sldMk cId="3025963726" sldId="1761"/>
            <ac:spMk id="67" creationId="{111A09FD-01A2-416C-B80C-1F6E38DB2803}"/>
          </ac:spMkLst>
        </pc:spChg>
        <pc:spChg chg="mod">
          <ac:chgData name="Jenny Chen" userId="3fd3e1b3-2829-4b83-a999-09ceb7240592" providerId="ADAL" clId="{F0C79528-577B-4D9B-B4E8-1A5FD3B7BC65}" dt="2020-07-28T20:11:45.697" v="20" actId="1076"/>
          <ac:spMkLst>
            <pc:docMk/>
            <pc:sldMk cId="3025963726" sldId="1761"/>
            <ac:spMk id="68" creationId="{A3D1E758-8678-4EAA-91C1-E7737AC65F03}"/>
          </ac:spMkLst>
        </pc:spChg>
        <pc:spChg chg="mod">
          <ac:chgData name="Jenny Chen" userId="3fd3e1b3-2829-4b83-a999-09ceb7240592" providerId="ADAL" clId="{F0C79528-577B-4D9B-B4E8-1A5FD3B7BC65}" dt="2020-07-28T20:11:45.697" v="20" actId="1076"/>
          <ac:spMkLst>
            <pc:docMk/>
            <pc:sldMk cId="3025963726" sldId="1761"/>
            <ac:spMk id="69" creationId="{79152BE3-3E08-4079-9D60-9CAD4BE89EB9}"/>
          </ac:spMkLst>
        </pc:spChg>
        <pc:spChg chg="mod">
          <ac:chgData name="Jenny Chen" userId="3fd3e1b3-2829-4b83-a999-09ceb7240592" providerId="ADAL" clId="{F0C79528-577B-4D9B-B4E8-1A5FD3B7BC65}" dt="2020-07-28T20:11:45.697" v="20" actId="1076"/>
          <ac:spMkLst>
            <pc:docMk/>
            <pc:sldMk cId="3025963726" sldId="1761"/>
            <ac:spMk id="70" creationId="{D985D602-C817-41FB-9ECA-A63D73400BAB}"/>
          </ac:spMkLst>
        </pc:spChg>
        <pc:spChg chg="mod">
          <ac:chgData name="Jenny Chen" userId="3fd3e1b3-2829-4b83-a999-09ceb7240592" providerId="ADAL" clId="{F0C79528-577B-4D9B-B4E8-1A5FD3B7BC65}" dt="2020-07-28T20:11:45.697" v="20" actId="1076"/>
          <ac:spMkLst>
            <pc:docMk/>
            <pc:sldMk cId="3025963726" sldId="1761"/>
            <ac:spMk id="71" creationId="{C904FC65-EA9A-4AFC-B801-1B5A5D5769A0}"/>
          </ac:spMkLst>
        </pc:spChg>
        <pc:spChg chg="mod">
          <ac:chgData name="Jenny Chen" userId="3fd3e1b3-2829-4b83-a999-09ceb7240592" providerId="ADAL" clId="{F0C79528-577B-4D9B-B4E8-1A5FD3B7BC65}" dt="2020-07-28T20:11:45.697" v="20" actId="1076"/>
          <ac:spMkLst>
            <pc:docMk/>
            <pc:sldMk cId="3025963726" sldId="1761"/>
            <ac:spMk id="72" creationId="{E00903AC-C365-4028-95F4-2BBAA5A5F033}"/>
          </ac:spMkLst>
        </pc:spChg>
        <pc:grpChg chg="mod">
          <ac:chgData name="Jenny Chen" userId="3fd3e1b3-2829-4b83-a999-09ceb7240592" providerId="ADAL" clId="{F0C79528-577B-4D9B-B4E8-1A5FD3B7BC65}" dt="2020-07-28T20:11:45.697" v="20" actId="1076"/>
          <ac:grpSpMkLst>
            <pc:docMk/>
            <pc:sldMk cId="3025963726" sldId="1761"/>
            <ac:grpSpMk id="2" creationId="{C291DBBA-EC65-4448-9176-CFAFB8C9032C}"/>
          </ac:grpSpMkLst>
        </pc:grpChg>
      </pc:sldChg>
      <pc:sldChg chg="modSp mod">
        <pc:chgData name="Jenny Chen" userId="3fd3e1b3-2829-4b83-a999-09ceb7240592" providerId="ADAL" clId="{F0C79528-577B-4D9B-B4E8-1A5FD3B7BC65}" dt="2020-07-28T20:14:47.734" v="31" actId="113"/>
        <pc:sldMkLst>
          <pc:docMk/>
          <pc:sldMk cId="832430074" sldId="1762"/>
        </pc:sldMkLst>
        <pc:spChg chg="mod">
          <ac:chgData name="Jenny Chen" userId="3fd3e1b3-2829-4b83-a999-09ceb7240592" providerId="ADAL" clId="{F0C79528-577B-4D9B-B4E8-1A5FD3B7BC65}" dt="2020-07-28T20:14:47.734" v="31" actId="113"/>
          <ac:spMkLst>
            <pc:docMk/>
            <pc:sldMk cId="832430074" sldId="1762"/>
            <ac:spMk id="6" creationId="{00000000-0000-0000-0000-000000000000}"/>
          </ac:spMkLst>
        </pc:spChg>
      </pc:sldChg>
      <pc:sldChg chg="modSp mod">
        <pc:chgData name="Jenny Chen" userId="3fd3e1b3-2829-4b83-a999-09ceb7240592" providerId="ADAL" clId="{F0C79528-577B-4D9B-B4E8-1A5FD3B7BC65}" dt="2020-07-28T20:15:04.814" v="32" actId="122"/>
        <pc:sldMkLst>
          <pc:docMk/>
          <pc:sldMk cId="209682236" sldId="1763"/>
        </pc:sldMkLst>
        <pc:graphicFrameChg chg="modGraphic">
          <ac:chgData name="Jenny Chen" userId="3fd3e1b3-2829-4b83-a999-09ceb7240592" providerId="ADAL" clId="{F0C79528-577B-4D9B-B4E8-1A5FD3B7BC65}" dt="2020-07-28T20:15:04.814" v="32" actId="122"/>
          <ac:graphicFrameMkLst>
            <pc:docMk/>
            <pc:sldMk cId="209682236" sldId="1763"/>
            <ac:graphicFrameMk id="4" creationId="{2793AE17-3F20-4063-B08F-0F714676A40A}"/>
          </ac:graphicFrameMkLst>
        </pc:graphicFrameChg>
      </pc:sldChg>
      <pc:sldChg chg="modSp mod">
        <pc:chgData name="Jenny Chen" userId="3fd3e1b3-2829-4b83-a999-09ceb7240592" providerId="ADAL" clId="{F0C79528-577B-4D9B-B4E8-1A5FD3B7BC65}" dt="2020-07-28T20:15:31.892" v="33" actId="255"/>
        <pc:sldMkLst>
          <pc:docMk/>
          <pc:sldMk cId="768899451" sldId="1764"/>
        </pc:sldMkLst>
        <pc:spChg chg="mod">
          <ac:chgData name="Jenny Chen" userId="3fd3e1b3-2829-4b83-a999-09ceb7240592" providerId="ADAL" clId="{F0C79528-577B-4D9B-B4E8-1A5FD3B7BC65}" dt="2020-07-28T20:15:31.892" v="33" actId="255"/>
          <ac:spMkLst>
            <pc:docMk/>
            <pc:sldMk cId="768899451" sldId="1764"/>
            <ac:spMk id="6" creationId="{00000000-0000-0000-0000-000000000000}"/>
          </ac:spMkLst>
        </pc:spChg>
      </pc:sldChg>
      <pc:sldChg chg="modSp mod">
        <pc:chgData name="Jenny Chen" userId="3fd3e1b3-2829-4b83-a999-09ceb7240592" providerId="ADAL" clId="{F0C79528-577B-4D9B-B4E8-1A5FD3B7BC65}" dt="2020-07-28T20:22:07.651" v="68" actId="122"/>
        <pc:sldMkLst>
          <pc:docMk/>
          <pc:sldMk cId="1148335148" sldId="1765"/>
        </pc:sldMkLst>
        <pc:graphicFrameChg chg="modGraphic">
          <ac:chgData name="Jenny Chen" userId="3fd3e1b3-2829-4b83-a999-09ceb7240592" providerId="ADAL" clId="{F0C79528-577B-4D9B-B4E8-1A5FD3B7BC65}" dt="2020-07-28T20:22:07.651" v="68" actId="122"/>
          <ac:graphicFrameMkLst>
            <pc:docMk/>
            <pc:sldMk cId="1148335148" sldId="1765"/>
            <ac:graphicFrameMk id="4" creationId="{B8279F12-3554-461C-8D0C-3870304BDECE}"/>
          </ac:graphicFrameMkLst>
        </pc:graphicFrameChg>
      </pc:sldChg>
      <pc:sldChg chg="addSp delSp modSp mod">
        <pc:chgData name="Jenny Chen" userId="3fd3e1b3-2829-4b83-a999-09ceb7240592" providerId="ADAL" clId="{F0C79528-577B-4D9B-B4E8-1A5FD3B7BC65}" dt="2020-07-28T20:30:30.490" v="150" actId="962"/>
        <pc:sldMkLst>
          <pc:docMk/>
          <pc:sldMk cId="2283053486" sldId="1766"/>
        </pc:sldMkLst>
        <pc:spChg chg="add del mod">
          <ac:chgData name="Jenny Chen" userId="3fd3e1b3-2829-4b83-a999-09ceb7240592" providerId="ADAL" clId="{F0C79528-577B-4D9B-B4E8-1A5FD3B7BC65}" dt="2020-07-28T20:29:42.010" v="145" actId="14100"/>
          <ac:spMkLst>
            <pc:docMk/>
            <pc:sldMk cId="2283053486" sldId="1766"/>
            <ac:spMk id="5" creationId="{5D9F086E-623A-48C4-A8B1-2051D256C5F7}"/>
          </ac:spMkLst>
        </pc:spChg>
        <pc:spChg chg="mod">
          <ac:chgData name="Jenny Chen" userId="3fd3e1b3-2829-4b83-a999-09ceb7240592" providerId="ADAL" clId="{F0C79528-577B-4D9B-B4E8-1A5FD3B7BC65}" dt="2020-07-28T20:29:11.186" v="137" actId="120"/>
          <ac:spMkLst>
            <pc:docMk/>
            <pc:sldMk cId="2283053486" sldId="1766"/>
            <ac:spMk id="7" creationId="{896B3501-E586-4B62-9141-B5B7AE286305}"/>
          </ac:spMkLst>
        </pc:spChg>
        <pc:spChg chg="add mod">
          <ac:chgData name="Jenny Chen" userId="3fd3e1b3-2829-4b83-a999-09ceb7240592" providerId="ADAL" clId="{F0C79528-577B-4D9B-B4E8-1A5FD3B7BC65}" dt="2020-07-28T20:29:06.354" v="135" actId="1076"/>
          <ac:spMkLst>
            <pc:docMk/>
            <pc:sldMk cId="2283053486" sldId="1766"/>
            <ac:spMk id="10" creationId="{AD760228-DDA5-40B2-B4FE-64CD1930F459}"/>
          </ac:spMkLst>
        </pc:spChg>
        <pc:spChg chg="mod">
          <ac:chgData name="Jenny Chen" userId="3fd3e1b3-2829-4b83-a999-09ceb7240592" providerId="ADAL" clId="{F0C79528-577B-4D9B-B4E8-1A5FD3B7BC65}" dt="2020-07-28T20:28:38.107" v="127" actId="6549"/>
          <ac:spMkLst>
            <pc:docMk/>
            <pc:sldMk cId="2283053486" sldId="1766"/>
            <ac:spMk id="17" creationId="{00000000-0000-0000-0000-000000000000}"/>
          </ac:spMkLst>
        </pc:spChg>
        <pc:picChg chg="add del mod">
          <ac:chgData name="Jenny Chen" userId="3fd3e1b3-2829-4b83-a999-09ceb7240592" providerId="ADAL" clId="{F0C79528-577B-4D9B-B4E8-1A5FD3B7BC65}" dt="2020-07-28T20:25:14.795" v="84" actId="22"/>
          <ac:picMkLst>
            <pc:docMk/>
            <pc:sldMk cId="2283053486" sldId="1766"/>
            <ac:picMk id="2" creationId="{ACC6B214-8724-4183-AF87-136AB0BC8D3B}"/>
          </ac:picMkLst>
        </pc:picChg>
        <pc:picChg chg="add mod">
          <ac:chgData name="Jenny Chen" userId="3fd3e1b3-2829-4b83-a999-09ceb7240592" providerId="ADAL" clId="{F0C79528-577B-4D9B-B4E8-1A5FD3B7BC65}" dt="2020-07-28T20:30:30.490" v="150" actId="962"/>
          <ac:picMkLst>
            <pc:docMk/>
            <pc:sldMk cId="2283053486" sldId="1766"/>
            <ac:picMk id="3" creationId="{2EDACB6F-6774-4A86-8C6F-13729FD49FC3}"/>
          </ac:picMkLst>
        </pc:picChg>
        <pc:picChg chg="mod">
          <ac:chgData name="Jenny Chen" userId="3fd3e1b3-2829-4b83-a999-09ceb7240592" providerId="ADAL" clId="{F0C79528-577B-4D9B-B4E8-1A5FD3B7BC65}" dt="2020-07-28T20:30:16.705" v="148" actId="962"/>
          <ac:picMkLst>
            <pc:docMk/>
            <pc:sldMk cId="2283053486" sldId="1766"/>
            <ac:picMk id="8" creationId="{4C8C839A-7744-4F51-B61E-409335C782F8}"/>
          </ac:picMkLst>
        </pc:picChg>
      </pc:sldChg>
      <pc:sldChg chg="modSp mod">
        <pc:chgData name="Jenny Chen" userId="3fd3e1b3-2829-4b83-a999-09ceb7240592" providerId="ADAL" clId="{F0C79528-577B-4D9B-B4E8-1A5FD3B7BC65}" dt="2020-07-28T20:31:01.816" v="161" actId="20577"/>
        <pc:sldMkLst>
          <pc:docMk/>
          <pc:sldMk cId="1851924580" sldId="1767"/>
        </pc:sldMkLst>
        <pc:spChg chg="mod">
          <ac:chgData name="Jenny Chen" userId="3fd3e1b3-2829-4b83-a999-09ceb7240592" providerId="ADAL" clId="{F0C79528-577B-4D9B-B4E8-1A5FD3B7BC65}" dt="2020-07-28T20:31:01.816" v="161" actId="20577"/>
          <ac:spMkLst>
            <pc:docMk/>
            <pc:sldMk cId="1851924580" sldId="1767"/>
            <ac:spMk id="6" creationId="{00000000-0000-0000-0000-000000000000}"/>
          </ac:spMkLst>
        </pc:spChg>
        <pc:picChg chg="mod">
          <ac:chgData name="Jenny Chen" userId="3fd3e1b3-2829-4b83-a999-09ceb7240592" providerId="ADAL" clId="{F0C79528-577B-4D9B-B4E8-1A5FD3B7BC65}" dt="2020-07-28T20:30:42.754" v="152" actId="962"/>
          <ac:picMkLst>
            <pc:docMk/>
            <pc:sldMk cId="1851924580" sldId="1767"/>
            <ac:picMk id="3" creationId="{0D044F3C-9812-40F8-8475-1942281A8E11}"/>
          </ac:picMkLst>
        </pc:picChg>
      </pc:sldChg>
      <pc:sldChg chg="modSp mod">
        <pc:chgData name="Jenny Chen" userId="3fd3e1b3-2829-4b83-a999-09ceb7240592" providerId="ADAL" clId="{F0C79528-577B-4D9B-B4E8-1A5FD3B7BC65}" dt="2020-07-28T20:34:40.038" v="167" actId="6549"/>
        <pc:sldMkLst>
          <pc:docMk/>
          <pc:sldMk cId="1292397897" sldId="1768"/>
        </pc:sldMkLst>
        <pc:spChg chg="mod">
          <ac:chgData name="Jenny Chen" userId="3fd3e1b3-2829-4b83-a999-09ceb7240592" providerId="ADAL" clId="{F0C79528-577B-4D9B-B4E8-1A5FD3B7BC65}" dt="2020-07-28T20:34:40.038" v="167" actId="6549"/>
          <ac:spMkLst>
            <pc:docMk/>
            <pc:sldMk cId="1292397897" sldId="1768"/>
            <ac:spMk id="17" creationId="{00000000-0000-0000-0000-000000000000}"/>
          </ac:spMkLst>
        </pc:spChg>
      </pc:sldChg>
      <pc:sldChg chg="addSp delSp modSp mod">
        <pc:chgData name="Jenny Chen" userId="3fd3e1b3-2829-4b83-a999-09ceb7240592" providerId="ADAL" clId="{F0C79528-577B-4D9B-B4E8-1A5FD3B7BC65}" dt="2020-07-28T20:41:18.529" v="213" actId="1076"/>
        <pc:sldMkLst>
          <pc:docMk/>
          <pc:sldMk cId="3546453789" sldId="1769"/>
        </pc:sldMkLst>
        <pc:spChg chg="add mod">
          <ac:chgData name="Jenny Chen" userId="3fd3e1b3-2829-4b83-a999-09ceb7240592" providerId="ADAL" clId="{F0C79528-577B-4D9B-B4E8-1A5FD3B7BC65}" dt="2020-07-28T20:41:08.841" v="209" actId="948"/>
          <ac:spMkLst>
            <pc:docMk/>
            <pc:sldMk cId="3546453789" sldId="1769"/>
            <ac:spMk id="2" creationId="{8463E74D-57C7-43DF-ABB4-4A29EC6A97CA}"/>
          </ac:spMkLst>
        </pc:spChg>
        <pc:spChg chg="del mod">
          <ac:chgData name="Jenny Chen" userId="3fd3e1b3-2829-4b83-a999-09ceb7240592" providerId="ADAL" clId="{F0C79528-577B-4D9B-B4E8-1A5FD3B7BC65}" dt="2020-07-28T20:41:09.328" v="211"/>
          <ac:spMkLst>
            <pc:docMk/>
            <pc:sldMk cId="3546453789" sldId="1769"/>
            <ac:spMk id="6" creationId="{D311E307-C1DE-4B1A-89FA-6379B5845486}"/>
          </ac:spMkLst>
        </pc:spChg>
        <pc:spChg chg="del">
          <ac:chgData name="Jenny Chen" userId="3fd3e1b3-2829-4b83-a999-09ceb7240592" providerId="ADAL" clId="{F0C79528-577B-4D9B-B4E8-1A5FD3B7BC65}" dt="2020-07-28T20:38:10.787" v="184" actId="478"/>
          <ac:spMkLst>
            <pc:docMk/>
            <pc:sldMk cId="3546453789" sldId="1769"/>
            <ac:spMk id="7" creationId="{899783FE-E254-4EB9-9F58-1688C579EAA8}"/>
          </ac:spMkLst>
        </pc:spChg>
        <pc:spChg chg="mod">
          <ac:chgData name="Jenny Chen" userId="3fd3e1b3-2829-4b83-a999-09ceb7240592" providerId="ADAL" clId="{F0C79528-577B-4D9B-B4E8-1A5FD3B7BC65}" dt="2020-07-28T20:37:36.196" v="178" actId="20577"/>
          <ac:spMkLst>
            <pc:docMk/>
            <pc:sldMk cId="3546453789" sldId="1769"/>
            <ac:spMk id="17" creationId="{00000000-0000-0000-0000-000000000000}"/>
          </ac:spMkLst>
        </pc:spChg>
        <pc:picChg chg="mod">
          <ac:chgData name="Jenny Chen" userId="3fd3e1b3-2829-4b83-a999-09ceb7240592" providerId="ADAL" clId="{F0C79528-577B-4D9B-B4E8-1A5FD3B7BC65}" dt="2020-07-28T20:41:18.529" v="213" actId="1076"/>
          <ac:picMkLst>
            <pc:docMk/>
            <pc:sldMk cId="3546453789" sldId="1769"/>
            <ac:picMk id="8" creationId="{1EA6C66C-5216-421E-B3C8-01DEE5A5B5EF}"/>
          </ac:picMkLst>
        </pc:picChg>
      </pc:sldChg>
      <pc:sldChg chg="addSp delSp modSp mod">
        <pc:chgData name="Jenny Chen" userId="3fd3e1b3-2829-4b83-a999-09ceb7240592" providerId="ADAL" clId="{F0C79528-577B-4D9B-B4E8-1A5FD3B7BC65}" dt="2020-07-28T20:51:28.033" v="323" actId="1076"/>
        <pc:sldMkLst>
          <pc:docMk/>
          <pc:sldMk cId="4139939195" sldId="1770"/>
        </pc:sldMkLst>
        <pc:spChg chg="add mod">
          <ac:chgData name="Jenny Chen" userId="3fd3e1b3-2829-4b83-a999-09ceb7240592" providerId="ADAL" clId="{F0C79528-577B-4D9B-B4E8-1A5FD3B7BC65}" dt="2020-07-28T20:51:28.033" v="323" actId="1076"/>
          <ac:spMkLst>
            <pc:docMk/>
            <pc:sldMk cId="4139939195" sldId="1770"/>
            <ac:spMk id="4" creationId="{2CAD03B0-B915-4E79-BA35-3130F38991EC}"/>
          </ac:spMkLst>
        </pc:spChg>
        <pc:spChg chg="del mod">
          <ac:chgData name="Jenny Chen" userId="3fd3e1b3-2829-4b83-a999-09ceb7240592" providerId="ADAL" clId="{F0C79528-577B-4D9B-B4E8-1A5FD3B7BC65}" dt="2020-07-28T20:48:20.179" v="283" actId="478"/>
          <ac:spMkLst>
            <pc:docMk/>
            <pc:sldMk cId="4139939195" sldId="1770"/>
            <ac:spMk id="6" creationId="{35F6A342-528C-4701-954F-B2B76646E163}"/>
          </ac:spMkLst>
        </pc:spChg>
        <pc:spChg chg="mod">
          <ac:chgData name="Jenny Chen" userId="3fd3e1b3-2829-4b83-a999-09ceb7240592" providerId="ADAL" clId="{F0C79528-577B-4D9B-B4E8-1A5FD3B7BC65}" dt="2020-07-28T20:51:19.362" v="322" actId="20577"/>
          <ac:spMkLst>
            <pc:docMk/>
            <pc:sldMk cId="4139939195" sldId="1770"/>
            <ac:spMk id="8" creationId="{1157BECF-6E04-4E20-87FD-FED4DD8F3535}"/>
          </ac:spMkLst>
        </pc:spChg>
        <pc:spChg chg="del mod">
          <ac:chgData name="Jenny Chen" userId="3fd3e1b3-2829-4b83-a999-09ceb7240592" providerId="ADAL" clId="{F0C79528-577B-4D9B-B4E8-1A5FD3B7BC65}" dt="2020-07-28T20:48:20.187" v="285"/>
          <ac:spMkLst>
            <pc:docMk/>
            <pc:sldMk cId="4139939195" sldId="1770"/>
            <ac:spMk id="10" creationId="{8D75C6A2-BB42-4A03-8D30-F229080E6764}"/>
          </ac:spMkLst>
        </pc:spChg>
        <pc:picChg chg="add del mod">
          <ac:chgData name="Jenny Chen" userId="3fd3e1b3-2829-4b83-a999-09ceb7240592" providerId="ADAL" clId="{F0C79528-577B-4D9B-B4E8-1A5FD3B7BC65}" dt="2020-07-28T20:46:20.379" v="256" actId="478"/>
          <ac:picMkLst>
            <pc:docMk/>
            <pc:sldMk cId="4139939195" sldId="1770"/>
            <ac:picMk id="3" creationId="{D93AC236-7F6A-4292-9D13-09F7D79FDF2F}"/>
          </ac:picMkLst>
        </pc:picChg>
        <pc:picChg chg="mod modCrop">
          <ac:chgData name="Jenny Chen" userId="3fd3e1b3-2829-4b83-a999-09ceb7240592" providerId="ADAL" clId="{F0C79528-577B-4D9B-B4E8-1A5FD3B7BC65}" dt="2020-07-28T20:49:47.245" v="307" actId="1076"/>
          <ac:picMkLst>
            <pc:docMk/>
            <pc:sldMk cId="4139939195" sldId="1770"/>
            <ac:picMk id="11" creationId="{A3ED3671-5842-4F60-A025-F8827B27CEAB}"/>
          </ac:picMkLst>
        </pc:picChg>
      </pc:sldChg>
      <pc:sldChg chg="modSp mod">
        <pc:chgData name="Jenny Chen" userId="3fd3e1b3-2829-4b83-a999-09ceb7240592" providerId="ADAL" clId="{F0C79528-577B-4D9B-B4E8-1A5FD3B7BC65}" dt="2020-07-28T20:18:05.873" v="59" actId="1076"/>
        <pc:sldMkLst>
          <pc:docMk/>
          <pc:sldMk cId="51423909" sldId="1772"/>
        </pc:sldMkLst>
        <pc:spChg chg="mod ord">
          <ac:chgData name="Jenny Chen" userId="3fd3e1b3-2829-4b83-a999-09ceb7240592" providerId="ADAL" clId="{F0C79528-577B-4D9B-B4E8-1A5FD3B7BC65}" dt="2020-07-28T20:18:05.873" v="59" actId="1076"/>
          <ac:spMkLst>
            <pc:docMk/>
            <pc:sldMk cId="51423909" sldId="1772"/>
            <ac:spMk id="6" creationId="{00000000-0000-0000-0000-000000000000}"/>
          </ac:spMkLst>
        </pc:spChg>
        <pc:picChg chg="mod">
          <ac:chgData name="Jenny Chen" userId="3fd3e1b3-2829-4b83-a999-09ceb7240592" providerId="ADAL" clId="{F0C79528-577B-4D9B-B4E8-1A5FD3B7BC65}" dt="2020-07-28T20:17:42.377" v="55" actId="1076"/>
          <ac:picMkLst>
            <pc:docMk/>
            <pc:sldMk cId="51423909" sldId="1772"/>
            <ac:picMk id="3" creationId="{7D2C0B22-0CF8-4C96-BEBB-ABB33B1FC7C8}"/>
          </ac:picMkLst>
        </pc:picChg>
      </pc:sldChg>
      <pc:sldChg chg="modSp mod">
        <pc:chgData name="Jenny Chen" userId="3fd3e1b3-2829-4b83-a999-09ceb7240592" providerId="ADAL" clId="{F0C79528-577B-4D9B-B4E8-1A5FD3B7BC65}" dt="2020-07-28T20:19:04.487" v="62" actId="20577"/>
        <pc:sldMkLst>
          <pc:docMk/>
          <pc:sldMk cId="2311520412" sldId="1773"/>
        </pc:sldMkLst>
        <pc:spChg chg="mod">
          <ac:chgData name="Jenny Chen" userId="3fd3e1b3-2829-4b83-a999-09ceb7240592" providerId="ADAL" clId="{F0C79528-577B-4D9B-B4E8-1A5FD3B7BC65}" dt="2020-07-28T20:19:04.487" v="62" actId="20577"/>
          <ac:spMkLst>
            <pc:docMk/>
            <pc:sldMk cId="2311520412" sldId="1773"/>
            <ac:spMk id="6" creationId="{00000000-0000-0000-0000-000000000000}"/>
          </ac:spMkLst>
        </pc:spChg>
      </pc:sldChg>
      <pc:sldChg chg="modSp mod">
        <pc:chgData name="Jenny Chen" userId="3fd3e1b3-2829-4b83-a999-09ceb7240592" providerId="ADAL" clId="{F0C79528-577B-4D9B-B4E8-1A5FD3B7BC65}" dt="2020-07-28T20:20:41.596" v="67" actId="108"/>
        <pc:sldMkLst>
          <pc:docMk/>
          <pc:sldMk cId="3969731597" sldId="1774"/>
        </pc:sldMkLst>
        <pc:spChg chg="mod">
          <ac:chgData name="Jenny Chen" userId="3fd3e1b3-2829-4b83-a999-09ceb7240592" providerId="ADAL" clId="{F0C79528-577B-4D9B-B4E8-1A5FD3B7BC65}" dt="2020-07-28T20:19:47.121" v="64" actId="20577"/>
          <ac:spMkLst>
            <pc:docMk/>
            <pc:sldMk cId="3969731597" sldId="1774"/>
            <ac:spMk id="7" creationId="{BDF64A99-271C-4CE9-AD94-0A573A7679B9}"/>
          </ac:spMkLst>
        </pc:spChg>
        <pc:spChg chg="mod">
          <ac:chgData name="Jenny Chen" userId="3fd3e1b3-2829-4b83-a999-09ceb7240592" providerId="ADAL" clId="{F0C79528-577B-4D9B-B4E8-1A5FD3B7BC65}" dt="2020-07-28T20:20:41.596" v="67" actId="108"/>
          <ac:spMkLst>
            <pc:docMk/>
            <pc:sldMk cId="3969731597" sldId="1774"/>
            <ac:spMk id="9" creationId="{ACE10BDA-ED4C-414C-9609-9E8F214A743B}"/>
          </ac:spMkLst>
        </pc:spChg>
      </pc:sldChg>
      <pc:sldChg chg="del">
        <pc:chgData name="Jenny Chen" userId="3fd3e1b3-2829-4b83-a999-09ceb7240592" providerId="ADAL" clId="{F0C79528-577B-4D9B-B4E8-1A5FD3B7BC65}" dt="2020-07-28T20:29:53.548" v="146" actId="47"/>
        <pc:sldMkLst>
          <pc:docMk/>
          <pc:sldMk cId="887811706" sldId="1775"/>
        </pc:sldMkLst>
      </pc:sldChg>
      <pc:sldChg chg="modSp">
        <pc:chgData name="Jenny Chen" userId="3fd3e1b3-2829-4b83-a999-09ceb7240592" providerId="ADAL" clId="{F0C79528-577B-4D9B-B4E8-1A5FD3B7BC65}" dt="2020-07-28T20:22:20.350" v="69" actId="962"/>
        <pc:sldMkLst>
          <pc:docMk/>
          <pc:sldMk cId="2452616874" sldId="1776"/>
        </pc:sldMkLst>
        <pc:grpChg chg="mod">
          <ac:chgData name="Jenny Chen" userId="3fd3e1b3-2829-4b83-a999-09ceb7240592" providerId="ADAL" clId="{F0C79528-577B-4D9B-B4E8-1A5FD3B7BC65}" dt="2020-07-28T20:22:20.350" v="69" actId="962"/>
          <ac:grpSpMkLst>
            <pc:docMk/>
            <pc:sldMk cId="2452616874" sldId="1776"/>
            <ac:grpSpMk id="6" creationId="{3CDFAB52-CB3A-4AF4-B6E5-9C57E68B77B2}"/>
          </ac:grpSpMkLst>
        </pc:grpChg>
      </pc:sldChg>
      <pc:sldChg chg="del">
        <pc:chgData name="Jenny Chen" userId="3fd3e1b3-2829-4b83-a999-09ceb7240592" providerId="ADAL" clId="{F0C79528-577B-4D9B-B4E8-1A5FD3B7BC65}" dt="2020-07-28T20:51:30.737" v="324" actId="47"/>
        <pc:sldMkLst>
          <pc:docMk/>
          <pc:sldMk cId="1286236956" sldId="1777"/>
        </pc:sldMkLst>
      </pc:sldChg>
      <pc:sldChg chg="modSp add del mod">
        <pc:chgData name="Jenny Chen" userId="3fd3e1b3-2829-4b83-a999-09ceb7240592" providerId="ADAL" clId="{F0C79528-577B-4D9B-B4E8-1A5FD3B7BC65}" dt="2020-07-28T20:42:57.566" v="225" actId="47"/>
        <pc:sldMkLst>
          <pc:docMk/>
          <pc:sldMk cId="2453974975" sldId="1778"/>
        </pc:sldMkLst>
        <pc:spChg chg="mod">
          <ac:chgData name="Jenny Chen" userId="3fd3e1b3-2829-4b83-a999-09ceb7240592" providerId="ADAL" clId="{F0C79528-577B-4D9B-B4E8-1A5FD3B7BC65}" dt="2020-07-28T20:37:47.671" v="183" actId="20577"/>
          <ac:spMkLst>
            <pc:docMk/>
            <pc:sldMk cId="2453974975" sldId="1778"/>
            <ac:spMk id="17" creationId="{00000000-0000-0000-0000-000000000000}"/>
          </ac:spMkLst>
        </pc:spChg>
      </pc:sldChg>
      <pc:sldChg chg="addSp delSp modSp add mod">
        <pc:chgData name="Jenny Chen" userId="3fd3e1b3-2829-4b83-a999-09ceb7240592" providerId="ADAL" clId="{F0C79528-577B-4D9B-B4E8-1A5FD3B7BC65}" dt="2020-07-28T20:45:36.471" v="251" actId="1076"/>
        <pc:sldMkLst>
          <pc:docMk/>
          <pc:sldMk cId="4182449637" sldId="1779"/>
        </pc:sldMkLst>
        <pc:spChg chg="mod">
          <ac:chgData name="Jenny Chen" userId="3fd3e1b3-2829-4b83-a999-09ceb7240592" providerId="ADAL" clId="{F0C79528-577B-4D9B-B4E8-1A5FD3B7BC65}" dt="2020-07-28T20:45:31.674" v="249" actId="14100"/>
          <ac:spMkLst>
            <pc:docMk/>
            <pc:sldMk cId="4182449637" sldId="1779"/>
            <ac:spMk id="2" creationId="{8463E74D-57C7-43DF-ABB4-4A29EC6A97CA}"/>
          </ac:spMkLst>
        </pc:spChg>
        <pc:spChg chg="mod">
          <ac:chgData name="Jenny Chen" userId="3fd3e1b3-2829-4b83-a999-09ceb7240592" providerId="ADAL" clId="{F0C79528-577B-4D9B-B4E8-1A5FD3B7BC65}" dt="2020-07-28T20:41:29.949" v="216" actId="20577"/>
          <ac:spMkLst>
            <pc:docMk/>
            <pc:sldMk cId="4182449637" sldId="1779"/>
            <ac:spMk id="17" creationId="{00000000-0000-0000-0000-000000000000}"/>
          </ac:spMkLst>
        </pc:spChg>
        <pc:picChg chg="add del mod">
          <ac:chgData name="Jenny Chen" userId="3fd3e1b3-2829-4b83-a999-09ceb7240592" providerId="ADAL" clId="{F0C79528-577B-4D9B-B4E8-1A5FD3B7BC65}" dt="2020-07-28T20:43:14.528" v="229" actId="478"/>
          <ac:picMkLst>
            <pc:docMk/>
            <pc:sldMk cId="4182449637" sldId="1779"/>
            <ac:picMk id="4" creationId="{0528896A-3AD7-49A6-8168-5D0ECDA496E9}"/>
          </ac:picMkLst>
        </pc:picChg>
        <pc:picChg chg="add mod">
          <ac:chgData name="Jenny Chen" userId="3fd3e1b3-2829-4b83-a999-09ceb7240592" providerId="ADAL" clId="{F0C79528-577B-4D9B-B4E8-1A5FD3B7BC65}" dt="2020-07-28T20:45:36.471" v="251" actId="1076"/>
          <ac:picMkLst>
            <pc:docMk/>
            <pc:sldMk cId="4182449637" sldId="1779"/>
            <ac:picMk id="6" creationId="{26BCDF20-9BBC-44C8-9F0C-448D2D155C7E}"/>
          </ac:picMkLst>
        </pc:picChg>
        <pc:picChg chg="del">
          <ac:chgData name="Jenny Chen" userId="3fd3e1b3-2829-4b83-a999-09ceb7240592" providerId="ADAL" clId="{F0C79528-577B-4D9B-B4E8-1A5FD3B7BC65}" dt="2020-07-28T20:42:51.542" v="224" actId="478"/>
          <ac:picMkLst>
            <pc:docMk/>
            <pc:sldMk cId="4182449637" sldId="1779"/>
            <ac:picMk id="8" creationId="{1EA6C66C-5216-421E-B3C8-01DEE5A5B5EF}"/>
          </ac:picMkLst>
        </pc:picChg>
      </pc:sldChg>
      <pc:sldChg chg="modSp add">
        <pc:chgData name="Jenny Chen" userId="3fd3e1b3-2829-4b83-a999-09ceb7240592" providerId="ADAL" clId="{F0C79528-577B-4D9B-B4E8-1A5FD3B7BC65}" dt="2020-07-28T20:52:32.180" v="326"/>
        <pc:sldMkLst>
          <pc:docMk/>
          <pc:sldMk cId="2867353121" sldId="1780"/>
        </pc:sldMkLst>
        <pc:spChg chg="mod">
          <ac:chgData name="Jenny Chen" userId="3fd3e1b3-2829-4b83-a999-09ceb7240592" providerId="ADAL" clId="{F0C79528-577B-4D9B-B4E8-1A5FD3B7BC65}" dt="2020-07-28T20:52:32.180" v="326"/>
          <ac:spMkLst>
            <pc:docMk/>
            <pc:sldMk cId="2867353121" sldId="1780"/>
            <ac:spMk id="2" creationId="{00000000-0000-0000-0000-000000000000}"/>
          </ac:spMkLst>
        </pc:spChg>
      </pc:sldChg>
      <pc:sldChg chg="modSp add mod">
        <pc:chgData name="Jenny Chen" userId="3fd3e1b3-2829-4b83-a999-09ceb7240592" providerId="ADAL" clId="{F0C79528-577B-4D9B-B4E8-1A5FD3B7BC65}" dt="2020-07-28T20:52:43.117" v="329" actId="20577"/>
        <pc:sldMkLst>
          <pc:docMk/>
          <pc:sldMk cId="3244468067" sldId="1781"/>
        </pc:sldMkLst>
        <pc:spChg chg="mod">
          <ac:chgData name="Jenny Chen" userId="3fd3e1b3-2829-4b83-a999-09ceb7240592" providerId="ADAL" clId="{F0C79528-577B-4D9B-B4E8-1A5FD3B7BC65}" dt="2020-07-28T20:52:43.117" v="329" actId="20577"/>
          <ac:spMkLst>
            <pc:docMk/>
            <pc:sldMk cId="3244468067" sldId="1781"/>
            <ac:spMk id="6" creationId="{00000000-0000-0000-0000-000000000000}"/>
          </ac:spMkLst>
        </pc:spChg>
      </pc:sldChg>
    </pc:docChg>
  </pc:docChgLst>
  <pc:docChgLst>
    <pc:chgData name="Damir Dizdarevic" userId="974b99a72053636c" providerId="LiveId" clId="{A82B104F-7757-4372-A097-0BEEA65EB095}"/>
    <pc:docChg chg="undo custSel addSld delSld modSld modSection">
      <pc:chgData name="Damir Dizdarevic" userId="974b99a72053636c" providerId="LiveId" clId="{A82B104F-7757-4372-A097-0BEEA65EB095}" dt="2018-08-24T09:44:15.848" v="2469" actId="20577"/>
      <pc:docMkLst>
        <pc:docMk/>
      </pc:docMkLst>
      <pc:sldChg chg="addSp modSp">
        <pc:chgData name="Damir Dizdarevic" userId="974b99a72053636c" providerId="LiveId" clId="{A82B104F-7757-4372-A097-0BEEA65EB095}" dt="2018-08-21T14:31:56.189" v="2299" actId="20577"/>
        <pc:sldMkLst>
          <pc:docMk/>
          <pc:sldMk cId="1793706927" sldId="1670"/>
        </pc:sldMkLst>
        <pc:spChg chg="mod">
          <ac:chgData name="Damir Dizdarevic" userId="974b99a72053636c" providerId="LiveId" clId="{A82B104F-7757-4372-A097-0BEEA65EB095}" dt="2018-08-21T14:31:56.189" v="2299" actId="20577"/>
          <ac:spMkLst>
            <pc:docMk/>
            <pc:sldMk cId="1793706927" sldId="1670"/>
            <ac:spMk id="6" creationId="{00000000-0000-0000-0000-000000000000}"/>
          </ac:spMkLst>
        </pc:spChg>
        <pc:spChg chg="mod">
          <ac:chgData name="Damir Dizdarevic" userId="974b99a72053636c" providerId="LiveId" clId="{A82B104F-7757-4372-A097-0BEEA65EB095}" dt="2018-08-21T14:18:27.705" v="2156" actId="20577"/>
          <ac:spMkLst>
            <pc:docMk/>
            <pc:sldMk cId="1793706927" sldId="1670"/>
            <ac:spMk id="17" creationId="{00000000-0000-0000-0000-000000000000}"/>
          </ac:spMkLst>
        </pc:spChg>
        <pc:picChg chg="add mod">
          <ac:chgData name="Damir Dizdarevic" userId="974b99a72053636c" providerId="LiveId" clId="{A82B104F-7757-4372-A097-0BEEA65EB095}" dt="2018-08-21T14:31:46.832" v="2294" actId="1076"/>
          <ac:picMkLst>
            <pc:docMk/>
            <pc:sldMk cId="1793706927" sldId="1670"/>
            <ac:picMk id="4" creationId="{E2883FE4-0761-4516-8BBA-F11FB293D831}"/>
          </ac:picMkLst>
        </pc:picChg>
      </pc:sldChg>
      <pc:sldChg chg="modSp">
        <pc:chgData name="Damir Dizdarevic" userId="974b99a72053636c" providerId="LiveId" clId="{A82B104F-7757-4372-A097-0BEEA65EB095}" dt="2018-08-21T08:43:12.439" v="247" actId="5793"/>
        <pc:sldMkLst>
          <pc:docMk/>
          <pc:sldMk cId="3111323014" sldId="1725"/>
        </pc:sldMkLst>
        <pc:spChg chg="mod">
          <ac:chgData name="Damir Dizdarevic" userId="974b99a72053636c" providerId="LiveId" clId="{A82B104F-7757-4372-A097-0BEEA65EB095}" dt="2018-08-21T08:43:12.439" v="247" actId="5793"/>
          <ac:spMkLst>
            <pc:docMk/>
            <pc:sldMk cId="3111323014" sldId="1725"/>
            <ac:spMk id="6" creationId="{00000000-0000-0000-0000-000000000000}"/>
          </ac:spMkLst>
        </pc:spChg>
        <pc:spChg chg="mod">
          <ac:chgData name="Damir Dizdarevic" userId="974b99a72053636c" providerId="LiveId" clId="{A82B104F-7757-4372-A097-0BEEA65EB095}" dt="2018-08-21T08:41:44.825" v="171" actId="20577"/>
          <ac:spMkLst>
            <pc:docMk/>
            <pc:sldMk cId="3111323014" sldId="1725"/>
            <ac:spMk id="17" creationId="{00000000-0000-0000-0000-000000000000}"/>
          </ac:spMkLst>
        </pc:spChg>
      </pc:sldChg>
      <pc:sldChg chg="addSp delSp modSp">
        <pc:chgData name="Damir Dizdarevic" userId="974b99a72053636c" providerId="LiveId" clId="{A82B104F-7757-4372-A097-0BEEA65EB095}" dt="2018-08-21T08:46:05.104" v="305" actId="20577"/>
        <pc:sldMkLst>
          <pc:docMk/>
          <pc:sldMk cId="2609497765" sldId="1726"/>
        </pc:sldMkLst>
        <pc:spChg chg="mod">
          <ac:chgData name="Damir Dizdarevic" userId="974b99a72053636c" providerId="LiveId" clId="{A82B104F-7757-4372-A097-0BEEA65EB095}" dt="2018-08-21T08:46:05.104" v="305" actId="20577"/>
          <ac:spMkLst>
            <pc:docMk/>
            <pc:sldMk cId="2609497765" sldId="1726"/>
            <ac:spMk id="6" creationId="{00000000-0000-0000-0000-000000000000}"/>
          </ac:spMkLst>
        </pc:spChg>
        <pc:spChg chg="mod">
          <ac:chgData name="Damir Dizdarevic" userId="974b99a72053636c" providerId="LiveId" clId="{A82B104F-7757-4372-A097-0BEEA65EB095}" dt="2018-08-21T08:45:40.040" v="296" actId="20577"/>
          <ac:spMkLst>
            <pc:docMk/>
            <pc:sldMk cId="2609497765" sldId="1726"/>
            <ac:spMk id="17" creationId="{00000000-0000-0000-0000-000000000000}"/>
          </ac:spMkLst>
        </pc:spChg>
        <pc:graphicFrameChg chg="add del">
          <ac:chgData name="Damir Dizdarevic" userId="974b99a72053636c" providerId="LiveId" clId="{A82B104F-7757-4372-A097-0BEEA65EB095}" dt="2018-08-21T08:44:14.010" v="254" actId="20577"/>
          <ac:graphicFrameMkLst>
            <pc:docMk/>
            <pc:sldMk cId="2609497765" sldId="1726"/>
            <ac:graphicFrameMk id="2" creationId="{31679433-671B-4FEC-8D3D-CDB64E255C0D}"/>
          </ac:graphicFrameMkLst>
        </pc:graphicFrameChg>
        <pc:graphicFrameChg chg="add del">
          <ac:chgData name="Damir Dizdarevic" userId="974b99a72053636c" providerId="LiveId" clId="{A82B104F-7757-4372-A097-0BEEA65EB095}" dt="2018-08-21T08:44:28.642" v="258" actId="20577"/>
          <ac:graphicFrameMkLst>
            <pc:docMk/>
            <pc:sldMk cId="2609497765" sldId="1726"/>
            <ac:graphicFrameMk id="3" creationId="{424D8987-BD50-4F35-BDD7-8F48C289031F}"/>
          </ac:graphicFrameMkLst>
        </pc:graphicFrameChg>
      </pc:sldChg>
      <pc:sldChg chg="modSp add del">
        <pc:chgData name="Damir Dizdarevic" userId="974b99a72053636c" providerId="LiveId" clId="{A82B104F-7757-4372-A097-0BEEA65EB095}" dt="2018-08-21T10:29:03.582" v="421" actId="20577"/>
        <pc:sldMkLst>
          <pc:docMk/>
          <pc:sldMk cId="4066190342" sldId="1727"/>
        </pc:sldMkLst>
        <pc:spChg chg="mod">
          <ac:chgData name="Damir Dizdarevic" userId="974b99a72053636c" providerId="LiveId" clId="{A82B104F-7757-4372-A097-0BEEA65EB095}" dt="2018-08-21T10:29:03.582" v="421" actId="20577"/>
          <ac:spMkLst>
            <pc:docMk/>
            <pc:sldMk cId="4066190342" sldId="1727"/>
            <ac:spMk id="6" creationId="{00000000-0000-0000-0000-000000000000}"/>
          </ac:spMkLst>
        </pc:spChg>
        <pc:spChg chg="mod">
          <ac:chgData name="Damir Dizdarevic" userId="974b99a72053636c" providerId="LiveId" clId="{A82B104F-7757-4372-A097-0BEEA65EB095}" dt="2018-08-21T08:47:26.367" v="384" actId="20577"/>
          <ac:spMkLst>
            <pc:docMk/>
            <pc:sldMk cId="4066190342" sldId="1727"/>
            <ac:spMk id="17" creationId="{00000000-0000-0000-0000-000000000000}"/>
          </ac:spMkLst>
        </pc:spChg>
      </pc:sldChg>
      <pc:sldChg chg="modSp">
        <pc:chgData name="Damir Dizdarevic" userId="974b99a72053636c" providerId="LiveId" clId="{A82B104F-7757-4372-A097-0BEEA65EB095}" dt="2018-08-21T13:42:29.776" v="908" actId="15"/>
        <pc:sldMkLst>
          <pc:docMk/>
          <pc:sldMk cId="2753844860" sldId="1728"/>
        </pc:sldMkLst>
        <pc:spChg chg="mod">
          <ac:chgData name="Damir Dizdarevic" userId="974b99a72053636c" providerId="LiveId" clId="{A82B104F-7757-4372-A097-0BEEA65EB095}" dt="2018-08-21T13:42:29.776" v="908" actId="15"/>
          <ac:spMkLst>
            <pc:docMk/>
            <pc:sldMk cId="2753844860" sldId="1728"/>
            <ac:spMk id="6" creationId="{00000000-0000-0000-0000-000000000000}"/>
          </ac:spMkLst>
        </pc:spChg>
        <pc:spChg chg="mod">
          <ac:chgData name="Damir Dizdarevic" userId="974b99a72053636c" providerId="LiveId" clId="{A82B104F-7757-4372-A097-0BEEA65EB095}" dt="2018-08-21T13:41:49.954" v="894" actId="20577"/>
          <ac:spMkLst>
            <pc:docMk/>
            <pc:sldMk cId="2753844860" sldId="1728"/>
            <ac:spMk id="17" creationId="{00000000-0000-0000-0000-000000000000}"/>
          </ac:spMkLst>
        </pc:spChg>
      </pc:sldChg>
      <pc:sldChg chg="modSp">
        <pc:chgData name="Damir Dizdarevic" userId="974b99a72053636c" providerId="LiveId" clId="{A82B104F-7757-4372-A097-0BEEA65EB095}" dt="2018-08-21T13:45:15.958" v="1111" actId="15"/>
        <pc:sldMkLst>
          <pc:docMk/>
          <pc:sldMk cId="4064441819" sldId="1729"/>
        </pc:sldMkLst>
        <pc:spChg chg="mod">
          <ac:chgData name="Damir Dizdarevic" userId="974b99a72053636c" providerId="LiveId" clId="{A82B104F-7757-4372-A097-0BEEA65EB095}" dt="2018-08-21T13:45:15.958" v="1111" actId="15"/>
          <ac:spMkLst>
            <pc:docMk/>
            <pc:sldMk cId="4064441819" sldId="1729"/>
            <ac:spMk id="6" creationId="{00000000-0000-0000-0000-000000000000}"/>
          </ac:spMkLst>
        </pc:spChg>
        <pc:spChg chg="mod">
          <ac:chgData name="Damir Dizdarevic" userId="974b99a72053636c" providerId="LiveId" clId="{A82B104F-7757-4372-A097-0BEEA65EB095}" dt="2018-08-21T13:42:54.090" v="954" actId="20577"/>
          <ac:spMkLst>
            <pc:docMk/>
            <pc:sldMk cId="4064441819" sldId="1729"/>
            <ac:spMk id="17" creationId="{00000000-0000-0000-0000-000000000000}"/>
          </ac:spMkLst>
        </pc:spChg>
      </pc:sldChg>
      <pc:sldChg chg="modSp">
        <pc:chgData name="Damir Dizdarevic" userId="974b99a72053636c" providerId="LiveId" clId="{A82B104F-7757-4372-A097-0BEEA65EB095}" dt="2018-08-21T13:48:31.625" v="1177" actId="20577"/>
        <pc:sldMkLst>
          <pc:docMk/>
          <pc:sldMk cId="617106554" sldId="1730"/>
        </pc:sldMkLst>
        <pc:spChg chg="mod">
          <ac:chgData name="Damir Dizdarevic" userId="974b99a72053636c" providerId="LiveId" clId="{A82B104F-7757-4372-A097-0BEEA65EB095}" dt="2018-08-21T13:48:31.625" v="1177" actId="20577"/>
          <ac:spMkLst>
            <pc:docMk/>
            <pc:sldMk cId="617106554" sldId="1730"/>
            <ac:spMk id="6" creationId="{00000000-0000-0000-0000-000000000000}"/>
          </ac:spMkLst>
        </pc:spChg>
        <pc:spChg chg="mod">
          <ac:chgData name="Damir Dizdarevic" userId="974b99a72053636c" providerId="LiveId" clId="{A82B104F-7757-4372-A097-0BEEA65EB095}" dt="2018-08-21T13:46:59.690" v="1154" actId="20577"/>
          <ac:spMkLst>
            <pc:docMk/>
            <pc:sldMk cId="617106554" sldId="1730"/>
            <ac:spMk id="17" creationId="{00000000-0000-0000-0000-000000000000}"/>
          </ac:spMkLst>
        </pc:spChg>
      </pc:sldChg>
      <pc:sldChg chg="modSp">
        <pc:chgData name="Damir Dizdarevic" userId="974b99a72053636c" providerId="LiveId" clId="{A82B104F-7757-4372-A097-0BEEA65EB095}" dt="2018-08-21T14:01:32.127" v="1875" actId="15"/>
        <pc:sldMkLst>
          <pc:docMk/>
          <pc:sldMk cId="125839227" sldId="1731"/>
        </pc:sldMkLst>
        <pc:spChg chg="mod">
          <ac:chgData name="Damir Dizdarevic" userId="974b99a72053636c" providerId="LiveId" clId="{A82B104F-7757-4372-A097-0BEEA65EB095}" dt="2018-08-21T14:01:32.127" v="1875" actId="15"/>
          <ac:spMkLst>
            <pc:docMk/>
            <pc:sldMk cId="125839227" sldId="1731"/>
            <ac:spMk id="6" creationId="{00000000-0000-0000-0000-000000000000}"/>
          </ac:spMkLst>
        </pc:spChg>
        <pc:spChg chg="mod">
          <ac:chgData name="Damir Dizdarevic" userId="974b99a72053636c" providerId="LiveId" clId="{A82B104F-7757-4372-A097-0BEEA65EB095}" dt="2018-08-21T13:57:12.242" v="1445" actId="20577"/>
          <ac:spMkLst>
            <pc:docMk/>
            <pc:sldMk cId="125839227" sldId="1731"/>
            <ac:spMk id="17" creationId="{00000000-0000-0000-0000-000000000000}"/>
          </ac:spMkLst>
        </pc:spChg>
      </pc:sldChg>
      <pc:sldChg chg="modSp">
        <pc:chgData name="Damir Dizdarevic" userId="974b99a72053636c" providerId="LiveId" clId="{A82B104F-7757-4372-A097-0BEEA65EB095}" dt="2018-08-21T14:05:06.519" v="1923" actId="15"/>
        <pc:sldMkLst>
          <pc:docMk/>
          <pc:sldMk cId="1248012092" sldId="1732"/>
        </pc:sldMkLst>
        <pc:spChg chg="mod">
          <ac:chgData name="Damir Dizdarevic" userId="974b99a72053636c" providerId="LiveId" clId="{A82B104F-7757-4372-A097-0BEEA65EB095}" dt="2018-08-21T14:05:06.519" v="1923" actId="15"/>
          <ac:spMkLst>
            <pc:docMk/>
            <pc:sldMk cId="1248012092" sldId="1732"/>
            <ac:spMk id="6" creationId="{00000000-0000-0000-0000-000000000000}"/>
          </ac:spMkLst>
        </pc:spChg>
        <pc:spChg chg="mod">
          <ac:chgData name="Damir Dizdarevic" userId="974b99a72053636c" providerId="LiveId" clId="{A82B104F-7757-4372-A097-0BEEA65EB095}" dt="2018-08-21T13:57:32.952" v="1505" actId="20577"/>
          <ac:spMkLst>
            <pc:docMk/>
            <pc:sldMk cId="1248012092" sldId="1732"/>
            <ac:spMk id="17" creationId="{00000000-0000-0000-0000-000000000000}"/>
          </ac:spMkLst>
        </pc:spChg>
      </pc:sldChg>
      <pc:sldChg chg="addSp modSp">
        <pc:chgData name="Damir Dizdarevic" userId="974b99a72053636c" providerId="LiveId" clId="{A82B104F-7757-4372-A097-0BEEA65EB095}" dt="2018-08-21T14:06:48.301" v="1935" actId="1076"/>
        <pc:sldMkLst>
          <pc:docMk/>
          <pc:sldMk cId="1249165711" sldId="1733"/>
        </pc:sldMkLst>
        <pc:spChg chg="mod">
          <ac:chgData name="Damir Dizdarevic" userId="974b99a72053636c" providerId="LiveId" clId="{A82B104F-7757-4372-A097-0BEEA65EB095}" dt="2018-08-21T14:06:43.270" v="1934" actId="14100"/>
          <ac:spMkLst>
            <pc:docMk/>
            <pc:sldMk cId="1249165711" sldId="1733"/>
            <ac:spMk id="6" creationId="{00000000-0000-0000-0000-000000000000}"/>
          </ac:spMkLst>
        </pc:spChg>
        <pc:spChg chg="mod">
          <ac:chgData name="Damir Dizdarevic" userId="974b99a72053636c" providerId="LiveId" clId="{A82B104F-7757-4372-A097-0BEEA65EB095}" dt="2018-08-21T13:57:48.191" v="1532" actId="20577"/>
          <ac:spMkLst>
            <pc:docMk/>
            <pc:sldMk cId="1249165711" sldId="1733"/>
            <ac:spMk id="17" creationId="{00000000-0000-0000-0000-000000000000}"/>
          </ac:spMkLst>
        </pc:spChg>
        <pc:picChg chg="add mod">
          <ac:chgData name="Damir Dizdarevic" userId="974b99a72053636c" providerId="LiveId" clId="{A82B104F-7757-4372-A097-0BEEA65EB095}" dt="2018-08-21T14:06:48.301" v="1935" actId="1076"/>
          <ac:picMkLst>
            <pc:docMk/>
            <pc:sldMk cId="1249165711" sldId="1733"/>
            <ac:picMk id="4" creationId="{7F0D9E8D-55A8-410E-8E87-06F955ADE5A4}"/>
          </ac:picMkLst>
        </pc:picChg>
      </pc:sldChg>
      <pc:sldChg chg="modSp">
        <pc:chgData name="Damir Dizdarevic" userId="974b99a72053636c" providerId="LiveId" clId="{A82B104F-7757-4372-A097-0BEEA65EB095}" dt="2018-08-21T14:29:24.756" v="2277" actId="20577"/>
        <pc:sldMkLst>
          <pc:docMk/>
          <pc:sldMk cId="1043299769" sldId="1734"/>
        </pc:sldMkLst>
        <pc:spChg chg="mod">
          <ac:chgData name="Damir Dizdarevic" userId="974b99a72053636c" providerId="LiveId" clId="{A82B104F-7757-4372-A097-0BEEA65EB095}" dt="2018-08-21T14:29:24.756" v="2277" actId="20577"/>
          <ac:spMkLst>
            <pc:docMk/>
            <pc:sldMk cId="1043299769" sldId="1734"/>
            <ac:spMk id="6" creationId="{00000000-0000-0000-0000-000000000000}"/>
          </ac:spMkLst>
        </pc:spChg>
        <pc:spChg chg="mod">
          <ac:chgData name="Damir Dizdarevic" userId="974b99a72053636c" providerId="LiveId" clId="{A82B104F-7757-4372-A097-0BEEA65EB095}" dt="2018-08-21T14:18:06.001" v="2124" actId="20577"/>
          <ac:spMkLst>
            <pc:docMk/>
            <pc:sldMk cId="1043299769" sldId="1734"/>
            <ac:spMk id="17" creationId="{00000000-0000-0000-0000-000000000000}"/>
          </ac:spMkLst>
        </pc:spChg>
      </pc:sldChg>
      <pc:sldChg chg="modSp">
        <pc:chgData name="Damir Dizdarevic" userId="974b99a72053636c" providerId="LiveId" clId="{A82B104F-7757-4372-A097-0BEEA65EB095}" dt="2018-08-21T14:30:10.631" v="2290" actId="15"/>
        <pc:sldMkLst>
          <pc:docMk/>
          <pc:sldMk cId="1138465511" sldId="1735"/>
        </pc:sldMkLst>
        <pc:spChg chg="mod">
          <ac:chgData name="Damir Dizdarevic" userId="974b99a72053636c" providerId="LiveId" clId="{A82B104F-7757-4372-A097-0BEEA65EB095}" dt="2018-08-21T14:30:10.631" v="2290" actId="15"/>
          <ac:spMkLst>
            <pc:docMk/>
            <pc:sldMk cId="1138465511" sldId="1735"/>
            <ac:spMk id="6" creationId="{00000000-0000-0000-0000-000000000000}"/>
          </ac:spMkLst>
        </pc:spChg>
        <pc:spChg chg="mod">
          <ac:chgData name="Damir Dizdarevic" userId="974b99a72053636c" providerId="LiveId" clId="{A82B104F-7757-4372-A097-0BEEA65EB095}" dt="2018-08-21T14:18:16.533" v="2150" actId="20577"/>
          <ac:spMkLst>
            <pc:docMk/>
            <pc:sldMk cId="1138465511" sldId="1735"/>
            <ac:spMk id="17" creationId="{00000000-0000-0000-0000-000000000000}"/>
          </ac:spMkLst>
        </pc:spChg>
      </pc:sldChg>
      <pc:sldChg chg="modSp add">
        <pc:chgData name="Damir Dizdarevic" userId="974b99a72053636c" providerId="LiveId" clId="{A82B104F-7757-4372-A097-0BEEA65EB095}" dt="2018-08-24T09:44:15.848" v="2469" actId="20577"/>
        <pc:sldMkLst>
          <pc:docMk/>
          <pc:sldMk cId="1622630864" sldId="1736"/>
        </pc:sldMkLst>
        <pc:spChg chg="mod">
          <ac:chgData name="Damir Dizdarevic" userId="974b99a72053636c" providerId="LiveId" clId="{A82B104F-7757-4372-A097-0BEEA65EB095}" dt="2018-08-24T09:44:15.848" v="2469" actId="20577"/>
          <ac:spMkLst>
            <pc:docMk/>
            <pc:sldMk cId="1622630864" sldId="1736"/>
            <ac:spMk id="6" creationId="{00000000-0000-0000-0000-000000000000}"/>
          </ac:spMkLst>
        </pc:spChg>
        <pc:spChg chg="mod">
          <ac:chgData name="Damir Dizdarevic" userId="974b99a72053636c" providerId="LiveId" clId="{A82B104F-7757-4372-A097-0BEEA65EB095}" dt="2018-08-21T08:40:50.016" v="21" actId="20577"/>
          <ac:spMkLst>
            <pc:docMk/>
            <pc:sldMk cId="1622630864" sldId="1736"/>
            <ac:spMk id="17" creationId="{00000000-0000-0000-0000-000000000000}"/>
          </ac:spMkLst>
        </pc:spChg>
      </pc:sldChg>
      <pc:sldChg chg="modSp add">
        <pc:chgData name="Damir Dizdarevic" userId="974b99a72053636c" providerId="LiveId" clId="{A82B104F-7757-4372-A097-0BEEA65EB095}" dt="2018-08-21T10:31:48.770" v="493" actId="15"/>
        <pc:sldMkLst>
          <pc:docMk/>
          <pc:sldMk cId="32542237" sldId="1737"/>
        </pc:sldMkLst>
        <pc:spChg chg="mod">
          <ac:chgData name="Damir Dizdarevic" userId="974b99a72053636c" providerId="LiveId" clId="{A82B104F-7757-4372-A097-0BEEA65EB095}" dt="2018-08-21T10:31:48.770" v="493" actId="15"/>
          <ac:spMkLst>
            <pc:docMk/>
            <pc:sldMk cId="32542237" sldId="1737"/>
            <ac:spMk id="6" creationId="{00000000-0000-0000-0000-000000000000}"/>
          </ac:spMkLst>
        </pc:spChg>
        <pc:spChg chg="mod">
          <ac:chgData name="Damir Dizdarevic" userId="974b99a72053636c" providerId="LiveId" clId="{A82B104F-7757-4372-A097-0BEEA65EB095}" dt="2018-08-21T10:29:25.617" v="453" actId="20577"/>
          <ac:spMkLst>
            <pc:docMk/>
            <pc:sldMk cId="32542237" sldId="1737"/>
            <ac:spMk id="17" creationId="{00000000-0000-0000-0000-000000000000}"/>
          </ac:spMkLst>
        </pc:spChg>
      </pc:sldChg>
      <pc:sldChg chg="addSp modSp add">
        <pc:chgData name="Damir Dizdarevic" userId="974b99a72053636c" providerId="LiveId" clId="{A82B104F-7757-4372-A097-0BEEA65EB095}" dt="2018-08-21T10:33:16.871" v="528" actId="15"/>
        <pc:sldMkLst>
          <pc:docMk/>
          <pc:sldMk cId="478117944" sldId="1738"/>
        </pc:sldMkLst>
        <pc:spChg chg="mod">
          <ac:chgData name="Damir Dizdarevic" userId="974b99a72053636c" providerId="LiveId" clId="{A82B104F-7757-4372-A097-0BEEA65EB095}" dt="2018-08-21T10:33:16.871" v="528" actId="15"/>
          <ac:spMkLst>
            <pc:docMk/>
            <pc:sldMk cId="478117944" sldId="1738"/>
            <ac:spMk id="6" creationId="{00000000-0000-0000-0000-000000000000}"/>
          </ac:spMkLst>
        </pc:spChg>
        <pc:spChg chg="mod">
          <ac:chgData name="Damir Dizdarevic" userId="974b99a72053636c" providerId="LiveId" clId="{A82B104F-7757-4372-A097-0BEEA65EB095}" dt="2018-08-21T10:32:19.911" v="520" actId="20577"/>
          <ac:spMkLst>
            <pc:docMk/>
            <pc:sldMk cId="478117944" sldId="1738"/>
            <ac:spMk id="17" creationId="{00000000-0000-0000-0000-000000000000}"/>
          </ac:spMkLst>
        </pc:spChg>
        <pc:picChg chg="add mod">
          <ac:chgData name="Damir Dizdarevic" userId="974b99a72053636c" providerId="LiveId" clId="{A82B104F-7757-4372-A097-0BEEA65EB095}" dt="2018-08-21T10:32:53.380" v="525" actId="1076"/>
          <ac:picMkLst>
            <pc:docMk/>
            <pc:sldMk cId="478117944" sldId="1738"/>
            <ac:picMk id="4" creationId="{F60E955C-2645-48D9-BDCA-0CFBF77CBA5C}"/>
          </ac:picMkLst>
        </pc:picChg>
      </pc:sldChg>
      <pc:sldChg chg="modSp add">
        <pc:chgData name="Damir Dizdarevic" userId="974b99a72053636c" providerId="LiveId" clId="{A82B104F-7757-4372-A097-0BEEA65EB095}" dt="2018-08-21T10:35:07.853" v="609" actId="2696"/>
        <pc:sldMkLst>
          <pc:docMk/>
          <pc:sldMk cId="3204897793" sldId="1739"/>
        </pc:sldMkLst>
        <pc:spChg chg="mod">
          <ac:chgData name="Damir Dizdarevic" userId="974b99a72053636c" providerId="LiveId" clId="{A82B104F-7757-4372-A097-0BEEA65EB095}" dt="2018-08-21T10:35:07.853" v="609" actId="2696"/>
          <ac:spMkLst>
            <pc:docMk/>
            <pc:sldMk cId="3204897793" sldId="1739"/>
            <ac:spMk id="6" creationId="{00000000-0000-0000-0000-000000000000}"/>
          </ac:spMkLst>
        </pc:spChg>
        <pc:spChg chg="mod">
          <ac:chgData name="Damir Dizdarevic" userId="974b99a72053636c" providerId="LiveId" clId="{A82B104F-7757-4372-A097-0BEEA65EB095}" dt="2018-08-21T10:33:44.496" v="557" actId="20577"/>
          <ac:spMkLst>
            <pc:docMk/>
            <pc:sldMk cId="3204897793" sldId="1739"/>
            <ac:spMk id="17" creationId="{00000000-0000-0000-0000-000000000000}"/>
          </ac:spMkLst>
        </pc:spChg>
      </pc:sldChg>
      <pc:sldChg chg="modSp add">
        <pc:chgData name="Damir Dizdarevic" userId="974b99a72053636c" providerId="LiveId" clId="{A82B104F-7757-4372-A097-0BEEA65EB095}" dt="2018-08-21T10:36:18.998" v="668" actId="20577"/>
        <pc:sldMkLst>
          <pc:docMk/>
          <pc:sldMk cId="125563880" sldId="1740"/>
        </pc:sldMkLst>
        <pc:spChg chg="mod">
          <ac:chgData name="Damir Dizdarevic" userId="974b99a72053636c" providerId="LiveId" clId="{A82B104F-7757-4372-A097-0BEEA65EB095}" dt="2018-08-21T10:36:18.998" v="668" actId="20577"/>
          <ac:spMkLst>
            <pc:docMk/>
            <pc:sldMk cId="125563880" sldId="1740"/>
            <ac:spMk id="6" creationId="{00000000-0000-0000-0000-000000000000}"/>
          </ac:spMkLst>
        </pc:spChg>
        <pc:spChg chg="mod">
          <ac:chgData name="Damir Dizdarevic" userId="974b99a72053636c" providerId="LiveId" clId="{A82B104F-7757-4372-A097-0BEEA65EB095}" dt="2018-08-21T10:35:36.318" v="657" actId="20577"/>
          <ac:spMkLst>
            <pc:docMk/>
            <pc:sldMk cId="125563880" sldId="1740"/>
            <ac:spMk id="17" creationId="{00000000-0000-0000-0000-000000000000}"/>
          </ac:spMkLst>
        </pc:spChg>
      </pc:sldChg>
      <pc:sldChg chg="modSp add">
        <pc:chgData name="Damir Dizdarevic" userId="974b99a72053636c" providerId="LiveId" clId="{A82B104F-7757-4372-A097-0BEEA65EB095}" dt="2018-08-21T10:37:57.193" v="786" actId="20577"/>
        <pc:sldMkLst>
          <pc:docMk/>
          <pc:sldMk cId="1245980652" sldId="1741"/>
        </pc:sldMkLst>
        <pc:spChg chg="mod">
          <ac:chgData name="Damir Dizdarevic" userId="974b99a72053636c" providerId="LiveId" clId="{A82B104F-7757-4372-A097-0BEEA65EB095}" dt="2018-08-21T10:37:57.193" v="786" actId="20577"/>
          <ac:spMkLst>
            <pc:docMk/>
            <pc:sldMk cId="1245980652" sldId="1741"/>
            <ac:spMk id="6" creationId="{00000000-0000-0000-0000-000000000000}"/>
          </ac:spMkLst>
        </pc:spChg>
        <pc:spChg chg="mod">
          <ac:chgData name="Damir Dizdarevic" userId="974b99a72053636c" providerId="LiveId" clId="{A82B104F-7757-4372-A097-0BEEA65EB095}" dt="2018-08-21T10:36:52.818" v="736" actId="20577"/>
          <ac:spMkLst>
            <pc:docMk/>
            <pc:sldMk cId="1245980652" sldId="1741"/>
            <ac:spMk id="17" creationId="{00000000-0000-0000-0000-000000000000}"/>
          </ac:spMkLst>
        </pc:spChg>
      </pc:sldChg>
      <pc:sldChg chg="addSp delSp modSp add">
        <pc:chgData name="Damir Dizdarevic" userId="974b99a72053636c" providerId="LiveId" clId="{A82B104F-7757-4372-A097-0BEEA65EB095}" dt="2018-08-21T10:38:56.663" v="853" actId="1076"/>
        <pc:sldMkLst>
          <pc:docMk/>
          <pc:sldMk cId="2534356141" sldId="1742"/>
        </pc:sldMkLst>
        <pc:spChg chg="add del mod">
          <ac:chgData name="Damir Dizdarevic" userId="974b99a72053636c" providerId="LiveId" clId="{A82B104F-7757-4372-A097-0BEEA65EB095}" dt="2018-08-21T10:38:52.576" v="851" actId="478"/>
          <ac:spMkLst>
            <pc:docMk/>
            <pc:sldMk cId="2534356141" sldId="1742"/>
            <ac:spMk id="3" creationId="{B97EE06D-A952-4F23-A5FA-F977B2B7F24C}"/>
          </ac:spMkLst>
        </pc:spChg>
        <pc:spChg chg="del mod">
          <ac:chgData name="Damir Dizdarevic" userId="974b99a72053636c" providerId="LiveId" clId="{A82B104F-7757-4372-A097-0BEEA65EB095}" dt="2018-08-21T10:38:49.896" v="850" actId="478"/>
          <ac:spMkLst>
            <pc:docMk/>
            <pc:sldMk cId="2534356141" sldId="1742"/>
            <ac:spMk id="6" creationId="{00000000-0000-0000-0000-000000000000}"/>
          </ac:spMkLst>
        </pc:spChg>
        <pc:spChg chg="mod">
          <ac:chgData name="Damir Dizdarevic" userId="974b99a72053636c" providerId="LiveId" clId="{A82B104F-7757-4372-A097-0BEEA65EB095}" dt="2018-08-21T10:38:29.155" v="848" actId="20577"/>
          <ac:spMkLst>
            <pc:docMk/>
            <pc:sldMk cId="2534356141" sldId="1742"/>
            <ac:spMk id="17" creationId="{00000000-0000-0000-0000-000000000000}"/>
          </ac:spMkLst>
        </pc:spChg>
        <pc:picChg chg="add mod">
          <ac:chgData name="Damir Dizdarevic" userId="974b99a72053636c" providerId="LiveId" clId="{A82B104F-7757-4372-A097-0BEEA65EB095}" dt="2018-08-21T10:38:56.663" v="853" actId="1076"/>
          <ac:picMkLst>
            <pc:docMk/>
            <pc:sldMk cId="2534356141" sldId="1742"/>
            <ac:picMk id="7" creationId="{DDE32A31-7435-4DEA-8A7E-7A6D0379689E}"/>
          </ac:picMkLst>
        </pc:picChg>
      </pc:sldChg>
      <pc:sldChg chg="addSp delSp modSp add">
        <pc:chgData name="Damir Dizdarevic" userId="974b99a72053636c" providerId="LiveId" clId="{A82B104F-7757-4372-A097-0BEEA65EB095}" dt="2018-08-21T10:39:22.650" v="858" actId="1076"/>
        <pc:sldMkLst>
          <pc:docMk/>
          <pc:sldMk cId="531747958" sldId="1743"/>
        </pc:sldMkLst>
        <pc:spChg chg="add del mod">
          <ac:chgData name="Damir Dizdarevic" userId="974b99a72053636c" providerId="LiveId" clId="{A82B104F-7757-4372-A097-0BEEA65EB095}" dt="2018-08-21T10:39:12.477" v="856" actId="478"/>
          <ac:spMkLst>
            <pc:docMk/>
            <pc:sldMk cId="531747958" sldId="1743"/>
            <ac:spMk id="3" creationId="{20A5C34C-3AE6-4B19-8736-411A9A51DE4A}"/>
          </ac:spMkLst>
        </pc:spChg>
        <pc:spChg chg="del">
          <ac:chgData name="Damir Dizdarevic" userId="974b99a72053636c" providerId="LiveId" clId="{A82B104F-7757-4372-A097-0BEEA65EB095}" dt="2018-08-21T10:39:09.149" v="855" actId="478"/>
          <ac:spMkLst>
            <pc:docMk/>
            <pc:sldMk cId="531747958" sldId="1743"/>
            <ac:spMk id="6" creationId="{00000000-0000-0000-0000-000000000000}"/>
          </ac:spMkLst>
        </pc:spChg>
        <pc:spChg chg="mod">
          <ac:chgData name="Damir Dizdarevic" userId="974b99a72053636c" providerId="LiveId" clId="{A82B104F-7757-4372-A097-0BEEA65EB095}" dt="2018-08-21T10:39:05.589" v="854" actId="1076"/>
          <ac:spMkLst>
            <pc:docMk/>
            <pc:sldMk cId="531747958" sldId="1743"/>
            <ac:spMk id="17" creationId="{00000000-0000-0000-0000-000000000000}"/>
          </ac:spMkLst>
        </pc:spChg>
        <pc:picChg chg="add mod">
          <ac:chgData name="Damir Dizdarevic" userId="974b99a72053636c" providerId="LiveId" clId="{A82B104F-7757-4372-A097-0BEEA65EB095}" dt="2018-08-21T10:39:22.650" v="858" actId="1076"/>
          <ac:picMkLst>
            <pc:docMk/>
            <pc:sldMk cId="531747958" sldId="1743"/>
            <ac:picMk id="7" creationId="{708B4465-3123-4E25-8895-57AF16F9C75B}"/>
          </ac:picMkLst>
        </pc:picChg>
      </pc:sldChg>
      <pc:sldChg chg="addSp delSp modSp add">
        <pc:chgData name="Damir Dizdarevic" userId="974b99a72053636c" providerId="LiveId" clId="{A82B104F-7757-4372-A097-0BEEA65EB095}" dt="2018-08-21T10:39:50.250" v="863" actId="1076"/>
        <pc:sldMkLst>
          <pc:docMk/>
          <pc:sldMk cId="4116619797" sldId="1744"/>
        </pc:sldMkLst>
        <pc:spChg chg="mod">
          <ac:chgData name="Damir Dizdarevic" userId="974b99a72053636c" providerId="LiveId" clId="{A82B104F-7757-4372-A097-0BEEA65EB095}" dt="2018-08-21T10:39:34.622" v="860" actId="1076"/>
          <ac:spMkLst>
            <pc:docMk/>
            <pc:sldMk cId="4116619797" sldId="1744"/>
            <ac:spMk id="2" creationId="{85DB4AAE-34CB-4CA6-8642-B41EC8A2C9DD}"/>
          </ac:spMkLst>
        </pc:spChg>
        <pc:spChg chg="del">
          <ac:chgData name="Damir Dizdarevic" userId="974b99a72053636c" providerId="LiveId" clId="{A82B104F-7757-4372-A097-0BEEA65EB095}" dt="2018-08-21T10:39:38.599" v="861" actId="478"/>
          <ac:spMkLst>
            <pc:docMk/>
            <pc:sldMk cId="4116619797" sldId="1744"/>
            <ac:spMk id="3" creationId="{4EDE2D22-1A82-4366-B2B1-AD001BFC2AB3}"/>
          </ac:spMkLst>
        </pc:spChg>
        <pc:picChg chg="add mod">
          <ac:chgData name="Damir Dizdarevic" userId="974b99a72053636c" providerId="LiveId" clId="{A82B104F-7757-4372-A097-0BEEA65EB095}" dt="2018-08-21T10:39:50.250" v="863" actId="1076"/>
          <ac:picMkLst>
            <pc:docMk/>
            <pc:sldMk cId="4116619797" sldId="1744"/>
            <ac:picMk id="4" creationId="{F75AC3ED-3247-4006-9AB4-41D2886BE5D3}"/>
          </ac:picMkLst>
        </pc:picChg>
      </pc:sldChg>
      <pc:sldChg chg="addSp delSp modSp add">
        <pc:chgData name="Damir Dizdarevic" userId="974b99a72053636c" providerId="LiveId" clId="{A82B104F-7757-4372-A097-0BEEA65EB095}" dt="2018-08-21T10:40:24.105" v="870" actId="14100"/>
        <pc:sldMkLst>
          <pc:docMk/>
          <pc:sldMk cId="134041738" sldId="1745"/>
        </pc:sldMkLst>
        <pc:spChg chg="mod">
          <ac:chgData name="Damir Dizdarevic" userId="974b99a72053636c" providerId="LiveId" clId="{A82B104F-7757-4372-A097-0BEEA65EB095}" dt="2018-08-21T10:40:01.514" v="865" actId="14100"/>
          <ac:spMkLst>
            <pc:docMk/>
            <pc:sldMk cId="134041738" sldId="1745"/>
            <ac:spMk id="2" creationId="{94123BE6-644F-4C2C-B987-4004DB3BC0CB}"/>
          </ac:spMkLst>
        </pc:spChg>
        <pc:spChg chg="del">
          <ac:chgData name="Damir Dizdarevic" userId="974b99a72053636c" providerId="LiveId" clId="{A82B104F-7757-4372-A097-0BEEA65EB095}" dt="2018-08-21T10:40:12.923" v="866" actId="478"/>
          <ac:spMkLst>
            <pc:docMk/>
            <pc:sldMk cId="134041738" sldId="1745"/>
            <ac:spMk id="3" creationId="{F5E6C09D-BE44-46D7-B897-02968BB3020B}"/>
          </ac:spMkLst>
        </pc:spChg>
        <pc:picChg chg="add mod">
          <ac:chgData name="Damir Dizdarevic" userId="974b99a72053636c" providerId="LiveId" clId="{A82B104F-7757-4372-A097-0BEEA65EB095}" dt="2018-08-21T10:40:24.105" v="870" actId="14100"/>
          <ac:picMkLst>
            <pc:docMk/>
            <pc:sldMk cId="134041738" sldId="1745"/>
            <ac:picMk id="4" creationId="{1D105E48-A0EC-4098-B3E4-A70170B182E9}"/>
          </ac:picMkLst>
        </pc:picChg>
      </pc:sldChg>
      <pc:sldChg chg="modSp add">
        <pc:chgData name="Damir Dizdarevic" userId="974b99a72053636c" providerId="LiveId" clId="{A82B104F-7757-4372-A097-0BEEA65EB095}" dt="2018-08-21T13:50:04.085" v="1233" actId="15"/>
        <pc:sldMkLst>
          <pc:docMk/>
          <pc:sldMk cId="2772795821" sldId="1746"/>
        </pc:sldMkLst>
        <pc:spChg chg="mod">
          <ac:chgData name="Damir Dizdarevic" userId="974b99a72053636c" providerId="LiveId" clId="{A82B104F-7757-4372-A097-0BEEA65EB095}" dt="2018-08-21T13:50:04.085" v="1233" actId="15"/>
          <ac:spMkLst>
            <pc:docMk/>
            <pc:sldMk cId="2772795821" sldId="1746"/>
            <ac:spMk id="6" creationId="{00000000-0000-0000-0000-000000000000}"/>
          </ac:spMkLst>
        </pc:spChg>
        <pc:spChg chg="mod">
          <ac:chgData name="Damir Dizdarevic" userId="974b99a72053636c" providerId="LiveId" clId="{A82B104F-7757-4372-A097-0BEEA65EB095}" dt="2018-08-21T13:48:47.428" v="1196" actId="20577"/>
          <ac:spMkLst>
            <pc:docMk/>
            <pc:sldMk cId="2772795821" sldId="1746"/>
            <ac:spMk id="17" creationId="{00000000-0000-0000-0000-000000000000}"/>
          </ac:spMkLst>
        </pc:spChg>
      </pc:sldChg>
      <pc:sldChg chg="modSp add">
        <pc:chgData name="Damir Dizdarevic" userId="974b99a72053636c" providerId="LiveId" clId="{A82B104F-7757-4372-A097-0BEEA65EB095}" dt="2018-08-21T13:53:09.221" v="1372" actId="15"/>
        <pc:sldMkLst>
          <pc:docMk/>
          <pc:sldMk cId="1676587089" sldId="1747"/>
        </pc:sldMkLst>
        <pc:spChg chg="mod">
          <ac:chgData name="Damir Dizdarevic" userId="974b99a72053636c" providerId="LiveId" clId="{A82B104F-7757-4372-A097-0BEEA65EB095}" dt="2018-08-21T13:53:09.221" v="1372" actId="15"/>
          <ac:spMkLst>
            <pc:docMk/>
            <pc:sldMk cId="1676587089" sldId="1747"/>
            <ac:spMk id="6" creationId="{00000000-0000-0000-0000-000000000000}"/>
          </ac:spMkLst>
        </pc:spChg>
        <pc:spChg chg="mod">
          <ac:chgData name="Damir Dizdarevic" userId="974b99a72053636c" providerId="LiveId" clId="{A82B104F-7757-4372-A097-0BEEA65EB095}" dt="2018-08-21T13:52:00.923" v="1342" actId="20577"/>
          <ac:spMkLst>
            <pc:docMk/>
            <pc:sldMk cId="1676587089" sldId="1747"/>
            <ac:spMk id="17" creationId="{00000000-0000-0000-0000-000000000000}"/>
          </ac:spMkLst>
        </pc:spChg>
      </pc:sldChg>
      <pc:sldChg chg="modSp add">
        <pc:chgData name="Damir Dizdarevic" userId="974b99a72053636c" providerId="LiveId" clId="{A82B104F-7757-4372-A097-0BEEA65EB095}" dt="2018-08-21T13:53:55.730" v="1415" actId="15"/>
        <pc:sldMkLst>
          <pc:docMk/>
          <pc:sldMk cId="1417975181" sldId="1748"/>
        </pc:sldMkLst>
        <pc:spChg chg="mod">
          <ac:chgData name="Damir Dizdarevic" userId="974b99a72053636c" providerId="LiveId" clId="{A82B104F-7757-4372-A097-0BEEA65EB095}" dt="2018-08-21T13:53:55.730" v="1415" actId="15"/>
          <ac:spMkLst>
            <pc:docMk/>
            <pc:sldMk cId="1417975181" sldId="1748"/>
            <ac:spMk id="6" creationId="{00000000-0000-0000-0000-000000000000}"/>
          </ac:spMkLst>
        </pc:spChg>
        <pc:spChg chg="mod">
          <ac:chgData name="Damir Dizdarevic" userId="974b99a72053636c" providerId="LiveId" clId="{A82B104F-7757-4372-A097-0BEEA65EB095}" dt="2018-08-21T13:53:31.498" v="1413" actId="20577"/>
          <ac:spMkLst>
            <pc:docMk/>
            <pc:sldMk cId="1417975181" sldId="1748"/>
            <ac:spMk id="17" creationId="{00000000-0000-0000-0000-000000000000}"/>
          </ac:spMkLst>
        </pc:spChg>
      </pc:sldChg>
      <pc:sldChg chg="addSp modSp add">
        <pc:chgData name="Damir Dizdarevic" userId="974b99a72053636c" providerId="LiveId" clId="{A82B104F-7757-4372-A097-0BEEA65EB095}" dt="2018-08-21T14:07:47.888" v="1943" actId="14100"/>
        <pc:sldMkLst>
          <pc:docMk/>
          <pc:sldMk cId="1700121850" sldId="1751"/>
        </pc:sldMkLst>
        <pc:spChg chg="mod">
          <ac:chgData name="Damir Dizdarevic" userId="974b99a72053636c" providerId="LiveId" clId="{A82B104F-7757-4372-A097-0BEEA65EB095}" dt="2018-08-21T14:07:34.148" v="1938" actId="14100"/>
          <ac:spMkLst>
            <pc:docMk/>
            <pc:sldMk cId="1700121850" sldId="1751"/>
            <ac:spMk id="6" creationId="{00000000-0000-0000-0000-000000000000}"/>
          </ac:spMkLst>
        </pc:spChg>
        <pc:spChg chg="mod">
          <ac:chgData name="Damir Dizdarevic" userId="974b99a72053636c" providerId="LiveId" clId="{A82B104F-7757-4372-A097-0BEEA65EB095}" dt="2018-08-21T13:57:57.514" v="1551" actId="20577"/>
          <ac:spMkLst>
            <pc:docMk/>
            <pc:sldMk cId="1700121850" sldId="1751"/>
            <ac:spMk id="17" creationId="{00000000-0000-0000-0000-000000000000}"/>
          </ac:spMkLst>
        </pc:spChg>
        <pc:picChg chg="add mod">
          <ac:chgData name="Damir Dizdarevic" userId="974b99a72053636c" providerId="LiveId" clId="{A82B104F-7757-4372-A097-0BEEA65EB095}" dt="2018-08-21T14:07:47.888" v="1943" actId="14100"/>
          <ac:picMkLst>
            <pc:docMk/>
            <pc:sldMk cId="1700121850" sldId="1751"/>
            <ac:picMk id="4" creationId="{4785DDEA-A553-4EA1-A98B-9F8DD28A7967}"/>
          </ac:picMkLst>
        </pc:picChg>
      </pc:sldChg>
      <pc:sldChg chg="modSp add">
        <pc:chgData name="Damir Dizdarevic" userId="974b99a72053636c" providerId="LiveId" clId="{A82B104F-7757-4372-A097-0BEEA65EB095}" dt="2018-08-21T14:08:45.518" v="1946" actId="20577"/>
        <pc:sldMkLst>
          <pc:docMk/>
          <pc:sldMk cId="3294184719" sldId="1752"/>
        </pc:sldMkLst>
        <pc:spChg chg="mod">
          <ac:chgData name="Damir Dizdarevic" userId="974b99a72053636c" providerId="LiveId" clId="{A82B104F-7757-4372-A097-0BEEA65EB095}" dt="2018-08-21T14:08:45.518" v="1946" actId="20577"/>
          <ac:spMkLst>
            <pc:docMk/>
            <pc:sldMk cId="3294184719" sldId="1752"/>
            <ac:spMk id="6" creationId="{00000000-0000-0000-0000-000000000000}"/>
          </ac:spMkLst>
        </pc:spChg>
        <pc:spChg chg="mod">
          <ac:chgData name="Damir Dizdarevic" userId="974b99a72053636c" providerId="LiveId" clId="{A82B104F-7757-4372-A097-0BEEA65EB095}" dt="2018-08-21T13:58:03.692" v="1563" actId="20577"/>
          <ac:spMkLst>
            <pc:docMk/>
            <pc:sldMk cId="3294184719" sldId="1752"/>
            <ac:spMk id="17" creationId="{00000000-0000-0000-0000-000000000000}"/>
          </ac:spMkLst>
        </pc:spChg>
      </pc:sldChg>
      <pc:sldChg chg="modSp add">
        <pc:chgData name="Damir Dizdarevic" userId="974b99a72053636c" providerId="LiveId" clId="{A82B104F-7757-4372-A097-0BEEA65EB095}" dt="2018-08-21T14:10:54.112" v="1949" actId="2696"/>
        <pc:sldMkLst>
          <pc:docMk/>
          <pc:sldMk cId="2555597721" sldId="1753"/>
        </pc:sldMkLst>
        <pc:spChg chg="mod">
          <ac:chgData name="Damir Dizdarevic" userId="974b99a72053636c" providerId="LiveId" clId="{A82B104F-7757-4372-A097-0BEEA65EB095}" dt="2018-08-21T14:10:54.112" v="1949" actId="2696"/>
          <ac:spMkLst>
            <pc:docMk/>
            <pc:sldMk cId="2555597721" sldId="1753"/>
            <ac:spMk id="6" creationId="{00000000-0000-0000-0000-000000000000}"/>
          </ac:spMkLst>
        </pc:spChg>
        <pc:spChg chg="mod">
          <ac:chgData name="Damir Dizdarevic" userId="974b99a72053636c" providerId="LiveId" clId="{A82B104F-7757-4372-A097-0BEEA65EB095}" dt="2018-08-21T13:58:10.835" v="1581" actId="20577"/>
          <ac:spMkLst>
            <pc:docMk/>
            <pc:sldMk cId="2555597721" sldId="1753"/>
            <ac:spMk id="17" creationId="{00000000-0000-0000-0000-000000000000}"/>
          </ac:spMkLst>
        </pc:spChg>
      </pc:sldChg>
      <pc:sldChg chg="modSp add">
        <pc:chgData name="Damir Dizdarevic" userId="974b99a72053636c" providerId="LiveId" clId="{A82B104F-7757-4372-A097-0BEEA65EB095}" dt="2018-08-21T14:12:47.365" v="1984" actId="2696"/>
        <pc:sldMkLst>
          <pc:docMk/>
          <pc:sldMk cId="3932618498" sldId="1754"/>
        </pc:sldMkLst>
        <pc:spChg chg="mod">
          <ac:chgData name="Damir Dizdarevic" userId="974b99a72053636c" providerId="LiveId" clId="{A82B104F-7757-4372-A097-0BEEA65EB095}" dt="2018-08-21T14:12:47.365" v="1984" actId="2696"/>
          <ac:spMkLst>
            <pc:docMk/>
            <pc:sldMk cId="3932618498" sldId="1754"/>
            <ac:spMk id="6" creationId="{00000000-0000-0000-0000-000000000000}"/>
          </ac:spMkLst>
        </pc:spChg>
        <pc:spChg chg="mod">
          <ac:chgData name="Damir Dizdarevic" userId="974b99a72053636c" providerId="LiveId" clId="{A82B104F-7757-4372-A097-0BEEA65EB095}" dt="2018-08-21T13:58:23.118" v="1620" actId="20577"/>
          <ac:spMkLst>
            <pc:docMk/>
            <pc:sldMk cId="3932618498" sldId="1754"/>
            <ac:spMk id="17" creationId="{00000000-0000-0000-0000-000000000000}"/>
          </ac:spMkLst>
        </pc:spChg>
      </pc:sldChg>
      <pc:sldChg chg="addSp modSp add">
        <pc:chgData name="Damir Dizdarevic" userId="974b99a72053636c" providerId="LiveId" clId="{A82B104F-7757-4372-A097-0BEEA65EB095}" dt="2018-08-21T14:13:46.139" v="1989" actId="1076"/>
        <pc:sldMkLst>
          <pc:docMk/>
          <pc:sldMk cId="4256952828" sldId="1755"/>
        </pc:sldMkLst>
        <pc:spChg chg="mod">
          <ac:chgData name="Damir Dizdarevic" userId="974b99a72053636c" providerId="LiveId" clId="{A82B104F-7757-4372-A097-0BEEA65EB095}" dt="2018-08-21T14:13:38.197" v="1987" actId="14100"/>
          <ac:spMkLst>
            <pc:docMk/>
            <pc:sldMk cId="4256952828" sldId="1755"/>
            <ac:spMk id="6" creationId="{00000000-0000-0000-0000-000000000000}"/>
          </ac:spMkLst>
        </pc:spChg>
        <pc:spChg chg="mod">
          <ac:chgData name="Damir Dizdarevic" userId="974b99a72053636c" providerId="LiveId" clId="{A82B104F-7757-4372-A097-0BEEA65EB095}" dt="2018-08-21T13:59:26.411" v="1729" actId="20577"/>
          <ac:spMkLst>
            <pc:docMk/>
            <pc:sldMk cId="4256952828" sldId="1755"/>
            <ac:spMk id="17" creationId="{00000000-0000-0000-0000-000000000000}"/>
          </ac:spMkLst>
        </pc:spChg>
        <pc:picChg chg="add mod">
          <ac:chgData name="Damir Dizdarevic" userId="974b99a72053636c" providerId="LiveId" clId="{A82B104F-7757-4372-A097-0BEEA65EB095}" dt="2018-08-21T14:13:46.139" v="1989" actId="1076"/>
          <ac:picMkLst>
            <pc:docMk/>
            <pc:sldMk cId="4256952828" sldId="1755"/>
            <ac:picMk id="4" creationId="{2D46D48E-E1CB-41D7-BFDB-0B10FD907047}"/>
          </ac:picMkLst>
        </pc:picChg>
      </pc:sldChg>
      <pc:sldChg chg="modSp add">
        <pc:chgData name="Damir Dizdarevic" userId="974b99a72053636c" providerId="LiveId" clId="{A82B104F-7757-4372-A097-0BEEA65EB095}" dt="2018-08-21T14:14:47.811" v="2006" actId="20577"/>
        <pc:sldMkLst>
          <pc:docMk/>
          <pc:sldMk cId="1632471178" sldId="1756"/>
        </pc:sldMkLst>
        <pc:spChg chg="mod">
          <ac:chgData name="Damir Dizdarevic" userId="974b99a72053636c" providerId="LiveId" clId="{A82B104F-7757-4372-A097-0BEEA65EB095}" dt="2018-08-21T14:14:47.811" v="2006" actId="20577"/>
          <ac:spMkLst>
            <pc:docMk/>
            <pc:sldMk cId="1632471178" sldId="1756"/>
            <ac:spMk id="6" creationId="{00000000-0000-0000-0000-000000000000}"/>
          </ac:spMkLst>
        </pc:spChg>
        <pc:spChg chg="mod">
          <ac:chgData name="Damir Dizdarevic" userId="974b99a72053636c" providerId="LiveId" clId="{A82B104F-7757-4372-A097-0BEEA65EB095}" dt="2018-08-21T13:58:53.173" v="1706" actId="20577"/>
          <ac:spMkLst>
            <pc:docMk/>
            <pc:sldMk cId="1632471178" sldId="1756"/>
            <ac:spMk id="17" creationId="{00000000-0000-0000-0000-000000000000}"/>
          </ac:spMkLst>
        </pc:spChg>
      </pc:sldChg>
      <pc:sldChg chg="modSp add">
        <pc:chgData name="Damir Dizdarevic" userId="974b99a72053636c" providerId="LiveId" clId="{A82B104F-7757-4372-A097-0BEEA65EB095}" dt="2018-08-21T14:16:31.736" v="2073" actId="15"/>
        <pc:sldMkLst>
          <pc:docMk/>
          <pc:sldMk cId="2104712283" sldId="1757"/>
        </pc:sldMkLst>
        <pc:spChg chg="mod">
          <ac:chgData name="Damir Dizdarevic" userId="974b99a72053636c" providerId="LiveId" clId="{A82B104F-7757-4372-A097-0BEEA65EB095}" dt="2018-08-21T14:16:31.736" v="2073" actId="15"/>
          <ac:spMkLst>
            <pc:docMk/>
            <pc:sldMk cId="2104712283" sldId="1757"/>
            <ac:spMk id="6" creationId="{00000000-0000-0000-0000-000000000000}"/>
          </ac:spMkLst>
        </pc:spChg>
        <pc:spChg chg="mod">
          <ac:chgData name="Damir Dizdarevic" userId="974b99a72053636c" providerId="LiveId" clId="{A82B104F-7757-4372-A097-0BEEA65EB095}" dt="2018-08-21T13:59:02.769" v="1728" actId="20577"/>
          <ac:spMkLst>
            <pc:docMk/>
            <pc:sldMk cId="2104712283" sldId="1757"/>
            <ac:spMk id="17" creationId="{00000000-0000-0000-0000-000000000000}"/>
          </ac:spMkLst>
        </pc:spChg>
      </pc:sldChg>
      <pc:sldChg chg="modSp add">
        <pc:chgData name="Damir Dizdarevic" userId="974b99a72053636c" providerId="LiveId" clId="{A82B104F-7757-4372-A097-0BEEA65EB095}" dt="2018-08-21T14:03:05.833" v="1882" actId="20577"/>
        <pc:sldMkLst>
          <pc:docMk/>
          <pc:sldMk cId="1616628661" sldId="1759"/>
        </pc:sldMkLst>
        <pc:spChg chg="mod">
          <ac:chgData name="Damir Dizdarevic" userId="974b99a72053636c" providerId="LiveId" clId="{A82B104F-7757-4372-A097-0BEEA65EB095}" dt="2018-08-21T14:03:05.833" v="1882" actId="20577"/>
          <ac:spMkLst>
            <pc:docMk/>
            <pc:sldMk cId="1616628661" sldId="1759"/>
            <ac:spMk id="6" creationId="{00000000-0000-0000-0000-000000000000}"/>
          </ac:spMkLst>
        </pc:spChg>
        <pc:spChg chg="mod">
          <ac:chgData name="Damir Dizdarevic" userId="974b99a72053636c" providerId="LiveId" clId="{A82B104F-7757-4372-A097-0BEEA65EB095}" dt="2018-08-21T13:57:20.167" v="1467" actId="20577"/>
          <ac:spMkLst>
            <pc:docMk/>
            <pc:sldMk cId="1616628661" sldId="1759"/>
            <ac:spMk id="17" creationId="{00000000-0000-0000-0000-000000000000}"/>
          </ac:spMkLst>
        </pc:spChg>
      </pc:sldChg>
      <pc:sldChg chg="modSp add">
        <pc:chgData name="Damir Dizdarevic" userId="974b99a72053636c" providerId="LiveId" clId="{A82B104F-7757-4372-A097-0BEEA65EB095}" dt="2018-08-21T14:33:22.408" v="2317" actId="20577"/>
        <pc:sldMkLst>
          <pc:docMk/>
          <pc:sldMk cId="1215515458" sldId="1764"/>
        </pc:sldMkLst>
        <pc:spChg chg="mod">
          <ac:chgData name="Damir Dizdarevic" userId="974b99a72053636c" providerId="LiveId" clId="{A82B104F-7757-4372-A097-0BEEA65EB095}" dt="2018-08-21T14:33:22.408" v="2317" actId="20577"/>
          <ac:spMkLst>
            <pc:docMk/>
            <pc:sldMk cId="1215515458" sldId="1764"/>
            <ac:spMk id="6" creationId="{00000000-0000-0000-0000-000000000000}"/>
          </ac:spMkLst>
        </pc:spChg>
        <pc:spChg chg="mod">
          <ac:chgData name="Damir Dizdarevic" userId="974b99a72053636c" providerId="LiveId" clId="{A82B104F-7757-4372-A097-0BEEA65EB095}" dt="2018-08-21T14:18:40.515" v="2186" actId="20577"/>
          <ac:spMkLst>
            <pc:docMk/>
            <pc:sldMk cId="1215515458" sldId="1764"/>
            <ac:spMk id="17" creationId="{00000000-0000-0000-0000-000000000000}"/>
          </ac:spMkLst>
        </pc:spChg>
      </pc:sldChg>
      <pc:sldChg chg="modSp add">
        <pc:chgData name="Damir Dizdarevic" userId="974b99a72053636c" providerId="LiveId" clId="{A82B104F-7757-4372-A097-0BEEA65EB095}" dt="2018-08-21T14:34:51.272" v="2341" actId="20577"/>
        <pc:sldMkLst>
          <pc:docMk/>
          <pc:sldMk cId="287923079" sldId="1765"/>
        </pc:sldMkLst>
        <pc:spChg chg="mod">
          <ac:chgData name="Damir Dizdarevic" userId="974b99a72053636c" providerId="LiveId" clId="{A82B104F-7757-4372-A097-0BEEA65EB095}" dt="2018-08-21T14:34:51.272" v="2341" actId="20577"/>
          <ac:spMkLst>
            <pc:docMk/>
            <pc:sldMk cId="287923079" sldId="1765"/>
            <ac:spMk id="6" creationId="{00000000-0000-0000-0000-000000000000}"/>
          </ac:spMkLst>
        </pc:spChg>
        <pc:spChg chg="mod">
          <ac:chgData name="Damir Dizdarevic" userId="974b99a72053636c" providerId="LiveId" clId="{A82B104F-7757-4372-A097-0BEEA65EB095}" dt="2018-08-21T14:18:49.889" v="2198" actId="20577"/>
          <ac:spMkLst>
            <pc:docMk/>
            <pc:sldMk cId="287923079" sldId="1765"/>
            <ac:spMk id="17" creationId="{00000000-0000-0000-0000-000000000000}"/>
          </ac:spMkLst>
        </pc:spChg>
      </pc:sldChg>
      <pc:sldChg chg="modSp add">
        <pc:chgData name="Damir Dizdarevic" userId="974b99a72053636c" providerId="LiveId" clId="{A82B104F-7757-4372-A097-0BEEA65EB095}" dt="2018-08-21T14:36:20.193" v="2390" actId="20577"/>
        <pc:sldMkLst>
          <pc:docMk/>
          <pc:sldMk cId="3844274221" sldId="1766"/>
        </pc:sldMkLst>
        <pc:spChg chg="mod">
          <ac:chgData name="Damir Dizdarevic" userId="974b99a72053636c" providerId="LiveId" clId="{A82B104F-7757-4372-A097-0BEEA65EB095}" dt="2018-08-21T14:36:20.193" v="2390" actId="20577"/>
          <ac:spMkLst>
            <pc:docMk/>
            <pc:sldMk cId="3844274221" sldId="1766"/>
            <ac:spMk id="6" creationId="{00000000-0000-0000-0000-000000000000}"/>
          </ac:spMkLst>
        </pc:spChg>
        <pc:spChg chg="mod">
          <ac:chgData name="Damir Dizdarevic" userId="974b99a72053636c" providerId="LiveId" clId="{A82B104F-7757-4372-A097-0BEEA65EB095}" dt="2018-08-21T14:19:00.258" v="2207" actId="20577"/>
          <ac:spMkLst>
            <pc:docMk/>
            <pc:sldMk cId="3844274221" sldId="1766"/>
            <ac:spMk id="17" creationId="{00000000-0000-0000-0000-000000000000}"/>
          </ac:spMkLst>
        </pc:spChg>
      </pc:sldChg>
    </pc:docChg>
  </pc:docChgLst>
  <pc:docChgLst>
    <pc:chgData name="Jenny Chen" userId="3fd3e1b3-2829-4b83-a999-09ceb7240592" providerId="ADAL" clId="{1D9EE75A-3B10-4000-B82F-3BEE5682F26E}"/>
    <pc:docChg chg="undo redo custSel addSld delSld modSld delSection modSection">
      <pc:chgData name="Jenny Chen" userId="3fd3e1b3-2829-4b83-a999-09ceb7240592" providerId="ADAL" clId="{1D9EE75A-3B10-4000-B82F-3BEE5682F26E}" dt="2019-01-24T08:13:43.825" v="354" actId="5793"/>
      <pc:docMkLst>
        <pc:docMk/>
      </pc:docMkLst>
      <pc:sldChg chg="modSp">
        <pc:chgData name="Jenny Chen" userId="3fd3e1b3-2829-4b83-a999-09ceb7240592" providerId="ADAL" clId="{1D9EE75A-3B10-4000-B82F-3BEE5682F26E}" dt="2019-01-24T06:58:03.556" v="2" actId="14100"/>
        <pc:sldMkLst>
          <pc:docMk/>
          <pc:sldMk cId="546707467" sldId="1720"/>
        </pc:sldMkLst>
        <pc:spChg chg="mod">
          <ac:chgData name="Jenny Chen" userId="3fd3e1b3-2829-4b83-a999-09ceb7240592" providerId="ADAL" clId="{1D9EE75A-3B10-4000-B82F-3BEE5682F26E}" dt="2019-01-24T06:58:03.556" v="2" actId="14100"/>
          <ac:spMkLst>
            <pc:docMk/>
            <pc:sldMk cId="546707467" sldId="1720"/>
            <ac:spMk id="2" creationId="{00000000-0000-0000-0000-000000000000}"/>
          </ac:spMkLst>
        </pc:spChg>
      </pc:sldChg>
      <pc:sldChg chg="modSp">
        <pc:chgData name="Jenny Chen" userId="3fd3e1b3-2829-4b83-a999-09ceb7240592" providerId="ADAL" clId="{1D9EE75A-3B10-4000-B82F-3BEE5682F26E}" dt="2019-01-24T06:59:27.524" v="20" actId="20577"/>
        <pc:sldMkLst>
          <pc:docMk/>
          <pc:sldMk cId="2698537591" sldId="1721"/>
        </pc:sldMkLst>
        <pc:spChg chg="mod">
          <ac:chgData name="Jenny Chen" userId="3fd3e1b3-2829-4b83-a999-09ceb7240592" providerId="ADAL" clId="{1D9EE75A-3B10-4000-B82F-3BEE5682F26E}" dt="2019-01-24T06:59:27.524" v="20" actId="20577"/>
          <ac:spMkLst>
            <pc:docMk/>
            <pc:sldMk cId="2698537591" sldId="1721"/>
            <ac:spMk id="2" creationId="{00000000-0000-0000-0000-000000000000}"/>
          </ac:spMkLst>
        </pc:spChg>
      </pc:sldChg>
      <pc:sldChg chg="modSp">
        <pc:chgData name="Jenny Chen" userId="3fd3e1b3-2829-4b83-a999-09ceb7240592" providerId="ADAL" clId="{1D9EE75A-3B10-4000-B82F-3BEE5682F26E}" dt="2019-01-24T06:59:29.621" v="24" actId="14100"/>
        <pc:sldMkLst>
          <pc:docMk/>
          <pc:sldMk cId="1711597888" sldId="1722"/>
        </pc:sldMkLst>
        <pc:spChg chg="mod">
          <ac:chgData name="Jenny Chen" userId="3fd3e1b3-2829-4b83-a999-09ceb7240592" providerId="ADAL" clId="{1D9EE75A-3B10-4000-B82F-3BEE5682F26E}" dt="2019-01-24T06:59:29.621" v="24" actId="14100"/>
          <ac:spMkLst>
            <pc:docMk/>
            <pc:sldMk cId="1711597888" sldId="1722"/>
            <ac:spMk id="2" creationId="{00000000-0000-0000-0000-000000000000}"/>
          </ac:spMkLst>
        </pc:spChg>
      </pc:sldChg>
      <pc:sldChg chg="del">
        <pc:chgData name="Jenny Chen" userId="3fd3e1b3-2829-4b83-a999-09ceb7240592" providerId="ADAL" clId="{1D9EE75A-3B10-4000-B82F-3BEE5682F26E}" dt="2019-01-24T06:59:50.042" v="33" actId="2696"/>
        <pc:sldMkLst>
          <pc:docMk/>
          <pc:sldMk cId="3742052386" sldId="1723"/>
        </pc:sldMkLst>
      </pc:sldChg>
      <pc:sldChg chg="modSp">
        <pc:chgData name="Jenny Chen" userId="3fd3e1b3-2829-4b83-a999-09ceb7240592" providerId="ADAL" clId="{1D9EE75A-3B10-4000-B82F-3BEE5682F26E}" dt="2019-01-24T07:00:31.838" v="35"/>
        <pc:sldMkLst>
          <pc:docMk/>
          <pc:sldMk cId="2906060374" sldId="1731"/>
        </pc:sldMkLst>
        <pc:spChg chg="mod">
          <ac:chgData name="Jenny Chen" userId="3fd3e1b3-2829-4b83-a999-09ceb7240592" providerId="ADAL" clId="{1D9EE75A-3B10-4000-B82F-3BEE5682F26E}" dt="2019-01-24T07:00:31.838" v="35"/>
          <ac:spMkLst>
            <pc:docMk/>
            <pc:sldMk cId="2906060374" sldId="1731"/>
            <ac:spMk id="6" creationId="{00000000-0000-0000-0000-000000000000}"/>
          </ac:spMkLst>
        </pc:spChg>
      </pc:sldChg>
      <pc:sldChg chg="modSp">
        <pc:chgData name="Jenny Chen" userId="3fd3e1b3-2829-4b83-a999-09ceb7240592" providerId="ADAL" clId="{1D9EE75A-3B10-4000-B82F-3BEE5682F26E}" dt="2019-01-24T07:02:56.241" v="42"/>
        <pc:sldMkLst>
          <pc:docMk/>
          <pc:sldMk cId="2936289883" sldId="1732"/>
        </pc:sldMkLst>
        <pc:spChg chg="mod">
          <ac:chgData name="Jenny Chen" userId="3fd3e1b3-2829-4b83-a999-09ceb7240592" providerId="ADAL" clId="{1D9EE75A-3B10-4000-B82F-3BEE5682F26E}" dt="2019-01-24T07:02:56.241" v="42"/>
          <ac:spMkLst>
            <pc:docMk/>
            <pc:sldMk cId="2936289883" sldId="1732"/>
            <ac:spMk id="6" creationId="{00000000-0000-0000-0000-000000000000}"/>
          </ac:spMkLst>
        </pc:spChg>
      </pc:sldChg>
      <pc:sldChg chg="del">
        <pc:chgData name="Jenny Chen" userId="3fd3e1b3-2829-4b83-a999-09ceb7240592" providerId="ADAL" clId="{1D9EE75A-3B10-4000-B82F-3BEE5682F26E}" dt="2019-01-24T06:59:49.935" v="32" actId="2696"/>
        <pc:sldMkLst>
          <pc:docMk/>
          <pc:sldMk cId="3360045161" sldId="1733"/>
        </pc:sldMkLst>
      </pc:sldChg>
      <pc:sldChg chg="modSp">
        <pc:chgData name="Jenny Chen" userId="3fd3e1b3-2829-4b83-a999-09ceb7240592" providerId="ADAL" clId="{1D9EE75A-3B10-4000-B82F-3BEE5682F26E}" dt="2019-01-24T06:58:34.602" v="5"/>
        <pc:sldMkLst>
          <pc:docMk/>
          <pc:sldMk cId="1622630864" sldId="1736"/>
        </pc:sldMkLst>
        <pc:spChg chg="mod">
          <ac:chgData name="Jenny Chen" userId="3fd3e1b3-2829-4b83-a999-09ceb7240592" providerId="ADAL" clId="{1D9EE75A-3B10-4000-B82F-3BEE5682F26E}" dt="2019-01-24T06:58:34.602" v="5"/>
          <ac:spMkLst>
            <pc:docMk/>
            <pc:sldMk cId="1622630864" sldId="1736"/>
            <ac:spMk id="6" creationId="{00000000-0000-0000-0000-000000000000}"/>
          </ac:spMkLst>
        </pc:spChg>
      </pc:sldChg>
      <pc:sldChg chg="del">
        <pc:chgData name="Jenny Chen" userId="3fd3e1b3-2829-4b83-a999-09ceb7240592" providerId="ADAL" clId="{1D9EE75A-3B10-4000-B82F-3BEE5682F26E}" dt="2019-01-24T07:00:38.727" v="36" actId="2696"/>
        <pc:sldMkLst>
          <pc:docMk/>
          <pc:sldMk cId="998700530" sldId="1738"/>
        </pc:sldMkLst>
      </pc:sldChg>
      <pc:sldChg chg="del">
        <pc:chgData name="Jenny Chen" userId="3fd3e1b3-2829-4b83-a999-09ceb7240592" providerId="ADAL" clId="{1D9EE75A-3B10-4000-B82F-3BEE5682F26E}" dt="2019-01-24T07:07:15.962" v="45" actId="2696"/>
        <pc:sldMkLst>
          <pc:docMk/>
          <pc:sldMk cId="173664819" sldId="1739"/>
        </pc:sldMkLst>
      </pc:sldChg>
      <pc:sldChg chg="del">
        <pc:chgData name="Jenny Chen" userId="3fd3e1b3-2829-4b83-a999-09ceb7240592" providerId="ADAL" clId="{1D9EE75A-3B10-4000-B82F-3BEE5682F26E}" dt="2019-01-24T07:00:44.443" v="37" actId="2696"/>
        <pc:sldMkLst>
          <pc:docMk/>
          <pc:sldMk cId="3632462147" sldId="1740"/>
        </pc:sldMkLst>
      </pc:sldChg>
      <pc:sldChg chg="del">
        <pc:chgData name="Jenny Chen" userId="3fd3e1b3-2829-4b83-a999-09ceb7240592" providerId="ADAL" clId="{1D9EE75A-3B10-4000-B82F-3BEE5682F26E}" dt="2019-01-24T07:00:44.505" v="38" actId="2696"/>
        <pc:sldMkLst>
          <pc:docMk/>
          <pc:sldMk cId="3697464687" sldId="1741"/>
        </pc:sldMkLst>
      </pc:sldChg>
      <pc:sldChg chg="del">
        <pc:chgData name="Jenny Chen" userId="3fd3e1b3-2829-4b83-a999-09ceb7240592" providerId="ADAL" clId="{1D9EE75A-3B10-4000-B82F-3BEE5682F26E}" dt="2019-01-24T07:00:44.543" v="39" actId="2696"/>
        <pc:sldMkLst>
          <pc:docMk/>
          <pc:sldMk cId="2828074232" sldId="1742"/>
        </pc:sldMkLst>
      </pc:sldChg>
      <pc:sldChg chg="del">
        <pc:chgData name="Jenny Chen" userId="3fd3e1b3-2829-4b83-a999-09ceb7240592" providerId="ADAL" clId="{1D9EE75A-3B10-4000-B82F-3BEE5682F26E}" dt="2019-01-24T07:00:44.590" v="40" actId="2696"/>
        <pc:sldMkLst>
          <pc:docMk/>
          <pc:sldMk cId="2478639797" sldId="1743"/>
        </pc:sldMkLst>
      </pc:sldChg>
      <pc:sldChg chg="del">
        <pc:chgData name="Jenny Chen" userId="3fd3e1b3-2829-4b83-a999-09ceb7240592" providerId="ADAL" clId="{1D9EE75A-3B10-4000-B82F-3BEE5682F26E}" dt="2019-01-24T07:00:44.606" v="41" actId="2696"/>
        <pc:sldMkLst>
          <pc:docMk/>
          <pc:sldMk cId="1273203582" sldId="1744"/>
        </pc:sldMkLst>
      </pc:sldChg>
      <pc:sldChg chg="del">
        <pc:chgData name="Jenny Chen" userId="3fd3e1b3-2829-4b83-a999-09ceb7240592" providerId="ADAL" clId="{1D9EE75A-3B10-4000-B82F-3BEE5682F26E}" dt="2019-01-24T07:03:07.527" v="43" actId="2696"/>
        <pc:sldMkLst>
          <pc:docMk/>
          <pc:sldMk cId="3436566777" sldId="1745"/>
        </pc:sldMkLst>
      </pc:sldChg>
      <pc:sldChg chg="del">
        <pc:chgData name="Jenny Chen" userId="3fd3e1b3-2829-4b83-a999-09ceb7240592" providerId="ADAL" clId="{1D9EE75A-3B10-4000-B82F-3BEE5682F26E}" dt="2019-01-24T08:02:33.799" v="323" actId="2696"/>
        <pc:sldMkLst>
          <pc:docMk/>
          <pc:sldMk cId="1274447828" sldId="1746"/>
        </pc:sldMkLst>
      </pc:sldChg>
      <pc:sldChg chg="modSp add">
        <pc:chgData name="Jenny Chen" userId="3fd3e1b3-2829-4b83-a999-09ceb7240592" providerId="ADAL" clId="{1D9EE75A-3B10-4000-B82F-3BEE5682F26E}" dt="2019-01-24T07:11:24.248" v="120" actId="1076"/>
        <pc:sldMkLst>
          <pc:docMk/>
          <pc:sldMk cId="15661966" sldId="1747"/>
        </pc:sldMkLst>
        <pc:spChg chg="mod">
          <ac:chgData name="Jenny Chen" userId="3fd3e1b3-2829-4b83-a999-09ceb7240592" providerId="ADAL" clId="{1D9EE75A-3B10-4000-B82F-3BEE5682F26E}" dt="2019-01-24T07:11:24.248" v="120" actId="1076"/>
          <ac:spMkLst>
            <pc:docMk/>
            <pc:sldMk cId="15661966" sldId="1747"/>
            <ac:spMk id="6" creationId="{00000000-0000-0000-0000-000000000000}"/>
          </ac:spMkLst>
        </pc:spChg>
        <pc:spChg chg="mod">
          <ac:chgData name="Jenny Chen" userId="3fd3e1b3-2829-4b83-a999-09ceb7240592" providerId="ADAL" clId="{1D9EE75A-3B10-4000-B82F-3BEE5682F26E}" dt="2019-01-24T07:07:29.681" v="53"/>
          <ac:spMkLst>
            <pc:docMk/>
            <pc:sldMk cId="15661966" sldId="1747"/>
            <ac:spMk id="17" creationId="{00000000-0000-0000-0000-000000000000}"/>
          </ac:spMkLst>
        </pc:spChg>
      </pc:sldChg>
      <pc:sldChg chg="del">
        <pc:chgData name="Jenny Chen" userId="3fd3e1b3-2829-4b83-a999-09ceb7240592" providerId="ADAL" clId="{1D9EE75A-3B10-4000-B82F-3BEE5682F26E}" dt="2019-01-24T07:03:10.422" v="44" actId="2696"/>
        <pc:sldMkLst>
          <pc:docMk/>
          <pc:sldMk cId="2845274242" sldId="1747"/>
        </pc:sldMkLst>
      </pc:sldChg>
      <pc:sldChg chg="del">
        <pc:chgData name="Jenny Chen" userId="3fd3e1b3-2829-4b83-a999-09ceb7240592" providerId="ADAL" clId="{1D9EE75A-3B10-4000-B82F-3BEE5682F26E}" dt="2019-01-24T06:59:49.922" v="31" actId="2696"/>
        <pc:sldMkLst>
          <pc:docMk/>
          <pc:sldMk cId="1412727598" sldId="1748"/>
        </pc:sldMkLst>
      </pc:sldChg>
      <pc:sldChg chg="modSp add">
        <pc:chgData name="Jenny Chen" userId="3fd3e1b3-2829-4b83-a999-09ceb7240592" providerId="ADAL" clId="{1D9EE75A-3B10-4000-B82F-3BEE5682F26E}" dt="2019-01-24T07:16:27.646" v="174" actId="1076"/>
        <pc:sldMkLst>
          <pc:docMk/>
          <pc:sldMk cId="3765508992" sldId="1748"/>
        </pc:sldMkLst>
        <pc:spChg chg="mod">
          <ac:chgData name="Jenny Chen" userId="3fd3e1b3-2829-4b83-a999-09ceb7240592" providerId="ADAL" clId="{1D9EE75A-3B10-4000-B82F-3BEE5682F26E}" dt="2019-01-24T07:16:27.646" v="174" actId="1076"/>
          <ac:spMkLst>
            <pc:docMk/>
            <pc:sldMk cId="3765508992" sldId="1748"/>
            <ac:spMk id="6" creationId="{00000000-0000-0000-0000-000000000000}"/>
          </ac:spMkLst>
        </pc:spChg>
        <pc:spChg chg="mod">
          <ac:chgData name="Jenny Chen" userId="3fd3e1b3-2829-4b83-a999-09ceb7240592" providerId="ADAL" clId="{1D9EE75A-3B10-4000-B82F-3BEE5682F26E}" dt="2019-01-24T07:07:38.621" v="56"/>
          <ac:spMkLst>
            <pc:docMk/>
            <pc:sldMk cId="3765508992" sldId="1748"/>
            <ac:spMk id="17" creationId="{00000000-0000-0000-0000-000000000000}"/>
          </ac:spMkLst>
        </pc:spChg>
      </pc:sldChg>
      <pc:sldChg chg="addSp delSp modSp add">
        <pc:chgData name="Jenny Chen" userId="3fd3e1b3-2829-4b83-a999-09ceb7240592" providerId="ADAL" clId="{1D9EE75A-3B10-4000-B82F-3BEE5682F26E}" dt="2019-01-24T07:19:37.745" v="191" actId="962"/>
        <pc:sldMkLst>
          <pc:docMk/>
          <pc:sldMk cId="2486530719" sldId="1749"/>
        </pc:sldMkLst>
        <pc:spChg chg="mod">
          <ac:chgData name="Jenny Chen" userId="3fd3e1b3-2829-4b83-a999-09ceb7240592" providerId="ADAL" clId="{1D9EE75A-3B10-4000-B82F-3BEE5682F26E}" dt="2019-01-24T07:18:57.381" v="184" actId="6549"/>
          <ac:spMkLst>
            <pc:docMk/>
            <pc:sldMk cId="2486530719" sldId="1749"/>
            <ac:spMk id="6" creationId="{00000000-0000-0000-0000-000000000000}"/>
          </ac:spMkLst>
        </pc:spChg>
        <pc:spChg chg="mod">
          <ac:chgData name="Jenny Chen" userId="3fd3e1b3-2829-4b83-a999-09ceb7240592" providerId="ADAL" clId="{1D9EE75A-3B10-4000-B82F-3BEE5682F26E}" dt="2019-01-24T07:07:43.788" v="58"/>
          <ac:spMkLst>
            <pc:docMk/>
            <pc:sldMk cId="2486530719" sldId="1749"/>
            <ac:spMk id="17" creationId="{00000000-0000-0000-0000-000000000000}"/>
          </ac:spMkLst>
        </pc:spChg>
        <pc:picChg chg="add del mod">
          <ac:chgData name="Jenny Chen" userId="3fd3e1b3-2829-4b83-a999-09ceb7240592" providerId="ADAL" clId="{1D9EE75A-3B10-4000-B82F-3BEE5682F26E}" dt="2019-01-24T07:19:20.619" v="187" actId="478"/>
          <ac:picMkLst>
            <pc:docMk/>
            <pc:sldMk cId="2486530719" sldId="1749"/>
            <ac:picMk id="2" creationId="{949169E3-12A4-4717-85BA-B462B28591BF}"/>
          </ac:picMkLst>
        </pc:picChg>
        <pc:picChg chg="add mod">
          <ac:chgData name="Jenny Chen" userId="3fd3e1b3-2829-4b83-a999-09ceb7240592" providerId="ADAL" clId="{1D9EE75A-3B10-4000-B82F-3BEE5682F26E}" dt="2019-01-24T07:19:37.745" v="191" actId="962"/>
          <ac:picMkLst>
            <pc:docMk/>
            <pc:sldMk cId="2486530719" sldId="1749"/>
            <ac:picMk id="3" creationId="{EF5878F7-9789-4CEC-A73D-B8845AB974BA}"/>
          </ac:picMkLst>
        </pc:picChg>
      </pc:sldChg>
      <pc:sldChg chg="del">
        <pc:chgData name="Jenny Chen" userId="3fd3e1b3-2829-4b83-a999-09ceb7240592" providerId="ADAL" clId="{1D9EE75A-3B10-4000-B82F-3BEE5682F26E}" dt="2019-01-24T06:59:49.912" v="30" actId="2696"/>
        <pc:sldMkLst>
          <pc:docMk/>
          <pc:sldMk cId="3531399277" sldId="1749"/>
        </pc:sldMkLst>
      </pc:sldChg>
      <pc:sldChg chg="del">
        <pc:chgData name="Jenny Chen" userId="3fd3e1b3-2829-4b83-a999-09ceb7240592" providerId="ADAL" clId="{1D9EE75A-3B10-4000-B82F-3BEE5682F26E}" dt="2019-01-24T06:59:49.902" v="29" actId="2696"/>
        <pc:sldMkLst>
          <pc:docMk/>
          <pc:sldMk cId="2125708819" sldId="1750"/>
        </pc:sldMkLst>
      </pc:sldChg>
      <pc:sldChg chg="addSp delSp modSp add">
        <pc:chgData name="Jenny Chen" userId="3fd3e1b3-2829-4b83-a999-09ceb7240592" providerId="ADAL" clId="{1D9EE75A-3B10-4000-B82F-3BEE5682F26E}" dt="2019-01-24T07:21:54.210" v="199" actId="12"/>
        <pc:sldMkLst>
          <pc:docMk/>
          <pc:sldMk cId="2477501176" sldId="1750"/>
        </pc:sldMkLst>
        <pc:spChg chg="add del mod">
          <ac:chgData name="Jenny Chen" userId="3fd3e1b3-2829-4b83-a999-09ceb7240592" providerId="ADAL" clId="{1D9EE75A-3B10-4000-B82F-3BEE5682F26E}" dt="2019-01-24T07:20:52.156" v="193"/>
          <ac:spMkLst>
            <pc:docMk/>
            <pc:sldMk cId="2477501176" sldId="1750"/>
            <ac:spMk id="3" creationId="{5402F710-C571-4694-B5CF-D10C30365087}"/>
          </ac:spMkLst>
        </pc:spChg>
        <pc:spChg chg="del mod">
          <ac:chgData name="Jenny Chen" userId="3fd3e1b3-2829-4b83-a999-09ceb7240592" providerId="ADAL" clId="{1D9EE75A-3B10-4000-B82F-3BEE5682F26E}" dt="2019-01-24T07:20:49.708" v="192" actId="478"/>
          <ac:spMkLst>
            <pc:docMk/>
            <pc:sldMk cId="2477501176" sldId="1750"/>
            <ac:spMk id="6" creationId="{00000000-0000-0000-0000-000000000000}"/>
          </ac:spMkLst>
        </pc:spChg>
        <pc:spChg chg="add mod">
          <ac:chgData name="Jenny Chen" userId="3fd3e1b3-2829-4b83-a999-09ceb7240592" providerId="ADAL" clId="{1D9EE75A-3B10-4000-B82F-3BEE5682F26E}" dt="2019-01-24T07:21:54.210" v="199" actId="12"/>
          <ac:spMkLst>
            <pc:docMk/>
            <pc:sldMk cId="2477501176" sldId="1750"/>
            <ac:spMk id="7" creationId="{3B058618-220D-4E5F-A659-3D29DAA1CB1E}"/>
          </ac:spMkLst>
        </pc:spChg>
        <pc:spChg chg="mod">
          <ac:chgData name="Jenny Chen" userId="3fd3e1b3-2829-4b83-a999-09ceb7240592" providerId="ADAL" clId="{1D9EE75A-3B10-4000-B82F-3BEE5682F26E}" dt="2019-01-24T07:07:48.052" v="60"/>
          <ac:spMkLst>
            <pc:docMk/>
            <pc:sldMk cId="2477501176" sldId="1750"/>
            <ac:spMk id="17" creationId="{00000000-0000-0000-0000-000000000000}"/>
          </ac:spMkLst>
        </pc:spChg>
      </pc:sldChg>
      <pc:sldChg chg="del">
        <pc:chgData name="Jenny Chen" userId="3fd3e1b3-2829-4b83-a999-09ceb7240592" providerId="ADAL" clId="{1D9EE75A-3B10-4000-B82F-3BEE5682F26E}" dt="2019-01-24T06:59:49.892" v="28" actId="2696"/>
        <pc:sldMkLst>
          <pc:docMk/>
          <pc:sldMk cId="777652408" sldId="1751"/>
        </pc:sldMkLst>
      </pc:sldChg>
      <pc:sldChg chg="modSp add">
        <pc:chgData name="Jenny Chen" userId="3fd3e1b3-2829-4b83-a999-09ceb7240592" providerId="ADAL" clId="{1D9EE75A-3B10-4000-B82F-3BEE5682F26E}" dt="2019-01-24T07:24:25.219" v="226" actId="113"/>
        <pc:sldMkLst>
          <pc:docMk/>
          <pc:sldMk cId="2406898289" sldId="1751"/>
        </pc:sldMkLst>
        <pc:spChg chg="mod">
          <ac:chgData name="Jenny Chen" userId="3fd3e1b3-2829-4b83-a999-09ceb7240592" providerId="ADAL" clId="{1D9EE75A-3B10-4000-B82F-3BEE5682F26E}" dt="2019-01-24T07:24:25.219" v="226" actId="113"/>
          <ac:spMkLst>
            <pc:docMk/>
            <pc:sldMk cId="2406898289" sldId="1751"/>
            <ac:spMk id="6" creationId="{00000000-0000-0000-0000-000000000000}"/>
          </ac:spMkLst>
        </pc:spChg>
        <pc:spChg chg="mod">
          <ac:chgData name="Jenny Chen" userId="3fd3e1b3-2829-4b83-a999-09ceb7240592" providerId="ADAL" clId="{1D9EE75A-3B10-4000-B82F-3BEE5682F26E}" dt="2019-01-24T07:07:53.082" v="62"/>
          <ac:spMkLst>
            <pc:docMk/>
            <pc:sldMk cId="2406898289" sldId="1751"/>
            <ac:spMk id="17" creationId="{00000000-0000-0000-0000-000000000000}"/>
          </ac:spMkLst>
        </pc:spChg>
      </pc:sldChg>
      <pc:sldChg chg="modSp add">
        <pc:chgData name="Jenny Chen" userId="3fd3e1b3-2829-4b83-a999-09ceb7240592" providerId="ADAL" clId="{1D9EE75A-3B10-4000-B82F-3BEE5682F26E}" dt="2019-01-24T07:38:40.828" v="246" actId="115"/>
        <pc:sldMkLst>
          <pc:docMk/>
          <pc:sldMk cId="3338637248" sldId="1752"/>
        </pc:sldMkLst>
        <pc:spChg chg="mod">
          <ac:chgData name="Jenny Chen" userId="3fd3e1b3-2829-4b83-a999-09ceb7240592" providerId="ADAL" clId="{1D9EE75A-3B10-4000-B82F-3BEE5682F26E}" dt="2019-01-24T07:38:40.828" v="246" actId="115"/>
          <ac:spMkLst>
            <pc:docMk/>
            <pc:sldMk cId="3338637248" sldId="1752"/>
            <ac:spMk id="6" creationId="{00000000-0000-0000-0000-000000000000}"/>
          </ac:spMkLst>
        </pc:spChg>
        <pc:spChg chg="mod">
          <ac:chgData name="Jenny Chen" userId="3fd3e1b3-2829-4b83-a999-09ceb7240592" providerId="ADAL" clId="{1D9EE75A-3B10-4000-B82F-3BEE5682F26E}" dt="2019-01-24T07:07:56.751" v="64"/>
          <ac:spMkLst>
            <pc:docMk/>
            <pc:sldMk cId="3338637248" sldId="1752"/>
            <ac:spMk id="17" creationId="{00000000-0000-0000-0000-000000000000}"/>
          </ac:spMkLst>
        </pc:spChg>
      </pc:sldChg>
      <pc:sldChg chg="del">
        <pc:chgData name="Jenny Chen" userId="3fd3e1b3-2829-4b83-a999-09ceb7240592" providerId="ADAL" clId="{1D9EE75A-3B10-4000-B82F-3BEE5682F26E}" dt="2019-01-24T06:59:49.882" v="27" actId="2696"/>
        <pc:sldMkLst>
          <pc:docMk/>
          <pc:sldMk cId="3865725595" sldId="1752"/>
        </pc:sldMkLst>
      </pc:sldChg>
      <pc:sldChg chg="modSp add">
        <pc:chgData name="Jenny Chen" userId="3fd3e1b3-2829-4b83-a999-09ceb7240592" providerId="ADAL" clId="{1D9EE75A-3B10-4000-B82F-3BEE5682F26E}" dt="2019-01-24T07:52:25.276" v="299"/>
        <pc:sldMkLst>
          <pc:docMk/>
          <pc:sldMk cId="3085124794" sldId="1753"/>
        </pc:sldMkLst>
        <pc:spChg chg="mod">
          <ac:chgData name="Jenny Chen" userId="3fd3e1b3-2829-4b83-a999-09ceb7240592" providerId="ADAL" clId="{1D9EE75A-3B10-4000-B82F-3BEE5682F26E}" dt="2019-01-24T07:52:25.276" v="299"/>
          <ac:spMkLst>
            <pc:docMk/>
            <pc:sldMk cId="3085124794" sldId="1753"/>
            <ac:spMk id="6" creationId="{00000000-0000-0000-0000-000000000000}"/>
          </ac:spMkLst>
        </pc:spChg>
        <pc:spChg chg="mod">
          <ac:chgData name="Jenny Chen" userId="3fd3e1b3-2829-4b83-a999-09ceb7240592" providerId="ADAL" clId="{1D9EE75A-3B10-4000-B82F-3BEE5682F26E}" dt="2019-01-24T07:39:32.027" v="253"/>
          <ac:spMkLst>
            <pc:docMk/>
            <pc:sldMk cId="3085124794" sldId="1753"/>
            <ac:spMk id="17" creationId="{00000000-0000-0000-0000-000000000000}"/>
          </ac:spMkLst>
        </pc:spChg>
      </pc:sldChg>
      <pc:sldChg chg="del">
        <pc:chgData name="Jenny Chen" userId="3fd3e1b3-2829-4b83-a999-09ceb7240592" providerId="ADAL" clId="{1D9EE75A-3B10-4000-B82F-3BEE5682F26E}" dt="2019-01-24T06:59:49.872" v="26" actId="2696"/>
        <pc:sldMkLst>
          <pc:docMk/>
          <pc:sldMk cId="3176228341" sldId="1753"/>
        </pc:sldMkLst>
      </pc:sldChg>
      <pc:sldChg chg="addSp delSp modSp add">
        <pc:chgData name="Jenny Chen" userId="3fd3e1b3-2829-4b83-a999-09ceb7240592" providerId="ADAL" clId="{1D9EE75A-3B10-4000-B82F-3BEE5682F26E}" dt="2019-01-24T07:51:55.777" v="294" actId="20577"/>
        <pc:sldMkLst>
          <pc:docMk/>
          <pc:sldMk cId="2338033121" sldId="1754"/>
        </pc:sldMkLst>
        <pc:spChg chg="add del mod">
          <ac:chgData name="Jenny Chen" userId="3fd3e1b3-2829-4b83-a999-09ceb7240592" providerId="ADAL" clId="{1D9EE75A-3B10-4000-B82F-3BEE5682F26E}" dt="2019-01-24T07:50:17.550" v="270"/>
          <ac:spMkLst>
            <pc:docMk/>
            <pc:sldMk cId="2338033121" sldId="1754"/>
            <ac:spMk id="3" creationId="{8AD0BC39-EDC8-41FD-88D4-07A8731B4B61}"/>
          </ac:spMkLst>
        </pc:spChg>
        <pc:spChg chg="add del">
          <ac:chgData name="Jenny Chen" userId="3fd3e1b3-2829-4b83-a999-09ceb7240592" providerId="ADAL" clId="{1D9EE75A-3B10-4000-B82F-3BEE5682F26E}" dt="2019-01-24T07:50:12.781" v="268"/>
          <ac:spMkLst>
            <pc:docMk/>
            <pc:sldMk cId="2338033121" sldId="1754"/>
            <ac:spMk id="4" creationId="{DF5866AB-FA78-4257-B1D3-EDF63DA020A8}"/>
          </ac:spMkLst>
        </pc:spChg>
        <pc:spChg chg="del mod">
          <ac:chgData name="Jenny Chen" userId="3fd3e1b3-2829-4b83-a999-09ceb7240592" providerId="ADAL" clId="{1D9EE75A-3B10-4000-B82F-3BEE5682F26E}" dt="2019-01-24T07:50:15.901" v="269" actId="478"/>
          <ac:spMkLst>
            <pc:docMk/>
            <pc:sldMk cId="2338033121" sldId="1754"/>
            <ac:spMk id="6" creationId="{00000000-0000-0000-0000-000000000000}"/>
          </ac:spMkLst>
        </pc:spChg>
        <pc:spChg chg="add mod">
          <ac:chgData name="Jenny Chen" userId="3fd3e1b3-2829-4b83-a999-09ceb7240592" providerId="ADAL" clId="{1D9EE75A-3B10-4000-B82F-3BEE5682F26E}" dt="2019-01-24T07:51:55.777" v="294" actId="20577"/>
          <ac:spMkLst>
            <pc:docMk/>
            <pc:sldMk cId="2338033121" sldId="1754"/>
            <ac:spMk id="7" creationId="{E77F93C8-2405-4793-86D2-76A9776DA901}"/>
          </ac:spMkLst>
        </pc:spChg>
        <pc:spChg chg="mod">
          <ac:chgData name="Jenny Chen" userId="3fd3e1b3-2829-4b83-a999-09ceb7240592" providerId="ADAL" clId="{1D9EE75A-3B10-4000-B82F-3BEE5682F26E}" dt="2019-01-24T07:39:39.754" v="256"/>
          <ac:spMkLst>
            <pc:docMk/>
            <pc:sldMk cId="2338033121" sldId="1754"/>
            <ac:spMk id="17" creationId="{00000000-0000-0000-0000-000000000000}"/>
          </ac:spMkLst>
        </pc:spChg>
      </pc:sldChg>
      <pc:sldChg chg="del">
        <pc:chgData name="Jenny Chen" userId="3fd3e1b3-2829-4b83-a999-09ceb7240592" providerId="ADAL" clId="{1D9EE75A-3B10-4000-B82F-3BEE5682F26E}" dt="2019-01-24T06:59:49.867" v="25" actId="2696"/>
        <pc:sldMkLst>
          <pc:docMk/>
          <pc:sldMk cId="3117721416" sldId="1754"/>
        </pc:sldMkLst>
      </pc:sldChg>
      <pc:sldChg chg="addSp delSp modSp add">
        <pc:chgData name="Jenny Chen" userId="3fd3e1b3-2829-4b83-a999-09ceb7240592" providerId="ADAL" clId="{1D9EE75A-3B10-4000-B82F-3BEE5682F26E}" dt="2019-01-24T07:56:24.197" v="310" actId="948"/>
        <pc:sldMkLst>
          <pc:docMk/>
          <pc:sldMk cId="247884645" sldId="1755"/>
        </pc:sldMkLst>
        <pc:spChg chg="add mod">
          <ac:chgData name="Jenny Chen" userId="3fd3e1b3-2829-4b83-a999-09ceb7240592" providerId="ADAL" clId="{1D9EE75A-3B10-4000-B82F-3BEE5682F26E}" dt="2019-01-24T07:56:24.197" v="310" actId="948"/>
          <ac:spMkLst>
            <pc:docMk/>
            <pc:sldMk cId="247884645" sldId="1755"/>
            <ac:spMk id="3" creationId="{79833BD2-9638-434E-87BC-BA3A44B5E9A2}"/>
          </ac:spMkLst>
        </pc:spChg>
        <pc:spChg chg="del mod">
          <ac:chgData name="Jenny Chen" userId="3fd3e1b3-2829-4b83-a999-09ceb7240592" providerId="ADAL" clId="{1D9EE75A-3B10-4000-B82F-3BEE5682F26E}" dt="2019-01-24T07:53:04.476" v="300" actId="478"/>
          <ac:spMkLst>
            <pc:docMk/>
            <pc:sldMk cId="247884645" sldId="1755"/>
            <ac:spMk id="6" creationId="{00000000-0000-0000-0000-000000000000}"/>
          </ac:spMkLst>
        </pc:spChg>
        <pc:spChg chg="mod">
          <ac:chgData name="Jenny Chen" userId="3fd3e1b3-2829-4b83-a999-09ceb7240592" providerId="ADAL" clId="{1D9EE75A-3B10-4000-B82F-3BEE5682F26E}" dt="2019-01-24T07:39:50.896" v="259"/>
          <ac:spMkLst>
            <pc:docMk/>
            <pc:sldMk cId="247884645" sldId="1755"/>
            <ac:spMk id="17" creationId="{00000000-0000-0000-0000-000000000000}"/>
          </ac:spMkLst>
        </pc:spChg>
      </pc:sldChg>
      <pc:sldChg chg="modSp add">
        <pc:chgData name="Jenny Chen" userId="3fd3e1b3-2829-4b83-a999-09ceb7240592" providerId="ADAL" clId="{1D9EE75A-3B10-4000-B82F-3BEE5682F26E}" dt="2019-01-24T08:12:53.207" v="343" actId="20577"/>
        <pc:sldMkLst>
          <pc:docMk/>
          <pc:sldMk cId="3991507501" sldId="1756"/>
        </pc:sldMkLst>
        <pc:spChg chg="mod">
          <ac:chgData name="Jenny Chen" userId="3fd3e1b3-2829-4b83-a999-09ceb7240592" providerId="ADAL" clId="{1D9EE75A-3B10-4000-B82F-3BEE5682F26E}" dt="2019-01-24T08:12:53.207" v="343" actId="20577"/>
          <ac:spMkLst>
            <pc:docMk/>
            <pc:sldMk cId="3991507501" sldId="1756"/>
            <ac:spMk id="6" creationId="{00000000-0000-0000-0000-000000000000}"/>
          </ac:spMkLst>
        </pc:spChg>
        <pc:spChg chg="mod">
          <ac:chgData name="Jenny Chen" userId="3fd3e1b3-2829-4b83-a999-09ceb7240592" providerId="ADAL" clId="{1D9EE75A-3B10-4000-B82F-3BEE5682F26E}" dt="2019-01-24T07:40:01.609" v="262"/>
          <ac:spMkLst>
            <pc:docMk/>
            <pc:sldMk cId="3991507501" sldId="1756"/>
            <ac:spMk id="17" creationId="{00000000-0000-0000-0000-000000000000}"/>
          </ac:spMkLst>
        </pc:spChg>
      </pc:sldChg>
      <pc:sldChg chg="modSp add">
        <pc:chgData name="Jenny Chen" userId="3fd3e1b3-2829-4b83-a999-09ceb7240592" providerId="ADAL" clId="{1D9EE75A-3B10-4000-B82F-3BEE5682F26E}" dt="2019-01-24T08:13:43.825" v="354" actId="5793"/>
        <pc:sldMkLst>
          <pc:docMk/>
          <pc:sldMk cId="4215065659" sldId="1757"/>
        </pc:sldMkLst>
        <pc:spChg chg="mod">
          <ac:chgData name="Jenny Chen" userId="3fd3e1b3-2829-4b83-a999-09ceb7240592" providerId="ADAL" clId="{1D9EE75A-3B10-4000-B82F-3BEE5682F26E}" dt="2019-01-24T08:13:43.825" v="354" actId="5793"/>
          <ac:spMkLst>
            <pc:docMk/>
            <pc:sldMk cId="4215065659" sldId="1757"/>
            <ac:spMk id="6" creationId="{00000000-0000-0000-0000-000000000000}"/>
          </ac:spMkLst>
        </pc:spChg>
        <pc:spChg chg="mod">
          <ac:chgData name="Jenny Chen" userId="3fd3e1b3-2829-4b83-a999-09ceb7240592" providerId="ADAL" clId="{1D9EE75A-3B10-4000-B82F-3BEE5682F26E}" dt="2019-01-24T08:13:32.841" v="350" actId="20577"/>
          <ac:spMkLst>
            <pc:docMk/>
            <pc:sldMk cId="4215065659" sldId="1757"/>
            <ac:spMk id="17" creationId="{00000000-0000-0000-0000-000000000000}"/>
          </ac:spMkLst>
        </pc:spChg>
      </pc:sldChg>
      <pc:sldChg chg="modSp add">
        <pc:chgData name="Jenny Chen" userId="3fd3e1b3-2829-4b83-a999-09ceb7240592" providerId="ADAL" clId="{1D9EE75A-3B10-4000-B82F-3BEE5682F26E}" dt="2019-01-24T07:58:55.951" v="322" actId="14100"/>
        <pc:sldMkLst>
          <pc:docMk/>
          <pc:sldMk cId="84649887" sldId="1758"/>
        </pc:sldMkLst>
        <pc:spChg chg="mod">
          <ac:chgData name="Jenny Chen" userId="3fd3e1b3-2829-4b83-a999-09ceb7240592" providerId="ADAL" clId="{1D9EE75A-3B10-4000-B82F-3BEE5682F26E}" dt="2019-01-24T07:58:45.530" v="320" actId="404"/>
          <ac:spMkLst>
            <pc:docMk/>
            <pc:sldMk cId="84649887" sldId="1758"/>
            <ac:spMk id="6" creationId="{00000000-0000-0000-0000-000000000000}"/>
          </ac:spMkLst>
        </pc:spChg>
        <pc:spChg chg="mod">
          <ac:chgData name="Jenny Chen" userId="3fd3e1b3-2829-4b83-a999-09ceb7240592" providerId="ADAL" clId="{1D9EE75A-3B10-4000-B82F-3BEE5682F26E}" dt="2019-01-24T07:58:55.951" v="322" actId="14100"/>
          <ac:spMkLst>
            <pc:docMk/>
            <pc:sldMk cId="84649887" sldId="1758"/>
            <ac:spMk id="17" creationId="{00000000-0000-0000-0000-000000000000}"/>
          </ac:spMkLst>
        </pc:spChg>
      </pc:sldChg>
    </pc:docChg>
  </pc:docChgLst>
  <pc:docChgLst>
    <pc:chgData name="Jenny Chen" userId="3fd3e1b3-2829-4b83-a999-09ceb7240592" providerId="ADAL" clId="{1C40588B-B493-413C-B998-DA5D573F9C68}"/>
    <pc:docChg chg="addSld delSld modSld modSection">
      <pc:chgData name="Jenny Chen" userId="3fd3e1b3-2829-4b83-a999-09ceb7240592" providerId="ADAL" clId="{1C40588B-B493-413C-B998-DA5D573F9C68}" dt="2019-01-24T06:54:23.445" v="276" actId="12385"/>
      <pc:docMkLst>
        <pc:docMk/>
      </pc:docMkLst>
      <pc:sldChg chg="del">
        <pc:chgData name="Jenny Chen" userId="3fd3e1b3-2829-4b83-a999-09ceb7240592" providerId="ADAL" clId="{1C40588B-B493-413C-B998-DA5D573F9C68}" dt="2019-01-23T19:15:07.300" v="14" actId="2696"/>
        <pc:sldMkLst>
          <pc:docMk/>
          <pc:sldMk cId="2402828649" sldId="1532"/>
        </pc:sldMkLst>
      </pc:sldChg>
      <pc:sldChg chg="modSp">
        <pc:chgData name="Jenny Chen" userId="3fd3e1b3-2829-4b83-a999-09ceb7240592" providerId="ADAL" clId="{1C40588B-B493-413C-B998-DA5D573F9C68}" dt="2019-01-23T19:12:53.357" v="0"/>
        <pc:sldMkLst>
          <pc:docMk/>
          <pc:sldMk cId="546707467" sldId="1720"/>
        </pc:sldMkLst>
        <pc:spChg chg="mod">
          <ac:chgData name="Jenny Chen" userId="3fd3e1b3-2829-4b83-a999-09ceb7240592" providerId="ADAL" clId="{1C40588B-B493-413C-B998-DA5D573F9C68}" dt="2019-01-23T19:12:53.357" v="0"/>
          <ac:spMkLst>
            <pc:docMk/>
            <pc:sldMk cId="546707467" sldId="1720"/>
            <ac:spMk id="2" creationId="{00000000-0000-0000-0000-000000000000}"/>
          </ac:spMkLst>
        </pc:spChg>
      </pc:sldChg>
      <pc:sldChg chg="modSp">
        <pc:chgData name="Jenny Chen" userId="3fd3e1b3-2829-4b83-a999-09ceb7240592" providerId="ADAL" clId="{1C40588B-B493-413C-B998-DA5D573F9C68}" dt="2019-01-23T19:14:30.235" v="10" actId="20577"/>
        <pc:sldMkLst>
          <pc:docMk/>
          <pc:sldMk cId="2698537591" sldId="1721"/>
        </pc:sldMkLst>
        <pc:spChg chg="mod">
          <ac:chgData name="Jenny Chen" userId="3fd3e1b3-2829-4b83-a999-09ceb7240592" providerId="ADAL" clId="{1C40588B-B493-413C-B998-DA5D573F9C68}" dt="2019-01-23T19:14:30.235" v="10" actId="20577"/>
          <ac:spMkLst>
            <pc:docMk/>
            <pc:sldMk cId="2698537591" sldId="1721"/>
            <ac:spMk id="2" creationId="{00000000-0000-0000-0000-000000000000}"/>
          </ac:spMkLst>
        </pc:spChg>
      </pc:sldChg>
      <pc:sldChg chg="modSp">
        <pc:chgData name="Jenny Chen" userId="3fd3e1b3-2829-4b83-a999-09ceb7240592" providerId="ADAL" clId="{1C40588B-B493-413C-B998-DA5D573F9C68}" dt="2019-01-23T19:14:50.433" v="12" actId="20577"/>
        <pc:sldMkLst>
          <pc:docMk/>
          <pc:sldMk cId="1711597888" sldId="1722"/>
        </pc:sldMkLst>
        <pc:spChg chg="mod">
          <ac:chgData name="Jenny Chen" userId="3fd3e1b3-2829-4b83-a999-09ceb7240592" providerId="ADAL" clId="{1C40588B-B493-413C-B998-DA5D573F9C68}" dt="2019-01-23T19:14:50.433" v="12" actId="20577"/>
          <ac:spMkLst>
            <pc:docMk/>
            <pc:sldMk cId="1711597888" sldId="1722"/>
            <ac:spMk id="2" creationId="{00000000-0000-0000-0000-000000000000}"/>
          </ac:spMkLst>
        </pc:spChg>
      </pc:sldChg>
      <pc:sldChg chg="modSp">
        <pc:chgData name="Jenny Chen" userId="3fd3e1b3-2829-4b83-a999-09ceb7240592" providerId="ADAL" clId="{1C40588B-B493-413C-B998-DA5D573F9C68}" dt="2019-01-23T19:15:00.584" v="13"/>
        <pc:sldMkLst>
          <pc:docMk/>
          <pc:sldMk cId="3742052386" sldId="1723"/>
        </pc:sldMkLst>
        <pc:spChg chg="mod">
          <ac:chgData name="Jenny Chen" userId="3fd3e1b3-2829-4b83-a999-09ceb7240592" providerId="ADAL" clId="{1C40588B-B493-413C-B998-DA5D573F9C68}" dt="2019-01-23T19:15:00.584" v="13"/>
          <ac:spMkLst>
            <pc:docMk/>
            <pc:sldMk cId="3742052386" sldId="1723"/>
            <ac:spMk id="2" creationId="{00000000-0000-0000-0000-000000000000}"/>
          </ac:spMkLst>
        </pc:spChg>
      </pc:sldChg>
      <pc:sldChg chg="del">
        <pc:chgData name="Jenny Chen" userId="3fd3e1b3-2829-4b83-a999-09ceb7240592" providerId="ADAL" clId="{1C40588B-B493-413C-B998-DA5D573F9C68}" dt="2019-01-23T19:15:44.348" v="24" actId="2696"/>
        <pc:sldMkLst>
          <pc:docMk/>
          <pc:sldMk cId="1748985861" sldId="1724"/>
        </pc:sldMkLst>
      </pc:sldChg>
      <pc:sldChg chg="addSp delSp modSp">
        <pc:chgData name="Jenny Chen" userId="3fd3e1b3-2829-4b83-a999-09ceb7240592" providerId="ADAL" clId="{1C40588B-B493-413C-B998-DA5D573F9C68}" dt="2019-01-24T03:26:31.473" v="37"/>
        <pc:sldMkLst>
          <pc:docMk/>
          <pc:sldMk cId="2906060374" sldId="1731"/>
        </pc:sldMkLst>
        <pc:spChg chg="mod">
          <ac:chgData name="Jenny Chen" userId="3fd3e1b3-2829-4b83-a999-09ceb7240592" providerId="ADAL" clId="{1C40588B-B493-413C-B998-DA5D573F9C68}" dt="2019-01-24T03:26:31.473" v="37"/>
          <ac:spMkLst>
            <pc:docMk/>
            <pc:sldMk cId="2906060374" sldId="1731"/>
            <ac:spMk id="6" creationId="{00000000-0000-0000-0000-000000000000}"/>
          </ac:spMkLst>
        </pc:spChg>
        <pc:graphicFrameChg chg="add del">
          <ac:chgData name="Jenny Chen" userId="3fd3e1b3-2829-4b83-a999-09ceb7240592" providerId="ADAL" clId="{1C40588B-B493-413C-B998-DA5D573F9C68}" dt="2019-01-24T03:26:31.388" v="36"/>
          <ac:graphicFrameMkLst>
            <pc:docMk/>
            <pc:sldMk cId="2906060374" sldId="1731"/>
            <ac:graphicFrameMk id="2" creationId="{C8B79322-3D03-4BA0-968B-9251BDBFA08E}"/>
          </ac:graphicFrameMkLst>
        </pc:graphicFrameChg>
      </pc:sldChg>
      <pc:sldChg chg="modSp">
        <pc:chgData name="Jenny Chen" userId="3fd3e1b3-2829-4b83-a999-09ceb7240592" providerId="ADAL" clId="{1C40588B-B493-413C-B998-DA5D573F9C68}" dt="2019-01-24T05:27:16.268" v="162"/>
        <pc:sldMkLst>
          <pc:docMk/>
          <pc:sldMk cId="2936289883" sldId="1732"/>
        </pc:sldMkLst>
        <pc:spChg chg="mod">
          <ac:chgData name="Jenny Chen" userId="3fd3e1b3-2829-4b83-a999-09ceb7240592" providerId="ADAL" clId="{1C40588B-B493-413C-B998-DA5D573F9C68}" dt="2019-01-24T05:27:16.268" v="162"/>
          <ac:spMkLst>
            <pc:docMk/>
            <pc:sldMk cId="2936289883" sldId="1732"/>
            <ac:spMk id="6" creationId="{00000000-0000-0000-0000-000000000000}"/>
          </ac:spMkLst>
        </pc:spChg>
      </pc:sldChg>
      <pc:sldChg chg="modSp">
        <pc:chgData name="Jenny Chen" userId="3fd3e1b3-2829-4b83-a999-09ceb7240592" providerId="ADAL" clId="{1C40588B-B493-413C-B998-DA5D573F9C68}" dt="2019-01-24T05:51:33.344" v="194"/>
        <pc:sldMkLst>
          <pc:docMk/>
          <pc:sldMk cId="3360045161" sldId="1733"/>
        </pc:sldMkLst>
        <pc:spChg chg="mod">
          <ac:chgData name="Jenny Chen" userId="3fd3e1b3-2829-4b83-a999-09ceb7240592" providerId="ADAL" clId="{1C40588B-B493-413C-B998-DA5D573F9C68}" dt="2019-01-24T05:51:33.344" v="194"/>
          <ac:spMkLst>
            <pc:docMk/>
            <pc:sldMk cId="3360045161" sldId="1733"/>
            <ac:spMk id="6" creationId="{00000000-0000-0000-0000-000000000000}"/>
          </ac:spMkLst>
        </pc:spChg>
      </pc:sldChg>
      <pc:sldChg chg="modSp">
        <pc:chgData name="Jenny Chen" userId="3fd3e1b3-2829-4b83-a999-09ceb7240592" providerId="ADAL" clId="{1C40588B-B493-413C-B998-DA5D573F9C68}" dt="2019-01-23T19:14:12.260" v="8"/>
        <pc:sldMkLst>
          <pc:docMk/>
          <pc:sldMk cId="1622630864" sldId="1736"/>
        </pc:sldMkLst>
        <pc:spChg chg="mod">
          <ac:chgData name="Jenny Chen" userId="3fd3e1b3-2829-4b83-a999-09ceb7240592" providerId="ADAL" clId="{1C40588B-B493-413C-B998-DA5D573F9C68}" dt="2019-01-23T19:14:12.260" v="8"/>
          <ac:spMkLst>
            <pc:docMk/>
            <pc:sldMk cId="1622630864" sldId="1736"/>
            <ac:spMk id="6" creationId="{00000000-0000-0000-0000-000000000000}"/>
          </ac:spMkLst>
        </pc:spChg>
      </pc:sldChg>
      <pc:sldChg chg="addSp modSp add">
        <pc:chgData name="Jenny Chen" userId="3fd3e1b3-2829-4b83-a999-09ceb7240592" providerId="ADAL" clId="{1C40588B-B493-413C-B998-DA5D573F9C68}" dt="2019-01-24T03:31:48.440" v="47"/>
        <pc:sldMkLst>
          <pc:docMk/>
          <pc:sldMk cId="998700530" sldId="1738"/>
        </pc:sldMkLst>
        <pc:spChg chg="mod">
          <ac:chgData name="Jenny Chen" userId="3fd3e1b3-2829-4b83-a999-09ceb7240592" providerId="ADAL" clId="{1C40588B-B493-413C-B998-DA5D573F9C68}" dt="2019-01-24T03:31:48.440" v="47"/>
          <ac:spMkLst>
            <pc:docMk/>
            <pc:sldMk cId="998700530" sldId="1738"/>
            <ac:spMk id="6" creationId="{00000000-0000-0000-0000-000000000000}"/>
          </ac:spMkLst>
        </pc:spChg>
        <pc:spChg chg="mod">
          <ac:chgData name="Jenny Chen" userId="3fd3e1b3-2829-4b83-a999-09ceb7240592" providerId="ADAL" clId="{1C40588B-B493-413C-B998-DA5D573F9C68}" dt="2019-01-24T03:28:48.977" v="39"/>
          <ac:spMkLst>
            <pc:docMk/>
            <pc:sldMk cId="998700530" sldId="1738"/>
            <ac:spMk id="17" creationId="{00000000-0000-0000-0000-000000000000}"/>
          </ac:spMkLst>
        </pc:spChg>
        <pc:picChg chg="add mod">
          <ac:chgData name="Jenny Chen" userId="3fd3e1b3-2829-4b83-a999-09ceb7240592" providerId="ADAL" clId="{1C40588B-B493-413C-B998-DA5D573F9C68}" dt="2019-01-24T03:30:45.905" v="40"/>
          <ac:picMkLst>
            <pc:docMk/>
            <pc:sldMk cId="998700530" sldId="1738"/>
            <ac:picMk id="3" creationId="{68AE3E23-4B6A-4EA1-9A94-7B1185B594C5}"/>
          </ac:picMkLst>
        </pc:picChg>
      </pc:sldChg>
      <pc:sldChg chg="del">
        <pc:chgData name="Jenny Chen" userId="3fd3e1b3-2829-4b83-a999-09ceb7240592" providerId="ADAL" clId="{1C40588B-B493-413C-B998-DA5D573F9C68}" dt="2019-01-23T19:15:38.052" v="23" actId="2696"/>
        <pc:sldMkLst>
          <pc:docMk/>
          <pc:sldMk cId="2037318414" sldId="1738"/>
        </pc:sldMkLst>
      </pc:sldChg>
      <pc:sldChg chg="modSp add">
        <pc:chgData name="Jenny Chen" userId="3fd3e1b3-2829-4b83-a999-09ceb7240592" providerId="ADAL" clId="{1C40588B-B493-413C-B998-DA5D573F9C68}" dt="2019-01-24T03:37:28.747" v="58"/>
        <pc:sldMkLst>
          <pc:docMk/>
          <pc:sldMk cId="173664819" sldId="1739"/>
        </pc:sldMkLst>
        <pc:spChg chg="mod">
          <ac:chgData name="Jenny Chen" userId="3fd3e1b3-2829-4b83-a999-09ceb7240592" providerId="ADAL" clId="{1C40588B-B493-413C-B998-DA5D573F9C68}" dt="2019-01-24T03:37:28.747" v="58"/>
          <ac:spMkLst>
            <pc:docMk/>
            <pc:sldMk cId="173664819" sldId="1739"/>
            <ac:spMk id="6" creationId="{00000000-0000-0000-0000-000000000000}"/>
          </ac:spMkLst>
        </pc:spChg>
        <pc:spChg chg="mod">
          <ac:chgData name="Jenny Chen" userId="3fd3e1b3-2829-4b83-a999-09ceb7240592" providerId="ADAL" clId="{1C40588B-B493-413C-B998-DA5D573F9C68}" dt="2019-01-24T03:32:15.408" v="49"/>
          <ac:spMkLst>
            <pc:docMk/>
            <pc:sldMk cId="173664819" sldId="1739"/>
            <ac:spMk id="17" creationId="{00000000-0000-0000-0000-000000000000}"/>
          </ac:spMkLst>
        </pc:spChg>
      </pc:sldChg>
      <pc:sldChg chg="del">
        <pc:chgData name="Jenny Chen" userId="3fd3e1b3-2829-4b83-a999-09ceb7240592" providerId="ADAL" clId="{1C40588B-B493-413C-B998-DA5D573F9C68}" dt="2019-01-23T19:15:38.052" v="22" actId="2696"/>
        <pc:sldMkLst>
          <pc:docMk/>
          <pc:sldMk cId="1127734430" sldId="1739"/>
        </pc:sldMkLst>
      </pc:sldChg>
      <pc:sldChg chg="del">
        <pc:chgData name="Jenny Chen" userId="3fd3e1b3-2829-4b83-a999-09ceb7240592" providerId="ADAL" clId="{1C40588B-B493-413C-B998-DA5D573F9C68}" dt="2019-01-23T19:15:38.046" v="21" actId="2696"/>
        <pc:sldMkLst>
          <pc:docMk/>
          <pc:sldMk cId="1388278983" sldId="1740"/>
        </pc:sldMkLst>
      </pc:sldChg>
      <pc:sldChg chg="addSp modSp add">
        <pc:chgData name="Jenny Chen" userId="3fd3e1b3-2829-4b83-a999-09ceb7240592" providerId="ADAL" clId="{1C40588B-B493-413C-B998-DA5D573F9C68}" dt="2019-01-24T03:57:37.158" v="73"/>
        <pc:sldMkLst>
          <pc:docMk/>
          <pc:sldMk cId="3632462147" sldId="1740"/>
        </pc:sldMkLst>
        <pc:spChg chg="mod">
          <ac:chgData name="Jenny Chen" userId="3fd3e1b3-2829-4b83-a999-09ceb7240592" providerId="ADAL" clId="{1C40588B-B493-413C-B998-DA5D573F9C68}" dt="2019-01-24T03:57:37.158" v="73"/>
          <ac:spMkLst>
            <pc:docMk/>
            <pc:sldMk cId="3632462147" sldId="1740"/>
            <ac:spMk id="6" creationId="{00000000-0000-0000-0000-000000000000}"/>
          </ac:spMkLst>
        </pc:spChg>
        <pc:spChg chg="mod">
          <ac:chgData name="Jenny Chen" userId="3fd3e1b3-2829-4b83-a999-09ceb7240592" providerId="ADAL" clId="{1C40588B-B493-413C-B998-DA5D573F9C68}" dt="2019-01-24T03:47:53.612" v="61"/>
          <ac:spMkLst>
            <pc:docMk/>
            <pc:sldMk cId="3632462147" sldId="1740"/>
            <ac:spMk id="17" creationId="{00000000-0000-0000-0000-000000000000}"/>
          </ac:spMkLst>
        </pc:spChg>
        <pc:picChg chg="add mod">
          <ac:chgData name="Jenny Chen" userId="3fd3e1b3-2829-4b83-a999-09ceb7240592" providerId="ADAL" clId="{1C40588B-B493-413C-B998-DA5D573F9C68}" dt="2019-01-24T03:54:44.630" v="72"/>
          <ac:picMkLst>
            <pc:docMk/>
            <pc:sldMk cId="3632462147" sldId="1740"/>
            <ac:picMk id="4" creationId="{17119B67-DFE6-4178-B021-BB10894398AA}"/>
          </ac:picMkLst>
        </pc:picChg>
      </pc:sldChg>
      <pc:sldChg chg="del">
        <pc:chgData name="Jenny Chen" userId="3fd3e1b3-2829-4b83-a999-09ceb7240592" providerId="ADAL" clId="{1C40588B-B493-413C-B998-DA5D573F9C68}" dt="2019-01-23T19:15:38.046" v="20" actId="2696"/>
        <pc:sldMkLst>
          <pc:docMk/>
          <pc:sldMk cId="3244619878" sldId="1741"/>
        </pc:sldMkLst>
      </pc:sldChg>
      <pc:sldChg chg="addSp modSp add">
        <pc:chgData name="Jenny Chen" userId="3fd3e1b3-2829-4b83-a999-09ceb7240592" providerId="ADAL" clId="{1C40588B-B493-413C-B998-DA5D573F9C68}" dt="2019-01-24T05:10:18.378" v="120" actId="12385"/>
        <pc:sldMkLst>
          <pc:docMk/>
          <pc:sldMk cId="3697464687" sldId="1741"/>
        </pc:sldMkLst>
        <pc:spChg chg="mod">
          <ac:chgData name="Jenny Chen" userId="3fd3e1b3-2829-4b83-a999-09ceb7240592" providerId="ADAL" clId="{1C40588B-B493-413C-B998-DA5D573F9C68}" dt="2019-01-24T05:02:18.516" v="96"/>
          <ac:spMkLst>
            <pc:docMk/>
            <pc:sldMk cId="3697464687" sldId="1741"/>
            <ac:spMk id="6" creationId="{00000000-0000-0000-0000-000000000000}"/>
          </ac:spMkLst>
        </pc:spChg>
        <pc:spChg chg="mod">
          <ac:chgData name="Jenny Chen" userId="3fd3e1b3-2829-4b83-a999-09ceb7240592" providerId="ADAL" clId="{1C40588B-B493-413C-B998-DA5D573F9C68}" dt="2019-01-24T03:48:12.700" v="62"/>
          <ac:spMkLst>
            <pc:docMk/>
            <pc:sldMk cId="3697464687" sldId="1741"/>
            <ac:spMk id="17" creationId="{00000000-0000-0000-0000-000000000000}"/>
          </ac:spMkLst>
        </pc:spChg>
        <pc:graphicFrameChg chg="add mod">
          <ac:chgData name="Jenny Chen" userId="3fd3e1b3-2829-4b83-a999-09ceb7240592" providerId="ADAL" clId="{1C40588B-B493-413C-B998-DA5D573F9C68}" dt="2019-01-24T05:10:18.378" v="120" actId="12385"/>
          <ac:graphicFrameMkLst>
            <pc:docMk/>
            <pc:sldMk cId="3697464687" sldId="1741"/>
            <ac:graphicFrameMk id="2" creationId="{85B99B34-37B3-486A-AC07-7E28F0E97C4B}"/>
          </ac:graphicFrameMkLst>
        </pc:graphicFrameChg>
      </pc:sldChg>
      <pc:sldChg chg="add del">
        <pc:chgData name="Jenny Chen" userId="3fd3e1b3-2829-4b83-a999-09ceb7240592" providerId="ADAL" clId="{1C40588B-B493-413C-B998-DA5D573F9C68}" dt="2019-01-24T03:48:27.632" v="66"/>
        <pc:sldMkLst>
          <pc:docMk/>
          <pc:sldMk cId="1251775466" sldId="1742"/>
        </pc:sldMkLst>
      </pc:sldChg>
      <pc:sldChg chg="addSp modSp add">
        <pc:chgData name="Jenny Chen" userId="3fd3e1b3-2829-4b83-a999-09ceb7240592" providerId="ADAL" clId="{1C40588B-B493-413C-B998-DA5D573F9C68}" dt="2019-01-24T05:11:35.855" v="130"/>
        <pc:sldMkLst>
          <pc:docMk/>
          <pc:sldMk cId="2828074232" sldId="1742"/>
        </pc:sldMkLst>
        <pc:spChg chg="mod">
          <ac:chgData name="Jenny Chen" userId="3fd3e1b3-2829-4b83-a999-09ceb7240592" providerId="ADAL" clId="{1C40588B-B493-413C-B998-DA5D573F9C68}" dt="2019-01-24T05:08:47.919" v="112"/>
          <ac:spMkLst>
            <pc:docMk/>
            <pc:sldMk cId="2828074232" sldId="1742"/>
            <ac:spMk id="6" creationId="{00000000-0000-0000-0000-000000000000}"/>
          </ac:spMkLst>
        </pc:spChg>
        <pc:spChg chg="mod">
          <ac:chgData name="Jenny Chen" userId="3fd3e1b3-2829-4b83-a999-09ceb7240592" providerId="ADAL" clId="{1C40588B-B493-413C-B998-DA5D573F9C68}" dt="2019-01-24T03:48:47.499" v="68"/>
          <ac:spMkLst>
            <pc:docMk/>
            <pc:sldMk cId="2828074232" sldId="1742"/>
            <ac:spMk id="17" creationId="{00000000-0000-0000-0000-000000000000}"/>
          </ac:spMkLst>
        </pc:spChg>
        <pc:graphicFrameChg chg="add mod">
          <ac:chgData name="Jenny Chen" userId="3fd3e1b3-2829-4b83-a999-09ceb7240592" providerId="ADAL" clId="{1C40588B-B493-413C-B998-DA5D573F9C68}" dt="2019-01-24T05:09:28.697" v="115"/>
          <ac:graphicFrameMkLst>
            <pc:docMk/>
            <pc:sldMk cId="2828074232" sldId="1742"/>
            <ac:graphicFrameMk id="2" creationId="{2837FAE5-7583-4B5E-BDDD-31C653CFC4A7}"/>
          </ac:graphicFrameMkLst>
        </pc:graphicFrameChg>
        <pc:graphicFrameChg chg="add mod">
          <ac:chgData name="Jenny Chen" userId="3fd3e1b3-2829-4b83-a999-09ceb7240592" providerId="ADAL" clId="{1C40588B-B493-413C-B998-DA5D573F9C68}" dt="2019-01-24T05:11:35.855" v="130"/>
          <ac:graphicFrameMkLst>
            <pc:docMk/>
            <pc:sldMk cId="2828074232" sldId="1742"/>
            <ac:graphicFrameMk id="3" creationId="{D7FDFDE0-EED2-4324-B211-1D3C2A49F16F}"/>
          </ac:graphicFrameMkLst>
        </pc:graphicFrameChg>
      </pc:sldChg>
      <pc:sldChg chg="add del">
        <pc:chgData name="Jenny Chen" userId="3fd3e1b3-2829-4b83-a999-09ceb7240592" providerId="ADAL" clId="{1C40588B-B493-413C-B998-DA5D573F9C68}" dt="2019-01-24T03:48:23.563" v="64"/>
        <pc:sldMkLst>
          <pc:docMk/>
          <pc:sldMk cId="3399470251" sldId="1742"/>
        </pc:sldMkLst>
      </pc:sldChg>
      <pc:sldChg chg="del">
        <pc:chgData name="Jenny Chen" userId="3fd3e1b3-2829-4b83-a999-09ceb7240592" providerId="ADAL" clId="{1C40588B-B493-413C-B998-DA5D573F9C68}" dt="2019-01-23T19:15:38.030" v="19" actId="2696"/>
        <pc:sldMkLst>
          <pc:docMk/>
          <pc:sldMk cId="4153479230" sldId="1742"/>
        </pc:sldMkLst>
      </pc:sldChg>
      <pc:sldChg chg="del">
        <pc:chgData name="Jenny Chen" userId="3fd3e1b3-2829-4b83-a999-09ceb7240592" providerId="ADAL" clId="{1C40588B-B493-413C-B998-DA5D573F9C68}" dt="2019-01-23T19:15:38.030" v="18" actId="2696"/>
        <pc:sldMkLst>
          <pc:docMk/>
          <pc:sldMk cId="486694723" sldId="1743"/>
        </pc:sldMkLst>
      </pc:sldChg>
      <pc:sldChg chg="add del">
        <pc:chgData name="Jenny Chen" userId="3fd3e1b3-2829-4b83-a999-09ceb7240592" providerId="ADAL" clId="{1C40588B-B493-413C-B998-DA5D573F9C68}" dt="2019-01-24T03:48:27.632" v="66"/>
        <pc:sldMkLst>
          <pc:docMk/>
          <pc:sldMk cId="1453488733" sldId="1743"/>
        </pc:sldMkLst>
      </pc:sldChg>
      <pc:sldChg chg="addSp delSp modSp add">
        <pc:chgData name="Jenny Chen" userId="3fd3e1b3-2829-4b83-a999-09ceb7240592" providerId="ADAL" clId="{1C40588B-B493-413C-B998-DA5D573F9C68}" dt="2019-01-24T05:17:18.916" v="150"/>
        <pc:sldMkLst>
          <pc:docMk/>
          <pc:sldMk cId="2478639797" sldId="1743"/>
        </pc:sldMkLst>
        <pc:spChg chg="add mod">
          <ac:chgData name="Jenny Chen" userId="3fd3e1b3-2829-4b83-a999-09ceb7240592" providerId="ADAL" clId="{1C40588B-B493-413C-B998-DA5D573F9C68}" dt="2019-01-24T05:16:39.436" v="147"/>
          <ac:spMkLst>
            <pc:docMk/>
            <pc:sldMk cId="2478639797" sldId="1743"/>
            <ac:spMk id="10" creationId="{5EB5842E-89A0-471A-A187-9EB949A98885}"/>
          </ac:spMkLst>
        </pc:spChg>
        <pc:spChg chg="add">
          <ac:chgData name="Jenny Chen" userId="3fd3e1b3-2829-4b83-a999-09ceb7240592" providerId="ADAL" clId="{1C40588B-B493-413C-B998-DA5D573F9C68}" dt="2019-01-24T05:16:49.904" v="148"/>
          <ac:spMkLst>
            <pc:docMk/>
            <pc:sldMk cId="2478639797" sldId="1743"/>
            <ac:spMk id="11" creationId="{DBD12ABD-499A-4399-A116-BF0238BF6BDC}"/>
          </ac:spMkLst>
        </pc:spChg>
        <pc:spChg chg="add">
          <ac:chgData name="Jenny Chen" userId="3fd3e1b3-2829-4b83-a999-09ceb7240592" providerId="ADAL" clId="{1C40588B-B493-413C-B998-DA5D573F9C68}" dt="2019-01-24T05:16:53.295" v="149"/>
          <ac:spMkLst>
            <pc:docMk/>
            <pc:sldMk cId="2478639797" sldId="1743"/>
            <ac:spMk id="13" creationId="{03DD3D4A-9CC5-4BDA-AD78-4DB2EE3557C4}"/>
          </ac:spMkLst>
        </pc:spChg>
        <pc:spChg chg="mod">
          <ac:chgData name="Jenny Chen" userId="3fd3e1b3-2829-4b83-a999-09ceb7240592" providerId="ADAL" clId="{1C40588B-B493-413C-B998-DA5D573F9C68}" dt="2019-01-24T03:48:56.107" v="69"/>
          <ac:spMkLst>
            <pc:docMk/>
            <pc:sldMk cId="2478639797" sldId="1743"/>
            <ac:spMk id="17" creationId="{00000000-0000-0000-0000-000000000000}"/>
          </ac:spMkLst>
        </pc:spChg>
        <pc:graphicFrameChg chg="add mod">
          <ac:chgData name="Jenny Chen" userId="3fd3e1b3-2829-4b83-a999-09ceb7240592" providerId="ADAL" clId="{1C40588B-B493-413C-B998-DA5D573F9C68}" dt="2019-01-24T05:16:00.362" v="145"/>
          <ac:graphicFrameMkLst>
            <pc:docMk/>
            <pc:sldMk cId="2478639797" sldId="1743"/>
            <ac:graphicFrameMk id="4" creationId="{36C8DFD8-3C5E-41B1-8B12-736C38191EF3}"/>
          </ac:graphicFrameMkLst>
        </pc:graphicFrameChg>
        <pc:picChg chg="add del mod">
          <ac:chgData name="Jenny Chen" userId="3fd3e1b3-2829-4b83-a999-09ceb7240592" providerId="ADAL" clId="{1C40588B-B493-413C-B998-DA5D573F9C68}" dt="2019-01-24T05:14:55.744" v="137"/>
          <ac:picMkLst>
            <pc:docMk/>
            <pc:sldMk cId="2478639797" sldId="1743"/>
            <ac:picMk id="7" creationId="{04A1B98D-A1AE-43A1-82FE-FB70CA6E7626}"/>
          </ac:picMkLst>
        </pc:picChg>
        <pc:picChg chg="add">
          <ac:chgData name="Jenny Chen" userId="3fd3e1b3-2829-4b83-a999-09ceb7240592" providerId="ADAL" clId="{1C40588B-B493-413C-B998-DA5D573F9C68}" dt="2019-01-24T05:14:59.033" v="140"/>
          <ac:picMkLst>
            <pc:docMk/>
            <pc:sldMk cId="2478639797" sldId="1743"/>
            <ac:picMk id="8" creationId="{BD8D5196-28A5-4D6F-9E12-BF4C8896ED6B}"/>
          </ac:picMkLst>
        </pc:picChg>
        <pc:picChg chg="add del">
          <ac:chgData name="Jenny Chen" userId="3fd3e1b3-2829-4b83-a999-09ceb7240592" providerId="ADAL" clId="{1C40588B-B493-413C-B998-DA5D573F9C68}" dt="2019-01-24T05:14:58.996" v="139"/>
          <ac:picMkLst>
            <pc:docMk/>
            <pc:sldMk cId="2478639797" sldId="1743"/>
            <ac:picMk id="9" creationId="{452B8954-8911-4767-9622-B3BBA30527F9}"/>
          </ac:picMkLst>
        </pc:picChg>
        <pc:picChg chg="add mod">
          <ac:chgData name="Jenny Chen" userId="3fd3e1b3-2829-4b83-a999-09ceb7240592" providerId="ADAL" clId="{1C40588B-B493-413C-B998-DA5D573F9C68}" dt="2019-01-24T05:17:18.916" v="150"/>
          <ac:picMkLst>
            <pc:docMk/>
            <pc:sldMk cId="2478639797" sldId="1743"/>
            <ac:picMk id="14" creationId="{77C3E001-31C1-4B7C-8CCD-44626E9EFFFB}"/>
          </ac:picMkLst>
        </pc:picChg>
        <pc:picChg chg="add mod">
          <ac:chgData name="Jenny Chen" userId="3fd3e1b3-2829-4b83-a999-09ceb7240592" providerId="ADAL" clId="{1C40588B-B493-413C-B998-DA5D573F9C68}" dt="2019-01-24T05:17:18.916" v="150"/>
          <ac:picMkLst>
            <pc:docMk/>
            <pc:sldMk cId="2478639797" sldId="1743"/>
            <ac:picMk id="16" creationId="{00F49C76-C3FC-48B6-8672-AD69EC0A2B43}"/>
          </ac:picMkLst>
        </pc:picChg>
      </pc:sldChg>
      <pc:sldChg chg="add del">
        <pc:chgData name="Jenny Chen" userId="3fd3e1b3-2829-4b83-a999-09ceb7240592" providerId="ADAL" clId="{1C40588B-B493-413C-B998-DA5D573F9C68}" dt="2019-01-24T03:48:23.563" v="64"/>
        <pc:sldMkLst>
          <pc:docMk/>
          <pc:sldMk cId="3558243960" sldId="1743"/>
        </pc:sldMkLst>
      </pc:sldChg>
      <pc:sldChg chg="addSp delSp modSp add">
        <pc:chgData name="Jenny Chen" userId="3fd3e1b3-2829-4b83-a999-09ceb7240592" providerId="ADAL" clId="{1C40588B-B493-413C-B998-DA5D573F9C68}" dt="2019-01-24T05:26:26.734" v="161"/>
        <pc:sldMkLst>
          <pc:docMk/>
          <pc:sldMk cId="1273203582" sldId="1744"/>
        </pc:sldMkLst>
        <pc:spChg chg="add del">
          <ac:chgData name="Jenny Chen" userId="3fd3e1b3-2829-4b83-a999-09ceb7240592" providerId="ADAL" clId="{1C40588B-B493-413C-B998-DA5D573F9C68}" dt="2019-01-24T05:26:26.734" v="161"/>
          <ac:spMkLst>
            <pc:docMk/>
            <pc:sldMk cId="1273203582" sldId="1744"/>
            <ac:spMk id="3" creationId="{69E9E619-1878-4D83-A9A7-C515F434CC35}"/>
          </ac:spMkLst>
        </pc:spChg>
        <pc:spChg chg="mod">
          <ac:chgData name="Jenny Chen" userId="3fd3e1b3-2829-4b83-a999-09ceb7240592" providerId="ADAL" clId="{1C40588B-B493-413C-B998-DA5D573F9C68}" dt="2019-01-24T05:25:27.438" v="158"/>
          <ac:spMkLst>
            <pc:docMk/>
            <pc:sldMk cId="1273203582" sldId="1744"/>
            <ac:spMk id="6" creationId="{00000000-0000-0000-0000-000000000000}"/>
          </ac:spMkLst>
        </pc:spChg>
        <pc:spChg chg="mod">
          <ac:chgData name="Jenny Chen" userId="3fd3e1b3-2829-4b83-a999-09ceb7240592" providerId="ADAL" clId="{1C40588B-B493-413C-B998-DA5D573F9C68}" dt="2019-01-24T03:49:08.589" v="71"/>
          <ac:spMkLst>
            <pc:docMk/>
            <pc:sldMk cId="1273203582" sldId="1744"/>
            <ac:spMk id="17" creationId="{00000000-0000-0000-0000-000000000000}"/>
          </ac:spMkLst>
        </pc:spChg>
        <pc:picChg chg="add">
          <ac:chgData name="Jenny Chen" userId="3fd3e1b3-2829-4b83-a999-09ceb7240592" providerId="ADAL" clId="{1C40588B-B493-413C-B998-DA5D573F9C68}" dt="2019-01-24T05:25:48.381" v="159"/>
          <ac:picMkLst>
            <pc:docMk/>
            <pc:sldMk cId="1273203582" sldId="1744"/>
            <ac:picMk id="2" creationId="{F0703D4D-2E11-4F58-B4C4-A03C40BF2259}"/>
          </ac:picMkLst>
        </pc:picChg>
      </pc:sldChg>
      <pc:sldChg chg="del">
        <pc:chgData name="Jenny Chen" userId="3fd3e1b3-2829-4b83-a999-09ceb7240592" providerId="ADAL" clId="{1C40588B-B493-413C-B998-DA5D573F9C68}" dt="2019-01-23T19:15:38.015" v="16" actId="2696"/>
        <pc:sldMkLst>
          <pc:docMk/>
          <pc:sldMk cId="2029243397" sldId="1744"/>
        </pc:sldMkLst>
      </pc:sldChg>
      <pc:sldChg chg="del">
        <pc:chgData name="Jenny Chen" userId="3fd3e1b3-2829-4b83-a999-09ceb7240592" providerId="ADAL" clId="{1C40588B-B493-413C-B998-DA5D573F9C68}" dt="2019-01-23T19:15:38.015" v="17" actId="2696"/>
        <pc:sldMkLst>
          <pc:docMk/>
          <pc:sldMk cId="2831703516" sldId="1745"/>
        </pc:sldMkLst>
      </pc:sldChg>
      <pc:sldChg chg="addSp modSp add">
        <pc:chgData name="Jenny Chen" userId="3fd3e1b3-2829-4b83-a999-09ceb7240592" providerId="ADAL" clId="{1C40588B-B493-413C-B998-DA5D573F9C68}" dt="2019-01-24T05:38:10.233" v="172"/>
        <pc:sldMkLst>
          <pc:docMk/>
          <pc:sldMk cId="3436566777" sldId="1745"/>
        </pc:sldMkLst>
        <pc:spChg chg="add mod">
          <ac:chgData name="Jenny Chen" userId="3fd3e1b3-2829-4b83-a999-09ceb7240592" providerId="ADAL" clId="{1C40588B-B493-413C-B998-DA5D573F9C68}" dt="2019-01-24T05:38:10.233" v="172"/>
          <ac:spMkLst>
            <pc:docMk/>
            <pc:sldMk cId="3436566777" sldId="1745"/>
            <ac:spMk id="5" creationId="{21686CA5-DDC1-468C-9046-CF7FE6174265}"/>
          </ac:spMkLst>
        </pc:spChg>
        <pc:spChg chg="mod">
          <ac:chgData name="Jenny Chen" userId="3fd3e1b3-2829-4b83-a999-09ceb7240592" providerId="ADAL" clId="{1C40588B-B493-413C-B998-DA5D573F9C68}" dt="2019-01-24T05:31:30.075" v="164"/>
          <ac:spMkLst>
            <pc:docMk/>
            <pc:sldMk cId="3436566777" sldId="1745"/>
            <ac:spMk id="17" creationId="{00000000-0000-0000-0000-000000000000}"/>
          </ac:spMkLst>
        </pc:spChg>
        <pc:graphicFrameChg chg="add">
          <ac:chgData name="Jenny Chen" userId="3fd3e1b3-2829-4b83-a999-09ceb7240592" providerId="ADAL" clId="{1C40588B-B493-413C-B998-DA5D573F9C68}" dt="2019-01-24T05:32:14.657" v="169"/>
          <ac:graphicFrameMkLst>
            <pc:docMk/>
            <pc:sldMk cId="3436566777" sldId="1745"/>
            <ac:graphicFrameMk id="4" creationId="{77617826-A3D0-4BF6-AD8F-C796606EE309}"/>
          </ac:graphicFrameMkLst>
        </pc:graphicFrameChg>
      </pc:sldChg>
      <pc:sldChg chg="del">
        <pc:chgData name="Jenny Chen" userId="3fd3e1b3-2829-4b83-a999-09ceb7240592" providerId="ADAL" clId="{1C40588B-B493-413C-B998-DA5D573F9C68}" dt="2019-01-23T19:15:37.999" v="15" actId="2696"/>
        <pc:sldMkLst>
          <pc:docMk/>
          <pc:sldMk cId="539067732" sldId="1746"/>
        </pc:sldMkLst>
      </pc:sldChg>
      <pc:sldChg chg="addSp modSp add">
        <pc:chgData name="Jenny Chen" userId="3fd3e1b3-2829-4b83-a999-09ceb7240592" providerId="ADAL" clId="{1C40588B-B493-413C-B998-DA5D573F9C68}" dt="2019-01-24T05:40:11.908" v="181"/>
        <pc:sldMkLst>
          <pc:docMk/>
          <pc:sldMk cId="1274447828" sldId="1746"/>
        </pc:sldMkLst>
        <pc:spChg chg="add mod">
          <ac:chgData name="Jenny Chen" userId="3fd3e1b3-2829-4b83-a999-09ceb7240592" providerId="ADAL" clId="{1C40588B-B493-413C-B998-DA5D573F9C68}" dt="2019-01-24T05:40:11.908" v="181"/>
          <ac:spMkLst>
            <pc:docMk/>
            <pc:sldMk cId="1274447828" sldId="1746"/>
            <ac:spMk id="2" creationId="{DEF4A7D1-6456-4BBC-A7D9-1A7E2ACB334E}"/>
          </ac:spMkLst>
        </pc:spChg>
        <pc:spChg chg="mod">
          <ac:chgData name="Jenny Chen" userId="3fd3e1b3-2829-4b83-a999-09ceb7240592" providerId="ADAL" clId="{1C40588B-B493-413C-B998-DA5D573F9C68}" dt="2019-01-24T05:39:54.392" v="179"/>
          <ac:spMkLst>
            <pc:docMk/>
            <pc:sldMk cId="1274447828" sldId="1746"/>
            <ac:spMk id="6" creationId="{00000000-0000-0000-0000-000000000000}"/>
          </ac:spMkLst>
        </pc:spChg>
        <pc:spChg chg="mod">
          <ac:chgData name="Jenny Chen" userId="3fd3e1b3-2829-4b83-a999-09ceb7240592" providerId="ADAL" clId="{1C40588B-B493-413C-B998-DA5D573F9C68}" dt="2019-01-24T05:31:37.342" v="166"/>
          <ac:spMkLst>
            <pc:docMk/>
            <pc:sldMk cId="1274447828" sldId="1746"/>
            <ac:spMk id="17" creationId="{00000000-0000-0000-0000-000000000000}"/>
          </ac:spMkLst>
        </pc:spChg>
      </pc:sldChg>
      <pc:sldChg chg="addSp modSp add">
        <pc:chgData name="Jenny Chen" userId="3fd3e1b3-2829-4b83-a999-09ceb7240592" providerId="ADAL" clId="{1C40588B-B493-413C-B998-DA5D573F9C68}" dt="2019-01-24T05:47:48.893" v="193" actId="207"/>
        <pc:sldMkLst>
          <pc:docMk/>
          <pc:sldMk cId="2845274242" sldId="1747"/>
        </pc:sldMkLst>
        <pc:spChg chg="add mod">
          <ac:chgData name="Jenny Chen" userId="3fd3e1b3-2829-4b83-a999-09ceb7240592" providerId="ADAL" clId="{1C40588B-B493-413C-B998-DA5D573F9C68}" dt="2019-01-24T05:46:23.788" v="190"/>
          <ac:spMkLst>
            <pc:docMk/>
            <pc:sldMk cId="2845274242" sldId="1747"/>
            <ac:spMk id="7" creationId="{68FEBECC-E10D-423A-B628-5524404C65EA}"/>
          </ac:spMkLst>
        </pc:spChg>
        <pc:spChg chg="add mod">
          <ac:chgData name="Jenny Chen" userId="3fd3e1b3-2829-4b83-a999-09ceb7240592" providerId="ADAL" clId="{1C40588B-B493-413C-B998-DA5D573F9C68}" dt="2019-01-24T05:47:48.893" v="193" actId="207"/>
          <ac:spMkLst>
            <pc:docMk/>
            <pc:sldMk cId="2845274242" sldId="1747"/>
            <ac:spMk id="8" creationId="{35AF8E04-73E8-4965-BFCD-6CA7123913EE}"/>
          </ac:spMkLst>
        </pc:spChg>
        <pc:spChg chg="mod">
          <ac:chgData name="Jenny Chen" userId="3fd3e1b3-2829-4b83-a999-09ceb7240592" providerId="ADAL" clId="{1C40588B-B493-413C-B998-DA5D573F9C68}" dt="2019-01-24T05:31:42.935" v="168"/>
          <ac:spMkLst>
            <pc:docMk/>
            <pc:sldMk cId="2845274242" sldId="1747"/>
            <ac:spMk id="17" creationId="{00000000-0000-0000-0000-000000000000}"/>
          </ac:spMkLst>
        </pc:spChg>
      </pc:sldChg>
      <pc:sldChg chg="del">
        <pc:chgData name="Jenny Chen" userId="3fd3e1b3-2829-4b83-a999-09ceb7240592" providerId="ADAL" clId="{1C40588B-B493-413C-B998-DA5D573F9C68}" dt="2019-01-23T19:15:44.417" v="25" actId="2696"/>
        <pc:sldMkLst>
          <pc:docMk/>
          <pc:sldMk cId="3663292820" sldId="1747"/>
        </pc:sldMkLst>
      </pc:sldChg>
      <pc:sldChg chg="del">
        <pc:chgData name="Jenny Chen" userId="3fd3e1b3-2829-4b83-a999-09ceb7240592" providerId="ADAL" clId="{1C40588B-B493-413C-B998-DA5D573F9C68}" dt="2019-01-23T19:15:44.433" v="26" actId="2696"/>
        <pc:sldMkLst>
          <pc:docMk/>
          <pc:sldMk cId="1263067585" sldId="1748"/>
        </pc:sldMkLst>
      </pc:sldChg>
      <pc:sldChg chg="addSp delSp modSp add">
        <pc:chgData name="Jenny Chen" userId="3fd3e1b3-2829-4b83-a999-09ceb7240592" providerId="ADAL" clId="{1C40588B-B493-413C-B998-DA5D573F9C68}" dt="2019-01-24T06:02:36.396" v="224"/>
        <pc:sldMkLst>
          <pc:docMk/>
          <pc:sldMk cId="1412727598" sldId="1748"/>
        </pc:sldMkLst>
        <pc:spChg chg="add del mod">
          <ac:chgData name="Jenny Chen" userId="3fd3e1b3-2829-4b83-a999-09ceb7240592" providerId="ADAL" clId="{1C40588B-B493-413C-B998-DA5D573F9C68}" dt="2019-01-24T06:02:36.396" v="224"/>
          <ac:spMkLst>
            <pc:docMk/>
            <pc:sldMk cId="1412727598" sldId="1748"/>
            <ac:spMk id="2" creationId="{0422D27B-4877-4795-B15D-C63130130AAB}"/>
          </ac:spMkLst>
        </pc:spChg>
        <pc:spChg chg="mod">
          <ac:chgData name="Jenny Chen" userId="3fd3e1b3-2829-4b83-a999-09ceb7240592" providerId="ADAL" clId="{1C40588B-B493-413C-B998-DA5D573F9C68}" dt="2019-01-24T06:02:30.882" v="223"/>
          <ac:spMkLst>
            <pc:docMk/>
            <pc:sldMk cId="1412727598" sldId="1748"/>
            <ac:spMk id="6" creationId="{00000000-0000-0000-0000-000000000000}"/>
          </ac:spMkLst>
        </pc:spChg>
        <pc:spChg chg="mod">
          <ac:chgData name="Jenny Chen" userId="3fd3e1b3-2829-4b83-a999-09ceb7240592" providerId="ADAL" clId="{1C40588B-B493-413C-B998-DA5D573F9C68}" dt="2019-01-24T05:58:14.982" v="203"/>
          <ac:spMkLst>
            <pc:docMk/>
            <pc:sldMk cId="1412727598" sldId="1748"/>
            <ac:spMk id="17" creationId="{00000000-0000-0000-0000-000000000000}"/>
          </ac:spMkLst>
        </pc:spChg>
      </pc:sldChg>
      <pc:sldChg chg="addSp modSp add">
        <pc:chgData name="Jenny Chen" userId="3fd3e1b3-2829-4b83-a999-09ceb7240592" providerId="ADAL" clId="{1C40588B-B493-413C-B998-DA5D573F9C68}" dt="2019-01-24T06:08:40.406" v="234"/>
        <pc:sldMkLst>
          <pc:docMk/>
          <pc:sldMk cId="3531399277" sldId="1749"/>
        </pc:sldMkLst>
        <pc:spChg chg="add mod">
          <ac:chgData name="Jenny Chen" userId="3fd3e1b3-2829-4b83-a999-09ceb7240592" providerId="ADAL" clId="{1C40588B-B493-413C-B998-DA5D573F9C68}" dt="2019-01-24T06:08:40.406" v="234"/>
          <ac:spMkLst>
            <pc:docMk/>
            <pc:sldMk cId="3531399277" sldId="1749"/>
            <ac:spMk id="2" creationId="{13C782A9-F149-448B-815D-3CDB8076EE40}"/>
          </ac:spMkLst>
        </pc:spChg>
        <pc:spChg chg="mod">
          <ac:chgData name="Jenny Chen" userId="3fd3e1b3-2829-4b83-a999-09ceb7240592" providerId="ADAL" clId="{1C40588B-B493-413C-B998-DA5D573F9C68}" dt="2019-01-24T06:04:42.696" v="227"/>
          <ac:spMkLst>
            <pc:docMk/>
            <pc:sldMk cId="3531399277" sldId="1749"/>
            <ac:spMk id="6" creationId="{00000000-0000-0000-0000-000000000000}"/>
          </ac:spMkLst>
        </pc:spChg>
        <pc:spChg chg="mod">
          <ac:chgData name="Jenny Chen" userId="3fd3e1b3-2829-4b83-a999-09ceb7240592" providerId="ADAL" clId="{1C40588B-B493-413C-B998-DA5D573F9C68}" dt="2019-01-24T05:58:20.471" v="205"/>
          <ac:spMkLst>
            <pc:docMk/>
            <pc:sldMk cId="3531399277" sldId="1749"/>
            <ac:spMk id="17" creationId="{00000000-0000-0000-0000-000000000000}"/>
          </ac:spMkLst>
        </pc:spChg>
      </pc:sldChg>
      <pc:sldChg chg="del">
        <pc:chgData name="Jenny Chen" userId="3fd3e1b3-2829-4b83-a999-09ceb7240592" providerId="ADAL" clId="{1C40588B-B493-413C-B998-DA5D573F9C68}" dt="2019-01-23T19:15:51.334" v="27" actId="2696"/>
        <pc:sldMkLst>
          <pc:docMk/>
          <pc:sldMk cId="4143095687" sldId="1749"/>
        </pc:sldMkLst>
      </pc:sldChg>
      <pc:sldChg chg="modSp add">
        <pc:chgData name="Jenny Chen" userId="3fd3e1b3-2829-4b83-a999-09ceb7240592" providerId="ADAL" clId="{1C40588B-B493-413C-B998-DA5D573F9C68}" dt="2019-01-24T06:12:04.506" v="239"/>
        <pc:sldMkLst>
          <pc:docMk/>
          <pc:sldMk cId="2125708819" sldId="1750"/>
        </pc:sldMkLst>
        <pc:spChg chg="mod">
          <ac:chgData name="Jenny Chen" userId="3fd3e1b3-2829-4b83-a999-09ceb7240592" providerId="ADAL" clId="{1C40588B-B493-413C-B998-DA5D573F9C68}" dt="2019-01-24T06:12:04.506" v="239"/>
          <ac:spMkLst>
            <pc:docMk/>
            <pc:sldMk cId="2125708819" sldId="1750"/>
            <ac:spMk id="6" creationId="{00000000-0000-0000-0000-000000000000}"/>
          </ac:spMkLst>
        </pc:spChg>
        <pc:spChg chg="mod">
          <ac:chgData name="Jenny Chen" userId="3fd3e1b3-2829-4b83-a999-09ceb7240592" providerId="ADAL" clId="{1C40588B-B493-413C-B998-DA5D573F9C68}" dt="2019-01-24T05:58:25.693" v="207"/>
          <ac:spMkLst>
            <pc:docMk/>
            <pc:sldMk cId="2125708819" sldId="1750"/>
            <ac:spMk id="17" creationId="{00000000-0000-0000-0000-000000000000}"/>
          </ac:spMkLst>
        </pc:spChg>
      </pc:sldChg>
      <pc:sldChg chg="del">
        <pc:chgData name="Jenny Chen" userId="3fd3e1b3-2829-4b83-a999-09ceb7240592" providerId="ADAL" clId="{1C40588B-B493-413C-B998-DA5D573F9C68}" dt="2019-01-23T19:15:51.381" v="28" actId="2696"/>
        <pc:sldMkLst>
          <pc:docMk/>
          <pc:sldMk cId="3038856026" sldId="1750"/>
        </pc:sldMkLst>
      </pc:sldChg>
      <pc:sldChg chg="addSp modSp add">
        <pc:chgData name="Jenny Chen" userId="3fd3e1b3-2829-4b83-a999-09ceb7240592" providerId="ADAL" clId="{1C40588B-B493-413C-B998-DA5D573F9C68}" dt="2019-01-24T06:34:01.772" v="253"/>
        <pc:sldMkLst>
          <pc:docMk/>
          <pc:sldMk cId="777652408" sldId="1751"/>
        </pc:sldMkLst>
        <pc:spChg chg="add">
          <ac:chgData name="Jenny Chen" userId="3fd3e1b3-2829-4b83-a999-09ceb7240592" providerId="ADAL" clId="{1C40588B-B493-413C-B998-DA5D573F9C68}" dt="2019-01-24T06:34:01.772" v="253"/>
          <ac:spMkLst>
            <pc:docMk/>
            <pc:sldMk cId="777652408" sldId="1751"/>
            <ac:spMk id="4" creationId="{8B1ACD9A-5BDA-4601-B518-53F39DAF1FE9}"/>
          </ac:spMkLst>
        </pc:spChg>
        <pc:spChg chg="mod">
          <ac:chgData name="Jenny Chen" userId="3fd3e1b3-2829-4b83-a999-09ceb7240592" providerId="ADAL" clId="{1C40588B-B493-413C-B998-DA5D573F9C68}" dt="2019-01-24T06:30:20.844" v="251"/>
          <ac:spMkLst>
            <pc:docMk/>
            <pc:sldMk cId="777652408" sldId="1751"/>
            <ac:spMk id="6" creationId="{00000000-0000-0000-0000-000000000000}"/>
          </ac:spMkLst>
        </pc:spChg>
        <pc:spChg chg="mod">
          <ac:chgData name="Jenny Chen" userId="3fd3e1b3-2829-4b83-a999-09ceb7240592" providerId="ADAL" clId="{1C40588B-B493-413C-B998-DA5D573F9C68}" dt="2019-01-24T05:58:29.956" v="209"/>
          <ac:spMkLst>
            <pc:docMk/>
            <pc:sldMk cId="777652408" sldId="1751"/>
            <ac:spMk id="17" creationId="{00000000-0000-0000-0000-000000000000}"/>
          </ac:spMkLst>
        </pc:spChg>
        <pc:picChg chg="add mod">
          <ac:chgData name="Jenny Chen" userId="3fd3e1b3-2829-4b83-a999-09ceb7240592" providerId="ADAL" clId="{1C40588B-B493-413C-B998-DA5D573F9C68}" dt="2019-01-24T06:30:48.494" v="252"/>
          <ac:picMkLst>
            <pc:docMk/>
            <pc:sldMk cId="777652408" sldId="1751"/>
            <ac:picMk id="3" creationId="{E3C40D90-C198-4905-B9B9-8C6293BED84D}"/>
          </ac:picMkLst>
        </pc:picChg>
      </pc:sldChg>
      <pc:sldChg chg="del">
        <pc:chgData name="Jenny Chen" userId="3fd3e1b3-2829-4b83-a999-09ceb7240592" providerId="ADAL" clId="{1C40588B-B493-413C-B998-DA5D573F9C68}" dt="2019-01-23T19:15:51.466" v="29" actId="2696"/>
        <pc:sldMkLst>
          <pc:docMk/>
          <pc:sldMk cId="2511197030" sldId="1751"/>
        </pc:sldMkLst>
      </pc:sldChg>
      <pc:sldChg chg="addSp modSp add">
        <pc:chgData name="Jenny Chen" userId="3fd3e1b3-2829-4b83-a999-09ceb7240592" providerId="ADAL" clId="{1C40588B-B493-413C-B998-DA5D573F9C68}" dt="2019-01-24T06:39:36.876" v="258"/>
        <pc:sldMkLst>
          <pc:docMk/>
          <pc:sldMk cId="3865725595" sldId="1752"/>
        </pc:sldMkLst>
        <pc:spChg chg="mod">
          <ac:chgData name="Jenny Chen" userId="3fd3e1b3-2829-4b83-a999-09ceb7240592" providerId="ADAL" clId="{1C40588B-B493-413C-B998-DA5D573F9C68}" dt="2019-01-24T06:39:36.876" v="258"/>
          <ac:spMkLst>
            <pc:docMk/>
            <pc:sldMk cId="3865725595" sldId="1752"/>
            <ac:spMk id="6" creationId="{00000000-0000-0000-0000-000000000000}"/>
          </ac:spMkLst>
        </pc:spChg>
        <pc:spChg chg="mod">
          <ac:chgData name="Jenny Chen" userId="3fd3e1b3-2829-4b83-a999-09ceb7240592" providerId="ADAL" clId="{1C40588B-B493-413C-B998-DA5D573F9C68}" dt="2019-01-24T05:58:35.204" v="211"/>
          <ac:spMkLst>
            <pc:docMk/>
            <pc:sldMk cId="3865725595" sldId="1752"/>
            <ac:spMk id="17" creationId="{00000000-0000-0000-0000-000000000000}"/>
          </ac:spMkLst>
        </pc:spChg>
        <pc:picChg chg="add mod">
          <ac:chgData name="Jenny Chen" userId="3fd3e1b3-2829-4b83-a999-09ceb7240592" providerId="ADAL" clId="{1C40588B-B493-413C-B998-DA5D573F9C68}" dt="2019-01-24T06:38:20.965" v="254"/>
          <ac:picMkLst>
            <pc:docMk/>
            <pc:sldMk cId="3865725595" sldId="1752"/>
            <ac:picMk id="3" creationId="{A0993E46-0128-49B4-A132-7D3C94DE9DEC}"/>
          </ac:picMkLst>
        </pc:picChg>
      </pc:sldChg>
      <pc:sldChg chg="del">
        <pc:chgData name="Jenny Chen" userId="3fd3e1b3-2829-4b83-a999-09ceb7240592" providerId="ADAL" clId="{1C40588B-B493-413C-B998-DA5D573F9C68}" dt="2019-01-23T19:15:51.582" v="30" actId="2696"/>
        <pc:sldMkLst>
          <pc:docMk/>
          <pc:sldMk cId="3906526414" sldId="1752"/>
        </pc:sldMkLst>
      </pc:sldChg>
      <pc:sldChg chg="modSp add">
        <pc:chgData name="Jenny Chen" userId="3fd3e1b3-2829-4b83-a999-09ceb7240592" providerId="ADAL" clId="{1C40588B-B493-413C-B998-DA5D573F9C68}" dt="2019-01-24T06:48:09.372" v="272"/>
        <pc:sldMkLst>
          <pc:docMk/>
          <pc:sldMk cId="3176228341" sldId="1753"/>
        </pc:sldMkLst>
        <pc:spChg chg="mod">
          <ac:chgData name="Jenny Chen" userId="3fd3e1b3-2829-4b83-a999-09ceb7240592" providerId="ADAL" clId="{1C40588B-B493-413C-B998-DA5D573F9C68}" dt="2019-01-24T06:48:09.372" v="272"/>
          <ac:spMkLst>
            <pc:docMk/>
            <pc:sldMk cId="3176228341" sldId="1753"/>
            <ac:spMk id="6" creationId="{00000000-0000-0000-0000-000000000000}"/>
          </ac:spMkLst>
        </pc:spChg>
        <pc:spChg chg="mod">
          <ac:chgData name="Jenny Chen" userId="3fd3e1b3-2829-4b83-a999-09ceb7240592" providerId="ADAL" clId="{1C40588B-B493-413C-B998-DA5D573F9C68}" dt="2019-01-24T05:58:42.639" v="213"/>
          <ac:spMkLst>
            <pc:docMk/>
            <pc:sldMk cId="3176228341" sldId="1753"/>
            <ac:spMk id="17" creationId="{00000000-0000-0000-0000-000000000000}"/>
          </ac:spMkLst>
        </pc:spChg>
      </pc:sldChg>
      <pc:sldChg chg="addSp modSp add">
        <pc:chgData name="Jenny Chen" userId="3fd3e1b3-2829-4b83-a999-09ceb7240592" providerId="ADAL" clId="{1C40588B-B493-413C-B998-DA5D573F9C68}" dt="2019-01-24T06:54:23.445" v="276" actId="12385"/>
        <pc:sldMkLst>
          <pc:docMk/>
          <pc:sldMk cId="3117721416" sldId="1754"/>
        </pc:sldMkLst>
        <pc:spChg chg="mod">
          <ac:chgData name="Jenny Chen" userId="3fd3e1b3-2829-4b83-a999-09ceb7240592" providerId="ADAL" clId="{1C40588B-B493-413C-B998-DA5D573F9C68}" dt="2019-01-24T05:58:44.879" v="214"/>
          <ac:spMkLst>
            <pc:docMk/>
            <pc:sldMk cId="3117721416" sldId="1754"/>
            <ac:spMk id="6" creationId="{00000000-0000-0000-0000-000000000000}"/>
          </ac:spMkLst>
        </pc:spChg>
        <pc:spChg chg="mod">
          <ac:chgData name="Jenny Chen" userId="3fd3e1b3-2829-4b83-a999-09ceb7240592" providerId="ADAL" clId="{1C40588B-B493-413C-B998-DA5D573F9C68}" dt="2019-01-24T05:58:46.489" v="215"/>
          <ac:spMkLst>
            <pc:docMk/>
            <pc:sldMk cId="3117721416" sldId="1754"/>
            <ac:spMk id="17" creationId="{00000000-0000-0000-0000-000000000000}"/>
          </ac:spMkLst>
        </pc:spChg>
        <pc:graphicFrameChg chg="add mod">
          <ac:chgData name="Jenny Chen" userId="3fd3e1b3-2829-4b83-a999-09ceb7240592" providerId="ADAL" clId="{1C40588B-B493-413C-B998-DA5D573F9C68}" dt="2019-01-24T06:54:23.445" v="276" actId="12385"/>
          <ac:graphicFrameMkLst>
            <pc:docMk/>
            <pc:sldMk cId="3117721416" sldId="1754"/>
            <ac:graphicFrameMk id="4" creationId="{523FA945-3ABE-49BC-8F6C-D83B42FDD7DB}"/>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7/28/2020 12:54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7/28/2020 12:54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7/28/2020 12:54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5726378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7/28/2020 1:16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9480728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7/28/2020 12:54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0349490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7/28/2020 1:18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41407667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7/28/2020 12:54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2424522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7/28/2020 12:54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7266078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7/28/2020 12:54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492064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7/28/2020 1:16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2319235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7/28/2020 12:54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0490667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7/28/2020 12:54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1791175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7/28/2020 1:27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161964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7/28/2020 12:54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7485621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7/28/2020 12:54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9646171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7/28/2020 12:54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628213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7/28/2020 1:40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6775056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7/28/2020 1:42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6775056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7/28/2020 1:50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9229835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7/28/2020 1:52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394188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7/28/2020 1:52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3748562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7/28/2020 12:54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941642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7/28/2020 12:54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799325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7/28/2020 12:54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4082949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7/28/2020 12:54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8905816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7/28/2020 12:54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8790424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7/28/2020 12:54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2960670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7/28/2020 12:54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850465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7" name="Picture 6">
            <a:extLst>
              <a:ext uri="{FF2B5EF4-FFF2-40B4-BE49-F238E27FC236}">
                <a16:creationId xmlns:a16="http://schemas.microsoft.com/office/drawing/2014/main"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8.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971" y="2767116"/>
            <a:ext cx="11742057" cy="498598"/>
          </a:xfrm>
        </p:spPr>
        <p:txBody>
          <a:bodyPr/>
          <a:lstStyle/>
          <a:p>
            <a:r>
              <a:rPr lang="bs-Latn-BA" dirty="0"/>
              <a:t>Module 0</a:t>
            </a:r>
            <a:r>
              <a:rPr lang="en-US" dirty="0"/>
              <a:t>2</a:t>
            </a:r>
            <a:r>
              <a:rPr lang="bs-Latn-BA" dirty="0"/>
              <a:t> : </a:t>
            </a:r>
            <a:r>
              <a:rPr lang="en-US" dirty="0"/>
              <a:t>Configure and Manage OneDrive</a:t>
            </a:r>
          </a:p>
        </p:txBody>
      </p:sp>
    </p:spTree>
    <p:extLst>
      <p:ext uri="{BB962C8B-B14F-4D97-AF65-F5344CB8AC3E}">
        <p14:creationId xmlns:p14="http://schemas.microsoft.com/office/powerpoint/2010/main" val="546707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bs-Latn-BA" dirty="0"/>
              <a:t>Lesson Introduction</a:t>
            </a:r>
            <a:r>
              <a:rPr lang="en-US" dirty="0"/>
              <a:t> </a:t>
            </a:r>
          </a:p>
        </p:txBody>
      </p:sp>
      <p:sp>
        <p:nvSpPr>
          <p:cNvPr id="6" name="Text Placeholder 5"/>
          <p:cNvSpPr>
            <a:spLocks noGrp="1"/>
          </p:cNvSpPr>
          <p:nvPr>
            <p:ph type="body" sz="quarter" idx="10"/>
          </p:nvPr>
        </p:nvSpPr>
        <p:spPr>
          <a:xfrm>
            <a:off x="592991" y="1444289"/>
            <a:ext cx="8663063" cy="2412968"/>
          </a:xfrm>
        </p:spPr>
        <p:txBody>
          <a:bodyPr/>
          <a:lstStyle/>
          <a:p>
            <a:r>
              <a:rPr lang="en-US" dirty="0"/>
              <a:t>Prepare OneDrive deployment</a:t>
            </a:r>
          </a:p>
          <a:p>
            <a:r>
              <a:rPr lang="en-US" dirty="0"/>
              <a:t>Deployment OneDrive</a:t>
            </a:r>
          </a:p>
          <a:p>
            <a:r>
              <a:rPr lang="en-US" dirty="0"/>
              <a:t>Use silent account configuration</a:t>
            </a:r>
          </a:p>
          <a:p>
            <a:r>
              <a:rPr lang="en-US" dirty="0"/>
              <a:t>Transition from the previous sync app (Groove.exe)</a:t>
            </a:r>
          </a:p>
        </p:txBody>
      </p:sp>
      <p:grpSp>
        <p:nvGrpSpPr>
          <p:cNvPr id="99" name="Group 98">
            <a:extLst>
              <a:ext uri="{FF2B5EF4-FFF2-40B4-BE49-F238E27FC236}">
                <a16:creationId xmlns:a16="http://schemas.microsoft.com/office/drawing/2014/main" id="{E2E5825A-7EC4-4EA6-8A9F-FAEBA25A0E7D}"/>
              </a:ext>
              <a:ext uri="{C183D7F6-B498-43B3-948B-1728B52AA6E4}">
                <adec:decorative xmlns:adec="http://schemas.microsoft.com/office/drawing/2017/decorative" val="1"/>
              </a:ext>
            </a:extLst>
          </p:cNvPr>
          <p:cNvGrpSpPr/>
          <p:nvPr/>
        </p:nvGrpSpPr>
        <p:grpSpPr>
          <a:xfrm flipH="1">
            <a:off x="8013679" y="4099886"/>
            <a:ext cx="3815354" cy="2367135"/>
            <a:chOff x="2870201" y="2144713"/>
            <a:chExt cx="823913" cy="511175"/>
          </a:xfrm>
        </p:grpSpPr>
        <p:sp>
          <p:nvSpPr>
            <p:cNvPr id="100" name="Freeform 893">
              <a:extLst>
                <a:ext uri="{FF2B5EF4-FFF2-40B4-BE49-F238E27FC236}">
                  <a16:creationId xmlns:a16="http://schemas.microsoft.com/office/drawing/2014/main" id="{DC8B1438-F0E9-498A-A089-83366BFC483F}"/>
                </a:ext>
              </a:extLst>
            </p:cNvPr>
            <p:cNvSpPr>
              <a:spLocks/>
            </p:cNvSpPr>
            <p:nvPr/>
          </p:nvSpPr>
          <p:spPr bwMode="auto">
            <a:xfrm>
              <a:off x="3343276" y="2413000"/>
              <a:ext cx="241300" cy="242888"/>
            </a:xfrm>
            <a:custGeom>
              <a:avLst/>
              <a:gdLst>
                <a:gd name="T0" fmla="*/ 370 w 381"/>
                <a:gd name="T1" fmla="*/ 233 h 384"/>
                <a:gd name="T2" fmla="*/ 374 w 381"/>
                <a:gd name="T3" fmla="*/ 195 h 384"/>
                <a:gd name="T4" fmla="*/ 192 w 381"/>
                <a:gd name="T5" fmla="*/ 14 h 384"/>
                <a:gd name="T6" fmla="*/ 161 w 381"/>
                <a:gd name="T7" fmla="*/ 17 h 384"/>
                <a:gd name="T8" fmla="*/ 104 w 381"/>
                <a:gd name="T9" fmla="*/ 0 h 384"/>
                <a:gd name="T10" fmla="*/ 0 w 381"/>
                <a:gd name="T11" fmla="*/ 104 h 384"/>
                <a:gd name="T12" fmla="*/ 15 w 381"/>
                <a:gd name="T13" fmla="*/ 157 h 384"/>
                <a:gd name="T14" fmla="*/ 11 w 381"/>
                <a:gd name="T15" fmla="*/ 195 h 384"/>
                <a:gd name="T16" fmla="*/ 192 w 381"/>
                <a:gd name="T17" fmla="*/ 376 h 384"/>
                <a:gd name="T18" fmla="*/ 230 w 381"/>
                <a:gd name="T19" fmla="*/ 373 h 384"/>
                <a:gd name="T20" fmla="*/ 277 w 381"/>
                <a:gd name="T21" fmla="*/ 384 h 384"/>
                <a:gd name="T22" fmla="*/ 381 w 381"/>
                <a:gd name="T23" fmla="*/ 280 h 384"/>
                <a:gd name="T24" fmla="*/ 370 w 381"/>
                <a:gd name="T25" fmla="*/ 233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1" h="384">
                  <a:moveTo>
                    <a:pt x="370" y="233"/>
                  </a:moveTo>
                  <a:cubicBezTo>
                    <a:pt x="372" y="221"/>
                    <a:pt x="374" y="208"/>
                    <a:pt x="374" y="195"/>
                  </a:cubicBezTo>
                  <a:cubicBezTo>
                    <a:pt x="374" y="95"/>
                    <a:pt x="293" y="14"/>
                    <a:pt x="192" y="14"/>
                  </a:cubicBezTo>
                  <a:cubicBezTo>
                    <a:pt x="182" y="14"/>
                    <a:pt x="171" y="15"/>
                    <a:pt x="161" y="17"/>
                  </a:cubicBezTo>
                  <a:cubicBezTo>
                    <a:pt x="144" y="6"/>
                    <a:pt x="125" y="0"/>
                    <a:pt x="104" y="0"/>
                  </a:cubicBezTo>
                  <a:cubicBezTo>
                    <a:pt x="47" y="0"/>
                    <a:pt x="0" y="46"/>
                    <a:pt x="0" y="104"/>
                  </a:cubicBezTo>
                  <a:cubicBezTo>
                    <a:pt x="0" y="123"/>
                    <a:pt x="6" y="142"/>
                    <a:pt x="15" y="157"/>
                  </a:cubicBezTo>
                  <a:cubicBezTo>
                    <a:pt x="12" y="169"/>
                    <a:pt x="11" y="182"/>
                    <a:pt x="11" y="195"/>
                  </a:cubicBezTo>
                  <a:cubicBezTo>
                    <a:pt x="11" y="295"/>
                    <a:pt x="92" y="376"/>
                    <a:pt x="192" y="376"/>
                  </a:cubicBezTo>
                  <a:cubicBezTo>
                    <a:pt x="205" y="376"/>
                    <a:pt x="218" y="375"/>
                    <a:pt x="230" y="373"/>
                  </a:cubicBezTo>
                  <a:cubicBezTo>
                    <a:pt x="244" y="380"/>
                    <a:pt x="260" y="384"/>
                    <a:pt x="277" y="384"/>
                  </a:cubicBezTo>
                  <a:cubicBezTo>
                    <a:pt x="335" y="384"/>
                    <a:pt x="381" y="337"/>
                    <a:pt x="381" y="280"/>
                  </a:cubicBezTo>
                  <a:cubicBezTo>
                    <a:pt x="381" y="263"/>
                    <a:pt x="377" y="247"/>
                    <a:pt x="370" y="233"/>
                  </a:cubicBezTo>
                  <a:close/>
                </a:path>
              </a:pathLst>
            </a:custGeom>
            <a:solidFill>
              <a:srgbClr val="4278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894">
              <a:extLst>
                <a:ext uri="{FF2B5EF4-FFF2-40B4-BE49-F238E27FC236}">
                  <a16:creationId xmlns:a16="http://schemas.microsoft.com/office/drawing/2014/main" id="{08376EE7-028C-4967-9E73-2B5ED08C6C90}"/>
                </a:ext>
              </a:extLst>
            </p:cNvPr>
            <p:cNvSpPr>
              <a:spLocks/>
            </p:cNvSpPr>
            <p:nvPr/>
          </p:nvSpPr>
          <p:spPr bwMode="auto">
            <a:xfrm>
              <a:off x="3502026" y="2590800"/>
              <a:ext cx="34925" cy="65088"/>
            </a:xfrm>
            <a:custGeom>
              <a:avLst/>
              <a:gdLst>
                <a:gd name="T0" fmla="*/ 50 w 56"/>
                <a:gd name="T1" fmla="*/ 51 h 103"/>
                <a:gd name="T2" fmla="*/ 50 w 56"/>
                <a:gd name="T3" fmla="*/ 47 h 103"/>
                <a:gd name="T4" fmla="*/ 35 w 56"/>
                <a:gd name="T5" fmla="*/ 31 h 103"/>
                <a:gd name="T6" fmla="*/ 22 w 56"/>
                <a:gd name="T7" fmla="*/ 31 h 103"/>
                <a:gd name="T8" fmla="*/ 22 w 56"/>
                <a:gd name="T9" fmla="*/ 0 h 103"/>
                <a:gd name="T10" fmla="*/ 6 w 56"/>
                <a:gd name="T11" fmla="*/ 0 h 103"/>
                <a:gd name="T12" fmla="*/ 6 w 56"/>
                <a:gd name="T13" fmla="*/ 58 h 103"/>
                <a:gd name="T14" fmla="*/ 5 w 56"/>
                <a:gd name="T15" fmla="*/ 58 h 103"/>
                <a:gd name="T16" fmla="*/ 5 w 56"/>
                <a:gd name="T17" fmla="*/ 67 h 103"/>
                <a:gd name="T18" fmla="*/ 2 w 56"/>
                <a:gd name="T19" fmla="*/ 67 h 103"/>
                <a:gd name="T20" fmla="*/ 0 w 56"/>
                <a:gd name="T21" fmla="*/ 100 h 103"/>
                <a:gd name="T22" fmla="*/ 29 w 56"/>
                <a:gd name="T23" fmla="*/ 103 h 103"/>
                <a:gd name="T24" fmla="*/ 27 w 56"/>
                <a:gd name="T25" fmla="*/ 67 h 103"/>
                <a:gd name="T26" fmla="*/ 24 w 56"/>
                <a:gd name="T27" fmla="*/ 67 h 103"/>
                <a:gd name="T28" fmla="*/ 24 w 56"/>
                <a:gd name="T29" fmla="*/ 58 h 103"/>
                <a:gd name="T30" fmla="*/ 22 w 56"/>
                <a:gd name="T31" fmla="*/ 58 h 103"/>
                <a:gd name="T32" fmla="*/ 22 w 56"/>
                <a:gd name="T33" fmla="*/ 36 h 103"/>
                <a:gd name="T34" fmla="*/ 35 w 56"/>
                <a:gd name="T35" fmla="*/ 36 h 103"/>
                <a:gd name="T36" fmla="*/ 45 w 56"/>
                <a:gd name="T37" fmla="*/ 47 h 103"/>
                <a:gd name="T38" fmla="*/ 45 w 56"/>
                <a:gd name="T39" fmla="*/ 51 h 103"/>
                <a:gd name="T40" fmla="*/ 40 w 56"/>
                <a:gd name="T41" fmla="*/ 66 h 103"/>
                <a:gd name="T42" fmla="*/ 41 w 56"/>
                <a:gd name="T43" fmla="*/ 68 h 103"/>
                <a:gd name="T44" fmla="*/ 55 w 56"/>
                <a:gd name="T45" fmla="*/ 68 h 103"/>
                <a:gd name="T46" fmla="*/ 56 w 56"/>
                <a:gd name="T47" fmla="*/ 66 h 103"/>
                <a:gd name="T48" fmla="*/ 50 w 56"/>
                <a:gd name="T49" fmla="*/ 5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6" h="103">
                  <a:moveTo>
                    <a:pt x="50" y="51"/>
                  </a:moveTo>
                  <a:lnTo>
                    <a:pt x="50" y="47"/>
                  </a:lnTo>
                  <a:cubicBezTo>
                    <a:pt x="50" y="38"/>
                    <a:pt x="43" y="31"/>
                    <a:pt x="35" y="31"/>
                  </a:cubicBezTo>
                  <a:lnTo>
                    <a:pt x="22" y="31"/>
                  </a:lnTo>
                  <a:lnTo>
                    <a:pt x="22" y="0"/>
                  </a:lnTo>
                  <a:lnTo>
                    <a:pt x="6" y="0"/>
                  </a:lnTo>
                  <a:lnTo>
                    <a:pt x="6" y="58"/>
                  </a:lnTo>
                  <a:lnTo>
                    <a:pt x="5" y="58"/>
                  </a:lnTo>
                  <a:lnTo>
                    <a:pt x="5" y="67"/>
                  </a:lnTo>
                  <a:lnTo>
                    <a:pt x="2" y="67"/>
                  </a:lnTo>
                  <a:lnTo>
                    <a:pt x="0" y="100"/>
                  </a:lnTo>
                  <a:cubicBezTo>
                    <a:pt x="5" y="101"/>
                    <a:pt x="15" y="103"/>
                    <a:pt x="29" y="103"/>
                  </a:cubicBezTo>
                  <a:lnTo>
                    <a:pt x="27" y="67"/>
                  </a:lnTo>
                  <a:lnTo>
                    <a:pt x="24" y="67"/>
                  </a:lnTo>
                  <a:lnTo>
                    <a:pt x="24" y="58"/>
                  </a:lnTo>
                  <a:lnTo>
                    <a:pt x="22" y="58"/>
                  </a:lnTo>
                  <a:lnTo>
                    <a:pt x="22" y="36"/>
                  </a:lnTo>
                  <a:lnTo>
                    <a:pt x="35" y="36"/>
                  </a:lnTo>
                  <a:cubicBezTo>
                    <a:pt x="41" y="36"/>
                    <a:pt x="45" y="41"/>
                    <a:pt x="45" y="47"/>
                  </a:cubicBezTo>
                  <a:lnTo>
                    <a:pt x="45" y="51"/>
                  </a:lnTo>
                  <a:cubicBezTo>
                    <a:pt x="42" y="55"/>
                    <a:pt x="40" y="61"/>
                    <a:pt x="40" y="66"/>
                  </a:cubicBezTo>
                  <a:cubicBezTo>
                    <a:pt x="39" y="67"/>
                    <a:pt x="40" y="68"/>
                    <a:pt x="41" y="68"/>
                  </a:cubicBezTo>
                  <a:lnTo>
                    <a:pt x="55" y="68"/>
                  </a:lnTo>
                  <a:cubicBezTo>
                    <a:pt x="56" y="68"/>
                    <a:pt x="56" y="67"/>
                    <a:pt x="56" y="66"/>
                  </a:cubicBezTo>
                  <a:cubicBezTo>
                    <a:pt x="56" y="61"/>
                    <a:pt x="53" y="55"/>
                    <a:pt x="50" y="51"/>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895">
              <a:extLst>
                <a:ext uri="{FF2B5EF4-FFF2-40B4-BE49-F238E27FC236}">
                  <a16:creationId xmlns:a16="http://schemas.microsoft.com/office/drawing/2014/main" id="{59E1EBB7-E1E3-4379-8B52-26C40B624A95}"/>
                </a:ext>
              </a:extLst>
            </p:cNvPr>
            <p:cNvSpPr>
              <a:spLocks/>
            </p:cNvSpPr>
            <p:nvPr/>
          </p:nvSpPr>
          <p:spPr bwMode="auto">
            <a:xfrm>
              <a:off x="3430589" y="2487613"/>
              <a:ext cx="42863" cy="74613"/>
            </a:xfrm>
            <a:custGeom>
              <a:avLst/>
              <a:gdLst>
                <a:gd name="T0" fmla="*/ 59 w 67"/>
                <a:gd name="T1" fmla="*/ 0 h 116"/>
                <a:gd name="T2" fmla="*/ 40 w 67"/>
                <a:gd name="T3" fmla="*/ 74 h 116"/>
                <a:gd name="T4" fmla="*/ 0 w 67"/>
                <a:gd name="T5" fmla="*/ 100 h 116"/>
                <a:gd name="T6" fmla="*/ 8 w 67"/>
                <a:gd name="T7" fmla="*/ 116 h 116"/>
                <a:gd name="T8" fmla="*/ 65 w 67"/>
                <a:gd name="T9" fmla="*/ 93 h 116"/>
                <a:gd name="T10" fmla="*/ 67 w 67"/>
                <a:gd name="T11" fmla="*/ 8 h 116"/>
                <a:gd name="T12" fmla="*/ 59 w 67"/>
                <a:gd name="T13" fmla="*/ 0 h 116"/>
              </a:gdLst>
              <a:ahLst/>
              <a:cxnLst>
                <a:cxn ang="0">
                  <a:pos x="T0" y="T1"/>
                </a:cxn>
                <a:cxn ang="0">
                  <a:pos x="T2" y="T3"/>
                </a:cxn>
                <a:cxn ang="0">
                  <a:pos x="T4" y="T5"/>
                </a:cxn>
                <a:cxn ang="0">
                  <a:pos x="T6" y="T7"/>
                </a:cxn>
                <a:cxn ang="0">
                  <a:pos x="T8" y="T9"/>
                </a:cxn>
                <a:cxn ang="0">
                  <a:pos x="T10" y="T11"/>
                </a:cxn>
                <a:cxn ang="0">
                  <a:pos x="T12" y="T13"/>
                </a:cxn>
              </a:cxnLst>
              <a:rect l="0" t="0" r="r" b="b"/>
              <a:pathLst>
                <a:path w="67" h="116">
                  <a:moveTo>
                    <a:pt x="59" y="0"/>
                  </a:moveTo>
                  <a:lnTo>
                    <a:pt x="40" y="74"/>
                  </a:lnTo>
                  <a:lnTo>
                    <a:pt x="0" y="100"/>
                  </a:lnTo>
                  <a:lnTo>
                    <a:pt x="8" y="116"/>
                  </a:lnTo>
                  <a:lnTo>
                    <a:pt x="65" y="93"/>
                  </a:lnTo>
                  <a:lnTo>
                    <a:pt x="67" y="8"/>
                  </a:lnTo>
                  <a:lnTo>
                    <a:pt x="59" y="0"/>
                  </a:lnTo>
                  <a:close/>
                </a:path>
              </a:pathLst>
            </a:custGeom>
            <a:solidFill>
              <a:srgbClr val="D8B0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896">
              <a:extLst>
                <a:ext uri="{FF2B5EF4-FFF2-40B4-BE49-F238E27FC236}">
                  <a16:creationId xmlns:a16="http://schemas.microsoft.com/office/drawing/2014/main" id="{410E5223-B850-4544-B49E-E84A302AE70D}"/>
                </a:ext>
              </a:extLst>
            </p:cNvPr>
            <p:cNvSpPr>
              <a:spLocks/>
            </p:cNvSpPr>
            <p:nvPr/>
          </p:nvSpPr>
          <p:spPr bwMode="auto">
            <a:xfrm>
              <a:off x="3462339" y="2459038"/>
              <a:ext cx="109538" cy="139700"/>
            </a:xfrm>
            <a:custGeom>
              <a:avLst/>
              <a:gdLst>
                <a:gd name="T0" fmla="*/ 152 w 175"/>
                <a:gd name="T1" fmla="*/ 166 h 220"/>
                <a:gd name="T2" fmla="*/ 167 w 175"/>
                <a:gd name="T3" fmla="*/ 22 h 220"/>
                <a:gd name="T4" fmla="*/ 162 w 175"/>
                <a:gd name="T5" fmla="*/ 1 h 220"/>
                <a:gd name="T6" fmla="*/ 122 w 175"/>
                <a:gd name="T7" fmla="*/ 3 h 220"/>
                <a:gd name="T8" fmla="*/ 87 w 175"/>
                <a:gd name="T9" fmla="*/ 2 h 220"/>
                <a:gd name="T10" fmla="*/ 52 w 175"/>
                <a:gd name="T11" fmla="*/ 0 h 220"/>
                <a:gd name="T12" fmla="*/ 32 w 175"/>
                <a:gd name="T13" fmla="*/ 16 h 220"/>
                <a:gd name="T14" fmla="*/ 0 w 175"/>
                <a:gd name="T15" fmla="*/ 220 h 220"/>
                <a:gd name="T16" fmla="*/ 143 w 175"/>
                <a:gd name="T17" fmla="*/ 220 h 220"/>
                <a:gd name="T18" fmla="*/ 163 w 175"/>
                <a:gd name="T19" fmla="*/ 189 h 220"/>
                <a:gd name="T20" fmla="*/ 152 w 175"/>
                <a:gd name="T21" fmla="*/ 166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5" h="220">
                  <a:moveTo>
                    <a:pt x="152" y="166"/>
                  </a:moveTo>
                  <a:lnTo>
                    <a:pt x="167" y="22"/>
                  </a:lnTo>
                  <a:cubicBezTo>
                    <a:pt x="167" y="20"/>
                    <a:pt x="175" y="0"/>
                    <a:pt x="162" y="1"/>
                  </a:cubicBezTo>
                  <a:lnTo>
                    <a:pt x="122" y="3"/>
                  </a:lnTo>
                  <a:cubicBezTo>
                    <a:pt x="111" y="3"/>
                    <a:pt x="99" y="3"/>
                    <a:pt x="87" y="2"/>
                  </a:cubicBezTo>
                  <a:lnTo>
                    <a:pt x="52" y="0"/>
                  </a:lnTo>
                  <a:cubicBezTo>
                    <a:pt x="42" y="0"/>
                    <a:pt x="34" y="7"/>
                    <a:pt x="32" y="16"/>
                  </a:cubicBezTo>
                  <a:lnTo>
                    <a:pt x="0" y="220"/>
                  </a:lnTo>
                  <a:lnTo>
                    <a:pt x="143" y="220"/>
                  </a:lnTo>
                  <a:cubicBezTo>
                    <a:pt x="159" y="220"/>
                    <a:pt x="169" y="203"/>
                    <a:pt x="163" y="189"/>
                  </a:cubicBezTo>
                  <a:lnTo>
                    <a:pt x="152" y="16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897">
              <a:extLst>
                <a:ext uri="{FF2B5EF4-FFF2-40B4-BE49-F238E27FC236}">
                  <a16:creationId xmlns:a16="http://schemas.microsoft.com/office/drawing/2014/main" id="{ADA1BB42-82B6-4792-AB5D-61C89F0449FD}"/>
                </a:ext>
              </a:extLst>
            </p:cNvPr>
            <p:cNvSpPr>
              <a:spLocks/>
            </p:cNvSpPr>
            <p:nvPr/>
          </p:nvSpPr>
          <p:spPr bwMode="auto">
            <a:xfrm>
              <a:off x="3481389" y="2474913"/>
              <a:ext cx="80963" cy="3175"/>
            </a:xfrm>
            <a:custGeom>
              <a:avLst/>
              <a:gdLst>
                <a:gd name="T0" fmla="*/ 57 w 129"/>
                <a:gd name="T1" fmla="*/ 7 h 7"/>
                <a:gd name="T2" fmla="*/ 0 w 129"/>
                <a:gd name="T3" fmla="*/ 4 h 7"/>
                <a:gd name="T4" fmla="*/ 1 w 129"/>
                <a:gd name="T5" fmla="*/ 0 h 7"/>
                <a:gd name="T6" fmla="*/ 129 w 129"/>
                <a:gd name="T7" fmla="*/ 0 h 7"/>
                <a:gd name="T8" fmla="*/ 129 w 129"/>
                <a:gd name="T9" fmla="*/ 4 h 7"/>
                <a:gd name="T10" fmla="*/ 57 w 129"/>
                <a:gd name="T11" fmla="*/ 7 h 7"/>
              </a:gdLst>
              <a:ahLst/>
              <a:cxnLst>
                <a:cxn ang="0">
                  <a:pos x="T0" y="T1"/>
                </a:cxn>
                <a:cxn ang="0">
                  <a:pos x="T2" y="T3"/>
                </a:cxn>
                <a:cxn ang="0">
                  <a:pos x="T4" y="T5"/>
                </a:cxn>
                <a:cxn ang="0">
                  <a:pos x="T6" y="T7"/>
                </a:cxn>
                <a:cxn ang="0">
                  <a:pos x="T8" y="T9"/>
                </a:cxn>
                <a:cxn ang="0">
                  <a:pos x="T10" y="T11"/>
                </a:cxn>
              </a:cxnLst>
              <a:rect l="0" t="0" r="r" b="b"/>
              <a:pathLst>
                <a:path w="129" h="7">
                  <a:moveTo>
                    <a:pt x="57" y="7"/>
                  </a:moveTo>
                  <a:cubicBezTo>
                    <a:pt x="38" y="7"/>
                    <a:pt x="17" y="6"/>
                    <a:pt x="0" y="4"/>
                  </a:cubicBezTo>
                  <a:lnTo>
                    <a:pt x="1" y="0"/>
                  </a:lnTo>
                  <a:cubicBezTo>
                    <a:pt x="52" y="7"/>
                    <a:pt x="128" y="0"/>
                    <a:pt x="129" y="0"/>
                  </a:cubicBezTo>
                  <a:lnTo>
                    <a:pt x="129" y="4"/>
                  </a:lnTo>
                  <a:cubicBezTo>
                    <a:pt x="129" y="4"/>
                    <a:pt x="95" y="7"/>
                    <a:pt x="57" y="7"/>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898">
              <a:extLst>
                <a:ext uri="{FF2B5EF4-FFF2-40B4-BE49-F238E27FC236}">
                  <a16:creationId xmlns:a16="http://schemas.microsoft.com/office/drawing/2014/main" id="{E30179B5-4C43-4AEF-8D58-6030C9FD112E}"/>
                </a:ext>
              </a:extLst>
            </p:cNvPr>
            <p:cNvSpPr>
              <a:spLocks/>
            </p:cNvSpPr>
            <p:nvPr/>
          </p:nvSpPr>
          <p:spPr bwMode="auto">
            <a:xfrm>
              <a:off x="3475039" y="2493963"/>
              <a:ext cx="84138" cy="4763"/>
            </a:xfrm>
            <a:custGeom>
              <a:avLst/>
              <a:gdLst>
                <a:gd name="T0" fmla="*/ 58 w 133"/>
                <a:gd name="T1" fmla="*/ 7 h 7"/>
                <a:gd name="T2" fmla="*/ 0 w 133"/>
                <a:gd name="T3" fmla="*/ 4 h 7"/>
                <a:gd name="T4" fmla="*/ 1 w 133"/>
                <a:gd name="T5" fmla="*/ 0 h 7"/>
                <a:gd name="T6" fmla="*/ 133 w 133"/>
                <a:gd name="T7" fmla="*/ 0 h 7"/>
                <a:gd name="T8" fmla="*/ 133 w 133"/>
                <a:gd name="T9" fmla="*/ 4 h 7"/>
                <a:gd name="T10" fmla="*/ 58 w 133"/>
                <a:gd name="T11" fmla="*/ 7 h 7"/>
              </a:gdLst>
              <a:ahLst/>
              <a:cxnLst>
                <a:cxn ang="0">
                  <a:pos x="T0" y="T1"/>
                </a:cxn>
                <a:cxn ang="0">
                  <a:pos x="T2" y="T3"/>
                </a:cxn>
                <a:cxn ang="0">
                  <a:pos x="T4" y="T5"/>
                </a:cxn>
                <a:cxn ang="0">
                  <a:pos x="T6" y="T7"/>
                </a:cxn>
                <a:cxn ang="0">
                  <a:pos x="T8" y="T9"/>
                </a:cxn>
                <a:cxn ang="0">
                  <a:pos x="T10" y="T11"/>
                </a:cxn>
              </a:cxnLst>
              <a:rect l="0" t="0" r="r" b="b"/>
              <a:pathLst>
                <a:path w="133" h="7">
                  <a:moveTo>
                    <a:pt x="58" y="7"/>
                  </a:moveTo>
                  <a:cubicBezTo>
                    <a:pt x="38" y="7"/>
                    <a:pt x="17" y="6"/>
                    <a:pt x="0" y="4"/>
                  </a:cubicBezTo>
                  <a:lnTo>
                    <a:pt x="1" y="0"/>
                  </a:lnTo>
                  <a:cubicBezTo>
                    <a:pt x="52" y="7"/>
                    <a:pt x="132" y="0"/>
                    <a:pt x="133" y="0"/>
                  </a:cubicBezTo>
                  <a:lnTo>
                    <a:pt x="133" y="4"/>
                  </a:lnTo>
                  <a:cubicBezTo>
                    <a:pt x="133" y="4"/>
                    <a:pt x="97" y="7"/>
                    <a:pt x="58" y="7"/>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899">
              <a:extLst>
                <a:ext uri="{FF2B5EF4-FFF2-40B4-BE49-F238E27FC236}">
                  <a16:creationId xmlns:a16="http://schemas.microsoft.com/office/drawing/2014/main" id="{7655B0A2-95F1-4340-B9E6-74A1D8FFD876}"/>
                </a:ext>
              </a:extLst>
            </p:cNvPr>
            <p:cNvSpPr>
              <a:spLocks/>
            </p:cNvSpPr>
            <p:nvPr/>
          </p:nvSpPr>
          <p:spPr bwMode="auto">
            <a:xfrm>
              <a:off x="3473451" y="2514600"/>
              <a:ext cx="84138" cy="4763"/>
            </a:xfrm>
            <a:custGeom>
              <a:avLst/>
              <a:gdLst>
                <a:gd name="T0" fmla="*/ 58 w 134"/>
                <a:gd name="T1" fmla="*/ 7 h 7"/>
                <a:gd name="T2" fmla="*/ 0 w 134"/>
                <a:gd name="T3" fmla="*/ 4 h 7"/>
                <a:gd name="T4" fmla="*/ 1 w 134"/>
                <a:gd name="T5" fmla="*/ 0 h 7"/>
                <a:gd name="T6" fmla="*/ 134 w 134"/>
                <a:gd name="T7" fmla="*/ 0 h 7"/>
                <a:gd name="T8" fmla="*/ 134 w 134"/>
                <a:gd name="T9" fmla="*/ 4 h 7"/>
                <a:gd name="T10" fmla="*/ 58 w 134"/>
                <a:gd name="T11" fmla="*/ 7 h 7"/>
              </a:gdLst>
              <a:ahLst/>
              <a:cxnLst>
                <a:cxn ang="0">
                  <a:pos x="T0" y="T1"/>
                </a:cxn>
                <a:cxn ang="0">
                  <a:pos x="T2" y="T3"/>
                </a:cxn>
                <a:cxn ang="0">
                  <a:pos x="T4" y="T5"/>
                </a:cxn>
                <a:cxn ang="0">
                  <a:pos x="T6" y="T7"/>
                </a:cxn>
                <a:cxn ang="0">
                  <a:pos x="T8" y="T9"/>
                </a:cxn>
                <a:cxn ang="0">
                  <a:pos x="T10" y="T11"/>
                </a:cxn>
              </a:cxnLst>
              <a:rect l="0" t="0" r="r" b="b"/>
              <a:pathLst>
                <a:path w="134" h="7">
                  <a:moveTo>
                    <a:pt x="58" y="7"/>
                  </a:moveTo>
                  <a:cubicBezTo>
                    <a:pt x="38" y="7"/>
                    <a:pt x="17" y="6"/>
                    <a:pt x="0" y="4"/>
                  </a:cubicBezTo>
                  <a:lnTo>
                    <a:pt x="1" y="0"/>
                  </a:lnTo>
                  <a:cubicBezTo>
                    <a:pt x="52" y="7"/>
                    <a:pt x="133" y="0"/>
                    <a:pt x="134" y="0"/>
                  </a:cubicBezTo>
                  <a:lnTo>
                    <a:pt x="134" y="4"/>
                  </a:lnTo>
                  <a:cubicBezTo>
                    <a:pt x="134" y="4"/>
                    <a:pt x="97" y="7"/>
                    <a:pt x="58" y="7"/>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900">
              <a:extLst>
                <a:ext uri="{FF2B5EF4-FFF2-40B4-BE49-F238E27FC236}">
                  <a16:creationId xmlns:a16="http://schemas.microsoft.com/office/drawing/2014/main" id="{B3DD5D91-1BDA-40BD-B9E4-9A0A1193993A}"/>
                </a:ext>
              </a:extLst>
            </p:cNvPr>
            <p:cNvSpPr>
              <a:spLocks/>
            </p:cNvSpPr>
            <p:nvPr/>
          </p:nvSpPr>
          <p:spPr bwMode="auto">
            <a:xfrm>
              <a:off x="3471864" y="2536825"/>
              <a:ext cx="84138" cy="1588"/>
            </a:xfrm>
            <a:custGeom>
              <a:avLst/>
              <a:gdLst>
                <a:gd name="T0" fmla="*/ 63 w 134"/>
                <a:gd name="T1" fmla="*/ 4 h 4"/>
                <a:gd name="T2" fmla="*/ 0 w 134"/>
                <a:gd name="T3" fmla="*/ 3 h 4"/>
                <a:gd name="T4" fmla="*/ 1 w 134"/>
                <a:gd name="T5" fmla="*/ 0 h 4"/>
                <a:gd name="T6" fmla="*/ 134 w 134"/>
                <a:gd name="T7" fmla="*/ 0 h 4"/>
                <a:gd name="T8" fmla="*/ 134 w 134"/>
                <a:gd name="T9" fmla="*/ 3 h 4"/>
                <a:gd name="T10" fmla="*/ 63 w 134"/>
                <a:gd name="T11" fmla="*/ 4 h 4"/>
              </a:gdLst>
              <a:ahLst/>
              <a:cxnLst>
                <a:cxn ang="0">
                  <a:pos x="T0" y="T1"/>
                </a:cxn>
                <a:cxn ang="0">
                  <a:pos x="T2" y="T3"/>
                </a:cxn>
                <a:cxn ang="0">
                  <a:pos x="T4" y="T5"/>
                </a:cxn>
                <a:cxn ang="0">
                  <a:pos x="T6" y="T7"/>
                </a:cxn>
                <a:cxn ang="0">
                  <a:pos x="T8" y="T9"/>
                </a:cxn>
                <a:cxn ang="0">
                  <a:pos x="T10" y="T11"/>
                </a:cxn>
              </a:cxnLst>
              <a:rect l="0" t="0" r="r" b="b"/>
              <a:pathLst>
                <a:path w="134" h="4">
                  <a:moveTo>
                    <a:pt x="63" y="4"/>
                  </a:moveTo>
                  <a:cubicBezTo>
                    <a:pt x="43" y="4"/>
                    <a:pt x="21" y="4"/>
                    <a:pt x="0" y="3"/>
                  </a:cubicBezTo>
                  <a:lnTo>
                    <a:pt x="1" y="0"/>
                  </a:lnTo>
                  <a:cubicBezTo>
                    <a:pt x="62" y="1"/>
                    <a:pt x="133" y="0"/>
                    <a:pt x="134" y="0"/>
                  </a:cubicBezTo>
                  <a:lnTo>
                    <a:pt x="134" y="3"/>
                  </a:lnTo>
                  <a:cubicBezTo>
                    <a:pt x="134" y="4"/>
                    <a:pt x="102" y="4"/>
                    <a:pt x="63" y="4"/>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Rectangle 901">
              <a:extLst>
                <a:ext uri="{FF2B5EF4-FFF2-40B4-BE49-F238E27FC236}">
                  <a16:creationId xmlns:a16="http://schemas.microsoft.com/office/drawing/2014/main" id="{39658E95-7A81-4591-BF05-AA4E51463DAB}"/>
                </a:ext>
              </a:extLst>
            </p:cNvPr>
            <p:cNvSpPr>
              <a:spLocks noChangeArrowheads="1"/>
            </p:cNvSpPr>
            <p:nvPr/>
          </p:nvSpPr>
          <p:spPr bwMode="auto">
            <a:xfrm>
              <a:off x="3470276" y="2559050"/>
              <a:ext cx="84138" cy="15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Rectangle 902">
              <a:extLst>
                <a:ext uri="{FF2B5EF4-FFF2-40B4-BE49-F238E27FC236}">
                  <a16:creationId xmlns:a16="http://schemas.microsoft.com/office/drawing/2014/main" id="{92FFB459-9753-47B0-A146-645F9B724BC8}"/>
                </a:ext>
              </a:extLst>
            </p:cNvPr>
            <p:cNvSpPr>
              <a:spLocks noChangeArrowheads="1"/>
            </p:cNvSpPr>
            <p:nvPr/>
          </p:nvSpPr>
          <p:spPr bwMode="auto">
            <a:xfrm>
              <a:off x="3473451" y="2579688"/>
              <a:ext cx="84138" cy="31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903">
              <a:extLst>
                <a:ext uri="{FF2B5EF4-FFF2-40B4-BE49-F238E27FC236}">
                  <a16:creationId xmlns:a16="http://schemas.microsoft.com/office/drawing/2014/main" id="{659DD5F1-A47E-4DAF-8C90-9503F763C1D5}"/>
                </a:ext>
              </a:extLst>
            </p:cNvPr>
            <p:cNvSpPr>
              <a:spLocks/>
            </p:cNvSpPr>
            <p:nvPr/>
          </p:nvSpPr>
          <p:spPr bwMode="auto">
            <a:xfrm>
              <a:off x="3484564" y="2459038"/>
              <a:ext cx="85725" cy="149225"/>
            </a:xfrm>
            <a:custGeom>
              <a:avLst/>
              <a:gdLst>
                <a:gd name="T0" fmla="*/ 128 w 135"/>
                <a:gd name="T1" fmla="*/ 183 h 235"/>
                <a:gd name="T2" fmla="*/ 124 w 135"/>
                <a:gd name="T3" fmla="*/ 131 h 235"/>
                <a:gd name="T4" fmla="*/ 135 w 135"/>
                <a:gd name="T5" fmla="*/ 8 h 235"/>
                <a:gd name="T6" fmla="*/ 130 w 135"/>
                <a:gd name="T7" fmla="*/ 1 h 235"/>
                <a:gd name="T8" fmla="*/ 122 w 135"/>
                <a:gd name="T9" fmla="*/ 7 h 235"/>
                <a:gd name="T10" fmla="*/ 109 w 135"/>
                <a:gd name="T11" fmla="*/ 123 h 235"/>
                <a:gd name="T12" fmla="*/ 114 w 135"/>
                <a:gd name="T13" fmla="*/ 193 h 235"/>
                <a:gd name="T14" fmla="*/ 116 w 135"/>
                <a:gd name="T15" fmla="*/ 203 h 235"/>
                <a:gd name="T16" fmla="*/ 108 w 135"/>
                <a:gd name="T17" fmla="*/ 213 h 235"/>
                <a:gd name="T18" fmla="*/ 43 w 135"/>
                <a:gd name="T19" fmla="*/ 212 h 235"/>
                <a:gd name="T20" fmla="*/ 43 w 135"/>
                <a:gd name="T21" fmla="*/ 213 h 235"/>
                <a:gd name="T22" fmla="*/ 39 w 135"/>
                <a:gd name="T23" fmla="*/ 213 h 235"/>
                <a:gd name="T24" fmla="*/ 4 w 135"/>
                <a:gd name="T25" fmla="*/ 223 h 235"/>
                <a:gd name="T26" fmla="*/ 3 w 135"/>
                <a:gd name="T27" fmla="*/ 232 h 235"/>
                <a:gd name="T28" fmla="*/ 11 w 135"/>
                <a:gd name="T29" fmla="*/ 233 h 235"/>
                <a:gd name="T30" fmla="*/ 14 w 135"/>
                <a:gd name="T31" fmla="*/ 232 h 235"/>
                <a:gd name="T32" fmla="*/ 37 w 135"/>
                <a:gd name="T33" fmla="*/ 226 h 235"/>
                <a:gd name="T34" fmla="*/ 43 w 135"/>
                <a:gd name="T35" fmla="*/ 226 h 235"/>
                <a:gd name="T36" fmla="*/ 77 w 135"/>
                <a:gd name="T37" fmla="*/ 226 h 235"/>
                <a:gd name="T38" fmla="*/ 112 w 135"/>
                <a:gd name="T39" fmla="*/ 226 h 235"/>
                <a:gd name="T40" fmla="*/ 132 w 135"/>
                <a:gd name="T41" fmla="*/ 201 h 235"/>
                <a:gd name="T42" fmla="*/ 128 w 135"/>
                <a:gd name="T43" fmla="*/ 183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5" h="235">
                  <a:moveTo>
                    <a:pt x="128" y="183"/>
                  </a:moveTo>
                  <a:cubicBezTo>
                    <a:pt x="124" y="166"/>
                    <a:pt x="123" y="149"/>
                    <a:pt x="124" y="131"/>
                  </a:cubicBezTo>
                  <a:lnTo>
                    <a:pt x="135" y="8"/>
                  </a:lnTo>
                  <a:cubicBezTo>
                    <a:pt x="135" y="5"/>
                    <a:pt x="133" y="2"/>
                    <a:pt x="130" y="1"/>
                  </a:cubicBezTo>
                  <a:cubicBezTo>
                    <a:pt x="126" y="0"/>
                    <a:pt x="123" y="3"/>
                    <a:pt x="122" y="7"/>
                  </a:cubicBezTo>
                  <a:lnTo>
                    <a:pt x="109" y="123"/>
                  </a:lnTo>
                  <a:cubicBezTo>
                    <a:pt x="107" y="146"/>
                    <a:pt x="108" y="170"/>
                    <a:pt x="114" y="193"/>
                  </a:cubicBezTo>
                  <a:lnTo>
                    <a:pt x="116" y="203"/>
                  </a:lnTo>
                  <a:cubicBezTo>
                    <a:pt x="117" y="208"/>
                    <a:pt x="113" y="213"/>
                    <a:pt x="108" y="213"/>
                  </a:cubicBezTo>
                  <a:lnTo>
                    <a:pt x="43" y="212"/>
                  </a:lnTo>
                  <a:lnTo>
                    <a:pt x="43" y="213"/>
                  </a:lnTo>
                  <a:lnTo>
                    <a:pt x="39" y="213"/>
                  </a:lnTo>
                  <a:cubicBezTo>
                    <a:pt x="27" y="213"/>
                    <a:pt x="15" y="216"/>
                    <a:pt x="4" y="223"/>
                  </a:cubicBezTo>
                  <a:cubicBezTo>
                    <a:pt x="1" y="225"/>
                    <a:pt x="0" y="229"/>
                    <a:pt x="3" y="232"/>
                  </a:cubicBezTo>
                  <a:cubicBezTo>
                    <a:pt x="5" y="234"/>
                    <a:pt x="8" y="235"/>
                    <a:pt x="11" y="233"/>
                  </a:cubicBezTo>
                  <a:lnTo>
                    <a:pt x="14" y="232"/>
                  </a:lnTo>
                  <a:cubicBezTo>
                    <a:pt x="21" y="228"/>
                    <a:pt x="29" y="226"/>
                    <a:pt x="37" y="226"/>
                  </a:cubicBezTo>
                  <a:lnTo>
                    <a:pt x="43" y="226"/>
                  </a:lnTo>
                  <a:lnTo>
                    <a:pt x="77" y="226"/>
                  </a:lnTo>
                  <a:lnTo>
                    <a:pt x="112" y="226"/>
                  </a:lnTo>
                  <a:cubicBezTo>
                    <a:pt x="125" y="226"/>
                    <a:pt x="135" y="214"/>
                    <a:pt x="132" y="201"/>
                  </a:cubicBezTo>
                  <a:lnTo>
                    <a:pt x="128" y="183"/>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904">
              <a:extLst>
                <a:ext uri="{FF2B5EF4-FFF2-40B4-BE49-F238E27FC236}">
                  <a16:creationId xmlns:a16="http://schemas.microsoft.com/office/drawing/2014/main" id="{BBE113A2-5C7C-436C-8957-E6562249F410}"/>
                </a:ext>
              </a:extLst>
            </p:cNvPr>
            <p:cNvSpPr>
              <a:spLocks/>
            </p:cNvSpPr>
            <p:nvPr/>
          </p:nvSpPr>
          <p:spPr bwMode="auto">
            <a:xfrm>
              <a:off x="3387726" y="2549525"/>
              <a:ext cx="115888" cy="88900"/>
            </a:xfrm>
            <a:custGeom>
              <a:avLst/>
              <a:gdLst>
                <a:gd name="T0" fmla="*/ 39 w 182"/>
                <a:gd name="T1" fmla="*/ 140 h 140"/>
                <a:gd name="T2" fmla="*/ 46 w 182"/>
                <a:gd name="T3" fmla="*/ 91 h 140"/>
                <a:gd name="T4" fmla="*/ 123 w 182"/>
                <a:gd name="T5" fmla="*/ 77 h 140"/>
                <a:gd name="T6" fmla="*/ 160 w 182"/>
                <a:gd name="T7" fmla="*/ 47 h 140"/>
                <a:gd name="T8" fmla="*/ 182 w 182"/>
                <a:gd name="T9" fmla="*/ 0 h 140"/>
                <a:gd name="T10" fmla="*/ 111 w 182"/>
                <a:gd name="T11" fmla="*/ 0 h 140"/>
                <a:gd name="T12" fmla="*/ 102 w 182"/>
                <a:gd name="T13" fmla="*/ 22 h 140"/>
                <a:gd name="T14" fmla="*/ 20 w 182"/>
                <a:gd name="T15" fmla="*/ 46 h 140"/>
                <a:gd name="T16" fmla="*/ 2 w 182"/>
                <a:gd name="T17" fmla="*/ 67 h 140"/>
                <a:gd name="T18" fmla="*/ 0 w 182"/>
                <a:gd name="T19" fmla="*/ 113 h 140"/>
                <a:gd name="T20" fmla="*/ 39 w 182"/>
                <a:gd name="T21"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2" h="140">
                  <a:moveTo>
                    <a:pt x="39" y="140"/>
                  </a:moveTo>
                  <a:lnTo>
                    <a:pt x="46" y="91"/>
                  </a:lnTo>
                  <a:lnTo>
                    <a:pt x="123" y="77"/>
                  </a:lnTo>
                  <a:cubicBezTo>
                    <a:pt x="139" y="74"/>
                    <a:pt x="153" y="63"/>
                    <a:pt x="160" y="47"/>
                  </a:cubicBezTo>
                  <a:lnTo>
                    <a:pt x="182" y="0"/>
                  </a:lnTo>
                  <a:lnTo>
                    <a:pt x="111" y="0"/>
                  </a:lnTo>
                  <a:lnTo>
                    <a:pt x="102" y="22"/>
                  </a:lnTo>
                  <a:lnTo>
                    <a:pt x="20" y="46"/>
                  </a:lnTo>
                  <a:cubicBezTo>
                    <a:pt x="10" y="48"/>
                    <a:pt x="3" y="57"/>
                    <a:pt x="2" y="67"/>
                  </a:cubicBezTo>
                  <a:lnTo>
                    <a:pt x="0" y="113"/>
                  </a:lnTo>
                  <a:cubicBezTo>
                    <a:pt x="0" y="113"/>
                    <a:pt x="16" y="129"/>
                    <a:pt x="39" y="14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905">
              <a:extLst>
                <a:ext uri="{FF2B5EF4-FFF2-40B4-BE49-F238E27FC236}">
                  <a16:creationId xmlns:a16="http://schemas.microsoft.com/office/drawing/2014/main" id="{83721675-9DA6-4BF0-8896-BF8D96F9449B}"/>
                </a:ext>
              </a:extLst>
            </p:cNvPr>
            <p:cNvSpPr>
              <a:spLocks/>
            </p:cNvSpPr>
            <p:nvPr/>
          </p:nvSpPr>
          <p:spPr bwMode="auto">
            <a:xfrm>
              <a:off x="3451226" y="2533650"/>
              <a:ext cx="74613" cy="117475"/>
            </a:xfrm>
            <a:custGeom>
              <a:avLst/>
              <a:gdLst>
                <a:gd name="T0" fmla="*/ 81 w 118"/>
                <a:gd name="T1" fmla="*/ 0 h 186"/>
                <a:gd name="T2" fmla="*/ 48 w 118"/>
                <a:gd name="T3" fmla="*/ 59 h 186"/>
                <a:gd name="T4" fmla="*/ 20 w 118"/>
                <a:gd name="T5" fmla="*/ 71 h 186"/>
                <a:gd name="T6" fmla="*/ 4 w 118"/>
                <a:gd name="T7" fmla="*/ 107 h 186"/>
                <a:gd name="T8" fmla="*/ 27 w 118"/>
                <a:gd name="T9" fmla="*/ 185 h 186"/>
                <a:gd name="T10" fmla="*/ 60 w 118"/>
                <a:gd name="T11" fmla="*/ 182 h 186"/>
                <a:gd name="T12" fmla="*/ 70 w 118"/>
                <a:gd name="T13" fmla="*/ 186 h 186"/>
                <a:gd name="T14" fmla="*/ 60 w 118"/>
                <a:gd name="T15" fmla="*/ 111 h 186"/>
                <a:gd name="T16" fmla="*/ 69 w 118"/>
                <a:gd name="T17" fmla="*/ 100 h 186"/>
                <a:gd name="T18" fmla="*/ 95 w 118"/>
                <a:gd name="T19" fmla="*/ 97 h 186"/>
                <a:gd name="T20" fmla="*/ 117 w 118"/>
                <a:gd name="T21" fmla="*/ 73 h 186"/>
                <a:gd name="T22" fmla="*/ 118 w 118"/>
                <a:gd name="T23" fmla="*/ 62 h 186"/>
                <a:gd name="T24" fmla="*/ 81 w 118"/>
                <a:gd name="T25"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8" h="186">
                  <a:moveTo>
                    <a:pt x="81" y="0"/>
                  </a:moveTo>
                  <a:lnTo>
                    <a:pt x="48" y="59"/>
                  </a:lnTo>
                  <a:lnTo>
                    <a:pt x="20" y="71"/>
                  </a:lnTo>
                  <a:cubicBezTo>
                    <a:pt x="7" y="77"/>
                    <a:pt x="0" y="92"/>
                    <a:pt x="4" y="107"/>
                  </a:cubicBezTo>
                  <a:lnTo>
                    <a:pt x="27" y="185"/>
                  </a:lnTo>
                  <a:cubicBezTo>
                    <a:pt x="32" y="185"/>
                    <a:pt x="44" y="185"/>
                    <a:pt x="60" y="182"/>
                  </a:cubicBezTo>
                  <a:cubicBezTo>
                    <a:pt x="64" y="183"/>
                    <a:pt x="67" y="185"/>
                    <a:pt x="70" y="186"/>
                  </a:cubicBezTo>
                  <a:lnTo>
                    <a:pt x="60" y="111"/>
                  </a:lnTo>
                  <a:cubicBezTo>
                    <a:pt x="59" y="105"/>
                    <a:pt x="63" y="100"/>
                    <a:pt x="69" y="100"/>
                  </a:cubicBezTo>
                  <a:lnTo>
                    <a:pt x="95" y="97"/>
                  </a:lnTo>
                  <a:cubicBezTo>
                    <a:pt x="107" y="96"/>
                    <a:pt x="117" y="86"/>
                    <a:pt x="117" y="73"/>
                  </a:cubicBezTo>
                  <a:lnTo>
                    <a:pt x="118" y="62"/>
                  </a:lnTo>
                  <a:lnTo>
                    <a:pt x="81" y="0"/>
                  </a:lnTo>
                  <a:close/>
                </a:path>
              </a:pathLst>
            </a:custGeom>
            <a:solidFill>
              <a:srgbClr val="0217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906">
              <a:extLst>
                <a:ext uri="{FF2B5EF4-FFF2-40B4-BE49-F238E27FC236}">
                  <a16:creationId xmlns:a16="http://schemas.microsoft.com/office/drawing/2014/main" id="{79A3FAB2-3F73-416A-8FC9-E60486C2AC44}"/>
                </a:ext>
              </a:extLst>
            </p:cNvPr>
            <p:cNvSpPr>
              <a:spLocks/>
            </p:cNvSpPr>
            <p:nvPr/>
          </p:nvSpPr>
          <p:spPr bwMode="auto">
            <a:xfrm>
              <a:off x="3446464" y="2459038"/>
              <a:ext cx="93663" cy="125413"/>
            </a:xfrm>
            <a:custGeom>
              <a:avLst/>
              <a:gdLst>
                <a:gd name="T0" fmla="*/ 47 w 148"/>
                <a:gd name="T1" fmla="*/ 9 h 198"/>
                <a:gd name="T2" fmla="*/ 78 w 148"/>
                <a:gd name="T3" fmla="*/ 4 h 198"/>
                <a:gd name="T4" fmla="*/ 95 w 148"/>
                <a:gd name="T5" fmla="*/ 1 h 198"/>
                <a:gd name="T6" fmla="*/ 144 w 148"/>
                <a:gd name="T7" fmla="*/ 61 h 198"/>
                <a:gd name="T8" fmla="*/ 124 w 148"/>
                <a:gd name="T9" fmla="*/ 198 h 198"/>
                <a:gd name="T10" fmla="*/ 121 w 148"/>
                <a:gd name="T11" fmla="*/ 196 h 198"/>
                <a:gd name="T12" fmla="*/ 16 w 148"/>
                <a:gd name="T13" fmla="*/ 161 h 198"/>
                <a:gd name="T14" fmla="*/ 0 w 148"/>
                <a:gd name="T15" fmla="*/ 162 h 198"/>
                <a:gd name="T16" fmla="*/ 25 w 148"/>
                <a:gd name="T17" fmla="*/ 113 h 198"/>
                <a:gd name="T18" fmla="*/ 47 w 148"/>
                <a:gd name="T19" fmla="*/ 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8" h="198">
                  <a:moveTo>
                    <a:pt x="47" y="9"/>
                  </a:moveTo>
                  <a:cubicBezTo>
                    <a:pt x="61" y="0"/>
                    <a:pt x="78" y="4"/>
                    <a:pt x="78" y="4"/>
                  </a:cubicBezTo>
                  <a:lnTo>
                    <a:pt x="95" y="1"/>
                  </a:lnTo>
                  <a:cubicBezTo>
                    <a:pt x="126" y="4"/>
                    <a:pt x="148" y="33"/>
                    <a:pt x="144" y="61"/>
                  </a:cubicBezTo>
                  <a:lnTo>
                    <a:pt x="124" y="198"/>
                  </a:lnTo>
                  <a:lnTo>
                    <a:pt x="121" y="196"/>
                  </a:lnTo>
                  <a:cubicBezTo>
                    <a:pt x="92" y="172"/>
                    <a:pt x="54" y="160"/>
                    <a:pt x="16" y="161"/>
                  </a:cubicBezTo>
                  <a:lnTo>
                    <a:pt x="0" y="162"/>
                  </a:lnTo>
                  <a:lnTo>
                    <a:pt x="25" y="113"/>
                  </a:lnTo>
                  <a:cubicBezTo>
                    <a:pt x="34" y="89"/>
                    <a:pt x="17" y="30"/>
                    <a:pt x="47" y="9"/>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907">
              <a:extLst>
                <a:ext uri="{FF2B5EF4-FFF2-40B4-BE49-F238E27FC236}">
                  <a16:creationId xmlns:a16="http://schemas.microsoft.com/office/drawing/2014/main" id="{D551C103-8ABE-487D-AC19-6068D03E7F19}"/>
                </a:ext>
              </a:extLst>
            </p:cNvPr>
            <p:cNvSpPr>
              <a:spLocks/>
            </p:cNvSpPr>
            <p:nvPr/>
          </p:nvSpPr>
          <p:spPr bwMode="auto">
            <a:xfrm>
              <a:off x="3454401" y="2498725"/>
              <a:ext cx="84138" cy="76200"/>
            </a:xfrm>
            <a:custGeom>
              <a:avLst/>
              <a:gdLst>
                <a:gd name="T0" fmla="*/ 127 w 132"/>
                <a:gd name="T1" fmla="*/ 0 h 120"/>
                <a:gd name="T2" fmla="*/ 86 w 132"/>
                <a:gd name="T3" fmla="*/ 0 h 120"/>
                <a:gd name="T4" fmla="*/ 98 w 132"/>
                <a:gd name="T5" fmla="*/ 71 h 120"/>
                <a:gd name="T6" fmla="*/ 40 w 132"/>
                <a:gd name="T7" fmla="*/ 98 h 120"/>
                <a:gd name="T8" fmla="*/ 17 w 132"/>
                <a:gd name="T9" fmla="*/ 91 h 120"/>
                <a:gd name="T10" fmla="*/ 4 w 132"/>
                <a:gd name="T11" fmla="*/ 96 h 120"/>
                <a:gd name="T12" fmla="*/ 0 w 132"/>
                <a:gd name="T13" fmla="*/ 105 h 120"/>
                <a:gd name="T14" fmla="*/ 11 w 132"/>
                <a:gd name="T15" fmla="*/ 120 h 120"/>
                <a:gd name="T16" fmla="*/ 48 w 132"/>
                <a:gd name="T17" fmla="*/ 117 h 120"/>
                <a:gd name="T18" fmla="*/ 49 w 132"/>
                <a:gd name="T19" fmla="*/ 115 h 120"/>
                <a:gd name="T20" fmla="*/ 124 w 132"/>
                <a:gd name="T21" fmla="*/ 96 h 120"/>
                <a:gd name="T22" fmla="*/ 132 w 132"/>
                <a:gd name="T23" fmla="*/ 85 h 120"/>
                <a:gd name="T24" fmla="*/ 127 w 132"/>
                <a:gd name="T2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2" h="120">
                  <a:moveTo>
                    <a:pt x="127" y="0"/>
                  </a:moveTo>
                  <a:cubicBezTo>
                    <a:pt x="115" y="7"/>
                    <a:pt x="86" y="0"/>
                    <a:pt x="86" y="0"/>
                  </a:cubicBezTo>
                  <a:lnTo>
                    <a:pt x="98" y="71"/>
                  </a:lnTo>
                  <a:lnTo>
                    <a:pt x="40" y="98"/>
                  </a:lnTo>
                  <a:lnTo>
                    <a:pt x="17" y="91"/>
                  </a:lnTo>
                  <a:cubicBezTo>
                    <a:pt x="12" y="90"/>
                    <a:pt x="7" y="92"/>
                    <a:pt x="4" y="96"/>
                  </a:cubicBezTo>
                  <a:lnTo>
                    <a:pt x="0" y="105"/>
                  </a:lnTo>
                  <a:lnTo>
                    <a:pt x="11" y="120"/>
                  </a:lnTo>
                  <a:lnTo>
                    <a:pt x="48" y="117"/>
                  </a:lnTo>
                  <a:lnTo>
                    <a:pt x="49" y="115"/>
                  </a:lnTo>
                  <a:lnTo>
                    <a:pt x="124" y="96"/>
                  </a:lnTo>
                  <a:cubicBezTo>
                    <a:pt x="129" y="95"/>
                    <a:pt x="132" y="90"/>
                    <a:pt x="132" y="85"/>
                  </a:cubicBezTo>
                  <a:cubicBezTo>
                    <a:pt x="131" y="65"/>
                    <a:pt x="128" y="17"/>
                    <a:pt x="127" y="0"/>
                  </a:cubicBez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908">
              <a:extLst>
                <a:ext uri="{FF2B5EF4-FFF2-40B4-BE49-F238E27FC236}">
                  <a16:creationId xmlns:a16="http://schemas.microsoft.com/office/drawing/2014/main" id="{85692820-893A-4A3B-9744-4EDAD0C37AE9}"/>
                </a:ext>
              </a:extLst>
            </p:cNvPr>
            <p:cNvSpPr>
              <a:spLocks/>
            </p:cNvSpPr>
            <p:nvPr/>
          </p:nvSpPr>
          <p:spPr bwMode="auto">
            <a:xfrm>
              <a:off x="3468689" y="2386013"/>
              <a:ext cx="61913" cy="87313"/>
            </a:xfrm>
            <a:custGeom>
              <a:avLst/>
              <a:gdLst>
                <a:gd name="T0" fmla="*/ 92 w 99"/>
                <a:gd name="T1" fmla="*/ 64 h 138"/>
                <a:gd name="T2" fmla="*/ 92 w 99"/>
                <a:gd name="T3" fmla="*/ 64 h 138"/>
                <a:gd name="T4" fmla="*/ 88 w 99"/>
                <a:gd name="T5" fmla="*/ 64 h 138"/>
                <a:gd name="T6" fmla="*/ 91 w 99"/>
                <a:gd name="T7" fmla="*/ 55 h 138"/>
                <a:gd name="T8" fmla="*/ 64 w 99"/>
                <a:gd name="T9" fmla="*/ 6 h 138"/>
                <a:gd name="T10" fmla="*/ 16 w 99"/>
                <a:gd name="T11" fmla="*/ 33 h 138"/>
                <a:gd name="T12" fmla="*/ 4 w 99"/>
                <a:gd name="T13" fmla="*/ 71 h 138"/>
                <a:gd name="T14" fmla="*/ 23 w 99"/>
                <a:gd name="T15" fmla="*/ 108 h 138"/>
                <a:gd name="T16" fmla="*/ 26 w 99"/>
                <a:gd name="T17" fmla="*/ 116 h 138"/>
                <a:gd name="T18" fmla="*/ 28 w 99"/>
                <a:gd name="T19" fmla="*/ 128 h 138"/>
                <a:gd name="T20" fmla="*/ 40 w 99"/>
                <a:gd name="T21" fmla="*/ 137 h 138"/>
                <a:gd name="T22" fmla="*/ 59 w 99"/>
                <a:gd name="T23" fmla="*/ 131 h 138"/>
                <a:gd name="T24" fmla="*/ 64 w 99"/>
                <a:gd name="T25" fmla="*/ 113 h 138"/>
                <a:gd name="T26" fmla="*/ 64 w 99"/>
                <a:gd name="T27" fmla="*/ 108 h 138"/>
                <a:gd name="T28" fmla="*/ 81 w 99"/>
                <a:gd name="T29" fmla="*/ 88 h 138"/>
                <a:gd name="T30" fmla="*/ 94 w 99"/>
                <a:gd name="T31" fmla="*/ 81 h 138"/>
                <a:gd name="T32" fmla="*/ 97 w 99"/>
                <a:gd name="T33" fmla="*/ 73 h 138"/>
                <a:gd name="T34" fmla="*/ 92 w 99"/>
                <a:gd name="T35" fmla="*/ 6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9" h="138">
                  <a:moveTo>
                    <a:pt x="92" y="64"/>
                  </a:moveTo>
                  <a:lnTo>
                    <a:pt x="92" y="64"/>
                  </a:lnTo>
                  <a:cubicBezTo>
                    <a:pt x="91" y="63"/>
                    <a:pt x="90" y="63"/>
                    <a:pt x="88" y="64"/>
                  </a:cubicBezTo>
                  <a:lnTo>
                    <a:pt x="91" y="55"/>
                  </a:lnTo>
                  <a:cubicBezTo>
                    <a:pt x="97" y="34"/>
                    <a:pt x="85" y="12"/>
                    <a:pt x="64" y="6"/>
                  </a:cubicBezTo>
                  <a:cubicBezTo>
                    <a:pt x="44" y="0"/>
                    <a:pt x="22" y="12"/>
                    <a:pt x="16" y="33"/>
                  </a:cubicBezTo>
                  <a:lnTo>
                    <a:pt x="4" y="71"/>
                  </a:lnTo>
                  <a:cubicBezTo>
                    <a:pt x="0" y="86"/>
                    <a:pt x="8" y="103"/>
                    <a:pt x="23" y="108"/>
                  </a:cubicBezTo>
                  <a:cubicBezTo>
                    <a:pt x="25" y="110"/>
                    <a:pt x="26" y="113"/>
                    <a:pt x="26" y="116"/>
                  </a:cubicBezTo>
                  <a:lnTo>
                    <a:pt x="28" y="128"/>
                  </a:lnTo>
                  <a:cubicBezTo>
                    <a:pt x="29" y="132"/>
                    <a:pt x="33" y="136"/>
                    <a:pt x="40" y="137"/>
                  </a:cubicBezTo>
                  <a:cubicBezTo>
                    <a:pt x="47" y="138"/>
                    <a:pt x="54" y="136"/>
                    <a:pt x="59" y="131"/>
                  </a:cubicBezTo>
                  <a:cubicBezTo>
                    <a:pt x="63" y="126"/>
                    <a:pt x="65" y="120"/>
                    <a:pt x="64" y="113"/>
                  </a:cubicBezTo>
                  <a:lnTo>
                    <a:pt x="64" y="108"/>
                  </a:lnTo>
                  <a:cubicBezTo>
                    <a:pt x="71" y="103"/>
                    <a:pt x="77" y="97"/>
                    <a:pt x="81" y="88"/>
                  </a:cubicBezTo>
                  <a:cubicBezTo>
                    <a:pt x="86" y="89"/>
                    <a:pt x="92" y="87"/>
                    <a:pt x="94" y="81"/>
                  </a:cubicBezTo>
                  <a:lnTo>
                    <a:pt x="97" y="73"/>
                  </a:lnTo>
                  <a:cubicBezTo>
                    <a:pt x="99" y="69"/>
                    <a:pt x="97" y="65"/>
                    <a:pt x="92" y="64"/>
                  </a:cubicBez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909">
              <a:extLst>
                <a:ext uri="{FF2B5EF4-FFF2-40B4-BE49-F238E27FC236}">
                  <a16:creationId xmlns:a16="http://schemas.microsoft.com/office/drawing/2014/main" id="{86CD6482-CA7A-421E-A6B3-48B85220385A}"/>
                </a:ext>
              </a:extLst>
            </p:cNvPr>
            <p:cNvSpPr>
              <a:spLocks/>
            </p:cNvSpPr>
            <p:nvPr/>
          </p:nvSpPr>
          <p:spPr bwMode="auto">
            <a:xfrm>
              <a:off x="3489326" y="2454275"/>
              <a:ext cx="20638" cy="15875"/>
            </a:xfrm>
            <a:custGeom>
              <a:avLst/>
              <a:gdLst>
                <a:gd name="T0" fmla="*/ 30 w 31"/>
                <a:gd name="T1" fmla="*/ 0 h 24"/>
                <a:gd name="T2" fmla="*/ 0 w 31"/>
                <a:gd name="T3" fmla="*/ 3 h 24"/>
                <a:gd name="T4" fmla="*/ 26 w 31"/>
                <a:gd name="T5" fmla="*/ 21 h 24"/>
                <a:gd name="T6" fmla="*/ 30 w 31"/>
                <a:gd name="T7" fmla="*/ 5 h 24"/>
                <a:gd name="T8" fmla="*/ 30 w 31"/>
                <a:gd name="T9" fmla="*/ 0 h 24"/>
              </a:gdLst>
              <a:ahLst/>
              <a:cxnLst>
                <a:cxn ang="0">
                  <a:pos x="T0" y="T1"/>
                </a:cxn>
                <a:cxn ang="0">
                  <a:pos x="T2" y="T3"/>
                </a:cxn>
                <a:cxn ang="0">
                  <a:pos x="T4" y="T5"/>
                </a:cxn>
                <a:cxn ang="0">
                  <a:pos x="T6" y="T7"/>
                </a:cxn>
                <a:cxn ang="0">
                  <a:pos x="T8" y="T9"/>
                </a:cxn>
              </a:cxnLst>
              <a:rect l="0" t="0" r="r" b="b"/>
              <a:pathLst>
                <a:path w="31" h="24">
                  <a:moveTo>
                    <a:pt x="30" y="0"/>
                  </a:moveTo>
                  <a:cubicBezTo>
                    <a:pt x="21" y="5"/>
                    <a:pt x="10" y="6"/>
                    <a:pt x="0" y="3"/>
                  </a:cubicBezTo>
                  <a:cubicBezTo>
                    <a:pt x="0" y="3"/>
                    <a:pt x="5" y="24"/>
                    <a:pt x="26" y="21"/>
                  </a:cubicBezTo>
                  <a:cubicBezTo>
                    <a:pt x="30" y="17"/>
                    <a:pt x="31" y="11"/>
                    <a:pt x="30" y="5"/>
                  </a:cubicBezTo>
                  <a:lnTo>
                    <a:pt x="30" y="0"/>
                  </a:lnTo>
                  <a:close/>
                </a:path>
              </a:pathLst>
            </a:custGeom>
            <a:solidFill>
              <a:srgbClr val="D8B0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910">
              <a:extLst>
                <a:ext uri="{FF2B5EF4-FFF2-40B4-BE49-F238E27FC236}">
                  <a16:creationId xmlns:a16="http://schemas.microsoft.com/office/drawing/2014/main" id="{239416F5-7DD2-4A34-B6C3-EEA6BDF4F71F}"/>
                </a:ext>
              </a:extLst>
            </p:cNvPr>
            <p:cNvSpPr>
              <a:spLocks/>
            </p:cNvSpPr>
            <p:nvPr/>
          </p:nvSpPr>
          <p:spPr bwMode="auto">
            <a:xfrm>
              <a:off x="3468689" y="2395538"/>
              <a:ext cx="20638" cy="58738"/>
            </a:xfrm>
            <a:custGeom>
              <a:avLst/>
              <a:gdLst>
                <a:gd name="T0" fmla="*/ 34 w 34"/>
                <a:gd name="T1" fmla="*/ 9 h 93"/>
                <a:gd name="T2" fmla="*/ 27 w 34"/>
                <a:gd name="T3" fmla="*/ 0 h 93"/>
                <a:gd name="T4" fmla="*/ 14 w 34"/>
                <a:gd name="T5" fmla="*/ 25 h 93"/>
                <a:gd name="T6" fmla="*/ 4 w 34"/>
                <a:gd name="T7" fmla="*/ 56 h 93"/>
                <a:gd name="T8" fmla="*/ 25 w 34"/>
                <a:gd name="T9" fmla="*/ 93 h 93"/>
                <a:gd name="T10" fmla="*/ 32 w 34"/>
                <a:gd name="T11" fmla="*/ 63 h 93"/>
                <a:gd name="T12" fmla="*/ 24 w 34"/>
                <a:gd name="T13" fmla="*/ 61 h 93"/>
                <a:gd name="T14" fmla="*/ 21 w 34"/>
                <a:gd name="T15" fmla="*/ 55 h 93"/>
                <a:gd name="T16" fmla="*/ 28 w 34"/>
                <a:gd name="T17" fmla="*/ 41 h 93"/>
                <a:gd name="T18" fmla="*/ 25 w 34"/>
                <a:gd name="T19" fmla="*/ 28 h 93"/>
                <a:gd name="T20" fmla="*/ 25 w 34"/>
                <a:gd name="T21" fmla="*/ 28 h 93"/>
                <a:gd name="T22" fmla="*/ 34 w 34"/>
                <a:gd name="T23" fmla="*/ 9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93">
                  <a:moveTo>
                    <a:pt x="34" y="9"/>
                  </a:moveTo>
                  <a:cubicBezTo>
                    <a:pt x="33" y="4"/>
                    <a:pt x="27" y="0"/>
                    <a:pt x="27" y="0"/>
                  </a:cubicBezTo>
                  <a:cubicBezTo>
                    <a:pt x="27" y="0"/>
                    <a:pt x="17" y="5"/>
                    <a:pt x="14" y="25"/>
                  </a:cubicBezTo>
                  <a:lnTo>
                    <a:pt x="4" y="56"/>
                  </a:lnTo>
                  <a:cubicBezTo>
                    <a:pt x="0" y="72"/>
                    <a:pt x="9" y="89"/>
                    <a:pt x="25" y="93"/>
                  </a:cubicBezTo>
                  <a:cubicBezTo>
                    <a:pt x="19" y="78"/>
                    <a:pt x="32" y="63"/>
                    <a:pt x="32" y="63"/>
                  </a:cubicBezTo>
                  <a:lnTo>
                    <a:pt x="24" y="61"/>
                  </a:lnTo>
                  <a:cubicBezTo>
                    <a:pt x="21" y="60"/>
                    <a:pt x="20" y="58"/>
                    <a:pt x="21" y="55"/>
                  </a:cubicBezTo>
                  <a:lnTo>
                    <a:pt x="28" y="41"/>
                  </a:lnTo>
                  <a:cubicBezTo>
                    <a:pt x="30" y="36"/>
                    <a:pt x="28" y="31"/>
                    <a:pt x="25" y="28"/>
                  </a:cubicBezTo>
                  <a:lnTo>
                    <a:pt x="25" y="28"/>
                  </a:lnTo>
                  <a:cubicBezTo>
                    <a:pt x="25" y="28"/>
                    <a:pt x="29" y="13"/>
                    <a:pt x="34" y="9"/>
                  </a:cubicBezTo>
                  <a:close/>
                </a:path>
              </a:pathLst>
            </a:custGeom>
            <a:solidFill>
              <a:srgbClr val="D8B0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911">
              <a:extLst>
                <a:ext uri="{FF2B5EF4-FFF2-40B4-BE49-F238E27FC236}">
                  <a16:creationId xmlns:a16="http://schemas.microsoft.com/office/drawing/2014/main" id="{4358C3B7-ED37-4355-812E-E5A68029487F}"/>
                </a:ext>
              </a:extLst>
            </p:cNvPr>
            <p:cNvSpPr>
              <a:spLocks/>
            </p:cNvSpPr>
            <p:nvPr/>
          </p:nvSpPr>
          <p:spPr bwMode="auto">
            <a:xfrm>
              <a:off x="3500439" y="2422525"/>
              <a:ext cx="6350" cy="4763"/>
            </a:xfrm>
            <a:custGeom>
              <a:avLst/>
              <a:gdLst>
                <a:gd name="T0" fmla="*/ 0 w 9"/>
                <a:gd name="T1" fmla="*/ 4 h 9"/>
                <a:gd name="T2" fmla="*/ 3 w 9"/>
                <a:gd name="T3" fmla="*/ 9 h 9"/>
                <a:gd name="T4" fmla="*/ 8 w 9"/>
                <a:gd name="T5" fmla="*/ 6 h 9"/>
                <a:gd name="T6" fmla="*/ 6 w 9"/>
                <a:gd name="T7" fmla="*/ 1 h 9"/>
                <a:gd name="T8" fmla="*/ 0 w 9"/>
                <a:gd name="T9" fmla="*/ 4 h 9"/>
              </a:gdLst>
              <a:ahLst/>
              <a:cxnLst>
                <a:cxn ang="0">
                  <a:pos x="T0" y="T1"/>
                </a:cxn>
                <a:cxn ang="0">
                  <a:pos x="T2" y="T3"/>
                </a:cxn>
                <a:cxn ang="0">
                  <a:pos x="T4" y="T5"/>
                </a:cxn>
                <a:cxn ang="0">
                  <a:pos x="T6" y="T7"/>
                </a:cxn>
                <a:cxn ang="0">
                  <a:pos x="T8" y="T9"/>
                </a:cxn>
              </a:cxnLst>
              <a:rect l="0" t="0" r="r" b="b"/>
              <a:pathLst>
                <a:path w="9" h="9">
                  <a:moveTo>
                    <a:pt x="0" y="4"/>
                  </a:moveTo>
                  <a:cubicBezTo>
                    <a:pt x="0" y="6"/>
                    <a:pt x="1" y="8"/>
                    <a:pt x="3" y="9"/>
                  </a:cubicBezTo>
                  <a:cubicBezTo>
                    <a:pt x="5" y="9"/>
                    <a:pt x="8" y="8"/>
                    <a:pt x="8" y="6"/>
                  </a:cubicBezTo>
                  <a:cubicBezTo>
                    <a:pt x="9" y="4"/>
                    <a:pt x="8" y="1"/>
                    <a:pt x="6" y="1"/>
                  </a:cubicBezTo>
                  <a:cubicBezTo>
                    <a:pt x="3" y="0"/>
                    <a:pt x="1" y="1"/>
                    <a:pt x="0" y="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912">
              <a:extLst>
                <a:ext uri="{FF2B5EF4-FFF2-40B4-BE49-F238E27FC236}">
                  <a16:creationId xmlns:a16="http://schemas.microsoft.com/office/drawing/2014/main" id="{7E29F645-7A8F-4854-8F1C-C0A77AE2BDE3}"/>
                </a:ext>
              </a:extLst>
            </p:cNvPr>
            <p:cNvSpPr>
              <a:spLocks/>
            </p:cNvSpPr>
            <p:nvPr/>
          </p:nvSpPr>
          <p:spPr bwMode="auto">
            <a:xfrm>
              <a:off x="3478214" y="2416175"/>
              <a:ext cx="4763" cy="4763"/>
            </a:xfrm>
            <a:custGeom>
              <a:avLst/>
              <a:gdLst>
                <a:gd name="T0" fmla="*/ 0 w 9"/>
                <a:gd name="T1" fmla="*/ 3 h 9"/>
                <a:gd name="T2" fmla="*/ 3 w 9"/>
                <a:gd name="T3" fmla="*/ 9 h 9"/>
                <a:gd name="T4" fmla="*/ 8 w 9"/>
                <a:gd name="T5" fmla="*/ 6 h 9"/>
                <a:gd name="T6" fmla="*/ 5 w 9"/>
                <a:gd name="T7" fmla="*/ 1 h 9"/>
                <a:gd name="T8" fmla="*/ 0 w 9"/>
                <a:gd name="T9" fmla="*/ 3 h 9"/>
              </a:gdLst>
              <a:ahLst/>
              <a:cxnLst>
                <a:cxn ang="0">
                  <a:pos x="T0" y="T1"/>
                </a:cxn>
                <a:cxn ang="0">
                  <a:pos x="T2" y="T3"/>
                </a:cxn>
                <a:cxn ang="0">
                  <a:pos x="T4" y="T5"/>
                </a:cxn>
                <a:cxn ang="0">
                  <a:pos x="T6" y="T7"/>
                </a:cxn>
                <a:cxn ang="0">
                  <a:pos x="T8" y="T9"/>
                </a:cxn>
              </a:cxnLst>
              <a:rect l="0" t="0" r="r" b="b"/>
              <a:pathLst>
                <a:path w="9" h="9">
                  <a:moveTo>
                    <a:pt x="0" y="3"/>
                  </a:moveTo>
                  <a:cubicBezTo>
                    <a:pt x="0" y="6"/>
                    <a:pt x="1" y="8"/>
                    <a:pt x="3" y="9"/>
                  </a:cubicBezTo>
                  <a:cubicBezTo>
                    <a:pt x="5" y="9"/>
                    <a:pt x="8" y="8"/>
                    <a:pt x="8" y="6"/>
                  </a:cubicBezTo>
                  <a:cubicBezTo>
                    <a:pt x="9" y="4"/>
                    <a:pt x="8" y="1"/>
                    <a:pt x="5" y="1"/>
                  </a:cubicBezTo>
                  <a:cubicBezTo>
                    <a:pt x="3" y="0"/>
                    <a:pt x="1" y="1"/>
                    <a:pt x="0"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913">
              <a:extLst>
                <a:ext uri="{FF2B5EF4-FFF2-40B4-BE49-F238E27FC236}">
                  <a16:creationId xmlns:a16="http://schemas.microsoft.com/office/drawing/2014/main" id="{D129E485-3183-4E0F-806C-F457250C4313}"/>
                </a:ext>
              </a:extLst>
            </p:cNvPr>
            <p:cNvSpPr>
              <a:spLocks/>
            </p:cNvSpPr>
            <p:nvPr/>
          </p:nvSpPr>
          <p:spPr bwMode="auto">
            <a:xfrm>
              <a:off x="3478214" y="2439988"/>
              <a:ext cx="15875" cy="6350"/>
            </a:xfrm>
            <a:custGeom>
              <a:avLst/>
              <a:gdLst>
                <a:gd name="T0" fmla="*/ 25 w 25"/>
                <a:gd name="T1" fmla="*/ 7 h 10"/>
                <a:gd name="T2" fmla="*/ 0 w 25"/>
                <a:gd name="T3" fmla="*/ 0 h 10"/>
                <a:gd name="T4" fmla="*/ 4 w 25"/>
                <a:gd name="T5" fmla="*/ 4 h 10"/>
                <a:gd name="T6" fmla="*/ 19 w 25"/>
                <a:gd name="T7" fmla="*/ 8 h 10"/>
                <a:gd name="T8" fmla="*/ 25 w 25"/>
                <a:gd name="T9" fmla="*/ 7 h 10"/>
              </a:gdLst>
              <a:ahLst/>
              <a:cxnLst>
                <a:cxn ang="0">
                  <a:pos x="T0" y="T1"/>
                </a:cxn>
                <a:cxn ang="0">
                  <a:pos x="T2" y="T3"/>
                </a:cxn>
                <a:cxn ang="0">
                  <a:pos x="T4" y="T5"/>
                </a:cxn>
                <a:cxn ang="0">
                  <a:pos x="T6" y="T7"/>
                </a:cxn>
                <a:cxn ang="0">
                  <a:pos x="T8" y="T9"/>
                </a:cxn>
              </a:cxnLst>
              <a:rect l="0" t="0" r="r" b="b"/>
              <a:pathLst>
                <a:path w="25" h="10">
                  <a:moveTo>
                    <a:pt x="25" y="7"/>
                  </a:moveTo>
                  <a:lnTo>
                    <a:pt x="0" y="0"/>
                  </a:lnTo>
                  <a:lnTo>
                    <a:pt x="4" y="4"/>
                  </a:lnTo>
                  <a:cubicBezTo>
                    <a:pt x="8" y="8"/>
                    <a:pt x="13" y="10"/>
                    <a:pt x="19" y="8"/>
                  </a:cubicBezTo>
                  <a:lnTo>
                    <a:pt x="25"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914">
              <a:extLst>
                <a:ext uri="{FF2B5EF4-FFF2-40B4-BE49-F238E27FC236}">
                  <a16:creationId xmlns:a16="http://schemas.microsoft.com/office/drawing/2014/main" id="{0AF87D53-3180-4C9A-8A40-C4FB6BFA1C60}"/>
                </a:ext>
              </a:extLst>
            </p:cNvPr>
            <p:cNvSpPr>
              <a:spLocks/>
            </p:cNvSpPr>
            <p:nvPr/>
          </p:nvSpPr>
          <p:spPr bwMode="auto">
            <a:xfrm>
              <a:off x="3482976" y="2386013"/>
              <a:ext cx="50800" cy="49213"/>
            </a:xfrm>
            <a:custGeom>
              <a:avLst/>
              <a:gdLst>
                <a:gd name="T0" fmla="*/ 51 w 80"/>
                <a:gd name="T1" fmla="*/ 76 h 78"/>
                <a:gd name="T2" fmla="*/ 58 w 80"/>
                <a:gd name="T3" fmla="*/ 78 h 78"/>
                <a:gd name="T4" fmla="*/ 60 w 80"/>
                <a:gd name="T5" fmla="*/ 70 h 78"/>
                <a:gd name="T6" fmla="*/ 68 w 80"/>
                <a:gd name="T7" fmla="*/ 64 h 78"/>
                <a:gd name="T8" fmla="*/ 72 w 80"/>
                <a:gd name="T9" fmla="*/ 52 h 78"/>
                <a:gd name="T10" fmla="*/ 47 w 80"/>
                <a:gd name="T11" fmla="*/ 8 h 78"/>
                <a:gd name="T12" fmla="*/ 33 w 80"/>
                <a:gd name="T13" fmla="*/ 5 h 78"/>
                <a:gd name="T14" fmla="*/ 19 w 80"/>
                <a:gd name="T15" fmla="*/ 3 h 78"/>
                <a:gd name="T16" fmla="*/ 12 w 80"/>
                <a:gd name="T17" fmla="*/ 0 h 78"/>
                <a:gd name="T18" fmla="*/ 12 w 80"/>
                <a:gd name="T19" fmla="*/ 8 h 78"/>
                <a:gd name="T20" fmla="*/ 11 w 80"/>
                <a:gd name="T21" fmla="*/ 8 h 78"/>
                <a:gd name="T22" fmla="*/ 0 w 80"/>
                <a:gd name="T23" fmla="*/ 5 h 78"/>
                <a:gd name="T24" fmla="*/ 5 w 80"/>
                <a:gd name="T25" fmla="*/ 18 h 78"/>
                <a:gd name="T26" fmla="*/ 19 w 80"/>
                <a:gd name="T27" fmla="*/ 31 h 78"/>
                <a:gd name="T28" fmla="*/ 24 w 80"/>
                <a:gd name="T29" fmla="*/ 33 h 78"/>
                <a:gd name="T30" fmla="*/ 29 w 80"/>
                <a:gd name="T31" fmla="*/ 33 h 78"/>
                <a:gd name="T32" fmla="*/ 40 w 80"/>
                <a:gd name="T33" fmla="*/ 32 h 78"/>
                <a:gd name="T34" fmla="*/ 57 w 80"/>
                <a:gd name="T35" fmla="*/ 40 h 78"/>
                <a:gd name="T36" fmla="*/ 61 w 80"/>
                <a:gd name="T37" fmla="*/ 46 h 78"/>
                <a:gd name="T38" fmla="*/ 61 w 80"/>
                <a:gd name="T39" fmla="*/ 54 h 78"/>
                <a:gd name="T40" fmla="*/ 51 w 80"/>
                <a:gd name="T41" fmla="*/ 7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0" h="78">
                  <a:moveTo>
                    <a:pt x="51" y="76"/>
                  </a:moveTo>
                  <a:lnTo>
                    <a:pt x="58" y="78"/>
                  </a:lnTo>
                  <a:lnTo>
                    <a:pt x="60" y="70"/>
                  </a:lnTo>
                  <a:cubicBezTo>
                    <a:pt x="61" y="66"/>
                    <a:pt x="65" y="64"/>
                    <a:pt x="68" y="64"/>
                  </a:cubicBezTo>
                  <a:cubicBezTo>
                    <a:pt x="70" y="59"/>
                    <a:pt x="71" y="55"/>
                    <a:pt x="72" y="52"/>
                  </a:cubicBezTo>
                  <a:cubicBezTo>
                    <a:pt x="80" y="26"/>
                    <a:pt x="61" y="12"/>
                    <a:pt x="47" y="8"/>
                  </a:cubicBezTo>
                  <a:cubicBezTo>
                    <a:pt x="41" y="6"/>
                    <a:pt x="36" y="5"/>
                    <a:pt x="33" y="5"/>
                  </a:cubicBezTo>
                  <a:cubicBezTo>
                    <a:pt x="28" y="5"/>
                    <a:pt x="24" y="4"/>
                    <a:pt x="19" y="3"/>
                  </a:cubicBezTo>
                  <a:lnTo>
                    <a:pt x="12" y="0"/>
                  </a:lnTo>
                  <a:lnTo>
                    <a:pt x="12" y="8"/>
                  </a:lnTo>
                  <a:lnTo>
                    <a:pt x="11" y="8"/>
                  </a:lnTo>
                  <a:cubicBezTo>
                    <a:pt x="8" y="8"/>
                    <a:pt x="4" y="7"/>
                    <a:pt x="0" y="5"/>
                  </a:cubicBezTo>
                  <a:lnTo>
                    <a:pt x="5" y="18"/>
                  </a:lnTo>
                  <a:cubicBezTo>
                    <a:pt x="7" y="24"/>
                    <a:pt x="13" y="29"/>
                    <a:pt x="19" y="31"/>
                  </a:cubicBezTo>
                  <a:lnTo>
                    <a:pt x="24" y="33"/>
                  </a:lnTo>
                  <a:cubicBezTo>
                    <a:pt x="26" y="33"/>
                    <a:pt x="27" y="33"/>
                    <a:pt x="29" y="33"/>
                  </a:cubicBezTo>
                  <a:lnTo>
                    <a:pt x="40" y="32"/>
                  </a:lnTo>
                  <a:cubicBezTo>
                    <a:pt x="47" y="31"/>
                    <a:pt x="54" y="34"/>
                    <a:pt x="57" y="40"/>
                  </a:cubicBezTo>
                  <a:lnTo>
                    <a:pt x="61" y="46"/>
                  </a:lnTo>
                  <a:cubicBezTo>
                    <a:pt x="62" y="48"/>
                    <a:pt x="62" y="51"/>
                    <a:pt x="61" y="54"/>
                  </a:cubicBezTo>
                  <a:lnTo>
                    <a:pt x="51"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915">
              <a:extLst>
                <a:ext uri="{FF2B5EF4-FFF2-40B4-BE49-F238E27FC236}">
                  <a16:creationId xmlns:a16="http://schemas.microsoft.com/office/drawing/2014/main" id="{8D5FC17B-0C20-4AC2-A3F4-4469CE70656F}"/>
                </a:ext>
              </a:extLst>
            </p:cNvPr>
            <p:cNvSpPr>
              <a:spLocks/>
            </p:cNvSpPr>
            <p:nvPr/>
          </p:nvSpPr>
          <p:spPr bwMode="auto">
            <a:xfrm>
              <a:off x="3500439" y="2417763"/>
              <a:ext cx="9525" cy="6350"/>
            </a:xfrm>
            <a:custGeom>
              <a:avLst/>
              <a:gdLst>
                <a:gd name="T0" fmla="*/ 14 w 15"/>
                <a:gd name="T1" fmla="*/ 10 h 10"/>
                <a:gd name="T2" fmla="*/ 12 w 15"/>
                <a:gd name="T3" fmla="*/ 9 h 10"/>
                <a:gd name="T4" fmla="*/ 2 w 15"/>
                <a:gd name="T5" fmla="*/ 3 h 10"/>
                <a:gd name="T6" fmla="*/ 2 w 15"/>
                <a:gd name="T7" fmla="*/ 3 h 10"/>
                <a:gd name="T8" fmla="*/ 0 w 15"/>
                <a:gd name="T9" fmla="*/ 1 h 10"/>
                <a:gd name="T10" fmla="*/ 2 w 15"/>
                <a:gd name="T11" fmla="*/ 0 h 10"/>
                <a:gd name="T12" fmla="*/ 2 w 15"/>
                <a:gd name="T13" fmla="*/ 0 h 10"/>
                <a:gd name="T14" fmla="*/ 15 w 15"/>
                <a:gd name="T15" fmla="*/ 8 h 10"/>
                <a:gd name="T16" fmla="*/ 14 w 15"/>
                <a:gd name="T17" fmla="*/ 10 h 10"/>
                <a:gd name="T18" fmla="*/ 14 w 15"/>
                <a:gd name="T1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0">
                  <a:moveTo>
                    <a:pt x="14" y="10"/>
                  </a:moveTo>
                  <a:cubicBezTo>
                    <a:pt x="13" y="10"/>
                    <a:pt x="13" y="10"/>
                    <a:pt x="12" y="9"/>
                  </a:cubicBezTo>
                  <a:cubicBezTo>
                    <a:pt x="12" y="9"/>
                    <a:pt x="8" y="3"/>
                    <a:pt x="2" y="3"/>
                  </a:cubicBezTo>
                  <a:lnTo>
                    <a:pt x="2" y="3"/>
                  </a:lnTo>
                  <a:cubicBezTo>
                    <a:pt x="1" y="3"/>
                    <a:pt x="0" y="2"/>
                    <a:pt x="0" y="1"/>
                  </a:cubicBezTo>
                  <a:cubicBezTo>
                    <a:pt x="0" y="1"/>
                    <a:pt x="1" y="0"/>
                    <a:pt x="2" y="0"/>
                  </a:cubicBezTo>
                  <a:lnTo>
                    <a:pt x="2" y="0"/>
                  </a:lnTo>
                  <a:cubicBezTo>
                    <a:pt x="10" y="0"/>
                    <a:pt x="15" y="7"/>
                    <a:pt x="15" y="8"/>
                  </a:cubicBezTo>
                  <a:cubicBezTo>
                    <a:pt x="15" y="9"/>
                    <a:pt x="15" y="9"/>
                    <a:pt x="14" y="10"/>
                  </a:cubicBezTo>
                  <a:cubicBezTo>
                    <a:pt x="14" y="10"/>
                    <a:pt x="14" y="10"/>
                    <a:pt x="14"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916">
              <a:extLst>
                <a:ext uri="{FF2B5EF4-FFF2-40B4-BE49-F238E27FC236}">
                  <a16:creationId xmlns:a16="http://schemas.microsoft.com/office/drawing/2014/main" id="{82FF50B1-4CEF-4D2F-90B5-05A6534B426A}"/>
                </a:ext>
              </a:extLst>
            </p:cNvPr>
            <p:cNvSpPr>
              <a:spLocks/>
            </p:cNvSpPr>
            <p:nvPr/>
          </p:nvSpPr>
          <p:spPr bwMode="auto">
            <a:xfrm>
              <a:off x="3475039" y="2409825"/>
              <a:ext cx="11113" cy="4763"/>
            </a:xfrm>
            <a:custGeom>
              <a:avLst/>
              <a:gdLst>
                <a:gd name="T0" fmla="*/ 15 w 17"/>
                <a:gd name="T1" fmla="*/ 9 h 9"/>
                <a:gd name="T2" fmla="*/ 14 w 17"/>
                <a:gd name="T3" fmla="*/ 8 h 9"/>
                <a:gd name="T4" fmla="*/ 2 w 17"/>
                <a:gd name="T5" fmla="*/ 5 h 9"/>
                <a:gd name="T6" fmla="*/ 0 w 17"/>
                <a:gd name="T7" fmla="*/ 4 h 9"/>
                <a:gd name="T8" fmla="*/ 1 w 17"/>
                <a:gd name="T9" fmla="*/ 3 h 9"/>
                <a:gd name="T10" fmla="*/ 16 w 17"/>
                <a:gd name="T11" fmla="*/ 6 h 9"/>
                <a:gd name="T12" fmla="*/ 16 w 17"/>
                <a:gd name="T13" fmla="*/ 8 h 9"/>
                <a:gd name="T14" fmla="*/ 15 w 17"/>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9">
                  <a:moveTo>
                    <a:pt x="15" y="9"/>
                  </a:moveTo>
                  <a:cubicBezTo>
                    <a:pt x="15" y="9"/>
                    <a:pt x="14" y="8"/>
                    <a:pt x="14" y="8"/>
                  </a:cubicBezTo>
                  <a:cubicBezTo>
                    <a:pt x="9" y="3"/>
                    <a:pt x="2" y="5"/>
                    <a:pt x="2" y="5"/>
                  </a:cubicBezTo>
                  <a:cubicBezTo>
                    <a:pt x="1" y="6"/>
                    <a:pt x="0" y="5"/>
                    <a:pt x="0" y="4"/>
                  </a:cubicBezTo>
                  <a:cubicBezTo>
                    <a:pt x="0" y="4"/>
                    <a:pt x="0" y="3"/>
                    <a:pt x="1" y="3"/>
                  </a:cubicBezTo>
                  <a:cubicBezTo>
                    <a:pt x="2" y="2"/>
                    <a:pt x="10" y="0"/>
                    <a:pt x="16" y="6"/>
                  </a:cubicBezTo>
                  <a:cubicBezTo>
                    <a:pt x="17" y="7"/>
                    <a:pt x="17" y="7"/>
                    <a:pt x="16" y="8"/>
                  </a:cubicBezTo>
                  <a:cubicBezTo>
                    <a:pt x="16" y="8"/>
                    <a:pt x="16" y="9"/>
                    <a:pt x="15"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917">
              <a:extLst>
                <a:ext uri="{FF2B5EF4-FFF2-40B4-BE49-F238E27FC236}">
                  <a16:creationId xmlns:a16="http://schemas.microsoft.com/office/drawing/2014/main" id="{B2C06D91-4DAF-426A-AADB-D2D5B5E33BAE}"/>
                </a:ext>
              </a:extLst>
            </p:cNvPr>
            <p:cNvSpPr>
              <a:spLocks/>
            </p:cNvSpPr>
            <p:nvPr/>
          </p:nvSpPr>
          <p:spPr bwMode="auto">
            <a:xfrm>
              <a:off x="3460751" y="2498725"/>
              <a:ext cx="66675" cy="65088"/>
            </a:xfrm>
            <a:custGeom>
              <a:avLst/>
              <a:gdLst>
                <a:gd name="T0" fmla="*/ 101 w 104"/>
                <a:gd name="T1" fmla="*/ 58 h 103"/>
                <a:gd name="T2" fmla="*/ 86 w 104"/>
                <a:gd name="T3" fmla="*/ 2 h 103"/>
                <a:gd name="T4" fmla="*/ 76 w 104"/>
                <a:gd name="T5" fmla="*/ 0 h 103"/>
                <a:gd name="T6" fmla="*/ 88 w 104"/>
                <a:gd name="T7" fmla="*/ 71 h 103"/>
                <a:gd name="T8" fmla="*/ 28 w 104"/>
                <a:gd name="T9" fmla="*/ 97 h 103"/>
                <a:gd name="T10" fmla="*/ 7 w 104"/>
                <a:gd name="T11" fmla="*/ 90 h 103"/>
                <a:gd name="T12" fmla="*/ 0 w 104"/>
                <a:gd name="T13" fmla="*/ 90 h 103"/>
                <a:gd name="T14" fmla="*/ 2 w 104"/>
                <a:gd name="T15" fmla="*/ 100 h 103"/>
                <a:gd name="T16" fmla="*/ 32 w 104"/>
                <a:gd name="T17" fmla="*/ 103 h 103"/>
                <a:gd name="T18" fmla="*/ 87 w 104"/>
                <a:gd name="T19" fmla="*/ 85 h 103"/>
                <a:gd name="T20" fmla="*/ 101 w 104"/>
                <a:gd name="T21" fmla="*/ 58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03">
                  <a:moveTo>
                    <a:pt x="101" y="58"/>
                  </a:moveTo>
                  <a:lnTo>
                    <a:pt x="86" y="2"/>
                  </a:lnTo>
                  <a:lnTo>
                    <a:pt x="76" y="0"/>
                  </a:lnTo>
                  <a:lnTo>
                    <a:pt x="88" y="71"/>
                  </a:lnTo>
                  <a:lnTo>
                    <a:pt x="28" y="97"/>
                  </a:lnTo>
                  <a:lnTo>
                    <a:pt x="7" y="90"/>
                  </a:lnTo>
                  <a:cubicBezTo>
                    <a:pt x="4" y="89"/>
                    <a:pt x="2" y="89"/>
                    <a:pt x="0" y="90"/>
                  </a:cubicBezTo>
                  <a:lnTo>
                    <a:pt x="2" y="100"/>
                  </a:lnTo>
                  <a:lnTo>
                    <a:pt x="32" y="103"/>
                  </a:lnTo>
                  <a:lnTo>
                    <a:pt x="87" y="85"/>
                  </a:lnTo>
                  <a:cubicBezTo>
                    <a:pt x="98" y="81"/>
                    <a:pt x="104" y="69"/>
                    <a:pt x="101" y="58"/>
                  </a:cubicBezTo>
                  <a:close/>
                </a:path>
              </a:pathLst>
            </a:custGeom>
            <a:solidFill>
              <a:srgbClr val="D8B0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918">
              <a:extLst>
                <a:ext uri="{FF2B5EF4-FFF2-40B4-BE49-F238E27FC236}">
                  <a16:creationId xmlns:a16="http://schemas.microsoft.com/office/drawing/2014/main" id="{F140D8FA-8EB5-41A1-BCF6-214185C15899}"/>
                </a:ext>
              </a:extLst>
            </p:cNvPr>
            <p:cNvSpPr>
              <a:spLocks/>
            </p:cNvSpPr>
            <p:nvPr/>
          </p:nvSpPr>
          <p:spPr bwMode="auto">
            <a:xfrm>
              <a:off x="3379789" y="2533650"/>
              <a:ext cx="130175" cy="49213"/>
            </a:xfrm>
            <a:custGeom>
              <a:avLst/>
              <a:gdLst>
                <a:gd name="T0" fmla="*/ 1 w 207"/>
                <a:gd name="T1" fmla="*/ 10 h 76"/>
                <a:gd name="T2" fmla="*/ 6 w 207"/>
                <a:gd name="T3" fmla="*/ 8 h 76"/>
                <a:gd name="T4" fmla="*/ 108 w 207"/>
                <a:gd name="T5" fmla="*/ 0 h 76"/>
                <a:gd name="T6" fmla="*/ 118 w 207"/>
                <a:gd name="T7" fmla="*/ 6 h 76"/>
                <a:gd name="T8" fmla="*/ 144 w 207"/>
                <a:gd name="T9" fmla="*/ 59 h 76"/>
                <a:gd name="T10" fmla="*/ 147 w 207"/>
                <a:gd name="T11" fmla="*/ 61 h 76"/>
                <a:gd name="T12" fmla="*/ 206 w 207"/>
                <a:gd name="T13" fmla="*/ 56 h 76"/>
                <a:gd name="T14" fmla="*/ 207 w 207"/>
                <a:gd name="T15" fmla="*/ 62 h 76"/>
                <a:gd name="T16" fmla="*/ 141 w 207"/>
                <a:gd name="T17" fmla="*/ 67 h 76"/>
                <a:gd name="T18" fmla="*/ 34 w 207"/>
                <a:gd name="T19" fmla="*/ 76 h 76"/>
                <a:gd name="T20" fmla="*/ 0 w 207"/>
                <a:gd name="T21" fmla="*/ 11 h 76"/>
                <a:gd name="T22" fmla="*/ 1 w 207"/>
                <a:gd name="T23" fmla="*/ 1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76">
                  <a:moveTo>
                    <a:pt x="1" y="10"/>
                  </a:moveTo>
                  <a:cubicBezTo>
                    <a:pt x="2" y="9"/>
                    <a:pt x="4" y="8"/>
                    <a:pt x="6" y="8"/>
                  </a:cubicBezTo>
                  <a:lnTo>
                    <a:pt x="108" y="0"/>
                  </a:lnTo>
                  <a:cubicBezTo>
                    <a:pt x="112" y="0"/>
                    <a:pt x="116" y="2"/>
                    <a:pt x="118" y="6"/>
                  </a:cubicBezTo>
                  <a:lnTo>
                    <a:pt x="144" y="59"/>
                  </a:lnTo>
                  <a:cubicBezTo>
                    <a:pt x="145" y="60"/>
                    <a:pt x="146" y="61"/>
                    <a:pt x="147" y="61"/>
                  </a:cubicBezTo>
                  <a:lnTo>
                    <a:pt x="206" y="56"/>
                  </a:lnTo>
                  <a:lnTo>
                    <a:pt x="207" y="62"/>
                  </a:lnTo>
                  <a:lnTo>
                    <a:pt x="141" y="67"/>
                  </a:lnTo>
                  <a:lnTo>
                    <a:pt x="34" y="76"/>
                  </a:lnTo>
                  <a:lnTo>
                    <a:pt x="0" y="11"/>
                  </a:lnTo>
                  <a:lnTo>
                    <a:pt x="1" y="1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919">
              <a:extLst>
                <a:ext uri="{FF2B5EF4-FFF2-40B4-BE49-F238E27FC236}">
                  <a16:creationId xmlns:a16="http://schemas.microsoft.com/office/drawing/2014/main" id="{6CD1175F-B376-41A1-9A12-9F836B823A85}"/>
                </a:ext>
              </a:extLst>
            </p:cNvPr>
            <p:cNvSpPr>
              <a:spLocks/>
            </p:cNvSpPr>
            <p:nvPr/>
          </p:nvSpPr>
          <p:spPr bwMode="auto">
            <a:xfrm>
              <a:off x="3376614" y="2535238"/>
              <a:ext cx="100013" cy="47625"/>
            </a:xfrm>
            <a:custGeom>
              <a:avLst/>
              <a:gdLst>
                <a:gd name="T0" fmla="*/ 4 w 157"/>
                <a:gd name="T1" fmla="*/ 9 h 74"/>
                <a:gd name="T2" fmla="*/ 107 w 157"/>
                <a:gd name="T3" fmla="*/ 1 h 74"/>
                <a:gd name="T4" fmla="*/ 115 w 157"/>
                <a:gd name="T5" fmla="*/ 5 h 74"/>
                <a:gd name="T6" fmla="*/ 142 w 157"/>
                <a:gd name="T7" fmla="*/ 60 h 74"/>
                <a:gd name="T8" fmla="*/ 150 w 157"/>
                <a:gd name="T9" fmla="*/ 65 h 74"/>
                <a:gd name="T10" fmla="*/ 157 w 157"/>
                <a:gd name="T11" fmla="*/ 64 h 74"/>
                <a:gd name="T12" fmla="*/ 31 w 157"/>
                <a:gd name="T13" fmla="*/ 74 h 74"/>
                <a:gd name="T14" fmla="*/ 1 w 157"/>
                <a:gd name="T15" fmla="*/ 13 h 74"/>
                <a:gd name="T16" fmla="*/ 4 w 157"/>
                <a:gd name="T17" fmla="*/ 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74">
                  <a:moveTo>
                    <a:pt x="4" y="9"/>
                  </a:moveTo>
                  <a:lnTo>
                    <a:pt x="107" y="1"/>
                  </a:lnTo>
                  <a:cubicBezTo>
                    <a:pt x="111" y="0"/>
                    <a:pt x="114" y="2"/>
                    <a:pt x="115" y="5"/>
                  </a:cubicBezTo>
                  <a:lnTo>
                    <a:pt x="142" y="60"/>
                  </a:lnTo>
                  <a:cubicBezTo>
                    <a:pt x="143" y="63"/>
                    <a:pt x="146" y="65"/>
                    <a:pt x="150" y="65"/>
                  </a:cubicBezTo>
                  <a:lnTo>
                    <a:pt x="157" y="64"/>
                  </a:lnTo>
                  <a:lnTo>
                    <a:pt x="31" y="74"/>
                  </a:lnTo>
                  <a:lnTo>
                    <a:pt x="1" y="13"/>
                  </a:lnTo>
                  <a:cubicBezTo>
                    <a:pt x="0" y="12"/>
                    <a:pt x="2" y="9"/>
                    <a:pt x="4" y="9"/>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920">
              <a:extLst>
                <a:ext uri="{FF2B5EF4-FFF2-40B4-BE49-F238E27FC236}">
                  <a16:creationId xmlns:a16="http://schemas.microsoft.com/office/drawing/2014/main" id="{FB6BD0FB-0E65-4F35-9B1D-6ACA4A1F149E}"/>
                </a:ext>
              </a:extLst>
            </p:cNvPr>
            <p:cNvSpPr>
              <a:spLocks/>
            </p:cNvSpPr>
            <p:nvPr/>
          </p:nvSpPr>
          <p:spPr bwMode="auto">
            <a:xfrm>
              <a:off x="3394076" y="2571750"/>
              <a:ext cx="73025" cy="6350"/>
            </a:xfrm>
            <a:custGeom>
              <a:avLst/>
              <a:gdLst>
                <a:gd name="T0" fmla="*/ 0 w 115"/>
                <a:gd name="T1" fmla="*/ 9 h 12"/>
                <a:gd name="T2" fmla="*/ 114 w 115"/>
                <a:gd name="T3" fmla="*/ 0 h 12"/>
                <a:gd name="T4" fmla="*/ 115 w 115"/>
                <a:gd name="T5" fmla="*/ 2 h 12"/>
                <a:gd name="T6" fmla="*/ 1 w 115"/>
                <a:gd name="T7" fmla="*/ 12 h 12"/>
                <a:gd name="T8" fmla="*/ 0 w 115"/>
                <a:gd name="T9" fmla="*/ 9 h 12"/>
              </a:gdLst>
              <a:ahLst/>
              <a:cxnLst>
                <a:cxn ang="0">
                  <a:pos x="T0" y="T1"/>
                </a:cxn>
                <a:cxn ang="0">
                  <a:pos x="T2" y="T3"/>
                </a:cxn>
                <a:cxn ang="0">
                  <a:pos x="T4" y="T5"/>
                </a:cxn>
                <a:cxn ang="0">
                  <a:pos x="T6" y="T7"/>
                </a:cxn>
                <a:cxn ang="0">
                  <a:pos x="T8" y="T9"/>
                </a:cxn>
              </a:cxnLst>
              <a:rect l="0" t="0" r="r" b="b"/>
              <a:pathLst>
                <a:path w="115" h="12">
                  <a:moveTo>
                    <a:pt x="0" y="9"/>
                  </a:moveTo>
                  <a:lnTo>
                    <a:pt x="114" y="0"/>
                  </a:lnTo>
                  <a:lnTo>
                    <a:pt x="115" y="2"/>
                  </a:lnTo>
                  <a:lnTo>
                    <a:pt x="1" y="12"/>
                  </a:lnTo>
                  <a:lnTo>
                    <a:pt x="0" y="9"/>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921">
              <a:extLst>
                <a:ext uri="{FF2B5EF4-FFF2-40B4-BE49-F238E27FC236}">
                  <a16:creationId xmlns:a16="http://schemas.microsoft.com/office/drawing/2014/main" id="{E2945878-E06C-4D07-9A25-E85457E68E1A}"/>
                </a:ext>
              </a:extLst>
            </p:cNvPr>
            <p:cNvSpPr>
              <a:spLocks/>
            </p:cNvSpPr>
            <p:nvPr/>
          </p:nvSpPr>
          <p:spPr bwMode="auto">
            <a:xfrm>
              <a:off x="3419476" y="2554288"/>
              <a:ext cx="4763" cy="3175"/>
            </a:xfrm>
            <a:custGeom>
              <a:avLst/>
              <a:gdLst>
                <a:gd name="T0" fmla="*/ 2 w 8"/>
                <a:gd name="T1" fmla="*/ 5 h 5"/>
                <a:gd name="T2" fmla="*/ 0 w 8"/>
                <a:gd name="T3" fmla="*/ 1 h 5"/>
                <a:gd name="T4" fmla="*/ 6 w 8"/>
                <a:gd name="T5" fmla="*/ 0 h 5"/>
                <a:gd name="T6" fmla="*/ 8 w 8"/>
                <a:gd name="T7" fmla="*/ 5 h 5"/>
                <a:gd name="T8" fmla="*/ 2 w 8"/>
                <a:gd name="T9" fmla="*/ 5 h 5"/>
              </a:gdLst>
              <a:ahLst/>
              <a:cxnLst>
                <a:cxn ang="0">
                  <a:pos x="T0" y="T1"/>
                </a:cxn>
                <a:cxn ang="0">
                  <a:pos x="T2" y="T3"/>
                </a:cxn>
                <a:cxn ang="0">
                  <a:pos x="T4" y="T5"/>
                </a:cxn>
                <a:cxn ang="0">
                  <a:pos x="T6" y="T7"/>
                </a:cxn>
                <a:cxn ang="0">
                  <a:pos x="T8" y="T9"/>
                </a:cxn>
              </a:cxnLst>
              <a:rect l="0" t="0" r="r" b="b"/>
              <a:pathLst>
                <a:path w="8" h="5">
                  <a:moveTo>
                    <a:pt x="2" y="5"/>
                  </a:moveTo>
                  <a:lnTo>
                    <a:pt x="0" y="1"/>
                  </a:lnTo>
                  <a:lnTo>
                    <a:pt x="6" y="0"/>
                  </a:lnTo>
                  <a:lnTo>
                    <a:pt x="8" y="5"/>
                  </a:lnTo>
                  <a:lnTo>
                    <a:pt x="2"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922">
              <a:extLst>
                <a:ext uri="{FF2B5EF4-FFF2-40B4-BE49-F238E27FC236}">
                  <a16:creationId xmlns:a16="http://schemas.microsoft.com/office/drawing/2014/main" id="{A0E19A6F-BD6C-4391-9681-F530A269DE02}"/>
                </a:ext>
              </a:extLst>
            </p:cNvPr>
            <p:cNvSpPr>
              <a:spLocks/>
            </p:cNvSpPr>
            <p:nvPr/>
          </p:nvSpPr>
          <p:spPr bwMode="auto">
            <a:xfrm>
              <a:off x="3414714" y="2555875"/>
              <a:ext cx="4763" cy="3175"/>
            </a:xfrm>
            <a:custGeom>
              <a:avLst/>
              <a:gdLst>
                <a:gd name="T0" fmla="*/ 8 w 8"/>
                <a:gd name="T1" fmla="*/ 4 h 5"/>
                <a:gd name="T2" fmla="*/ 2 w 8"/>
                <a:gd name="T3" fmla="*/ 5 h 5"/>
                <a:gd name="T4" fmla="*/ 0 w 8"/>
                <a:gd name="T5" fmla="*/ 1 h 5"/>
                <a:gd name="T6" fmla="*/ 6 w 8"/>
                <a:gd name="T7" fmla="*/ 0 h 5"/>
                <a:gd name="T8" fmla="*/ 8 w 8"/>
                <a:gd name="T9" fmla="*/ 4 h 5"/>
              </a:gdLst>
              <a:ahLst/>
              <a:cxnLst>
                <a:cxn ang="0">
                  <a:pos x="T0" y="T1"/>
                </a:cxn>
                <a:cxn ang="0">
                  <a:pos x="T2" y="T3"/>
                </a:cxn>
                <a:cxn ang="0">
                  <a:pos x="T4" y="T5"/>
                </a:cxn>
                <a:cxn ang="0">
                  <a:pos x="T6" y="T7"/>
                </a:cxn>
                <a:cxn ang="0">
                  <a:pos x="T8" y="T9"/>
                </a:cxn>
              </a:cxnLst>
              <a:rect l="0" t="0" r="r" b="b"/>
              <a:pathLst>
                <a:path w="8" h="5">
                  <a:moveTo>
                    <a:pt x="8" y="4"/>
                  </a:moveTo>
                  <a:lnTo>
                    <a:pt x="2" y="5"/>
                  </a:lnTo>
                  <a:lnTo>
                    <a:pt x="0" y="1"/>
                  </a:lnTo>
                  <a:lnTo>
                    <a:pt x="6" y="0"/>
                  </a:lnTo>
                  <a:lnTo>
                    <a:pt x="8"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923">
              <a:extLst>
                <a:ext uri="{FF2B5EF4-FFF2-40B4-BE49-F238E27FC236}">
                  <a16:creationId xmlns:a16="http://schemas.microsoft.com/office/drawing/2014/main" id="{AF68F303-8059-4FFF-8D3B-E1ACEB0B5287}"/>
                </a:ext>
              </a:extLst>
            </p:cNvPr>
            <p:cNvSpPr>
              <a:spLocks/>
            </p:cNvSpPr>
            <p:nvPr/>
          </p:nvSpPr>
          <p:spPr bwMode="auto">
            <a:xfrm>
              <a:off x="3421064" y="2559050"/>
              <a:ext cx="4763" cy="3175"/>
            </a:xfrm>
            <a:custGeom>
              <a:avLst/>
              <a:gdLst>
                <a:gd name="T0" fmla="*/ 0 w 8"/>
                <a:gd name="T1" fmla="*/ 1 h 5"/>
                <a:gd name="T2" fmla="*/ 6 w 8"/>
                <a:gd name="T3" fmla="*/ 0 h 5"/>
                <a:gd name="T4" fmla="*/ 8 w 8"/>
                <a:gd name="T5" fmla="*/ 4 h 5"/>
                <a:gd name="T6" fmla="*/ 2 w 8"/>
                <a:gd name="T7" fmla="*/ 5 h 5"/>
                <a:gd name="T8" fmla="*/ 0 w 8"/>
                <a:gd name="T9" fmla="*/ 1 h 5"/>
              </a:gdLst>
              <a:ahLst/>
              <a:cxnLst>
                <a:cxn ang="0">
                  <a:pos x="T0" y="T1"/>
                </a:cxn>
                <a:cxn ang="0">
                  <a:pos x="T2" y="T3"/>
                </a:cxn>
                <a:cxn ang="0">
                  <a:pos x="T4" y="T5"/>
                </a:cxn>
                <a:cxn ang="0">
                  <a:pos x="T6" y="T7"/>
                </a:cxn>
                <a:cxn ang="0">
                  <a:pos x="T8" y="T9"/>
                </a:cxn>
              </a:cxnLst>
              <a:rect l="0" t="0" r="r" b="b"/>
              <a:pathLst>
                <a:path w="8" h="5">
                  <a:moveTo>
                    <a:pt x="0" y="1"/>
                  </a:moveTo>
                  <a:lnTo>
                    <a:pt x="6" y="0"/>
                  </a:lnTo>
                  <a:lnTo>
                    <a:pt x="8" y="4"/>
                  </a:lnTo>
                  <a:lnTo>
                    <a:pt x="2" y="5"/>
                  </a:lnTo>
                  <a:lnTo>
                    <a:pt x="0"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924">
              <a:extLst>
                <a:ext uri="{FF2B5EF4-FFF2-40B4-BE49-F238E27FC236}">
                  <a16:creationId xmlns:a16="http://schemas.microsoft.com/office/drawing/2014/main" id="{D64AA347-AF99-43F7-856C-2DC05D932D18}"/>
                </a:ext>
              </a:extLst>
            </p:cNvPr>
            <p:cNvSpPr>
              <a:spLocks/>
            </p:cNvSpPr>
            <p:nvPr/>
          </p:nvSpPr>
          <p:spPr bwMode="auto">
            <a:xfrm>
              <a:off x="3416301" y="2559050"/>
              <a:ext cx="4763" cy="3175"/>
            </a:xfrm>
            <a:custGeom>
              <a:avLst/>
              <a:gdLst>
                <a:gd name="T0" fmla="*/ 6 w 8"/>
                <a:gd name="T1" fmla="*/ 0 h 5"/>
                <a:gd name="T2" fmla="*/ 8 w 8"/>
                <a:gd name="T3" fmla="*/ 4 h 5"/>
                <a:gd name="T4" fmla="*/ 2 w 8"/>
                <a:gd name="T5" fmla="*/ 5 h 5"/>
                <a:gd name="T6" fmla="*/ 0 w 8"/>
                <a:gd name="T7" fmla="*/ 0 h 5"/>
                <a:gd name="T8" fmla="*/ 6 w 8"/>
                <a:gd name="T9" fmla="*/ 0 h 5"/>
              </a:gdLst>
              <a:ahLst/>
              <a:cxnLst>
                <a:cxn ang="0">
                  <a:pos x="T0" y="T1"/>
                </a:cxn>
                <a:cxn ang="0">
                  <a:pos x="T2" y="T3"/>
                </a:cxn>
                <a:cxn ang="0">
                  <a:pos x="T4" y="T5"/>
                </a:cxn>
                <a:cxn ang="0">
                  <a:pos x="T6" y="T7"/>
                </a:cxn>
                <a:cxn ang="0">
                  <a:pos x="T8" y="T9"/>
                </a:cxn>
              </a:cxnLst>
              <a:rect l="0" t="0" r="r" b="b"/>
              <a:pathLst>
                <a:path w="8" h="5">
                  <a:moveTo>
                    <a:pt x="6" y="0"/>
                  </a:moveTo>
                  <a:lnTo>
                    <a:pt x="8" y="4"/>
                  </a:lnTo>
                  <a:lnTo>
                    <a:pt x="2" y="5"/>
                  </a:lnTo>
                  <a:lnTo>
                    <a:pt x="0" y="0"/>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925">
              <a:extLst>
                <a:ext uri="{FF2B5EF4-FFF2-40B4-BE49-F238E27FC236}">
                  <a16:creationId xmlns:a16="http://schemas.microsoft.com/office/drawing/2014/main" id="{6AADFFF2-6B79-4A3F-AAD5-E0F0E6AF682C}"/>
                </a:ext>
              </a:extLst>
            </p:cNvPr>
            <p:cNvSpPr>
              <a:spLocks/>
            </p:cNvSpPr>
            <p:nvPr/>
          </p:nvSpPr>
          <p:spPr bwMode="auto">
            <a:xfrm>
              <a:off x="3244851" y="2303463"/>
              <a:ext cx="150813" cy="274638"/>
            </a:xfrm>
            <a:custGeom>
              <a:avLst/>
              <a:gdLst>
                <a:gd name="T0" fmla="*/ 239 w 239"/>
                <a:gd name="T1" fmla="*/ 296 h 435"/>
                <a:gd name="T2" fmla="*/ 239 w 239"/>
                <a:gd name="T3" fmla="*/ 11 h 435"/>
                <a:gd name="T4" fmla="*/ 228 w 239"/>
                <a:gd name="T5" fmla="*/ 0 h 435"/>
                <a:gd name="T6" fmla="*/ 10 w 239"/>
                <a:gd name="T7" fmla="*/ 0 h 435"/>
                <a:gd name="T8" fmla="*/ 0 w 239"/>
                <a:gd name="T9" fmla="*/ 11 h 435"/>
                <a:gd name="T10" fmla="*/ 0 w 239"/>
                <a:gd name="T11" fmla="*/ 296 h 435"/>
                <a:gd name="T12" fmla="*/ 10 w 239"/>
                <a:gd name="T13" fmla="*/ 306 h 435"/>
                <a:gd name="T14" fmla="*/ 69 w 239"/>
                <a:gd name="T15" fmla="*/ 306 h 435"/>
                <a:gd name="T16" fmla="*/ 88 w 239"/>
                <a:gd name="T17" fmla="*/ 325 h 435"/>
                <a:gd name="T18" fmla="*/ 88 w 239"/>
                <a:gd name="T19" fmla="*/ 410 h 435"/>
                <a:gd name="T20" fmla="*/ 114 w 239"/>
                <a:gd name="T21" fmla="*/ 435 h 435"/>
                <a:gd name="T22" fmla="*/ 238 w 239"/>
                <a:gd name="T23" fmla="*/ 435 h 435"/>
                <a:gd name="T24" fmla="*/ 232 w 239"/>
                <a:gd name="T25" fmla="*/ 422 h 435"/>
                <a:gd name="T26" fmla="*/ 143 w 239"/>
                <a:gd name="T27" fmla="*/ 422 h 435"/>
                <a:gd name="T28" fmla="*/ 128 w 239"/>
                <a:gd name="T29" fmla="*/ 407 h 435"/>
                <a:gd name="T30" fmla="*/ 128 w 239"/>
                <a:gd name="T31" fmla="*/ 325 h 435"/>
                <a:gd name="T32" fmla="*/ 147 w 239"/>
                <a:gd name="T33" fmla="*/ 306 h 435"/>
                <a:gd name="T34" fmla="*/ 228 w 239"/>
                <a:gd name="T35" fmla="*/ 306 h 435"/>
                <a:gd name="T36" fmla="*/ 239 w 239"/>
                <a:gd name="T37" fmla="*/ 296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9" h="435">
                  <a:moveTo>
                    <a:pt x="239" y="296"/>
                  </a:moveTo>
                  <a:lnTo>
                    <a:pt x="239" y="11"/>
                  </a:lnTo>
                  <a:cubicBezTo>
                    <a:pt x="239" y="5"/>
                    <a:pt x="234" y="0"/>
                    <a:pt x="228" y="0"/>
                  </a:cubicBezTo>
                  <a:lnTo>
                    <a:pt x="10" y="0"/>
                  </a:lnTo>
                  <a:cubicBezTo>
                    <a:pt x="4" y="0"/>
                    <a:pt x="0" y="5"/>
                    <a:pt x="0" y="11"/>
                  </a:cubicBezTo>
                  <a:lnTo>
                    <a:pt x="0" y="296"/>
                  </a:lnTo>
                  <a:cubicBezTo>
                    <a:pt x="0" y="301"/>
                    <a:pt x="4" y="306"/>
                    <a:pt x="10" y="306"/>
                  </a:cubicBezTo>
                  <a:lnTo>
                    <a:pt x="69" y="306"/>
                  </a:lnTo>
                  <a:cubicBezTo>
                    <a:pt x="79" y="306"/>
                    <a:pt x="88" y="315"/>
                    <a:pt x="88" y="325"/>
                  </a:cubicBezTo>
                  <a:lnTo>
                    <a:pt x="88" y="410"/>
                  </a:lnTo>
                  <a:cubicBezTo>
                    <a:pt x="88" y="424"/>
                    <a:pt x="99" y="435"/>
                    <a:pt x="114" y="435"/>
                  </a:cubicBezTo>
                  <a:lnTo>
                    <a:pt x="238" y="435"/>
                  </a:lnTo>
                  <a:lnTo>
                    <a:pt x="232" y="422"/>
                  </a:lnTo>
                  <a:lnTo>
                    <a:pt x="143" y="422"/>
                  </a:lnTo>
                  <a:cubicBezTo>
                    <a:pt x="135" y="422"/>
                    <a:pt x="128" y="415"/>
                    <a:pt x="128" y="407"/>
                  </a:cubicBezTo>
                  <a:lnTo>
                    <a:pt x="128" y="325"/>
                  </a:lnTo>
                  <a:cubicBezTo>
                    <a:pt x="128" y="315"/>
                    <a:pt x="136" y="306"/>
                    <a:pt x="147" y="306"/>
                  </a:cubicBezTo>
                  <a:lnTo>
                    <a:pt x="228" y="306"/>
                  </a:lnTo>
                  <a:cubicBezTo>
                    <a:pt x="234" y="306"/>
                    <a:pt x="239" y="301"/>
                    <a:pt x="239" y="296"/>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926">
              <a:extLst>
                <a:ext uri="{FF2B5EF4-FFF2-40B4-BE49-F238E27FC236}">
                  <a16:creationId xmlns:a16="http://schemas.microsoft.com/office/drawing/2014/main" id="{D899993E-2269-40B4-AC64-D0D9A6CA70C1}"/>
                </a:ext>
              </a:extLst>
            </p:cNvPr>
            <p:cNvSpPr>
              <a:spLocks/>
            </p:cNvSpPr>
            <p:nvPr/>
          </p:nvSpPr>
          <p:spPr bwMode="auto">
            <a:xfrm>
              <a:off x="3251201" y="2311400"/>
              <a:ext cx="136525" cy="96838"/>
            </a:xfrm>
            <a:custGeom>
              <a:avLst/>
              <a:gdLst>
                <a:gd name="T0" fmla="*/ 212 w 216"/>
                <a:gd name="T1" fmla="*/ 154 h 154"/>
                <a:gd name="T2" fmla="*/ 5 w 216"/>
                <a:gd name="T3" fmla="*/ 154 h 154"/>
                <a:gd name="T4" fmla="*/ 0 w 216"/>
                <a:gd name="T5" fmla="*/ 149 h 154"/>
                <a:gd name="T6" fmla="*/ 0 w 216"/>
                <a:gd name="T7" fmla="*/ 5 h 154"/>
                <a:gd name="T8" fmla="*/ 5 w 216"/>
                <a:gd name="T9" fmla="*/ 0 h 154"/>
                <a:gd name="T10" fmla="*/ 212 w 216"/>
                <a:gd name="T11" fmla="*/ 0 h 154"/>
                <a:gd name="T12" fmla="*/ 216 w 216"/>
                <a:gd name="T13" fmla="*/ 5 h 154"/>
                <a:gd name="T14" fmla="*/ 216 w 216"/>
                <a:gd name="T15" fmla="*/ 149 h 154"/>
                <a:gd name="T16" fmla="*/ 212 w 216"/>
                <a:gd name="T17" fmla="*/ 15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154">
                  <a:moveTo>
                    <a:pt x="212" y="154"/>
                  </a:moveTo>
                  <a:lnTo>
                    <a:pt x="5" y="154"/>
                  </a:lnTo>
                  <a:cubicBezTo>
                    <a:pt x="2" y="154"/>
                    <a:pt x="0" y="151"/>
                    <a:pt x="0" y="149"/>
                  </a:cubicBezTo>
                  <a:lnTo>
                    <a:pt x="0" y="5"/>
                  </a:lnTo>
                  <a:cubicBezTo>
                    <a:pt x="0" y="2"/>
                    <a:pt x="2" y="0"/>
                    <a:pt x="5" y="0"/>
                  </a:cubicBezTo>
                  <a:lnTo>
                    <a:pt x="212" y="0"/>
                  </a:lnTo>
                  <a:cubicBezTo>
                    <a:pt x="214" y="0"/>
                    <a:pt x="216" y="2"/>
                    <a:pt x="216" y="5"/>
                  </a:cubicBezTo>
                  <a:lnTo>
                    <a:pt x="216" y="149"/>
                  </a:lnTo>
                  <a:cubicBezTo>
                    <a:pt x="216" y="151"/>
                    <a:pt x="214" y="154"/>
                    <a:pt x="212" y="154"/>
                  </a:cubicBezTo>
                  <a:close/>
                </a:path>
              </a:pathLst>
            </a:custGeom>
            <a:solidFill>
              <a:srgbClr val="4278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Rectangle 927">
              <a:extLst>
                <a:ext uri="{FF2B5EF4-FFF2-40B4-BE49-F238E27FC236}">
                  <a16:creationId xmlns:a16="http://schemas.microsoft.com/office/drawing/2014/main" id="{47EEA21E-975C-4AD8-9AED-48866B793B30}"/>
                </a:ext>
              </a:extLst>
            </p:cNvPr>
            <p:cNvSpPr>
              <a:spLocks noChangeArrowheads="1"/>
            </p:cNvSpPr>
            <p:nvPr/>
          </p:nvSpPr>
          <p:spPr bwMode="auto">
            <a:xfrm>
              <a:off x="3295651" y="2360613"/>
              <a:ext cx="19050" cy="41275"/>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Rectangle 928">
              <a:extLst>
                <a:ext uri="{FF2B5EF4-FFF2-40B4-BE49-F238E27FC236}">
                  <a16:creationId xmlns:a16="http://schemas.microsoft.com/office/drawing/2014/main" id="{F1F6D03C-87C2-4C14-B76C-98FB191E6528}"/>
                </a:ext>
              </a:extLst>
            </p:cNvPr>
            <p:cNvSpPr>
              <a:spLocks noChangeArrowheads="1"/>
            </p:cNvSpPr>
            <p:nvPr/>
          </p:nvSpPr>
          <p:spPr bwMode="auto">
            <a:xfrm>
              <a:off x="3355976" y="2224088"/>
              <a:ext cx="19050" cy="177800"/>
            </a:xfrm>
            <a:prstGeom prst="rect">
              <a:avLst/>
            </a:prstGeom>
            <a:solidFill>
              <a:srgbClr val="48C4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Rectangle 929">
              <a:extLst>
                <a:ext uri="{FF2B5EF4-FFF2-40B4-BE49-F238E27FC236}">
                  <a16:creationId xmlns:a16="http://schemas.microsoft.com/office/drawing/2014/main" id="{77613833-8B06-4F95-94DF-1C210046E0DD}"/>
                </a:ext>
              </a:extLst>
            </p:cNvPr>
            <p:cNvSpPr>
              <a:spLocks noChangeArrowheads="1"/>
            </p:cNvSpPr>
            <p:nvPr/>
          </p:nvSpPr>
          <p:spPr bwMode="auto">
            <a:xfrm>
              <a:off x="3263901" y="2381250"/>
              <a:ext cx="20638" cy="20638"/>
            </a:xfrm>
            <a:prstGeom prst="rect">
              <a:avLst/>
            </a:prstGeom>
            <a:solidFill>
              <a:srgbClr val="FEC94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Rectangle 930">
              <a:extLst>
                <a:ext uri="{FF2B5EF4-FFF2-40B4-BE49-F238E27FC236}">
                  <a16:creationId xmlns:a16="http://schemas.microsoft.com/office/drawing/2014/main" id="{FFEA33AA-EA38-41B3-ADB3-8F4C20D5593C}"/>
                </a:ext>
              </a:extLst>
            </p:cNvPr>
            <p:cNvSpPr>
              <a:spLocks noChangeArrowheads="1"/>
            </p:cNvSpPr>
            <p:nvPr/>
          </p:nvSpPr>
          <p:spPr bwMode="auto">
            <a:xfrm>
              <a:off x="3325814" y="2268538"/>
              <a:ext cx="19050" cy="133350"/>
            </a:xfrm>
            <a:prstGeom prst="rect">
              <a:avLst/>
            </a:prstGeom>
            <a:solidFill>
              <a:srgbClr val="DF6C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Rectangle 931">
              <a:extLst>
                <a:ext uri="{FF2B5EF4-FFF2-40B4-BE49-F238E27FC236}">
                  <a16:creationId xmlns:a16="http://schemas.microsoft.com/office/drawing/2014/main" id="{95DF0235-C2FD-47AD-9B4D-8369635C683E}"/>
                </a:ext>
              </a:extLst>
            </p:cNvPr>
            <p:cNvSpPr>
              <a:spLocks noChangeArrowheads="1"/>
            </p:cNvSpPr>
            <p:nvPr/>
          </p:nvSpPr>
          <p:spPr bwMode="auto">
            <a:xfrm>
              <a:off x="3251201" y="2417763"/>
              <a:ext cx="82550" cy="63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Rectangle 932">
              <a:extLst>
                <a:ext uri="{FF2B5EF4-FFF2-40B4-BE49-F238E27FC236}">
                  <a16:creationId xmlns:a16="http://schemas.microsoft.com/office/drawing/2014/main" id="{D827DFD2-569E-476B-8498-CCF58B0290EA}"/>
                </a:ext>
              </a:extLst>
            </p:cNvPr>
            <p:cNvSpPr>
              <a:spLocks noChangeArrowheads="1"/>
            </p:cNvSpPr>
            <p:nvPr/>
          </p:nvSpPr>
          <p:spPr bwMode="auto">
            <a:xfrm>
              <a:off x="3251201" y="2428875"/>
              <a:ext cx="82550"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Rectangle 933">
              <a:extLst>
                <a:ext uri="{FF2B5EF4-FFF2-40B4-BE49-F238E27FC236}">
                  <a16:creationId xmlns:a16="http://schemas.microsoft.com/office/drawing/2014/main" id="{2819C0C2-B553-47BE-AD2D-5E69E1B7F9B5}"/>
                </a:ext>
              </a:extLst>
            </p:cNvPr>
            <p:cNvSpPr>
              <a:spLocks noChangeArrowheads="1"/>
            </p:cNvSpPr>
            <p:nvPr/>
          </p:nvSpPr>
          <p:spPr bwMode="auto">
            <a:xfrm>
              <a:off x="3251201" y="2439988"/>
              <a:ext cx="63500"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Rectangle 934">
              <a:extLst>
                <a:ext uri="{FF2B5EF4-FFF2-40B4-BE49-F238E27FC236}">
                  <a16:creationId xmlns:a16="http://schemas.microsoft.com/office/drawing/2014/main" id="{0A47ECE9-950B-49D4-B295-50E653FACB91}"/>
                </a:ext>
              </a:extLst>
            </p:cNvPr>
            <p:cNvSpPr>
              <a:spLocks noChangeArrowheads="1"/>
            </p:cNvSpPr>
            <p:nvPr/>
          </p:nvSpPr>
          <p:spPr bwMode="auto">
            <a:xfrm>
              <a:off x="3446464" y="2171700"/>
              <a:ext cx="23813" cy="23813"/>
            </a:xfrm>
            <a:prstGeom prst="rect">
              <a:avLst/>
            </a:prstGeom>
            <a:solidFill>
              <a:srgbClr val="48C4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Rectangle 935">
              <a:extLst>
                <a:ext uri="{FF2B5EF4-FFF2-40B4-BE49-F238E27FC236}">
                  <a16:creationId xmlns:a16="http://schemas.microsoft.com/office/drawing/2014/main" id="{9224C148-A3BD-4FDF-9B17-0EF567DBBF59}"/>
                </a:ext>
              </a:extLst>
            </p:cNvPr>
            <p:cNvSpPr>
              <a:spLocks noChangeArrowheads="1"/>
            </p:cNvSpPr>
            <p:nvPr/>
          </p:nvSpPr>
          <p:spPr bwMode="auto">
            <a:xfrm>
              <a:off x="3316289" y="2163763"/>
              <a:ext cx="22225" cy="23813"/>
            </a:xfrm>
            <a:prstGeom prst="rect">
              <a:avLst/>
            </a:prstGeom>
            <a:solidFill>
              <a:srgbClr val="DF6C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936">
              <a:extLst>
                <a:ext uri="{FF2B5EF4-FFF2-40B4-BE49-F238E27FC236}">
                  <a16:creationId xmlns:a16="http://schemas.microsoft.com/office/drawing/2014/main" id="{E1654EC3-A953-4EDA-8B1C-8879AD107066}"/>
                </a:ext>
              </a:extLst>
            </p:cNvPr>
            <p:cNvSpPr>
              <a:spLocks noEditPoints="1"/>
            </p:cNvSpPr>
            <p:nvPr/>
          </p:nvSpPr>
          <p:spPr bwMode="auto">
            <a:xfrm>
              <a:off x="3360739" y="2178050"/>
              <a:ext cx="100013" cy="58738"/>
            </a:xfrm>
            <a:custGeom>
              <a:avLst/>
              <a:gdLst>
                <a:gd name="T0" fmla="*/ 151 w 157"/>
                <a:gd name="T1" fmla="*/ 9 h 92"/>
                <a:gd name="T2" fmla="*/ 147 w 157"/>
                <a:gd name="T3" fmla="*/ 6 h 92"/>
                <a:gd name="T4" fmla="*/ 151 w 157"/>
                <a:gd name="T5" fmla="*/ 2 h 92"/>
                <a:gd name="T6" fmla="*/ 154 w 157"/>
                <a:gd name="T7" fmla="*/ 6 h 92"/>
                <a:gd name="T8" fmla="*/ 151 w 157"/>
                <a:gd name="T9" fmla="*/ 9 h 92"/>
                <a:gd name="T10" fmla="*/ 6 w 157"/>
                <a:gd name="T11" fmla="*/ 89 h 92"/>
                <a:gd name="T12" fmla="*/ 3 w 157"/>
                <a:gd name="T13" fmla="*/ 86 h 92"/>
                <a:gd name="T14" fmla="*/ 6 w 157"/>
                <a:gd name="T15" fmla="*/ 82 h 92"/>
                <a:gd name="T16" fmla="*/ 10 w 157"/>
                <a:gd name="T17" fmla="*/ 86 h 92"/>
                <a:gd name="T18" fmla="*/ 6 w 157"/>
                <a:gd name="T19" fmla="*/ 89 h 92"/>
                <a:gd name="T20" fmla="*/ 151 w 157"/>
                <a:gd name="T21" fmla="*/ 0 h 92"/>
                <a:gd name="T22" fmla="*/ 145 w 157"/>
                <a:gd name="T23" fmla="*/ 6 h 92"/>
                <a:gd name="T24" fmla="*/ 145 w 157"/>
                <a:gd name="T25" fmla="*/ 8 h 92"/>
                <a:gd name="T26" fmla="*/ 11 w 157"/>
                <a:gd name="T27" fmla="*/ 82 h 92"/>
                <a:gd name="T28" fmla="*/ 6 w 157"/>
                <a:gd name="T29" fmla="*/ 80 h 92"/>
                <a:gd name="T30" fmla="*/ 0 w 157"/>
                <a:gd name="T31" fmla="*/ 86 h 92"/>
                <a:gd name="T32" fmla="*/ 6 w 157"/>
                <a:gd name="T33" fmla="*/ 92 h 92"/>
                <a:gd name="T34" fmla="*/ 12 w 157"/>
                <a:gd name="T35" fmla="*/ 86 h 92"/>
                <a:gd name="T36" fmla="*/ 12 w 157"/>
                <a:gd name="T37" fmla="*/ 84 h 92"/>
                <a:gd name="T38" fmla="*/ 146 w 157"/>
                <a:gd name="T39" fmla="*/ 10 h 92"/>
                <a:gd name="T40" fmla="*/ 151 w 157"/>
                <a:gd name="T41" fmla="*/ 12 h 92"/>
                <a:gd name="T42" fmla="*/ 157 w 157"/>
                <a:gd name="T43" fmla="*/ 6 h 92"/>
                <a:gd name="T44" fmla="*/ 151 w 157"/>
                <a:gd name="T45"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7" h="92">
                  <a:moveTo>
                    <a:pt x="151" y="9"/>
                  </a:moveTo>
                  <a:cubicBezTo>
                    <a:pt x="149" y="9"/>
                    <a:pt x="147" y="8"/>
                    <a:pt x="147" y="6"/>
                  </a:cubicBezTo>
                  <a:cubicBezTo>
                    <a:pt x="147" y="4"/>
                    <a:pt x="149" y="2"/>
                    <a:pt x="151" y="2"/>
                  </a:cubicBezTo>
                  <a:cubicBezTo>
                    <a:pt x="152" y="2"/>
                    <a:pt x="154" y="4"/>
                    <a:pt x="154" y="6"/>
                  </a:cubicBezTo>
                  <a:cubicBezTo>
                    <a:pt x="154" y="8"/>
                    <a:pt x="152" y="9"/>
                    <a:pt x="151" y="9"/>
                  </a:cubicBezTo>
                  <a:close/>
                  <a:moveTo>
                    <a:pt x="6" y="89"/>
                  </a:moveTo>
                  <a:cubicBezTo>
                    <a:pt x="4" y="89"/>
                    <a:pt x="3" y="88"/>
                    <a:pt x="3" y="86"/>
                  </a:cubicBezTo>
                  <a:cubicBezTo>
                    <a:pt x="3" y="84"/>
                    <a:pt x="4" y="82"/>
                    <a:pt x="6" y="82"/>
                  </a:cubicBezTo>
                  <a:cubicBezTo>
                    <a:pt x="8" y="82"/>
                    <a:pt x="10" y="84"/>
                    <a:pt x="10" y="86"/>
                  </a:cubicBezTo>
                  <a:cubicBezTo>
                    <a:pt x="10" y="88"/>
                    <a:pt x="8" y="89"/>
                    <a:pt x="6" y="89"/>
                  </a:cubicBezTo>
                  <a:close/>
                  <a:moveTo>
                    <a:pt x="151" y="0"/>
                  </a:moveTo>
                  <a:cubicBezTo>
                    <a:pt x="147" y="0"/>
                    <a:pt x="145" y="2"/>
                    <a:pt x="145" y="6"/>
                  </a:cubicBezTo>
                  <a:cubicBezTo>
                    <a:pt x="145" y="6"/>
                    <a:pt x="145" y="7"/>
                    <a:pt x="145" y="8"/>
                  </a:cubicBezTo>
                  <a:lnTo>
                    <a:pt x="11" y="82"/>
                  </a:lnTo>
                  <a:cubicBezTo>
                    <a:pt x="10" y="81"/>
                    <a:pt x="8" y="80"/>
                    <a:pt x="6" y="80"/>
                  </a:cubicBezTo>
                  <a:cubicBezTo>
                    <a:pt x="3" y="80"/>
                    <a:pt x="0" y="82"/>
                    <a:pt x="0" y="86"/>
                  </a:cubicBezTo>
                  <a:cubicBezTo>
                    <a:pt x="0" y="89"/>
                    <a:pt x="3" y="92"/>
                    <a:pt x="6" y="92"/>
                  </a:cubicBezTo>
                  <a:cubicBezTo>
                    <a:pt x="10" y="92"/>
                    <a:pt x="12" y="89"/>
                    <a:pt x="12" y="86"/>
                  </a:cubicBezTo>
                  <a:cubicBezTo>
                    <a:pt x="12" y="85"/>
                    <a:pt x="12" y="85"/>
                    <a:pt x="12" y="84"/>
                  </a:cubicBezTo>
                  <a:lnTo>
                    <a:pt x="146" y="10"/>
                  </a:lnTo>
                  <a:cubicBezTo>
                    <a:pt x="147" y="11"/>
                    <a:pt x="149" y="12"/>
                    <a:pt x="151" y="12"/>
                  </a:cubicBezTo>
                  <a:cubicBezTo>
                    <a:pt x="154" y="12"/>
                    <a:pt x="157" y="9"/>
                    <a:pt x="157" y="6"/>
                  </a:cubicBezTo>
                  <a:cubicBezTo>
                    <a:pt x="157" y="2"/>
                    <a:pt x="154" y="0"/>
                    <a:pt x="151" y="0"/>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937">
              <a:extLst>
                <a:ext uri="{FF2B5EF4-FFF2-40B4-BE49-F238E27FC236}">
                  <a16:creationId xmlns:a16="http://schemas.microsoft.com/office/drawing/2014/main" id="{2334A940-0C7A-416A-B26A-FD51EC234331}"/>
                </a:ext>
              </a:extLst>
            </p:cNvPr>
            <p:cNvSpPr>
              <a:spLocks noEditPoints="1"/>
            </p:cNvSpPr>
            <p:nvPr/>
          </p:nvSpPr>
          <p:spPr bwMode="auto">
            <a:xfrm>
              <a:off x="3324226" y="2171700"/>
              <a:ext cx="14288" cy="107950"/>
            </a:xfrm>
            <a:custGeom>
              <a:avLst/>
              <a:gdLst>
                <a:gd name="T0" fmla="*/ 18 w 24"/>
                <a:gd name="T1" fmla="*/ 168 h 170"/>
                <a:gd name="T2" fmla="*/ 15 w 24"/>
                <a:gd name="T3" fmla="*/ 164 h 170"/>
                <a:gd name="T4" fmla="*/ 18 w 24"/>
                <a:gd name="T5" fmla="*/ 161 h 170"/>
                <a:gd name="T6" fmla="*/ 21 w 24"/>
                <a:gd name="T7" fmla="*/ 164 h 170"/>
                <a:gd name="T8" fmla="*/ 18 w 24"/>
                <a:gd name="T9" fmla="*/ 168 h 170"/>
                <a:gd name="T10" fmla="*/ 2 w 24"/>
                <a:gd name="T11" fmla="*/ 6 h 170"/>
                <a:gd name="T12" fmla="*/ 6 w 24"/>
                <a:gd name="T13" fmla="*/ 2 h 170"/>
                <a:gd name="T14" fmla="*/ 9 w 24"/>
                <a:gd name="T15" fmla="*/ 6 h 170"/>
                <a:gd name="T16" fmla="*/ 6 w 24"/>
                <a:gd name="T17" fmla="*/ 9 h 170"/>
                <a:gd name="T18" fmla="*/ 2 w 24"/>
                <a:gd name="T19" fmla="*/ 6 h 170"/>
                <a:gd name="T20" fmla="*/ 19 w 24"/>
                <a:gd name="T21" fmla="*/ 158 h 170"/>
                <a:gd name="T22" fmla="*/ 7 w 24"/>
                <a:gd name="T23" fmla="*/ 11 h 170"/>
                <a:gd name="T24" fmla="*/ 12 w 24"/>
                <a:gd name="T25" fmla="*/ 6 h 170"/>
                <a:gd name="T26" fmla="*/ 6 w 24"/>
                <a:gd name="T27" fmla="*/ 0 h 170"/>
                <a:gd name="T28" fmla="*/ 0 w 24"/>
                <a:gd name="T29" fmla="*/ 6 h 170"/>
                <a:gd name="T30" fmla="*/ 5 w 24"/>
                <a:gd name="T31" fmla="*/ 11 h 170"/>
                <a:gd name="T32" fmla="*/ 16 w 24"/>
                <a:gd name="T33" fmla="*/ 159 h 170"/>
                <a:gd name="T34" fmla="*/ 12 w 24"/>
                <a:gd name="T35" fmla="*/ 164 h 170"/>
                <a:gd name="T36" fmla="*/ 18 w 24"/>
                <a:gd name="T37" fmla="*/ 170 h 170"/>
                <a:gd name="T38" fmla="*/ 24 w 24"/>
                <a:gd name="T39" fmla="*/ 164 h 170"/>
                <a:gd name="T40" fmla="*/ 19 w 24"/>
                <a:gd name="T41" fmla="*/ 158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 h="170">
                  <a:moveTo>
                    <a:pt x="18" y="168"/>
                  </a:moveTo>
                  <a:cubicBezTo>
                    <a:pt x="16" y="168"/>
                    <a:pt x="15" y="166"/>
                    <a:pt x="15" y="164"/>
                  </a:cubicBezTo>
                  <a:cubicBezTo>
                    <a:pt x="15" y="162"/>
                    <a:pt x="16" y="161"/>
                    <a:pt x="18" y="161"/>
                  </a:cubicBezTo>
                  <a:cubicBezTo>
                    <a:pt x="20" y="161"/>
                    <a:pt x="21" y="162"/>
                    <a:pt x="21" y="164"/>
                  </a:cubicBezTo>
                  <a:cubicBezTo>
                    <a:pt x="21" y="166"/>
                    <a:pt x="20" y="168"/>
                    <a:pt x="18" y="168"/>
                  </a:cubicBezTo>
                  <a:close/>
                  <a:moveTo>
                    <a:pt x="2" y="6"/>
                  </a:moveTo>
                  <a:cubicBezTo>
                    <a:pt x="2" y="4"/>
                    <a:pt x="4" y="2"/>
                    <a:pt x="6" y="2"/>
                  </a:cubicBezTo>
                  <a:cubicBezTo>
                    <a:pt x="7" y="2"/>
                    <a:pt x="9" y="4"/>
                    <a:pt x="9" y="6"/>
                  </a:cubicBezTo>
                  <a:cubicBezTo>
                    <a:pt x="9" y="7"/>
                    <a:pt x="7" y="9"/>
                    <a:pt x="6" y="9"/>
                  </a:cubicBezTo>
                  <a:cubicBezTo>
                    <a:pt x="4" y="9"/>
                    <a:pt x="2" y="7"/>
                    <a:pt x="2" y="6"/>
                  </a:cubicBezTo>
                  <a:close/>
                  <a:moveTo>
                    <a:pt x="19" y="158"/>
                  </a:moveTo>
                  <a:lnTo>
                    <a:pt x="7" y="11"/>
                  </a:lnTo>
                  <a:cubicBezTo>
                    <a:pt x="10" y="10"/>
                    <a:pt x="12" y="8"/>
                    <a:pt x="12" y="6"/>
                  </a:cubicBezTo>
                  <a:cubicBezTo>
                    <a:pt x="12" y="2"/>
                    <a:pt x="9" y="0"/>
                    <a:pt x="6" y="0"/>
                  </a:cubicBezTo>
                  <a:cubicBezTo>
                    <a:pt x="2" y="0"/>
                    <a:pt x="0" y="2"/>
                    <a:pt x="0" y="6"/>
                  </a:cubicBezTo>
                  <a:cubicBezTo>
                    <a:pt x="0" y="9"/>
                    <a:pt x="2" y="11"/>
                    <a:pt x="5" y="11"/>
                  </a:cubicBezTo>
                  <a:lnTo>
                    <a:pt x="16" y="159"/>
                  </a:lnTo>
                  <a:cubicBezTo>
                    <a:pt x="14" y="159"/>
                    <a:pt x="12" y="162"/>
                    <a:pt x="12" y="164"/>
                  </a:cubicBezTo>
                  <a:cubicBezTo>
                    <a:pt x="12" y="168"/>
                    <a:pt x="15" y="170"/>
                    <a:pt x="18" y="170"/>
                  </a:cubicBezTo>
                  <a:cubicBezTo>
                    <a:pt x="21" y="170"/>
                    <a:pt x="24" y="168"/>
                    <a:pt x="24" y="164"/>
                  </a:cubicBezTo>
                  <a:cubicBezTo>
                    <a:pt x="24" y="161"/>
                    <a:pt x="22" y="159"/>
                    <a:pt x="19" y="158"/>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938">
              <a:extLst>
                <a:ext uri="{FF2B5EF4-FFF2-40B4-BE49-F238E27FC236}">
                  <a16:creationId xmlns:a16="http://schemas.microsoft.com/office/drawing/2014/main" id="{94908E85-6A4A-454B-A4ED-FD2C57F56509}"/>
                </a:ext>
              </a:extLst>
            </p:cNvPr>
            <p:cNvSpPr>
              <a:spLocks/>
            </p:cNvSpPr>
            <p:nvPr/>
          </p:nvSpPr>
          <p:spPr bwMode="auto">
            <a:xfrm>
              <a:off x="2870201" y="2197100"/>
              <a:ext cx="360363" cy="385763"/>
            </a:xfrm>
            <a:custGeom>
              <a:avLst/>
              <a:gdLst>
                <a:gd name="T0" fmla="*/ 479 w 569"/>
                <a:gd name="T1" fmla="*/ 447 h 608"/>
                <a:gd name="T2" fmla="*/ 540 w 569"/>
                <a:gd name="T3" fmla="*/ 198 h 608"/>
                <a:gd name="T4" fmla="*/ 233 w 569"/>
                <a:gd name="T5" fmla="*/ 41 h 608"/>
                <a:gd name="T6" fmla="*/ 193 w 569"/>
                <a:gd name="T7" fmla="*/ 57 h 608"/>
                <a:gd name="T8" fmla="*/ 114 w 569"/>
                <a:gd name="T9" fmla="*/ 59 h 608"/>
                <a:gd name="T10" fmla="*/ 23 w 569"/>
                <a:gd name="T11" fmla="*/ 235 h 608"/>
                <a:gd name="T12" fmla="*/ 65 w 569"/>
                <a:gd name="T13" fmla="*/ 298 h 608"/>
                <a:gd name="T14" fmla="*/ 75 w 569"/>
                <a:gd name="T15" fmla="*/ 348 h 608"/>
                <a:gd name="T16" fmla="*/ 296 w 569"/>
                <a:gd name="T17" fmla="*/ 517 h 608"/>
                <a:gd name="T18" fmla="*/ 299 w 569"/>
                <a:gd name="T19" fmla="*/ 527 h 608"/>
                <a:gd name="T20" fmla="*/ 423 w 569"/>
                <a:gd name="T21" fmla="*/ 591 h 608"/>
                <a:gd name="T22" fmla="*/ 487 w 569"/>
                <a:gd name="T23" fmla="*/ 466 h 608"/>
                <a:gd name="T24" fmla="*/ 479 w 569"/>
                <a:gd name="T25" fmla="*/ 447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9" h="608">
                  <a:moveTo>
                    <a:pt x="479" y="447"/>
                  </a:moveTo>
                  <a:cubicBezTo>
                    <a:pt x="542" y="384"/>
                    <a:pt x="569" y="289"/>
                    <a:pt x="540" y="198"/>
                  </a:cubicBezTo>
                  <a:cubicBezTo>
                    <a:pt x="498" y="70"/>
                    <a:pt x="361" y="0"/>
                    <a:pt x="233" y="41"/>
                  </a:cubicBezTo>
                  <a:cubicBezTo>
                    <a:pt x="219" y="45"/>
                    <a:pt x="206" y="51"/>
                    <a:pt x="193" y="57"/>
                  </a:cubicBezTo>
                  <a:cubicBezTo>
                    <a:pt x="168" y="50"/>
                    <a:pt x="141" y="51"/>
                    <a:pt x="114" y="59"/>
                  </a:cubicBezTo>
                  <a:cubicBezTo>
                    <a:pt x="40" y="83"/>
                    <a:pt x="0" y="161"/>
                    <a:pt x="23" y="235"/>
                  </a:cubicBezTo>
                  <a:cubicBezTo>
                    <a:pt x="31" y="260"/>
                    <a:pt x="46" y="281"/>
                    <a:pt x="65" y="298"/>
                  </a:cubicBezTo>
                  <a:cubicBezTo>
                    <a:pt x="66" y="314"/>
                    <a:pt x="70" y="331"/>
                    <a:pt x="75" y="348"/>
                  </a:cubicBezTo>
                  <a:cubicBezTo>
                    <a:pt x="107" y="447"/>
                    <a:pt x="197" y="512"/>
                    <a:pt x="296" y="517"/>
                  </a:cubicBezTo>
                  <a:cubicBezTo>
                    <a:pt x="297" y="520"/>
                    <a:pt x="298" y="524"/>
                    <a:pt x="299" y="527"/>
                  </a:cubicBezTo>
                  <a:cubicBezTo>
                    <a:pt x="315" y="579"/>
                    <a:pt x="371" y="608"/>
                    <a:pt x="423" y="591"/>
                  </a:cubicBezTo>
                  <a:cubicBezTo>
                    <a:pt x="476" y="574"/>
                    <a:pt x="504" y="519"/>
                    <a:pt x="487" y="466"/>
                  </a:cubicBezTo>
                  <a:cubicBezTo>
                    <a:pt x="485" y="459"/>
                    <a:pt x="482" y="453"/>
                    <a:pt x="479" y="447"/>
                  </a:cubicBezTo>
                  <a:close/>
                </a:path>
              </a:pathLst>
            </a:custGeom>
            <a:solidFill>
              <a:srgbClr val="4278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939">
              <a:extLst>
                <a:ext uri="{FF2B5EF4-FFF2-40B4-BE49-F238E27FC236}">
                  <a16:creationId xmlns:a16="http://schemas.microsoft.com/office/drawing/2014/main" id="{C2F1FDAD-C271-49B9-96EF-9F992525EB89}"/>
                </a:ext>
              </a:extLst>
            </p:cNvPr>
            <p:cNvSpPr>
              <a:spLocks/>
            </p:cNvSpPr>
            <p:nvPr/>
          </p:nvSpPr>
          <p:spPr bwMode="auto">
            <a:xfrm>
              <a:off x="2998789" y="2443163"/>
              <a:ext cx="131763" cy="134938"/>
            </a:xfrm>
            <a:custGeom>
              <a:avLst/>
              <a:gdLst>
                <a:gd name="T0" fmla="*/ 6 w 206"/>
                <a:gd name="T1" fmla="*/ 47 h 213"/>
                <a:gd name="T2" fmla="*/ 0 w 206"/>
                <a:gd name="T3" fmla="*/ 107 h 213"/>
                <a:gd name="T4" fmla="*/ 92 w 206"/>
                <a:gd name="T5" fmla="*/ 130 h 213"/>
                <a:gd name="T6" fmla="*/ 95 w 206"/>
                <a:gd name="T7" fmla="*/ 140 h 213"/>
                <a:gd name="T8" fmla="*/ 104 w 206"/>
                <a:gd name="T9" fmla="*/ 161 h 213"/>
                <a:gd name="T10" fmla="*/ 105 w 206"/>
                <a:gd name="T11" fmla="*/ 159 h 213"/>
                <a:gd name="T12" fmla="*/ 105 w 206"/>
                <a:gd name="T13" fmla="*/ 163 h 213"/>
                <a:gd name="T14" fmla="*/ 202 w 206"/>
                <a:gd name="T15" fmla="*/ 208 h 213"/>
                <a:gd name="T16" fmla="*/ 206 w 206"/>
                <a:gd name="T17" fmla="*/ 33 h 213"/>
                <a:gd name="T18" fmla="*/ 114 w 206"/>
                <a:gd name="T19" fmla="*/ 0 h 213"/>
                <a:gd name="T20" fmla="*/ 6 w 206"/>
                <a:gd name="T21" fmla="*/ 47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6" h="213">
                  <a:moveTo>
                    <a:pt x="6" y="47"/>
                  </a:moveTo>
                  <a:lnTo>
                    <a:pt x="0" y="107"/>
                  </a:lnTo>
                  <a:cubicBezTo>
                    <a:pt x="29" y="120"/>
                    <a:pt x="60" y="128"/>
                    <a:pt x="92" y="130"/>
                  </a:cubicBezTo>
                  <a:cubicBezTo>
                    <a:pt x="93" y="133"/>
                    <a:pt x="94" y="137"/>
                    <a:pt x="95" y="140"/>
                  </a:cubicBezTo>
                  <a:cubicBezTo>
                    <a:pt x="97" y="148"/>
                    <a:pt x="100" y="155"/>
                    <a:pt x="104" y="161"/>
                  </a:cubicBezTo>
                  <a:lnTo>
                    <a:pt x="105" y="159"/>
                  </a:lnTo>
                  <a:lnTo>
                    <a:pt x="105" y="163"/>
                  </a:lnTo>
                  <a:cubicBezTo>
                    <a:pt x="126" y="195"/>
                    <a:pt x="163" y="213"/>
                    <a:pt x="202" y="208"/>
                  </a:cubicBezTo>
                  <a:lnTo>
                    <a:pt x="206" y="33"/>
                  </a:lnTo>
                  <a:lnTo>
                    <a:pt x="114" y="0"/>
                  </a:lnTo>
                  <a:lnTo>
                    <a:pt x="6" y="47"/>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940">
              <a:extLst>
                <a:ext uri="{FF2B5EF4-FFF2-40B4-BE49-F238E27FC236}">
                  <a16:creationId xmlns:a16="http://schemas.microsoft.com/office/drawing/2014/main" id="{ACA928D7-C91E-4108-B917-5A12CF930660}"/>
                </a:ext>
              </a:extLst>
            </p:cNvPr>
            <p:cNvSpPr>
              <a:spLocks/>
            </p:cNvSpPr>
            <p:nvPr/>
          </p:nvSpPr>
          <p:spPr bwMode="auto">
            <a:xfrm>
              <a:off x="3228976" y="2238375"/>
              <a:ext cx="80963" cy="30163"/>
            </a:xfrm>
            <a:custGeom>
              <a:avLst/>
              <a:gdLst>
                <a:gd name="T0" fmla="*/ 0 w 127"/>
                <a:gd name="T1" fmla="*/ 30 h 47"/>
                <a:gd name="T2" fmla="*/ 27 w 127"/>
                <a:gd name="T3" fmla="*/ 7 h 47"/>
                <a:gd name="T4" fmla="*/ 42 w 127"/>
                <a:gd name="T5" fmla="*/ 0 h 47"/>
                <a:gd name="T6" fmla="*/ 127 w 127"/>
                <a:gd name="T7" fmla="*/ 4 h 47"/>
                <a:gd name="T8" fmla="*/ 125 w 127"/>
                <a:gd name="T9" fmla="*/ 8 h 47"/>
                <a:gd name="T10" fmla="*/ 115 w 127"/>
                <a:gd name="T11" fmla="*/ 15 h 47"/>
                <a:gd name="T12" fmla="*/ 89 w 127"/>
                <a:gd name="T13" fmla="*/ 15 h 47"/>
                <a:gd name="T14" fmla="*/ 94 w 127"/>
                <a:gd name="T15" fmla="*/ 29 h 47"/>
                <a:gd name="T16" fmla="*/ 91 w 127"/>
                <a:gd name="T17" fmla="*/ 39 h 47"/>
                <a:gd name="T18" fmla="*/ 82 w 127"/>
                <a:gd name="T19" fmla="*/ 45 h 47"/>
                <a:gd name="T20" fmla="*/ 77 w 127"/>
                <a:gd name="T21" fmla="*/ 46 h 47"/>
                <a:gd name="T22" fmla="*/ 51 w 127"/>
                <a:gd name="T23" fmla="*/ 43 h 47"/>
                <a:gd name="T24" fmla="*/ 55 w 127"/>
                <a:gd name="T25" fmla="*/ 33 h 47"/>
                <a:gd name="T26" fmla="*/ 24 w 127"/>
                <a:gd name="T27" fmla="*/ 47 h 47"/>
                <a:gd name="T28" fmla="*/ 0 w 127"/>
                <a:gd name="T29" fmla="*/ 3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7" h="47">
                  <a:moveTo>
                    <a:pt x="0" y="30"/>
                  </a:moveTo>
                  <a:lnTo>
                    <a:pt x="27" y="7"/>
                  </a:lnTo>
                  <a:cubicBezTo>
                    <a:pt x="31" y="3"/>
                    <a:pt x="36" y="0"/>
                    <a:pt x="42" y="0"/>
                  </a:cubicBezTo>
                  <a:lnTo>
                    <a:pt x="127" y="4"/>
                  </a:lnTo>
                  <a:lnTo>
                    <a:pt x="125" y="8"/>
                  </a:lnTo>
                  <a:cubicBezTo>
                    <a:pt x="124" y="13"/>
                    <a:pt x="120" y="15"/>
                    <a:pt x="115" y="15"/>
                  </a:cubicBezTo>
                  <a:lnTo>
                    <a:pt x="89" y="15"/>
                  </a:lnTo>
                  <a:lnTo>
                    <a:pt x="94" y="29"/>
                  </a:lnTo>
                  <a:cubicBezTo>
                    <a:pt x="95" y="33"/>
                    <a:pt x="94" y="37"/>
                    <a:pt x="91" y="39"/>
                  </a:cubicBezTo>
                  <a:lnTo>
                    <a:pt x="82" y="45"/>
                  </a:lnTo>
                  <a:cubicBezTo>
                    <a:pt x="81" y="46"/>
                    <a:pt x="79" y="46"/>
                    <a:pt x="77" y="46"/>
                  </a:cubicBezTo>
                  <a:lnTo>
                    <a:pt x="51" y="43"/>
                  </a:lnTo>
                  <a:lnTo>
                    <a:pt x="55" y="33"/>
                  </a:lnTo>
                  <a:lnTo>
                    <a:pt x="24" y="47"/>
                  </a:lnTo>
                  <a:lnTo>
                    <a:pt x="0" y="30"/>
                  </a:lnTo>
                  <a:close/>
                </a:path>
              </a:pathLst>
            </a:custGeom>
            <a:solidFill>
              <a:srgbClr val="CB8C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941">
              <a:extLst>
                <a:ext uri="{FF2B5EF4-FFF2-40B4-BE49-F238E27FC236}">
                  <a16:creationId xmlns:a16="http://schemas.microsoft.com/office/drawing/2014/main" id="{AE3622E5-CC90-431D-8393-4D7FAEC73F95}"/>
                </a:ext>
              </a:extLst>
            </p:cNvPr>
            <p:cNvSpPr>
              <a:spLocks/>
            </p:cNvSpPr>
            <p:nvPr/>
          </p:nvSpPr>
          <p:spPr bwMode="auto">
            <a:xfrm>
              <a:off x="3228976" y="2236788"/>
              <a:ext cx="80963" cy="23813"/>
            </a:xfrm>
            <a:custGeom>
              <a:avLst/>
              <a:gdLst>
                <a:gd name="T0" fmla="*/ 27 w 127"/>
                <a:gd name="T1" fmla="*/ 6 h 38"/>
                <a:gd name="T2" fmla="*/ 0 w 127"/>
                <a:gd name="T3" fmla="*/ 33 h 38"/>
                <a:gd name="T4" fmla="*/ 19 w 127"/>
                <a:gd name="T5" fmla="*/ 38 h 38"/>
                <a:gd name="T6" fmla="*/ 49 w 127"/>
                <a:gd name="T7" fmla="*/ 18 h 38"/>
                <a:gd name="T8" fmla="*/ 79 w 127"/>
                <a:gd name="T9" fmla="*/ 10 h 38"/>
                <a:gd name="T10" fmla="*/ 124 w 127"/>
                <a:gd name="T11" fmla="*/ 13 h 38"/>
                <a:gd name="T12" fmla="*/ 125 w 127"/>
                <a:gd name="T13" fmla="*/ 11 h 38"/>
                <a:gd name="T14" fmla="*/ 127 w 127"/>
                <a:gd name="T15" fmla="*/ 7 h 38"/>
                <a:gd name="T16" fmla="*/ 41 w 127"/>
                <a:gd name="T17" fmla="*/ 1 h 38"/>
                <a:gd name="T18" fmla="*/ 27 w 127"/>
                <a:gd name="T19"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38">
                  <a:moveTo>
                    <a:pt x="27" y="6"/>
                  </a:moveTo>
                  <a:lnTo>
                    <a:pt x="0" y="33"/>
                  </a:lnTo>
                  <a:lnTo>
                    <a:pt x="19" y="38"/>
                  </a:lnTo>
                  <a:lnTo>
                    <a:pt x="49" y="18"/>
                  </a:lnTo>
                  <a:cubicBezTo>
                    <a:pt x="58" y="12"/>
                    <a:pt x="68" y="10"/>
                    <a:pt x="79" y="10"/>
                  </a:cubicBezTo>
                  <a:lnTo>
                    <a:pt x="124" y="13"/>
                  </a:lnTo>
                  <a:cubicBezTo>
                    <a:pt x="125" y="12"/>
                    <a:pt x="125" y="12"/>
                    <a:pt x="125" y="11"/>
                  </a:cubicBezTo>
                  <a:lnTo>
                    <a:pt x="127" y="7"/>
                  </a:lnTo>
                  <a:lnTo>
                    <a:pt x="41" y="1"/>
                  </a:lnTo>
                  <a:cubicBezTo>
                    <a:pt x="35" y="0"/>
                    <a:pt x="30" y="2"/>
                    <a:pt x="27" y="6"/>
                  </a:cubicBezTo>
                  <a:close/>
                </a:path>
              </a:pathLst>
            </a:custGeom>
            <a:solidFill>
              <a:srgbClr val="DB9C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942">
              <a:extLst>
                <a:ext uri="{FF2B5EF4-FFF2-40B4-BE49-F238E27FC236}">
                  <a16:creationId xmlns:a16="http://schemas.microsoft.com/office/drawing/2014/main" id="{E9136883-0E7B-4D07-97AF-CEF644AD478C}"/>
                </a:ext>
              </a:extLst>
            </p:cNvPr>
            <p:cNvSpPr>
              <a:spLocks/>
            </p:cNvSpPr>
            <p:nvPr/>
          </p:nvSpPr>
          <p:spPr bwMode="auto">
            <a:xfrm>
              <a:off x="2921001" y="2247900"/>
              <a:ext cx="330200" cy="260350"/>
            </a:xfrm>
            <a:custGeom>
              <a:avLst/>
              <a:gdLst>
                <a:gd name="T0" fmla="*/ 493 w 521"/>
                <a:gd name="T1" fmla="*/ 0 h 409"/>
                <a:gd name="T2" fmla="*/ 417 w 521"/>
                <a:gd name="T3" fmla="*/ 54 h 409"/>
                <a:gd name="T4" fmla="*/ 297 w 521"/>
                <a:gd name="T5" fmla="*/ 46 h 409"/>
                <a:gd name="T6" fmla="*/ 297 w 521"/>
                <a:gd name="T7" fmla="*/ 46 h 409"/>
                <a:gd name="T8" fmla="*/ 277 w 521"/>
                <a:gd name="T9" fmla="*/ 35 h 409"/>
                <a:gd name="T10" fmla="*/ 147 w 521"/>
                <a:gd name="T11" fmla="*/ 56 h 409"/>
                <a:gd name="T12" fmla="*/ 147 w 521"/>
                <a:gd name="T13" fmla="*/ 56 h 409"/>
                <a:gd name="T14" fmla="*/ 110 w 521"/>
                <a:gd name="T15" fmla="*/ 64 h 409"/>
                <a:gd name="T16" fmla="*/ 76 w 521"/>
                <a:gd name="T17" fmla="*/ 89 h 409"/>
                <a:gd name="T18" fmla="*/ 9 w 521"/>
                <a:gd name="T19" fmla="*/ 206 h 409"/>
                <a:gd name="T20" fmla="*/ 16 w 521"/>
                <a:gd name="T21" fmla="*/ 252 h 409"/>
                <a:gd name="T22" fmla="*/ 94 w 521"/>
                <a:gd name="T23" fmla="*/ 324 h 409"/>
                <a:gd name="T24" fmla="*/ 122 w 521"/>
                <a:gd name="T25" fmla="*/ 293 h 409"/>
                <a:gd name="T26" fmla="*/ 68 w 521"/>
                <a:gd name="T27" fmla="*/ 223 h 409"/>
                <a:gd name="T28" fmla="*/ 115 w 521"/>
                <a:gd name="T29" fmla="*/ 186 h 409"/>
                <a:gd name="T30" fmla="*/ 144 w 521"/>
                <a:gd name="T31" fmla="*/ 261 h 409"/>
                <a:gd name="T32" fmla="*/ 118 w 521"/>
                <a:gd name="T33" fmla="*/ 386 h 409"/>
                <a:gd name="T34" fmla="*/ 240 w 521"/>
                <a:gd name="T35" fmla="*/ 344 h 409"/>
                <a:gd name="T36" fmla="*/ 344 w 521"/>
                <a:gd name="T37" fmla="*/ 351 h 409"/>
                <a:gd name="T38" fmla="*/ 318 w 521"/>
                <a:gd name="T39" fmla="*/ 244 h 409"/>
                <a:gd name="T40" fmla="*/ 331 w 521"/>
                <a:gd name="T41" fmla="*/ 164 h 409"/>
                <a:gd name="T42" fmla="*/ 328 w 521"/>
                <a:gd name="T43" fmla="*/ 118 h 409"/>
                <a:gd name="T44" fmla="*/ 418 w 521"/>
                <a:gd name="T45" fmla="*/ 115 h 409"/>
                <a:gd name="T46" fmla="*/ 427 w 521"/>
                <a:gd name="T47" fmla="*/ 111 h 409"/>
                <a:gd name="T48" fmla="*/ 521 w 521"/>
                <a:gd name="T49" fmla="*/ 30 h 409"/>
                <a:gd name="T50" fmla="*/ 493 w 521"/>
                <a:gd name="T51" fmla="*/ 0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21" h="409">
                  <a:moveTo>
                    <a:pt x="493" y="0"/>
                  </a:moveTo>
                  <a:lnTo>
                    <a:pt x="417" y="54"/>
                  </a:lnTo>
                  <a:lnTo>
                    <a:pt x="297" y="46"/>
                  </a:lnTo>
                  <a:lnTo>
                    <a:pt x="297" y="46"/>
                  </a:lnTo>
                  <a:cubicBezTo>
                    <a:pt x="294" y="39"/>
                    <a:pt x="285" y="34"/>
                    <a:pt x="277" y="35"/>
                  </a:cubicBezTo>
                  <a:lnTo>
                    <a:pt x="147" y="56"/>
                  </a:lnTo>
                  <a:lnTo>
                    <a:pt x="147" y="56"/>
                  </a:lnTo>
                  <a:lnTo>
                    <a:pt x="110" y="64"/>
                  </a:lnTo>
                  <a:cubicBezTo>
                    <a:pt x="95" y="67"/>
                    <a:pt x="83" y="76"/>
                    <a:pt x="76" y="89"/>
                  </a:cubicBezTo>
                  <a:lnTo>
                    <a:pt x="9" y="206"/>
                  </a:lnTo>
                  <a:cubicBezTo>
                    <a:pt x="0" y="221"/>
                    <a:pt x="3" y="240"/>
                    <a:pt x="16" y="252"/>
                  </a:cubicBezTo>
                  <a:lnTo>
                    <a:pt x="94" y="324"/>
                  </a:lnTo>
                  <a:cubicBezTo>
                    <a:pt x="94" y="324"/>
                    <a:pt x="111" y="323"/>
                    <a:pt x="122" y="293"/>
                  </a:cubicBezTo>
                  <a:cubicBezTo>
                    <a:pt x="122" y="293"/>
                    <a:pt x="68" y="223"/>
                    <a:pt x="68" y="223"/>
                  </a:cubicBezTo>
                  <a:lnTo>
                    <a:pt x="115" y="186"/>
                  </a:lnTo>
                  <a:cubicBezTo>
                    <a:pt x="121" y="205"/>
                    <a:pt x="133" y="236"/>
                    <a:pt x="144" y="261"/>
                  </a:cubicBezTo>
                  <a:cubicBezTo>
                    <a:pt x="127" y="293"/>
                    <a:pt x="118" y="386"/>
                    <a:pt x="118" y="386"/>
                  </a:cubicBezTo>
                  <a:cubicBezTo>
                    <a:pt x="118" y="386"/>
                    <a:pt x="196" y="409"/>
                    <a:pt x="240" y="344"/>
                  </a:cubicBezTo>
                  <a:cubicBezTo>
                    <a:pt x="273" y="365"/>
                    <a:pt x="344" y="351"/>
                    <a:pt x="344" y="351"/>
                  </a:cubicBezTo>
                  <a:cubicBezTo>
                    <a:pt x="344" y="351"/>
                    <a:pt x="317" y="278"/>
                    <a:pt x="318" y="244"/>
                  </a:cubicBezTo>
                  <a:cubicBezTo>
                    <a:pt x="319" y="223"/>
                    <a:pt x="326" y="188"/>
                    <a:pt x="331" y="164"/>
                  </a:cubicBezTo>
                  <a:cubicBezTo>
                    <a:pt x="335" y="149"/>
                    <a:pt x="334" y="133"/>
                    <a:pt x="328" y="118"/>
                  </a:cubicBezTo>
                  <a:lnTo>
                    <a:pt x="418" y="115"/>
                  </a:lnTo>
                  <a:cubicBezTo>
                    <a:pt x="421" y="115"/>
                    <a:pt x="425" y="113"/>
                    <a:pt x="427" y="111"/>
                  </a:cubicBezTo>
                  <a:lnTo>
                    <a:pt x="521" y="30"/>
                  </a:lnTo>
                  <a:cubicBezTo>
                    <a:pt x="521" y="10"/>
                    <a:pt x="493" y="0"/>
                    <a:pt x="493"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0" name="Freeform 943">
              <a:extLst>
                <a:ext uri="{FF2B5EF4-FFF2-40B4-BE49-F238E27FC236}">
                  <a16:creationId xmlns:a16="http://schemas.microsoft.com/office/drawing/2014/main" id="{57516393-3242-42F8-B63B-2555117EBF35}"/>
                </a:ext>
              </a:extLst>
            </p:cNvPr>
            <p:cNvSpPr>
              <a:spLocks/>
            </p:cNvSpPr>
            <p:nvPr/>
          </p:nvSpPr>
          <p:spPr bwMode="auto">
            <a:xfrm>
              <a:off x="3082926" y="2290763"/>
              <a:ext cx="20638" cy="30163"/>
            </a:xfrm>
            <a:custGeom>
              <a:avLst/>
              <a:gdLst>
                <a:gd name="T0" fmla="*/ 0 w 33"/>
                <a:gd name="T1" fmla="*/ 19 h 47"/>
                <a:gd name="T2" fmla="*/ 7 w 33"/>
                <a:gd name="T3" fmla="*/ 47 h 47"/>
                <a:gd name="T4" fmla="*/ 15 w 33"/>
                <a:gd name="T5" fmla="*/ 28 h 47"/>
                <a:gd name="T6" fmla="*/ 33 w 33"/>
                <a:gd name="T7" fmla="*/ 26 h 47"/>
                <a:gd name="T8" fmla="*/ 9 w 33"/>
                <a:gd name="T9" fmla="*/ 0 h 47"/>
                <a:gd name="T10" fmla="*/ 0 w 33"/>
                <a:gd name="T11" fmla="*/ 19 h 47"/>
              </a:gdLst>
              <a:ahLst/>
              <a:cxnLst>
                <a:cxn ang="0">
                  <a:pos x="T0" y="T1"/>
                </a:cxn>
                <a:cxn ang="0">
                  <a:pos x="T2" y="T3"/>
                </a:cxn>
                <a:cxn ang="0">
                  <a:pos x="T4" y="T5"/>
                </a:cxn>
                <a:cxn ang="0">
                  <a:pos x="T6" y="T7"/>
                </a:cxn>
                <a:cxn ang="0">
                  <a:pos x="T8" y="T9"/>
                </a:cxn>
                <a:cxn ang="0">
                  <a:pos x="T10" y="T11"/>
                </a:cxn>
              </a:cxnLst>
              <a:rect l="0" t="0" r="r" b="b"/>
              <a:pathLst>
                <a:path w="33" h="47">
                  <a:moveTo>
                    <a:pt x="0" y="19"/>
                  </a:moveTo>
                  <a:cubicBezTo>
                    <a:pt x="0" y="19"/>
                    <a:pt x="5" y="39"/>
                    <a:pt x="7" y="47"/>
                  </a:cubicBezTo>
                  <a:cubicBezTo>
                    <a:pt x="11" y="36"/>
                    <a:pt x="15" y="28"/>
                    <a:pt x="15" y="28"/>
                  </a:cubicBezTo>
                  <a:lnTo>
                    <a:pt x="33" y="26"/>
                  </a:lnTo>
                  <a:lnTo>
                    <a:pt x="9" y="0"/>
                  </a:lnTo>
                  <a:lnTo>
                    <a:pt x="0" y="19"/>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944">
              <a:extLst>
                <a:ext uri="{FF2B5EF4-FFF2-40B4-BE49-F238E27FC236}">
                  <a16:creationId xmlns:a16="http://schemas.microsoft.com/office/drawing/2014/main" id="{EC150C84-9289-4D23-B21D-32558F33EB0C}"/>
                </a:ext>
              </a:extLst>
            </p:cNvPr>
            <p:cNvSpPr>
              <a:spLocks/>
            </p:cNvSpPr>
            <p:nvPr/>
          </p:nvSpPr>
          <p:spPr bwMode="auto">
            <a:xfrm>
              <a:off x="3027364" y="2268538"/>
              <a:ext cx="65088" cy="141288"/>
            </a:xfrm>
            <a:custGeom>
              <a:avLst/>
              <a:gdLst>
                <a:gd name="T0" fmla="*/ 0 w 104"/>
                <a:gd name="T1" fmla="*/ 28 h 223"/>
                <a:gd name="T2" fmla="*/ 60 w 104"/>
                <a:gd name="T3" fmla="*/ 131 h 223"/>
                <a:gd name="T4" fmla="*/ 70 w 104"/>
                <a:gd name="T5" fmla="*/ 223 h 223"/>
                <a:gd name="T6" fmla="*/ 103 w 104"/>
                <a:gd name="T7" fmla="*/ 145 h 223"/>
                <a:gd name="T8" fmla="*/ 89 w 104"/>
                <a:gd name="T9" fmla="*/ 54 h 223"/>
                <a:gd name="T10" fmla="*/ 103 w 104"/>
                <a:gd name="T11" fmla="*/ 24 h 223"/>
                <a:gd name="T12" fmla="*/ 81 w 104"/>
                <a:gd name="T13" fmla="*/ 7 h 223"/>
                <a:gd name="T14" fmla="*/ 5 w 104"/>
                <a:gd name="T15" fmla="*/ 0 h 223"/>
                <a:gd name="T16" fmla="*/ 0 w 104"/>
                <a:gd name="T17" fmla="*/ 28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223">
                  <a:moveTo>
                    <a:pt x="0" y="28"/>
                  </a:moveTo>
                  <a:cubicBezTo>
                    <a:pt x="0" y="28"/>
                    <a:pt x="48" y="91"/>
                    <a:pt x="60" y="131"/>
                  </a:cubicBezTo>
                  <a:cubicBezTo>
                    <a:pt x="72" y="171"/>
                    <a:pt x="70" y="223"/>
                    <a:pt x="70" y="223"/>
                  </a:cubicBezTo>
                  <a:cubicBezTo>
                    <a:pt x="70" y="223"/>
                    <a:pt x="103" y="187"/>
                    <a:pt x="103" y="145"/>
                  </a:cubicBezTo>
                  <a:cubicBezTo>
                    <a:pt x="104" y="103"/>
                    <a:pt x="89" y="54"/>
                    <a:pt x="89" y="54"/>
                  </a:cubicBezTo>
                  <a:lnTo>
                    <a:pt x="103" y="24"/>
                  </a:lnTo>
                  <a:lnTo>
                    <a:pt x="81" y="7"/>
                  </a:lnTo>
                  <a:lnTo>
                    <a:pt x="5" y="0"/>
                  </a:lnTo>
                  <a:lnTo>
                    <a:pt x="0" y="28"/>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945">
              <a:extLst>
                <a:ext uri="{FF2B5EF4-FFF2-40B4-BE49-F238E27FC236}">
                  <a16:creationId xmlns:a16="http://schemas.microsoft.com/office/drawing/2014/main" id="{930A7825-5AC9-4991-BC96-3C5D10613342}"/>
                </a:ext>
              </a:extLst>
            </p:cNvPr>
            <p:cNvSpPr>
              <a:spLocks/>
            </p:cNvSpPr>
            <p:nvPr/>
          </p:nvSpPr>
          <p:spPr bwMode="auto">
            <a:xfrm>
              <a:off x="3078164" y="2276475"/>
              <a:ext cx="6350" cy="12700"/>
            </a:xfrm>
            <a:custGeom>
              <a:avLst/>
              <a:gdLst>
                <a:gd name="T0" fmla="*/ 5 w 11"/>
                <a:gd name="T1" fmla="*/ 18 h 18"/>
                <a:gd name="T2" fmla="*/ 11 w 11"/>
                <a:gd name="T3" fmla="*/ 7 h 18"/>
                <a:gd name="T4" fmla="*/ 0 w 11"/>
                <a:gd name="T5" fmla="*/ 0 h 18"/>
                <a:gd name="T6" fmla="*/ 2 w 11"/>
                <a:gd name="T7" fmla="*/ 16 h 18"/>
                <a:gd name="T8" fmla="*/ 5 w 11"/>
                <a:gd name="T9" fmla="*/ 18 h 18"/>
              </a:gdLst>
              <a:ahLst/>
              <a:cxnLst>
                <a:cxn ang="0">
                  <a:pos x="T0" y="T1"/>
                </a:cxn>
                <a:cxn ang="0">
                  <a:pos x="T2" y="T3"/>
                </a:cxn>
                <a:cxn ang="0">
                  <a:pos x="T4" y="T5"/>
                </a:cxn>
                <a:cxn ang="0">
                  <a:pos x="T6" y="T7"/>
                </a:cxn>
                <a:cxn ang="0">
                  <a:pos x="T8" y="T9"/>
                </a:cxn>
              </a:cxnLst>
              <a:rect l="0" t="0" r="r" b="b"/>
              <a:pathLst>
                <a:path w="11" h="18">
                  <a:moveTo>
                    <a:pt x="5" y="18"/>
                  </a:moveTo>
                  <a:lnTo>
                    <a:pt x="11" y="7"/>
                  </a:lnTo>
                  <a:lnTo>
                    <a:pt x="0" y="0"/>
                  </a:lnTo>
                  <a:lnTo>
                    <a:pt x="2" y="16"/>
                  </a:lnTo>
                  <a:lnTo>
                    <a:pt x="5" y="18"/>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946">
              <a:extLst>
                <a:ext uri="{FF2B5EF4-FFF2-40B4-BE49-F238E27FC236}">
                  <a16:creationId xmlns:a16="http://schemas.microsoft.com/office/drawing/2014/main" id="{F2797251-2E6F-4CA7-AD86-51576FE4D17E}"/>
                </a:ext>
              </a:extLst>
            </p:cNvPr>
            <p:cNvSpPr>
              <a:spLocks/>
            </p:cNvSpPr>
            <p:nvPr/>
          </p:nvSpPr>
          <p:spPr bwMode="auto">
            <a:xfrm>
              <a:off x="3009901" y="2160588"/>
              <a:ext cx="95250" cy="165100"/>
            </a:xfrm>
            <a:custGeom>
              <a:avLst/>
              <a:gdLst>
                <a:gd name="T0" fmla="*/ 146 w 150"/>
                <a:gd name="T1" fmla="*/ 99 h 260"/>
                <a:gd name="T2" fmla="*/ 142 w 150"/>
                <a:gd name="T3" fmla="*/ 63 h 260"/>
                <a:gd name="T4" fmla="*/ 67 w 150"/>
                <a:gd name="T5" fmla="*/ 5 h 260"/>
                <a:gd name="T6" fmla="*/ 63 w 150"/>
                <a:gd name="T7" fmla="*/ 6 h 260"/>
                <a:gd name="T8" fmla="*/ 5 w 150"/>
                <a:gd name="T9" fmla="*/ 80 h 260"/>
                <a:gd name="T10" fmla="*/ 10 w 150"/>
                <a:gd name="T11" fmla="*/ 116 h 260"/>
                <a:gd name="T12" fmla="*/ 44 w 150"/>
                <a:gd name="T13" fmla="*/ 166 h 260"/>
                <a:gd name="T14" fmla="*/ 42 w 150"/>
                <a:gd name="T15" fmla="*/ 190 h 260"/>
                <a:gd name="T16" fmla="*/ 68 w 150"/>
                <a:gd name="T17" fmla="*/ 209 h 260"/>
                <a:gd name="T18" fmla="*/ 94 w 150"/>
                <a:gd name="T19" fmla="*/ 260 h 260"/>
                <a:gd name="T20" fmla="*/ 111 w 150"/>
                <a:gd name="T21" fmla="*/ 202 h 260"/>
                <a:gd name="T22" fmla="*/ 109 w 150"/>
                <a:gd name="T23" fmla="*/ 191 h 260"/>
                <a:gd name="T24" fmla="*/ 107 w 150"/>
                <a:gd name="T25" fmla="*/ 178 h 260"/>
                <a:gd name="T26" fmla="*/ 115 w 150"/>
                <a:gd name="T27" fmla="*/ 164 h 260"/>
                <a:gd name="T28" fmla="*/ 146 w 150"/>
                <a:gd name="T29" fmla="*/ 99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0" h="260">
                  <a:moveTo>
                    <a:pt x="146" y="99"/>
                  </a:moveTo>
                  <a:lnTo>
                    <a:pt x="142" y="63"/>
                  </a:lnTo>
                  <a:cubicBezTo>
                    <a:pt x="137" y="26"/>
                    <a:pt x="103" y="0"/>
                    <a:pt x="67" y="5"/>
                  </a:cubicBezTo>
                  <a:lnTo>
                    <a:pt x="63" y="6"/>
                  </a:lnTo>
                  <a:cubicBezTo>
                    <a:pt x="26" y="10"/>
                    <a:pt x="0" y="44"/>
                    <a:pt x="5" y="80"/>
                  </a:cubicBezTo>
                  <a:lnTo>
                    <a:pt x="10" y="116"/>
                  </a:lnTo>
                  <a:cubicBezTo>
                    <a:pt x="12" y="138"/>
                    <a:pt x="26" y="156"/>
                    <a:pt x="44" y="166"/>
                  </a:cubicBezTo>
                  <a:lnTo>
                    <a:pt x="42" y="190"/>
                  </a:lnTo>
                  <a:lnTo>
                    <a:pt x="68" y="209"/>
                  </a:lnTo>
                  <a:lnTo>
                    <a:pt x="94" y="260"/>
                  </a:lnTo>
                  <a:lnTo>
                    <a:pt x="111" y="202"/>
                  </a:lnTo>
                  <a:lnTo>
                    <a:pt x="109" y="191"/>
                  </a:lnTo>
                  <a:lnTo>
                    <a:pt x="107" y="178"/>
                  </a:lnTo>
                  <a:cubicBezTo>
                    <a:pt x="107" y="173"/>
                    <a:pt x="110" y="167"/>
                    <a:pt x="115" y="164"/>
                  </a:cubicBezTo>
                  <a:cubicBezTo>
                    <a:pt x="137" y="151"/>
                    <a:pt x="150" y="125"/>
                    <a:pt x="146" y="99"/>
                  </a:cubicBezTo>
                  <a:close/>
                </a:path>
              </a:pathLst>
            </a:custGeom>
            <a:solidFill>
              <a:srgbClr val="DB9C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947">
              <a:extLst>
                <a:ext uri="{FF2B5EF4-FFF2-40B4-BE49-F238E27FC236}">
                  <a16:creationId xmlns:a16="http://schemas.microsoft.com/office/drawing/2014/main" id="{62D5A6AC-D2D6-422E-B180-791A216FA9C8}"/>
                </a:ext>
              </a:extLst>
            </p:cNvPr>
            <p:cNvSpPr>
              <a:spLocks/>
            </p:cNvSpPr>
            <p:nvPr/>
          </p:nvSpPr>
          <p:spPr bwMode="auto">
            <a:xfrm>
              <a:off x="3049589" y="2163763"/>
              <a:ext cx="55563" cy="161925"/>
            </a:xfrm>
            <a:custGeom>
              <a:avLst/>
              <a:gdLst>
                <a:gd name="T0" fmla="*/ 83 w 87"/>
                <a:gd name="T1" fmla="*/ 93 h 254"/>
                <a:gd name="T2" fmla="*/ 79 w 87"/>
                <a:gd name="T3" fmla="*/ 57 h 254"/>
                <a:gd name="T4" fmla="*/ 25 w 87"/>
                <a:gd name="T5" fmla="*/ 0 h 254"/>
                <a:gd name="T6" fmla="*/ 15 w 87"/>
                <a:gd name="T7" fmla="*/ 13 h 254"/>
                <a:gd name="T8" fmla="*/ 28 w 87"/>
                <a:gd name="T9" fmla="*/ 24 h 254"/>
                <a:gd name="T10" fmla="*/ 41 w 87"/>
                <a:gd name="T11" fmla="*/ 53 h 254"/>
                <a:gd name="T12" fmla="*/ 41 w 87"/>
                <a:gd name="T13" fmla="*/ 57 h 254"/>
                <a:gd name="T14" fmla="*/ 50 w 87"/>
                <a:gd name="T15" fmla="*/ 71 h 254"/>
                <a:gd name="T16" fmla="*/ 64 w 87"/>
                <a:gd name="T17" fmla="*/ 78 h 254"/>
                <a:gd name="T18" fmla="*/ 65 w 87"/>
                <a:gd name="T19" fmla="*/ 89 h 254"/>
                <a:gd name="T20" fmla="*/ 58 w 87"/>
                <a:gd name="T21" fmla="*/ 95 h 254"/>
                <a:gd name="T22" fmla="*/ 61 w 87"/>
                <a:gd name="T23" fmla="*/ 102 h 254"/>
                <a:gd name="T24" fmla="*/ 64 w 87"/>
                <a:gd name="T25" fmla="*/ 114 h 254"/>
                <a:gd name="T26" fmla="*/ 52 w 87"/>
                <a:gd name="T27" fmla="*/ 117 h 254"/>
                <a:gd name="T28" fmla="*/ 60 w 87"/>
                <a:gd name="T29" fmla="*/ 125 h 254"/>
                <a:gd name="T30" fmla="*/ 66 w 87"/>
                <a:gd name="T31" fmla="*/ 138 h 254"/>
                <a:gd name="T32" fmla="*/ 34 w 87"/>
                <a:gd name="T33" fmla="*/ 144 h 254"/>
                <a:gd name="T34" fmla="*/ 4 w 87"/>
                <a:gd name="T35" fmla="*/ 136 h 254"/>
                <a:gd name="T36" fmla="*/ 2 w 87"/>
                <a:gd name="T37" fmla="*/ 139 h 254"/>
                <a:gd name="T38" fmla="*/ 12 w 87"/>
                <a:gd name="T39" fmla="*/ 151 h 254"/>
                <a:gd name="T40" fmla="*/ 22 w 87"/>
                <a:gd name="T41" fmla="*/ 178 h 254"/>
                <a:gd name="T42" fmla="*/ 25 w 87"/>
                <a:gd name="T43" fmla="*/ 243 h 254"/>
                <a:gd name="T44" fmla="*/ 31 w 87"/>
                <a:gd name="T45" fmla="*/ 254 h 254"/>
                <a:gd name="T46" fmla="*/ 48 w 87"/>
                <a:gd name="T47" fmla="*/ 196 h 254"/>
                <a:gd name="T48" fmla="*/ 46 w 87"/>
                <a:gd name="T49" fmla="*/ 185 h 254"/>
                <a:gd name="T50" fmla="*/ 44 w 87"/>
                <a:gd name="T51" fmla="*/ 172 h 254"/>
                <a:gd name="T52" fmla="*/ 52 w 87"/>
                <a:gd name="T53" fmla="*/ 158 h 254"/>
                <a:gd name="T54" fmla="*/ 83 w 87"/>
                <a:gd name="T55" fmla="*/ 93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7" h="254">
                  <a:moveTo>
                    <a:pt x="83" y="93"/>
                  </a:moveTo>
                  <a:lnTo>
                    <a:pt x="79" y="57"/>
                  </a:lnTo>
                  <a:cubicBezTo>
                    <a:pt x="75" y="28"/>
                    <a:pt x="53" y="5"/>
                    <a:pt x="25" y="0"/>
                  </a:cubicBezTo>
                  <a:lnTo>
                    <a:pt x="15" y="13"/>
                  </a:lnTo>
                  <a:lnTo>
                    <a:pt x="28" y="24"/>
                  </a:lnTo>
                  <a:cubicBezTo>
                    <a:pt x="36" y="32"/>
                    <a:pt x="41" y="42"/>
                    <a:pt x="41" y="53"/>
                  </a:cubicBezTo>
                  <a:lnTo>
                    <a:pt x="41" y="57"/>
                  </a:lnTo>
                  <a:cubicBezTo>
                    <a:pt x="41" y="63"/>
                    <a:pt x="45" y="68"/>
                    <a:pt x="50" y="71"/>
                  </a:cubicBezTo>
                  <a:lnTo>
                    <a:pt x="64" y="78"/>
                  </a:lnTo>
                  <a:cubicBezTo>
                    <a:pt x="69" y="80"/>
                    <a:pt x="69" y="86"/>
                    <a:pt x="65" y="89"/>
                  </a:cubicBezTo>
                  <a:cubicBezTo>
                    <a:pt x="65" y="89"/>
                    <a:pt x="58" y="93"/>
                    <a:pt x="58" y="95"/>
                  </a:cubicBezTo>
                  <a:cubicBezTo>
                    <a:pt x="58" y="97"/>
                    <a:pt x="61" y="102"/>
                    <a:pt x="61" y="102"/>
                  </a:cubicBezTo>
                  <a:cubicBezTo>
                    <a:pt x="63" y="105"/>
                    <a:pt x="64" y="109"/>
                    <a:pt x="64" y="114"/>
                  </a:cubicBezTo>
                  <a:lnTo>
                    <a:pt x="52" y="117"/>
                  </a:lnTo>
                  <a:cubicBezTo>
                    <a:pt x="53" y="121"/>
                    <a:pt x="56" y="124"/>
                    <a:pt x="60" y="125"/>
                  </a:cubicBezTo>
                  <a:cubicBezTo>
                    <a:pt x="67" y="127"/>
                    <a:pt x="67" y="133"/>
                    <a:pt x="66" y="138"/>
                  </a:cubicBezTo>
                  <a:cubicBezTo>
                    <a:pt x="57" y="145"/>
                    <a:pt x="45" y="147"/>
                    <a:pt x="34" y="144"/>
                  </a:cubicBezTo>
                  <a:lnTo>
                    <a:pt x="4" y="136"/>
                  </a:lnTo>
                  <a:cubicBezTo>
                    <a:pt x="2" y="135"/>
                    <a:pt x="0" y="138"/>
                    <a:pt x="2" y="139"/>
                  </a:cubicBezTo>
                  <a:lnTo>
                    <a:pt x="12" y="151"/>
                  </a:lnTo>
                  <a:cubicBezTo>
                    <a:pt x="18" y="159"/>
                    <a:pt x="22" y="168"/>
                    <a:pt x="22" y="178"/>
                  </a:cubicBezTo>
                  <a:lnTo>
                    <a:pt x="25" y="243"/>
                  </a:lnTo>
                  <a:lnTo>
                    <a:pt x="31" y="254"/>
                  </a:lnTo>
                  <a:lnTo>
                    <a:pt x="48" y="196"/>
                  </a:lnTo>
                  <a:lnTo>
                    <a:pt x="46" y="185"/>
                  </a:lnTo>
                  <a:lnTo>
                    <a:pt x="44" y="172"/>
                  </a:lnTo>
                  <a:cubicBezTo>
                    <a:pt x="44" y="167"/>
                    <a:pt x="47" y="161"/>
                    <a:pt x="52" y="158"/>
                  </a:cubicBezTo>
                  <a:cubicBezTo>
                    <a:pt x="74" y="145"/>
                    <a:pt x="87" y="119"/>
                    <a:pt x="83" y="93"/>
                  </a:cubicBezTo>
                  <a:close/>
                </a:path>
              </a:pathLst>
            </a:custGeom>
            <a:solidFill>
              <a:srgbClr val="CB8C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Oval 948">
              <a:extLst>
                <a:ext uri="{FF2B5EF4-FFF2-40B4-BE49-F238E27FC236}">
                  <a16:creationId xmlns:a16="http://schemas.microsoft.com/office/drawing/2014/main" id="{BF003F34-0F20-4778-89EC-22293FA1DA6E}"/>
                </a:ext>
              </a:extLst>
            </p:cNvPr>
            <p:cNvSpPr>
              <a:spLocks noChangeArrowheads="1"/>
            </p:cNvSpPr>
            <p:nvPr/>
          </p:nvSpPr>
          <p:spPr bwMode="auto">
            <a:xfrm>
              <a:off x="3052764" y="2206625"/>
              <a:ext cx="6350" cy="7938"/>
            </a:xfrm>
            <a:prstGeom prst="ellipse">
              <a:avLst/>
            </a:pr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Oval 949">
              <a:extLst>
                <a:ext uri="{FF2B5EF4-FFF2-40B4-BE49-F238E27FC236}">
                  <a16:creationId xmlns:a16="http://schemas.microsoft.com/office/drawing/2014/main" id="{86E78956-94BC-4711-854A-A00C4F196242}"/>
                </a:ext>
              </a:extLst>
            </p:cNvPr>
            <p:cNvSpPr>
              <a:spLocks noChangeArrowheads="1"/>
            </p:cNvSpPr>
            <p:nvPr/>
          </p:nvSpPr>
          <p:spPr bwMode="auto">
            <a:xfrm>
              <a:off x="3087689" y="2200275"/>
              <a:ext cx="7938" cy="7938"/>
            </a:xfrm>
            <a:prstGeom prst="ellipse">
              <a:avLst/>
            </a:pr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950">
              <a:extLst>
                <a:ext uri="{FF2B5EF4-FFF2-40B4-BE49-F238E27FC236}">
                  <a16:creationId xmlns:a16="http://schemas.microsoft.com/office/drawing/2014/main" id="{00C11B39-EA04-4F37-8E45-87E537095173}"/>
                </a:ext>
              </a:extLst>
            </p:cNvPr>
            <p:cNvSpPr>
              <a:spLocks/>
            </p:cNvSpPr>
            <p:nvPr/>
          </p:nvSpPr>
          <p:spPr bwMode="auto">
            <a:xfrm>
              <a:off x="3063876" y="2230438"/>
              <a:ext cx="4763" cy="7938"/>
            </a:xfrm>
            <a:custGeom>
              <a:avLst/>
              <a:gdLst>
                <a:gd name="T0" fmla="*/ 9 w 9"/>
                <a:gd name="T1" fmla="*/ 0 h 13"/>
                <a:gd name="T2" fmla="*/ 6 w 9"/>
                <a:gd name="T3" fmla="*/ 13 h 13"/>
                <a:gd name="T4" fmla="*/ 9 w 9"/>
                <a:gd name="T5" fmla="*/ 0 h 13"/>
              </a:gdLst>
              <a:ahLst/>
              <a:cxnLst>
                <a:cxn ang="0">
                  <a:pos x="T0" y="T1"/>
                </a:cxn>
                <a:cxn ang="0">
                  <a:pos x="T2" y="T3"/>
                </a:cxn>
                <a:cxn ang="0">
                  <a:pos x="T4" y="T5"/>
                </a:cxn>
              </a:cxnLst>
              <a:rect l="0" t="0" r="r" b="b"/>
              <a:pathLst>
                <a:path w="9" h="13">
                  <a:moveTo>
                    <a:pt x="9" y="0"/>
                  </a:moveTo>
                  <a:lnTo>
                    <a:pt x="6" y="13"/>
                  </a:lnTo>
                  <a:cubicBezTo>
                    <a:pt x="6" y="13"/>
                    <a:pt x="0" y="3"/>
                    <a:pt x="9" y="0"/>
                  </a:cubicBezTo>
                  <a:close/>
                </a:path>
              </a:pathLst>
            </a:custGeom>
            <a:solidFill>
              <a:srgbClr val="CB8C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951">
              <a:extLst>
                <a:ext uri="{FF2B5EF4-FFF2-40B4-BE49-F238E27FC236}">
                  <a16:creationId xmlns:a16="http://schemas.microsoft.com/office/drawing/2014/main" id="{F48493E1-12CE-4A5C-88B7-52FE0B8CDD1D}"/>
                </a:ext>
              </a:extLst>
            </p:cNvPr>
            <p:cNvSpPr>
              <a:spLocks/>
            </p:cNvSpPr>
            <p:nvPr/>
          </p:nvSpPr>
          <p:spPr bwMode="auto">
            <a:xfrm>
              <a:off x="3043239" y="2292350"/>
              <a:ext cx="22225" cy="22225"/>
            </a:xfrm>
            <a:custGeom>
              <a:avLst/>
              <a:gdLst>
                <a:gd name="T0" fmla="*/ 16 w 34"/>
                <a:gd name="T1" fmla="*/ 0 h 35"/>
                <a:gd name="T2" fmla="*/ 0 w 34"/>
                <a:gd name="T3" fmla="*/ 25 h 35"/>
                <a:gd name="T4" fmla="*/ 34 w 34"/>
                <a:gd name="T5" fmla="*/ 35 h 35"/>
                <a:gd name="T6" fmla="*/ 16 w 34"/>
                <a:gd name="T7" fmla="*/ 0 h 35"/>
              </a:gdLst>
              <a:ahLst/>
              <a:cxnLst>
                <a:cxn ang="0">
                  <a:pos x="T0" y="T1"/>
                </a:cxn>
                <a:cxn ang="0">
                  <a:pos x="T2" y="T3"/>
                </a:cxn>
                <a:cxn ang="0">
                  <a:pos x="T4" y="T5"/>
                </a:cxn>
                <a:cxn ang="0">
                  <a:pos x="T6" y="T7"/>
                </a:cxn>
              </a:cxnLst>
              <a:rect l="0" t="0" r="r" b="b"/>
              <a:pathLst>
                <a:path w="34" h="35">
                  <a:moveTo>
                    <a:pt x="16" y="0"/>
                  </a:moveTo>
                  <a:lnTo>
                    <a:pt x="0" y="25"/>
                  </a:lnTo>
                  <a:lnTo>
                    <a:pt x="34" y="35"/>
                  </a:lnTo>
                  <a:lnTo>
                    <a:pt x="16"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952">
              <a:extLst>
                <a:ext uri="{FF2B5EF4-FFF2-40B4-BE49-F238E27FC236}">
                  <a16:creationId xmlns:a16="http://schemas.microsoft.com/office/drawing/2014/main" id="{B9B38E30-1251-4D24-8599-8F39D5F3138F}"/>
                </a:ext>
              </a:extLst>
            </p:cNvPr>
            <p:cNvSpPr>
              <a:spLocks/>
            </p:cNvSpPr>
            <p:nvPr/>
          </p:nvSpPr>
          <p:spPr bwMode="auto">
            <a:xfrm>
              <a:off x="3067051" y="2303463"/>
              <a:ext cx="39688" cy="114300"/>
            </a:xfrm>
            <a:custGeom>
              <a:avLst/>
              <a:gdLst>
                <a:gd name="T0" fmla="*/ 26 w 63"/>
                <a:gd name="T1" fmla="*/ 0 h 180"/>
                <a:gd name="T2" fmla="*/ 22 w 63"/>
                <a:gd name="T3" fmla="*/ 8 h 180"/>
                <a:gd name="T4" fmla="*/ 32 w 63"/>
                <a:gd name="T5" fmla="*/ 49 h 180"/>
                <a:gd name="T6" fmla="*/ 32 w 63"/>
                <a:gd name="T7" fmla="*/ 83 h 180"/>
                <a:gd name="T8" fmla="*/ 31 w 63"/>
                <a:gd name="T9" fmla="*/ 86 h 180"/>
                <a:gd name="T10" fmla="*/ 2 w 63"/>
                <a:gd name="T11" fmla="*/ 125 h 180"/>
                <a:gd name="T12" fmla="*/ 0 w 63"/>
                <a:gd name="T13" fmla="*/ 179 h 180"/>
                <a:gd name="T14" fmla="*/ 30 w 63"/>
                <a:gd name="T15" fmla="*/ 180 h 180"/>
                <a:gd name="T16" fmla="*/ 63 w 63"/>
                <a:gd name="T17" fmla="*/ 49 h 180"/>
                <a:gd name="T18" fmla="*/ 26 w 63"/>
                <a:gd name="T19"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180">
                  <a:moveTo>
                    <a:pt x="26" y="0"/>
                  </a:moveTo>
                  <a:lnTo>
                    <a:pt x="22" y="8"/>
                  </a:lnTo>
                  <a:lnTo>
                    <a:pt x="32" y="49"/>
                  </a:lnTo>
                  <a:cubicBezTo>
                    <a:pt x="35" y="60"/>
                    <a:pt x="34" y="72"/>
                    <a:pt x="32" y="83"/>
                  </a:cubicBezTo>
                  <a:lnTo>
                    <a:pt x="31" y="86"/>
                  </a:lnTo>
                  <a:cubicBezTo>
                    <a:pt x="27" y="102"/>
                    <a:pt x="16" y="116"/>
                    <a:pt x="2" y="125"/>
                  </a:cubicBezTo>
                  <a:lnTo>
                    <a:pt x="0" y="179"/>
                  </a:lnTo>
                  <a:lnTo>
                    <a:pt x="30" y="180"/>
                  </a:lnTo>
                  <a:lnTo>
                    <a:pt x="63" y="49"/>
                  </a:lnTo>
                  <a:lnTo>
                    <a:pt x="26"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953">
              <a:extLst>
                <a:ext uri="{FF2B5EF4-FFF2-40B4-BE49-F238E27FC236}">
                  <a16:creationId xmlns:a16="http://schemas.microsoft.com/office/drawing/2014/main" id="{E07117EE-B860-4561-85F7-E379FFAA4973}"/>
                </a:ext>
              </a:extLst>
            </p:cNvPr>
            <p:cNvSpPr>
              <a:spLocks/>
            </p:cNvSpPr>
            <p:nvPr/>
          </p:nvSpPr>
          <p:spPr bwMode="auto">
            <a:xfrm>
              <a:off x="3084514" y="2284413"/>
              <a:ext cx="7938" cy="20638"/>
            </a:xfrm>
            <a:custGeom>
              <a:avLst/>
              <a:gdLst>
                <a:gd name="T0" fmla="*/ 0 w 13"/>
                <a:gd name="T1" fmla="*/ 25 h 32"/>
                <a:gd name="T2" fmla="*/ 13 w 13"/>
                <a:gd name="T3" fmla="*/ 32 h 32"/>
                <a:gd name="T4" fmla="*/ 12 w 13"/>
                <a:gd name="T5" fmla="*/ 0 h 32"/>
                <a:gd name="T6" fmla="*/ 0 w 13"/>
                <a:gd name="T7" fmla="*/ 25 h 32"/>
              </a:gdLst>
              <a:ahLst/>
              <a:cxnLst>
                <a:cxn ang="0">
                  <a:pos x="T0" y="T1"/>
                </a:cxn>
                <a:cxn ang="0">
                  <a:pos x="T2" y="T3"/>
                </a:cxn>
                <a:cxn ang="0">
                  <a:pos x="T4" y="T5"/>
                </a:cxn>
                <a:cxn ang="0">
                  <a:pos x="T6" y="T7"/>
                </a:cxn>
              </a:cxnLst>
              <a:rect l="0" t="0" r="r" b="b"/>
              <a:pathLst>
                <a:path w="13" h="32">
                  <a:moveTo>
                    <a:pt x="0" y="25"/>
                  </a:moveTo>
                  <a:lnTo>
                    <a:pt x="13" y="32"/>
                  </a:lnTo>
                  <a:lnTo>
                    <a:pt x="12" y="0"/>
                  </a:lnTo>
                  <a:lnTo>
                    <a:pt x="0" y="25"/>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954">
              <a:extLst>
                <a:ext uri="{FF2B5EF4-FFF2-40B4-BE49-F238E27FC236}">
                  <a16:creationId xmlns:a16="http://schemas.microsoft.com/office/drawing/2014/main" id="{7846BCB4-84B3-41FE-95BA-A31010D8B6DF}"/>
                </a:ext>
              </a:extLst>
            </p:cNvPr>
            <p:cNvSpPr>
              <a:spLocks/>
            </p:cNvSpPr>
            <p:nvPr/>
          </p:nvSpPr>
          <p:spPr bwMode="auto">
            <a:xfrm>
              <a:off x="2982914" y="2436813"/>
              <a:ext cx="71438" cy="31750"/>
            </a:xfrm>
            <a:custGeom>
              <a:avLst/>
              <a:gdLst>
                <a:gd name="T0" fmla="*/ 98 w 111"/>
                <a:gd name="T1" fmla="*/ 10 h 50"/>
                <a:gd name="T2" fmla="*/ 67 w 111"/>
                <a:gd name="T3" fmla="*/ 1 h 50"/>
                <a:gd name="T4" fmla="*/ 63 w 111"/>
                <a:gd name="T5" fmla="*/ 0 h 50"/>
                <a:gd name="T6" fmla="*/ 23 w 111"/>
                <a:gd name="T7" fmla="*/ 4 h 50"/>
                <a:gd name="T8" fmla="*/ 21 w 111"/>
                <a:gd name="T9" fmla="*/ 2 h 50"/>
                <a:gd name="T10" fmla="*/ 20 w 111"/>
                <a:gd name="T11" fmla="*/ 4 h 50"/>
                <a:gd name="T12" fmla="*/ 0 w 111"/>
                <a:gd name="T13" fmla="*/ 25 h 50"/>
                <a:gd name="T14" fmla="*/ 7 w 111"/>
                <a:gd name="T15" fmla="*/ 33 h 50"/>
                <a:gd name="T16" fmla="*/ 43 w 111"/>
                <a:gd name="T17" fmla="*/ 36 h 50"/>
                <a:gd name="T18" fmla="*/ 52 w 111"/>
                <a:gd name="T19" fmla="*/ 29 h 50"/>
                <a:gd name="T20" fmla="*/ 64 w 111"/>
                <a:gd name="T21" fmla="*/ 34 h 50"/>
                <a:gd name="T22" fmla="*/ 68 w 111"/>
                <a:gd name="T23" fmla="*/ 44 h 50"/>
                <a:gd name="T24" fmla="*/ 77 w 111"/>
                <a:gd name="T25" fmla="*/ 50 h 50"/>
                <a:gd name="T26" fmla="*/ 80 w 111"/>
                <a:gd name="T27" fmla="*/ 49 h 50"/>
                <a:gd name="T28" fmla="*/ 75 w 111"/>
                <a:gd name="T29" fmla="*/ 29 h 50"/>
                <a:gd name="T30" fmla="*/ 64 w 111"/>
                <a:gd name="T31" fmla="*/ 23 h 50"/>
                <a:gd name="T32" fmla="*/ 79 w 111"/>
                <a:gd name="T33" fmla="*/ 26 h 50"/>
                <a:gd name="T34" fmla="*/ 86 w 111"/>
                <a:gd name="T35" fmla="*/ 37 h 50"/>
                <a:gd name="T36" fmla="*/ 97 w 111"/>
                <a:gd name="T37" fmla="*/ 40 h 50"/>
                <a:gd name="T38" fmla="*/ 100 w 111"/>
                <a:gd name="T39" fmla="*/ 39 h 50"/>
                <a:gd name="T40" fmla="*/ 94 w 111"/>
                <a:gd name="T41" fmla="*/ 26 h 50"/>
                <a:gd name="T42" fmla="*/ 96 w 111"/>
                <a:gd name="T43" fmla="*/ 29 h 50"/>
                <a:gd name="T44" fmla="*/ 108 w 111"/>
                <a:gd name="T45" fmla="*/ 31 h 50"/>
                <a:gd name="T46" fmla="*/ 111 w 111"/>
                <a:gd name="T47" fmla="*/ 30 h 50"/>
                <a:gd name="T48" fmla="*/ 98 w 111"/>
                <a:gd name="T49" fmla="*/ 1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1" h="50">
                  <a:moveTo>
                    <a:pt x="98" y="10"/>
                  </a:moveTo>
                  <a:lnTo>
                    <a:pt x="67" y="1"/>
                  </a:lnTo>
                  <a:cubicBezTo>
                    <a:pt x="66" y="0"/>
                    <a:pt x="65" y="0"/>
                    <a:pt x="63" y="0"/>
                  </a:cubicBezTo>
                  <a:cubicBezTo>
                    <a:pt x="63" y="0"/>
                    <a:pt x="30" y="5"/>
                    <a:pt x="23" y="4"/>
                  </a:cubicBezTo>
                  <a:lnTo>
                    <a:pt x="21" y="2"/>
                  </a:lnTo>
                  <a:lnTo>
                    <a:pt x="20" y="4"/>
                  </a:lnTo>
                  <a:cubicBezTo>
                    <a:pt x="16" y="12"/>
                    <a:pt x="9" y="21"/>
                    <a:pt x="0" y="25"/>
                  </a:cubicBezTo>
                  <a:lnTo>
                    <a:pt x="7" y="33"/>
                  </a:lnTo>
                  <a:cubicBezTo>
                    <a:pt x="17" y="43"/>
                    <a:pt x="32" y="44"/>
                    <a:pt x="43" y="36"/>
                  </a:cubicBezTo>
                  <a:lnTo>
                    <a:pt x="52" y="29"/>
                  </a:lnTo>
                  <a:lnTo>
                    <a:pt x="64" y="34"/>
                  </a:lnTo>
                  <a:lnTo>
                    <a:pt x="68" y="44"/>
                  </a:lnTo>
                  <a:cubicBezTo>
                    <a:pt x="69" y="48"/>
                    <a:pt x="73" y="50"/>
                    <a:pt x="77" y="50"/>
                  </a:cubicBezTo>
                  <a:lnTo>
                    <a:pt x="80" y="49"/>
                  </a:lnTo>
                  <a:lnTo>
                    <a:pt x="75" y="29"/>
                  </a:lnTo>
                  <a:lnTo>
                    <a:pt x="64" y="23"/>
                  </a:lnTo>
                  <a:lnTo>
                    <a:pt x="79" y="26"/>
                  </a:lnTo>
                  <a:lnTo>
                    <a:pt x="86" y="37"/>
                  </a:lnTo>
                  <a:cubicBezTo>
                    <a:pt x="88" y="40"/>
                    <a:pt x="93" y="42"/>
                    <a:pt x="97" y="40"/>
                  </a:cubicBezTo>
                  <a:lnTo>
                    <a:pt x="100" y="39"/>
                  </a:lnTo>
                  <a:lnTo>
                    <a:pt x="94" y="26"/>
                  </a:lnTo>
                  <a:lnTo>
                    <a:pt x="96" y="29"/>
                  </a:lnTo>
                  <a:cubicBezTo>
                    <a:pt x="99" y="32"/>
                    <a:pt x="104" y="33"/>
                    <a:pt x="108" y="31"/>
                  </a:cubicBezTo>
                  <a:lnTo>
                    <a:pt x="111" y="30"/>
                  </a:lnTo>
                  <a:lnTo>
                    <a:pt x="98" y="10"/>
                  </a:lnTo>
                  <a:close/>
                </a:path>
              </a:pathLst>
            </a:custGeom>
            <a:solidFill>
              <a:srgbClr val="DB9C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955">
              <a:extLst>
                <a:ext uri="{FF2B5EF4-FFF2-40B4-BE49-F238E27FC236}">
                  <a16:creationId xmlns:a16="http://schemas.microsoft.com/office/drawing/2014/main" id="{AEB7B738-A9FC-4285-8362-9AF9D164AF7C}"/>
                </a:ext>
              </a:extLst>
            </p:cNvPr>
            <p:cNvSpPr>
              <a:spLocks noEditPoints="1"/>
            </p:cNvSpPr>
            <p:nvPr/>
          </p:nvSpPr>
          <p:spPr bwMode="auto">
            <a:xfrm>
              <a:off x="2995614" y="2159000"/>
              <a:ext cx="104775" cy="106363"/>
            </a:xfrm>
            <a:custGeom>
              <a:avLst/>
              <a:gdLst>
                <a:gd name="T0" fmla="*/ 44 w 164"/>
                <a:gd name="T1" fmla="*/ 117 h 167"/>
                <a:gd name="T2" fmla="*/ 46 w 164"/>
                <a:gd name="T3" fmla="*/ 82 h 167"/>
                <a:gd name="T4" fmla="*/ 44 w 164"/>
                <a:gd name="T5" fmla="*/ 117 h 167"/>
                <a:gd name="T6" fmla="*/ 86 w 164"/>
                <a:gd name="T7" fmla="*/ 3 h 167"/>
                <a:gd name="T8" fmla="*/ 50 w 164"/>
                <a:gd name="T9" fmla="*/ 16 h 167"/>
                <a:gd name="T10" fmla="*/ 29 w 164"/>
                <a:gd name="T11" fmla="*/ 5 h 167"/>
                <a:gd name="T12" fmla="*/ 0 w 164"/>
                <a:gd name="T13" fmla="*/ 34 h 167"/>
                <a:gd name="T14" fmla="*/ 23 w 164"/>
                <a:gd name="T15" fmla="*/ 63 h 167"/>
                <a:gd name="T16" fmla="*/ 21 w 164"/>
                <a:gd name="T17" fmla="*/ 77 h 167"/>
                <a:gd name="T18" fmla="*/ 66 w 164"/>
                <a:gd name="T19" fmla="*/ 167 h 167"/>
                <a:gd name="T20" fmla="*/ 54 w 164"/>
                <a:gd name="T21" fmla="*/ 117 h 167"/>
                <a:gd name="T22" fmla="*/ 56 w 164"/>
                <a:gd name="T23" fmla="*/ 113 h 167"/>
                <a:gd name="T24" fmla="*/ 60 w 164"/>
                <a:gd name="T25" fmla="*/ 151 h 167"/>
                <a:gd name="T26" fmla="*/ 64 w 164"/>
                <a:gd name="T27" fmla="*/ 68 h 167"/>
                <a:gd name="T28" fmla="*/ 66 w 164"/>
                <a:gd name="T29" fmla="*/ 43 h 167"/>
                <a:gd name="T30" fmla="*/ 132 w 164"/>
                <a:gd name="T31" fmla="*/ 34 h 167"/>
                <a:gd name="T32" fmla="*/ 164 w 164"/>
                <a:gd name="T33" fmla="*/ 54 h 167"/>
                <a:gd name="T34" fmla="*/ 86 w 164"/>
                <a:gd name="T35" fmla="*/ 3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167">
                  <a:moveTo>
                    <a:pt x="44" y="117"/>
                  </a:moveTo>
                  <a:cubicBezTo>
                    <a:pt x="25" y="110"/>
                    <a:pt x="31" y="80"/>
                    <a:pt x="46" y="82"/>
                  </a:cubicBezTo>
                  <a:cubicBezTo>
                    <a:pt x="49" y="97"/>
                    <a:pt x="44" y="117"/>
                    <a:pt x="44" y="117"/>
                  </a:cubicBezTo>
                  <a:close/>
                  <a:moveTo>
                    <a:pt x="86" y="3"/>
                  </a:moveTo>
                  <a:cubicBezTo>
                    <a:pt x="72" y="4"/>
                    <a:pt x="60" y="9"/>
                    <a:pt x="50" y="16"/>
                  </a:cubicBezTo>
                  <a:cubicBezTo>
                    <a:pt x="45" y="9"/>
                    <a:pt x="37" y="5"/>
                    <a:pt x="29" y="5"/>
                  </a:cubicBezTo>
                  <a:cubicBezTo>
                    <a:pt x="13" y="5"/>
                    <a:pt x="0" y="18"/>
                    <a:pt x="0" y="34"/>
                  </a:cubicBezTo>
                  <a:cubicBezTo>
                    <a:pt x="0" y="48"/>
                    <a:pt x="10" y="60"/>
                    <a:pt x="23" y="63"/>
                  </a:cubicBezTo>
                  <a:cubicBezTo>
                    <a:pt x="22" y="67"/>
                    <a:pt x="21" y="72"/>
                    <a:pt x="21" y="77"/>
                  </a:cubicBezTo>
                  <a:cubicBezTo>
                    <a:pt x="16" y="141"/>
                    <a:pt x="66" y="167"/>
                    <a:pt x="66" y="167"/>
                  </a:cubicBezTo>
                  <a:cubicBezTo>
                    <a:pt x="66" y="167"/>
                    <a:pt x="39" y="145"/>
                    <a:pt x="54" y="117"/>
                  </a:cubicBezTo>
                  <a:cubicBezTo>
                    <a:pt x="54" y="116"/>
                    <a:pt x="55" y="114"/>
                    <a:pt x="56" y="113"/>
                  </a:cubicBezTo>
                  <a:cubicBezTo>
                    <a:pt x="57" y="129"/>
                    <a:pt x="59" y="144"/>
                    <a:pt x="60" y="151"/>
                  </a:cubicBezTo>
                  <a:cubicBezTo>
                    <a:pt x="76" y="120"/>
                    <a:pt x="69" y="84"/>
                    <a:pt x="64" y="68"/>
                  </a:cubicBezTo>
                  <a:cubicBezTo>
                    <a:pt x="64" y="60"/>
                    <a:pt x="64" y="52"/>
                    <a:pt x="66" y="43"/>
                  </a:cubicBezTo>
                  <a:cubicBezTo>
                    <a:pt x="73" y="16"/>
                    <a:pt x="118" y="18"/>
                    <a:pt x="132" y="34"/>
                  </a:cubicBezTo>
                  <a:cubicBezTo>
                    <a:pt x="144" y="47"/>
                    <a:pt x="148" y="50"/>
                    <a:pt x="164" y="54"/>
                  </a:cubicBezTo>
                  <a:cubicBezTo>
                    <a:pt x="154" y="15"/>
                    <a:pt x="129" y="0"/>
                    <a:pt x="86" y="3"/>
                  </a:cubicBezTo>
                  <a:close/>
                </a:path>
              </a:pathLst>
            </a:custGeom>
            <a:solidFill>
              <a:srgbClr val="7259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956">
              <a:extLst>
                <a:ext uri="{FF2B5EF4-FFF2-40B4-BE49-F238E27FC236}">
                  <a16:creationId xmlns:a16="http://schemas.microsoft.com/office/drawing/2014/main" id="{E47B91D4-FBCC-419C-87F7-F3AE11BE7B3C}"/>
                </a:ext>
              </a:extLst>
            </p:cNvPr>
            <p:cNvSpPr>
              <a:spLocks noEditPoints="1"/>
            </p:cNvSpPr>
            <p:nvPr/>
          </p:nvSpPr>
          <p:spPr bwMode="auto">
            <a:xfrm>
              <a:off x="3014664" y="2232025"/>
              <a:ext cx="17463" cy="19050"/>
            </a:xfrm>
            <a:custGeom>
              <a:avLst/>
              <a:gdLst>
                <a:gd name="T0" fmla="*/ 7 w 27"/>
                <a:gd name="T1" fmla="*/ 14 h 28"/>
                <a:gd name="T2" fmla="*/ 13 w 27"/>
                <a:gd name="T3" fmla="*/ 7 h 28"/>
                <a:gd name="T4" fmla="*/ 20 w 27"/>
                <a:gd name="T5" fmla="*/ 14 h 28"/>
                <a:gd name="T6" fmla="*/ 13 w 27"/>
                <a:gd name="T7" fmla="*/ 20 h 28"/>
                <a:gd name="T8" fmla="*/ 7 w 27"/>
                <a:gd name="T9" fmla="*/ 14 h 28"/>
                <a:gd name="T10" fmla="*/ 13 w 27"/>
                <a:gd name="T11" fmla="*/ 0 h 28"/>
                <a:gd name="T12" fmla="*/ 0 w 27"/>
                <a:gd name="T13" fmla="*/ 14 h 28"/>
                <a:gd name="T14" fmla="*/ 13 w 27"/>
                <a:gd name="T15" fmla="*/ 28 h 28"/>
                <a:gd name="T16" fmla="*/ 27 w 27"/>
                <a:gd name="T17" fmla="*/ 14 h 28"/>
                <a:gd name="T18" fmla="*/ 13 w 27"/>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8">
                  <a:moveTo>
                    <a:pt x="7" y="14"/>
                  </a:moveTo>
                  <a:lnTo>
                    <a:pt x="13" y="7"/>
                  </a:lnTo>
                  <a:lnTo>
                    <a:pt x="20" y="14"/>
                  </a:lnTo>
                  <a:lnTo>
                    <a:pt x="13" y="20"/>
                  </a:lnTo>
                  <a:lnTo>
                    <a:pt x="7" y="14"/>
                  </a:lnTo>
                  <a:close/>
                  <a:moveTo>
                    <a:pt x="13" y="0"/>
                  </a:moveTo>
                  <a:lnTo>
                    <a:pt x="0" y="14"/>
                  </a:lnTo>
                  <a:lnTo>
                    <a:pt x="13" y="28"/>
                  </a:lnTo>
                  <a:lnTo>
                    <a:pt x="27" y="14"/>
                  </a:lnTo>
                  <a:lnTo>
                    <a:pt x="13"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957">
              <a:extLst>
                <a:ext uri="{FF2B5EF4-FFF2-40B4-BE49-F238E27FC236}">
                  <a16:creationId xmlns:a16="http://schemas.microsoft.com/office/drawing/2014/main" id="{5D05484A-97F3-423F-87ED-4692826BA9B4}"/>
                </a:ext>
              </a:extLst>
            </p:cNvPr>
            <p:cNvSpPr>
              <a:spLocks/>
            </p:cNvSpPr>
            <p:nvPr/>
          </p:nvSpPr>
          <p:spPr bwMode="auto">
            <a:xfrm>
              <a:off x="3071814" y="2228850"/>
              <a:ext cx="25400" cy="12700"/>
            </a:xfrm>
            <a:custGeom>
              <a:avLst/>
              <a:gdLst>
                <a:gd name="T0" fmla="*/ 0 w 40"/>
                <a:gd name="T1" fmla="*/ 6 h 19"/>
                <a:gd name="T2" fmla="*/ 40 w 40"/>
                <a:gd name="T3" fmla="*/ 0 h 19"/>
                <a:gd name="T4" fmla="*/ 39 w 40"/>
                <a:gd name="T5" fmla="*/ 2 h 19"/>
                <a:gd name="T6" fmla="*/ 9 w 40"/>
                <a:gd name="T7" fmla="*/ 12 h 19"/>
                <a:gd name="T8" fmla="*/ 0 w 40"/>
                <a:gd name="T9" fmla="*/ 6 h 19"/>
              </a:gdLst>
              <a:ahLst/>
              <a:cxnLst>
                <a:cxn ang="0">
                  <a:pos x="T0" y="T1"/>
                </a:cxn>
                <a:cxn ang="0">
                  <a:pos x="T2" y="T3"/>
                </a:cxn>
                <a:cxn ang="0">
                  <a:pos x="T4" y="T5"/>
                </a:cxn>
                <a:cxn ang="0">
                  <a:pos x="T6" y="T7"/>
                </a:cxn>
                <a:cxn ang="0">
                  <a:pos x="T8" y="T9"/>
                </a:cxn>
              </a:cxnLst>
              <a:rect l="0" t="0" r="r" b="b"/>
              <a:pathLst>
                <a:path w="40" h="19">
                  <a:moveTo>
                    <a:pt x="0" y="6"/>
                  </a:moveTo>
                  <a:lnTo>
                    <a:pt x="40" y="0"/>
                  </a:lnTo>
                  <a:lnTo>
                    <a:pt x="39" y="2"/>
                  </a:lnTo>
                  <a:cubicBezTo>
                    <a:pt x="33" y="15"/>
                    <a:pt x="20" y="19"/>
                    <a:pt x="9" y="12"/>
                  </a:cubicBezTo>
                  <a:lnTo>
                    <a:pt x="0" y="6"/>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958">
              <a:extLst>
                <a:ext uri="{FF2B5EF4-FFF2-40B4-BE49-F238E27FC236}">
                  <a16:creationId xmlns:a16="http://schemas.microsoft.com/office/drawing/2014/main" id="{E6933F14-624E-4D37-A9DF-21A5F3114DA7}"/>
                </a:ext>
              </a:extLst>
            </p:cNvPr>
            <p:cNvSpPr>
              <a:spLocks/>
            </p:cNvSpPr>
            <p:nvPr/>
          </p:nvSpPr>
          <p:spPr bwMode="auto">
            <a:xfrm>
              <a:off x="3119439" y="2260600"/>
              <a:ext cx="131763" cy="63500"/>
            </a:xfrm>
            <a:custGeom>
              <a:avLst/>
              <a:gdLst>
                <a:gd name="T0" fmla="*/ 206 w 209"/>
                <a:gd name="T1" fmla="*/ 1 h 99"/>
                <a:gd name="T2" fmla="*/ 206 w 209"/>
                <a:gd name="T3" fmla="*/ 1 h 99"/>
                <a:gd name="T4" fmla="*/ 206 w 209"/>
                <a:gd name="T5" fmla="*/ 0 h 99"/>
                <a:gd name="T6" fmla="*/ 129 w 209"/>
                <a:gd name="T7" fmla="*/ 62 h 99"/>
                <a:gd name="T8" fmla="*/ 113 w 209"/>
                <a:gd name="T9" fmla="*/ 63 h 99"/>
                <a:gd name="T10" fmla="*/ 107 w 209"/>
                <a:gd name="T11" fmla="*/ 66 h 99"/>
                <a:gd name="T12" fmla="*/ 106 w 209"/>
                <a:gd name="T13" fmla="*/ 71 h 99"/>
                <a:gd name="T14" fmla="*/ 90 w 209"/>
                <a:gd name="T15" fmla="*/ 83 h 99"/>
                <a:gd name="T16" fmla="*/ 0 w 209"/>
                <a:gd name="T17" fmla="*/ 66 h 99"/>
                <a:gd name="T18" fmla="*/ 16 w 209"/>
                <a:gd name="T19" fmla="*/ 99 h 99"/>
                <a:gd name="T20" fmla="*/ 106 w 209"/>
                <a:gd name="T21" fmla="*/ 96 h 99"/>
                <a:gd name="T22" fmla="*/ 115 w 209"/>
                <a:gd name="T23" fmla="*/ 92 h 99"/>
                <a:gd name="T24" fmla="*/ 209 w 209"/>
                <a:gd name="T25" fmla="*/ 11 h 99"/>
                <a:gd name="T26" fmla="*/ 206 w 209"/>
                <a:gd name="T27" fmla="*/ 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9" h="99">
                  <a:moveTo>
                    <a:pt x="206" y="1"/>
                  </a:moveTo>
                  <a:lnTo>
                    <a:pt x="206" y="1"/>
                  </a:lnTo>
                  <a:cubicBezTo>
                    <a:pt x="206" y="0"/>
                    <a:pt x="206" y="0"/>
                    <a:pt x="206" y="0"/>
                  </a:cubicBezTo>
                  <a:lnTo>
                    <a:pt x="129" y="62"/>
                  </a:lnTo>
                  <a:cubicBezTo>
                    <a:pt x="124" y="66"/>
                    <a:pt x="118" y="66"/>
                    <a:pt x="113" y="63"/>
                  </a:cubicBezTo>
                  <a:cubicBezTo>
                    <a:pt x="111" y="62"/>
                    <a:pt x="107" y="63"/>
                    <a:pt x="107" y="66"/>
                  </a:cubicBezTo>
                  <a:lnTo>
                    <a:pt x="106" y="71"/>
                  </a:lnTo>
                  <a:cubicBezTo>
                    <a:pt x="105" y="79"/>
                    <a:pt x="98" y="84"/>
                    <a:pt x="90" y="83"/>
                  </a:cubicBezTo>
                  <a:lnTo>
                    <a:pt x="0" y="66"/>
                  </a:lnTo>
                  <a:lnTo>
                    <a:pt x="16" y="99"/>
                  </a:lnTo>
                  <a:lnTo>
                    <a:pt x="106" y="96"/>
                  </a:lnTo>
                  <a:cubicBezTo>
                    <a:pt x="109" y="96"/>
                    <a:pt x="113" y="94"/>
                    <a:pt x="115" y="92"/>
                  </a:cubicBezTo>
                  <a:lnTo>
                    <a:pt x="209" y="11"/>
                  </a:lnTo>
                  <a:cubicBezTo>
                    <a:pt x="209" y="7"/>
                    <a:pt x="208" y="4"/>
                    <a:pt x="206" y="1"/>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959">
              <a:extLst>
                <a:ext uri="{FF2B5EF4-FFF2-40B4-BE49-F238E27FC236}">
                  <a16:creationId xmlns:a16="http://schemas.microsoft.com/office/drawing/2014/main" id="{33A37582-53E9-4779-B0D6-A75D6F5333A5}"/>
                </a:ext>
              </a:extLst>
            </p:cNvPr>
            <p:cNvSpPr>
              <a:spLocks/>
            </p:cNvSpPr>
            <p:nvPr/>
          </p:nvSpPr>
          <p:spPr bwMode="auto">
            <a:xfrm>
              <a:off x="2994026" y="2352675"/>
              <a:ext cx="20638" cy="30163"/>
            </a:xfrm>
            <a:custGeom>
              <a:avLst/>
              <a:gdLst>
                <a:gd name="T0" fmla="*/ 0 w 31"/>
                <a:gd name="T1" fmla="*/ 22 h 48"/>
                <a:gd name="T2" fmla="*/ 31 w 31"/>
                <a:gd name="T3" fmla="*/ 0 h 48"/>
                <a:gd name="T4" fmla="*/ 9 w 31"/>
                <a:gd name="T5" fmla="*/ 48 h 48"/>
                <a:gd name="T6" fmla="*/ 0 w 31"/>
                <a:gd name="T7" fmla="*/ 22 h 48"/>
              </a:gdLst>
              <a:ahLst/>
              <a:cxnLst>
                <a:cxn ang="0">
                  <a:pos x="T0" y="T1"/>
                </a:cxn>
                <a:cxn ang="0">
                  <a:pos x="T2" y="T3"/>
                </a:cxn>
                <a:cxn ang="0">
                  <a:pos x="T4" y="T5"/>
                </a:cxn>
                <a:cxn ang="0">
                  <a:pos x="T6" y="T7"/>
                </a:cxn>
              </a:cxnLst>
              <a:rect l="0" t="0" r="r" b="b"/>
              <a:pathLst>
                <a:path w="31" h="48">
                  <a:moveTo>
                    <a:pt x="0" y="22"/>
                  </a:moveTo>
                  <a:lnTo>
                    <a:pt x="31" y="0"/>
                  </a:lnTo>
                  <a:cubicBezTo>
                    <a:pt x="31" y="0"/>
                    <a:pt x="26" y="37"/>
                    <a:pt x="9" y="48"/>
                  </a:cubicBezTo>
                  <a:cubicBezTo>
                    <a:pt x="1" y="30"/>
                    <a:pt x="0" y="22"/>
                    <a:pt x="0" y="22"/>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960">
              <a:extLst>
                <a:ext uri="{FF2B5EF4-FFF2-40B4-BE49-F238E27FC236}">
                  <a16:creationId xmlns:a16="http://schemas.microsoft.com/office/drawing/2014/main" id="{99EBE311-C3E9-41A8-AED6-B3BD70D551E6}"/>
                </a:ext>
              </a:extLst>
            </p:cNvPr>
            <p:cNvSpPr>
              <a:spLocks noEditPoints="1"/>
            </p:cNvSpPr>
            <p:nvPr/>
          </p:nvSpPr>
          <p:spPr bwMode="auto">
            <a:xfrm>
              <a:off x="3022601" y="2193925"/>
              <a:ext cx="82550" cy="26988"/>
            </a:xfrm>
            <a:custGeom>
              <a:avLst/>
              <a:gdLst>
                <a:gd name="T0" fmla="*/ 71 w 131"/>
                <a:gd name="T1" fmla="*/ 32 h 43"/>
                <a:gd name="T2" fmla="*/ 66 w 131"/>
                <a:gd name="T3" fmla="*/ 35 h 43"/>
                <a:gd name="T4" fmla="*/ 44 w 131"/>
                <a:gd name="T5" fmla="*/ 39 h 43"/>
                <a:gd name="T6" fmla="*/ 35 w 131"/>
                <a:gd name="T7" fmla="*/ 32 h 43"/>
                <a:gd name="T8" fmla="*/ 34 w 131"/>
                <a:gd name="T9" fmla="*/ 24 h 43"/>
                <a:gd name="T10" fmla="*/ 38 w 131"/>
                <a:gd name="T11" fmla="*/ 18 h 43"/>
                <a:gd name="T12" fmla="*/ 69 w 131"/>
                <a:gd name="T13" fmla="*/ 13 h 43"/>
                <a:gd name="T14" fmla="*/ 69 w 131"/>
                <a:gd name="T15" fmla="*/ 13 h 43"/>
                <a:gd name="T16" fmla="*/ 70 w 131"/>
                <a:gd name="T17" fmla="*/ 14 h 43"/>
                <a:gd name="T18" fmla="*/ 71 w 131"/>
                <a:gd name="T19" fmla="*/ 14 h 43"/>
                <a:gd name="T20" fmla="*/ 72 w 131"/>
                <a:gd name="T21" fmla="*/ 26 h 43"/>
                <a:gd name="T22" fmla="*/ 71 w 131"/>
                <a:gd name="T23" fmla="*/ 32 h 43"/>
                <a:gd name="T24" fmla="*/ 130 w 131"/>
                <a:gd name="T25" fmla="*/ 16 h 43"/>
                <a:gd name="T26" fmla="*/ 129 w 131"/>
                <a:gd name="T27" fmla="*/ 8 h 43"/>
                <a:gd name="T28" fmla="*/ 125 w 131"/>
                <a:gd name="T29" fmla="*/ 2 h 43"/>
                <a:gd name="T30" fmla="*/ 119 w 131"/>
                <a:gd name="T31" fmla="*/ 1 h 43"/>
                <a:gd name="T32" fmla="*/ 94 w 131"/>
                <a:gd name="T33" fmla="*/ 5 h 43"/>
                <a:gd name="T34" fmla="*/ 92 w 131"/>
                <a:gd name="T35" fmla="*/ 6 h 43"/>
                <a:gd name="T36" fmla="*/ 89 w 131"/>
                <a:gd name="T37" fmla="*/ 5 h 43"/>
                <a:gd name="T38" fmla="*/ 74 w 131"/>
                <a:gd name="T39" fmla="*/ 7 h 43"/>
                <a:gd name="T40" fmla="*/ 70 w 131"/>
                <a:gd name="T41" fmla="*/ 9 h 43"/>
                <a:gd name="T42" fmla="*/ 69 w 131"/>
                <a:gd name="T43" fmla="*/ 9 h 43"/>
                <a:gd name="T44" fmla="*/ 37 w 131"/>
                <a:gd name="T45" fmla="*/ 15 h 43"/>
                <a:gd name="T46" fmla="*/ 2 w 131"/>
                <a:gd name="T47" fmla="*/ 29 h 43"/>
                <a:gd name="T48" fmla="*/ 1 w 131"/>
                <a:gd name="T49" fmla="*/ 31 h 43"/>
                <a:gd name="T50" fmla="*/ 2 w 131"/>
                <a:gd name="T51" fmla="*/ 32 h 43"/>
                <a:gd name="T52" fmla="*/ 3 w 131"/>
                <a:gd name="T53" fmla="*/ 32 h 43"/>
                <a:gd name="T54" fmla="*/ 30 w 131"/>
                <a:gd name="T55" fmla="*/ 22 h 43"/>
                <a:gd name="T56" fmla="*/ 30 w 131"/>
                <a:gd name="T57" fmla="*/ 24 h 43"/>
                <a:gd name="T58" fmla="*/ 31 w 131"/>
                <a:gd name="T59" fmla="*/ 33 h 43"/>
                <a:gd name="T60" fmla="*/ 43 w 131"/>
                <a:gd name="T61" fmla="*/ 43 h 43"/>
                <a:gd name="T62" fmla="*/ 44 w 131"/>
                <a:gd name="T63" fmla="*/ 43 h 43"/>
                <a:gd name="T64" fmla="*/ 67 w 131"/>
                <a:gd name="T65" fmla="*/ 39 h 43"/>
                <a:gd name="T66" fmla="*/ 74 w 131"/>
                <a:gd name="T67" fmla="*/ 34 h 43"/>
                <a:gd name="T68" fmla="*/ 76 w 131"/>
                <a:gd name="T69" fmla="*/ 26 h 43"/>
                <a:gd name="T70" fmla="*/ 74 w 131"/>
                <a:gd name="T71" fmla="*/ 14 h 43"/>
                <a:gd name="T72" fmla="*/ 74 w 131"/>
                <a:gd name="T73" fmla="*/ 12 h 43"/>
                <a:gd name="T74" fmla="*/ 76 w 131"/>
                <a:gd name="T75" fmla="*/ 10 h 43"/>
                <a:gd name="T76" fmla="*/ 87 w 131"/>
                <a:gd name="T77" fmla="*/ 9 h 43"/>
                <a:gd name="T78" fmla="*/ 90 w 131"/>
                <a:gd name="T79" fmla="*/ 10 h 43"/>
                <a:gd name="T80" fmla="*/ 90 w 131"/>
                <a:gd name="T81" fmla="*/ 11 h 43"/>
                <a:gd name="T82" fmla="*/ 92 w 131"/>
                <a:gd name="T83" fmla="*/ 23 h 43"/>
                <a:gd name="T84" fmla="*/ 92 w 131"/>
                <a:gd name="T85" fmla="*/ 23 h 43"/>
                <a:gd name="T86" fmla="*/ 98 w 131"/>
                <a:gd name="T87" fmla="*/ 26 h 43"/>
                <a:gd name="T88" fmla="*/ 96 w 131"/>
                <a:gd name="T89" fmla="*/ 22 h 43"/>
                <a:gd name="T90" fmla="*/ 94 w 131"/>
                <a:gd name="T91" fmla="*/ 10 h 43"/>
                <a:gd name="T92" fmla="*/ 94 w 131"/>
                <a:gd name="T93" fmla="*/ 9 h 43"/>
                <a:gd name="T94" fmla="*/ 95 w 131"/>
                <a:gd name="T95" fmla="*/ 9 h 43"/>
                <a:gd name="T96" fmla="*/ 120 w 131"/>
                <a:gd name="T97" fmla="*/ 5 h 43"/>
                <a:gd name="T98" fmla="*/ 120 w 131"/>
                <a:gd name="T99" fmla="*/ 5 h 43"/>
                <a:gd name="T100" fmla="*/ 123 w 131"/>
                <a:gd name="T101" fmla="*/ 5 h 43"/>
                <a:gd name="T102" fmla="*/ 125 w 131"/>
                <a:gd name="T103" fmla="*/ 8 h 43"/>
                <a:gd name="T104" fmla="*/ 126 w 131"/>
                <a:gd name="T105" fmla="*/ 17 h 43"/>
                <a:gd name="T106" fmla="*/ 125 w 131"/>
                <a:gd name="T107" fmla="*/ 23 h 43"/>
                <a:gd name="T108" fmla="*/ 120 w 131"/>
                <a:gd name="T109" fmla="*/ 26 h 43"/>
                <a:gd name="T110" fmla="*/ 104 w 131"/>
                <a:gd name="T111" fmla="*/ 28 h 43"/>
                <a:gd name="T112" fmla="*/ 102 w 131"/>
                <a:gd name="T113" fmla="*/ 28 h 43"/>
                <a:gd name="T114" fmla="*/ 108 w 131"/>
                <a:gd name="T115" fmla="*/ 32 h 43"/>
                <a:gd name="T116" fmla="*/ 121 w 131"/>
                <a:gd name="T117" fmla="*/ 30 h 43"/>
                <a:gd name="T118" fmla="*/ 128 w 131"/>
                <a:gd name="T119" fmla="*/ 25 h 43"/>
                <a:gd name="T120" fmla="*/ 130 w 131"/>
                <a:gd name="T121" fmla="*/ 16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1" h="43">
                  <a:moveTo>
                    <a:pt x="71" y="32"/>
                  </a:moveTo>
                  <a:cubicBezTo>
                    <a:pt x="70" y="34"/>
                    <a:pt x="68" y="35"/>
                    <a:pt x="66" y="35"/>
                  </a:cubicBezTo>
                  <a:lnTo>
                    <a:pt x="44" y="39"/>
                  </a:lnTo>
                  <a:cubicBezTo>
                    <a:pt x="40" y="39"/>
                    <a:pt x="36" y="36"/>
                    <a:pt x="35" y="32"/>
                  </a:cubicBezTo>
                  <a:lnTo>
                    <a:pt x="34" y="24"/>
                  </a:lnTo>
                  <a:cubicBezTo>
                    <a:pt x="33" y="21"/>
                    <a:pt x="35" y="19"/>
                    <a:pt x="38" y="18"/>
                  </a:cubicBezTo>
                  <a:lnTo>
                    <a:pt x="69" y="13"/>
                  </a:lnTo>
                  <a:cubicBezTo>
                    <a:pt x="69" y="13"/>
                    <a:pt x="69" y="13"/>
                    <a:pt x="69" y="13"/>
                  </a:cubicBezTo>
                  <a:cubicBezTo>
                    <a:pt x="70" y="13"/>
                    <a:pt x="70" y="13"/>
                    <a:pt x="70" y="14"/>
                  </a:cubicBezTo>
                  <a:cubicBezTo>
                    <a:pt x="70" y="14"/>
                    <a:pt x="70" y="14"/>
                    <a:pt x="71" y="14"/>
                  </a:cubicBezTo>
                  <a:lnTo>
                    <a:pt x="72" y="26"/>
                  </a:lnTo>
                  <a:cubicBezTo>
                    <a:pt x="73" y="28"/>
                    <a:pt x="72" y="30"/>
                    <a:pt x="71" y="32"/>
                  </a:cubicBezTo>
                  <a:close/>
                  <a:moveTo>
                    <a:pt x="130" y="16"/>
                  </a:moveTo>
                  <a:lnTo>
                    <a:pt x="129" y="8"/>
                  </a:lnTo>
                  <a:cubicBezTo>
                    <a:pt x="128" y="6"/>
                    <a:pt x="127" y="4"/>
                    <a:pt x="125" y="2"/>
                  </a:cubicBezTo>
                  <a:cubicBezTo>
                    <a:pt x="124" y="1"/>
                    <a:pt x="121" y="0"/>
                    <a:pt x="119" y="1"/>
                  </a:cubicBezTo>
                  <a:lnTo>
                    <a:pt x="94" y="5"/>
                  </a:lnTo>
                  <a:cubicBezTo>
                    <a:pt x="93" y="5"/>
                    <a:pt x="92" y="5"/>
                    <a:pt x="92" y="6"/>
                  </a:cubicBezTo>
                  <a:lnTo>
                    <a:pt x="89" y="5"/>
                  </a:lnTo>
                  <a:cubicBezTo>
                    <a:pt x="84" y="3"/>
                    <a:pt x="78" y="4"/>
                    <a:pt x="74" y="7"/>
                  </a:cubicBezTo>
                  <a:lnTo>
                    <a:pt x="70" y="9"/>
                  </a:lnTo>
                  <a:cubicBezTo>
                    <a:pt x="70" y="9"/>
                    <a:pt x="69" y="9"/>
                    <a:pt x="69" y="9"/>
                  </a:cubicBezTo>
                  <a:lnTo>
                    <a:pt x="37" y="15"/>
                  </a:lnTo>
                  <a:cubicBezTo>
                    <a:pt x="35" y="15"/>
                    <a:pt x="2" y="29"/>
                    <a:pt x="2" y="29"/>
                  </a:cubicBezTo>
                  <a:cubicBezTo>
                    <a:pt x="1" y="29"/>
                    <a:pt x="0" y="30"/>
                    <a:pt x="1" y="31"/>
                  </a:cubicBezTo>
                  <a:cubicBezTo>
                    <a:pt x="1" y="32"/>
                    <a:pt x="2" y="32"/>
                    <a:pt x="2" y="32"/>
                  </a:cubicBezTo>
                  <a:cubicBezTo>
                    <a:pt x="3" y="32"/>
                    <a:pt x="3" y="32"/>
                    <a:pt x="3" y="32"/>
                  </a:cubicBezTo>
                  <a:lnTo>
                    <a:pt x="30" y="22"/>
                  </a:lnTo>
                  <a:cubicBezTo>
                    <a:pt x="30" y="23"/>
                    <a:pt x="30" y="23"/>
                    <a:pt x="30" y="24"/>
                  </a:cubicBezTo>
                  <a:lnTo>
                    <a:pt x="31" y="33"/>
                  </a:lnTo>
                  <a:cubicBezTo>
                    <a:pt x="32" y="39"/>
                    <a:pt x="37" y="43"/>
                    <a:pt x="43" y="43"/>
                  </a:cubicBezTo>
                  <a:cubicBezTo>
                    <a:pt x="43" y="43"/>
                    <a:pt x="44" y="43"/>
                    <a:pt x="44" y="43"/>
                  </a:cubicBezTo>
                  <a:lnTo>
                    <a:pt x="67" y="39"/>
                  </a:lnTo>
                  <a:cubicBezTo>
                    <a:pt x="70" y="38"/>
                    <a:pt x="72" y="37"/>
                    <a:pt x="74" y="34"/>
                  </a:cubicBezTo>
                  <a:cubicBezTo>
                    <a:pt x="76" y="32"/>
                    <a:pt x="77" y="29"/>
                    <a:pt x="76" y="26"/>
                  </a:cubicBezTo>
                  <a:lnTo>
                    <a:pt x="74" y="14"/>
                  </a:lnTo>
                  <a:cubicBezTo>
                    <a:pt x="74" y="13"/>
                    <a:pt x="74" y="12"/>
                    <a:pt x="74" y="12"/>
                  </a:cubicBezTo>
                  <a:lnTo>
                    <a:pt x="76" y="10"/>
                  </a:lnTo>
                  <a:cubicBezTo>
                    <a:pt x="80" y="8"/>
                    <a:pt x="84" y="7"/>
                    <a:pt x="87" y="9"/>
                  </a:cubicBezTo>
                  <a:lnTo>
                    <a:pt x="90" y="10"/>
                  </a:lnTo>
                  <a:cubicBezTo>
                    <a:pt x="90" y="10"/>
                    <a:pt x="90" y="10"/>
                    <a:pt x="90" y="11"/>
                  </a:cubicBezTo>
                  <a:lnTo>
                    <a:pt x="92" y="23"/>
                  </a:lnTo>
                  <a:lnTo>
                    <a:pt x="92" y="23"/>
                  </a:lnTo>
                  <a:lnTo>
                    <a:pt x="98" y="26"/>
                  </a:lnTo>
                  <a:cubicBezTo>
                    <a:pt x="97" y="25"/>
                    <a:pt x="96" y="24"/>
                    <a:pt x="96" y="22"/>
                  </a:cubicBezTo>
                  <a:lnTo>
                    <a:pt x="94" y="10"/>
                  </a:lnTo>
                  <a:cubicBezTo>
                    <a:pt x="94" y="10"/>
                    <a:pt x="94" y="9"/>
                    <a:pt x="94" y="9"/>
                  </a:cubicBezTo>
                  <a:cubicBezTo>
                    <a:pt x="94" y="9"/>
                    <a:pt x="94" y="9"/>
                    <a:pt x="95" y="9"/>
                  </a:cubicBezTo>
                  <a:lnTo>
                    <a:pt x="120" y="5"/>
                  </a:lnTo>
                  <a:cubicBezTo>
                    <a:pt x="120" y="5"/>
                    <a:pt x="120" y="5"/>
                    <a:pt x="120" y="5"/>
                  </a:cubicBezTo>
                  <a:cubicBezTo>
                    <a:pt x="121" y="5"/>
                    <a:pt x="122" y="5"/>
                    <a:pt x="123" y="5"/>
                  </a:cubicBezTo>
                  <a:cubicBezTo>
                    <a:pt x="124" y="6"/>
                    <a:pt x="125" y="7"/>
                    <a:pt x="125" y="8"/>
                  </a:cubicBezTo>
                  <a:lnTo>
                    <a:pt x="126" y="17"/>
                  </a:lnTo>
                  <a:cubicBezTo>
                    <a:pt x="127" y="19"/>
                    <a:pt x="126" y="21"/>
                    <a:pt x="125" y="23"/>
                  </a:cubicBezTo>
                  <a:cubicBezTo>
                    <a:pt x="124" y="24"/>
                    <a:pt x="122" y="25"/>
                    <a:pt x="120" y="26"/>
                  </a:cubicBezTo>
                  <a:lnTo>
                    <a:pt x="104" y="28"/>
                  </a:lnTo>
                  <a:cubicBezTo>
                    <a:pt x="103" y="29"/>
                    <a:pt x="102" y="28"/>
                    <a:pt x="102" y="28"/>
                  </a:cubicBezTo>
                  <a:lnTo>
                    <a:pt x="108" y="32"/>
                  </a:lnTo>
                  <a:lnTo>
                    <a:pt x="121" y="30"/>
                  </a:lnTo>
                  <a:cubicBezTo>
                    <a:pt x="124" y="29"/>
                    <a:pt x="126" y="28"/>
                    <a:pt x="128" y="25"/>
                  </a:cubicBezTo>
                  <a:cubicBezTo>
                    <a:pt x="130" y="23"/>
                    <a:pt x="131" y="19"/>
                    <a:pt x="130" y="16"/>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961">
              <a:extLst>
                <a:ext uri="{FF2B5EF4-FFF2-40B4-BE49-F238E27FC236}">
                  <a16:creationId xmlns:a16="http://schemas.microsoft.com/office/drawing/2014/main" id="{E1FB3E3A-B3A2-4B1F-88A2-376DA9B85EAF}"/>
                </a:ext>
              </a:extLst>
            </p:cNvPr>
            <p:cNvSpPr>
              <a:spLocks/>
            </p:cNvSpPr>
            <p:nvPr/>
          </p:nvSpPr>
          <p:spPr bwMode="auto">
            <a:xfrm>
              <a:off x="3436939" y="2173288"/>
              <a:ext cx="257175" cy="215900"/>
            </a:xfrm>
            <a:custGeom>
              <a:avLst/>
              <a:gdLst>
                <a:gd name="T0" fmla="*/ 406 w 406"/>
                <a:gd name="T1" fmla="*/ 94 h 340"/>
                <a:gd name="T2" fmla="*/ 311 w 406"/>
                <a:gd name="T3" fmla="*/ 0 h 340"/>
                <a:gd name="T4" fmla="*/ 263 w 406"/>
                <a:gd name="T5" fmla="*/ 14 h 340"/>
                <a:gd name="T6" fmla="*/ 228 w 406"/>
                <a:gd name="T7" fmla="*/ 10 h 340"/>
                <a:gd name="T8" fmla="*/ 74 w 406"/>
                <a:gd name="T9" fmla="*/ 117 h 340"/>
                <a:gd name="T10" fmla="*/ 67 w 406"/>
                <a:gd name="T11" fmla="*/ 117 h 340"/>
                <a:gd name="T12" fmla="*/ 0 w 406"/>
                <a:gd name="T13" fmla="*/ 184 h 340"/>
                <a:gd name="T14" fmla="*/ 67 w 406"/>
                <a:gd name="T15" fmla="*/ 251 h 340"/>
                <a:gd name="T16" fmla="*/ 81 w 406"/>
                <a:gd name="T17" fmla="*/ 249 h 340"/>
                <a:gd name="T18" fmla="*/ 228 w 406"/>
                <a:gd name="T19" fmla="*/ 340 h 340"/>
                <a:gd name="T20" fmla="*/ 393 w 406"/>
                <a:gd name="T21" fmla="*/ 175 h 340"/>
                <a:gd name="T22" fmla="*/ 391 w 406"/>
                <a:gd name="T23" fmla="*/ 146 h 340"/>
                <a:gd name="T24" fmla="*/ 406 w 406"/>
                <a:gd name="T25" fmla="*/ 94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6" h="340">
                  <a:moveTo>
                    <a:pt x="406" y="94"/>
                  </a:moveTo>
                  <a:cubicBezTo>
                    <a:pt x="406" y="42"/>
                    <a:pt x="364" y="0"/>
                    <a:pt x="311" y="0"/>
                  </a:cubicBezTo>
                  <a:cubicBezTo>
                    <a:pt x="294" y="0"/>
                    <a:pt x="277" y="5"/>
                    <a:pt x="263" y="14"/>
                  </a:cubicBezTo>
                  <a:cubicBezTo>
                    <a:pt x="252" y="11"/>
                    <a:pt x="240" y="10"/>
                    <a:pt x="228" y="10"/>
                  </a:cubicBezTo>
                  <a:cubicBezTo>
                    <a:pt x="157" y="10"/>
                    <a:pt x="97" y="54"/>
                    <a:pt x="74" y="117"/>
                  </a:cubicBezTo>
                  <a:cubicBezTo>
                    <a:pt x="71" y="117"/>
                    <a:pt x="69" y="117"/>
                    <a:pt x="67" y="117"/>
                  </a:cubicBezTo>
                  <a:cubicBezTo>
                    <a:pt x="30" y="117"/>
                    <a:pt x="0" y="147"/>
                    <a:pt x="0" y="184"/>
                  </a:cubicBezTo>
                  <a:cubicBezTo>
                    <a:pt x="0" y="221"/>
                    <a:pt x="30" y="251"/>
                    <a:pt x="67" y="251"/>
                  </a:cubicBezTo>
                  <a:cubicBezTo>
                    <a:pt x="72" y="251"/>
                    <a:pt x="76" y="250"/>
                    <a:pt x="81" y="249"/>
                  </a:cubicBezTo>
                  <a:cubicBezTo>
                    <a:pt x="108" y="303"/>
                    <a:pt x="164" y="340"/>
                    <a:pt x="228" y="340"/>
                  </a:cubicBezTo>
                  <a:cubicBezTo>
                    <a:pt x="319" y="340"/>
                    <a:pt x="393" y="266"/>
                    <a:pt x="393" y="175"/>
                  </a:cubicBezTo>
                  <a:cubicBezTo>
                    <a:pt x="393" y="165"/>
                    <a:pt x="392" y="155"/>
                    <a:pt x="391" y="146"/>
                  </a:cubicBezTo>
                  <a:cubicBezTo>
                    <a:pt x="400" y="131"/>
                    <a:pt x="406" y="113"/>
                    <a:pt x="406" y="94"/>
                  </a:cubicBezTo>
                  <a:close/>
                </a:path>
              </a:pathLst>
            </a:custGeom>
            <a:solidFill>
              <a:srgbClr val="4278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Rectangle 962">
              <a:extLst>
                <a:ext uri="{FF2B5EF4-FFF2-40B4-BE49-F238E27FC236}">
                  <a16:creationId xmlns:a16="http://schemas.microsoft.com/office/drawing/2014/main" id="{D231ADD8-D307-4CCF-8FF2-7A8FAC8ED219}"/>
                </a:ext>
              </a:extLst>
            </p:cNvPr>
            <p:cNvSpPr>
              <a:spLocks noChangeArrowheads="1"/>
            </p:cNvSpPr>
            <p:nvPr/>
          </p:nvSpPr>
          <p:spPr bwMode="auto">
            <a:xfrm>
              <a:off x="3522664" y="2144713"/>
              <a:ext cx="23813" cy="23813"/>
            </a:xfrm>
            <a:prstGeom prst="rect">
              <a:avLst/>
            </a:prstGeom>
            <a:solidFill>
              <a:srgbClr val="DF6C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Rectangle 963">
              <a:extLst>
                <a:ext uri="{FF2B5EF4-FFF2-40B4-BE49-F238E27FC236}">
                  <a16:creationId xmlns:a16="http://schemas.microsoft.com/office/drawing/2014/main" id="{760641CF-A92D-41A7-81EC-6709C5490280}"/>
                </a:ext>
              </a:extLst>
            </p:cNvPr>
            <p:cNvSpPr>
              <a:spLocks noChangeArrowheads="1"/>
            </p:cNvSpPr>
            <p:nvPr/>
          </p:nvSpPr>
          <p:spPr bwMode="auto">
            <a:xfrm>
              <a:off x="3503614" y="2185988"/>
              <a:ext cx="23813" cy="238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Rectangle 964">
              <a:extLst>
                <a:ext uri="{FF2B5EF4-FFF2-40B4-BE49-F238E27FC236}">
                  <a16:creationId xmlns:a16="http://schemas.microsoft.com/office/drawing/2014/main" id="{1C29E6C1-F594-4CD5-8E8A-327689602D9F}"/>
                </a:ext>
              </a:extLst>
            </p:cNvPr>
            <p:cNvSpPr>
              <a:spLocks noChangeArrowheads="1"/>
            </p:cNvSpPr>
            <p:nvPr/>
          </p:nvSpPr>
          <p:spPr bwMode="auto">
            <a:xfrm>
              <a:off x="3449639" y="2251075"/>
              <a:ext cx="23813" cy="23813"/>
            </a:xfrm>
            <a:prstGeom prst="rect">
              <a:avLst/>
            </a:prstGeom>
            <a:solidFill>
              <a:srgbClr val="DF6C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Rectangle 965">
              <a:extLst>
                <a:ext uri="{FF2B5EF4-FFF2-40B4-BE49-F238E27FC236}">
                  <a16:creationId xmlns:a16="http://schemas.microsoft.com/office/drawing/2014/main" id="{C4C0388E-95E1-4636-B609-D7F567617ECC}"/>
                </a:ext>
              </a:extLst>
            </p:cNvPr>
            <p:cNvSpPr>
              <a:spLocks noChangeArrowheads="1"/>
            </p:cNvSpPr>
            <p:nvPr/>
          </p:nvSpPr>
          <p:spPr bwMode="auto">
            <a:xfrm>
              <a:off x="3484564" y="2166938"/>
              <a:ext cx="23813" cy="23813"/>
            </a:xfrm>
            <a:prstGeom prst="rect">
              <a:avLst/>
            </a:prstGeom>
            <a:solidFill>
              <a:srgbClr val="48C4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966">
              <a:extLst>
                <a:ext uri="{FF2B5EF4-FFF2-40B4-BE49-F238E27FC236}">
                  <a16:creationId xmlns:a16="http://schemas.microsoft.com/office/drawing/2014/main" id="{FB237478-030C-4663-B04A-015ACA06F168}"/>
                </a:ext>
              </a:extLst>
            </p:cNvPr>
            <p:cNvSpPr>
              <a:spLocks/>
            </p:cNvSpPr>
            <p:nvPr/>
          </p:nvSpPr>
          <p:spPr bwMode="auto">
            <a:xfrm>
              <a:off x="3568701" y="2201863"/>
              <a:ext cx="7938" cy="19050"/>
            </a:xfrm>
            <a:custGeom>
              <a:avLst/>
              <a:gdLst>
                <a:gd name="T0" fmla="*/ 7 w 13"/>
                <a:gd name="T1" fmla="*/ 0 h 31"/>
                <a:gd name="T2" fmla="*/ 0 w 13"/>
                <a:gd name="T3" fmla="*/ 31 h 31"/>
                <a:gd name="T4" fmla="*/ 11 w 13"/>
                <a:gd name="T5" fmla="*/ 18 h 31"/>
                <a:gd name="T6" fmla="*/ 12 w 13"/>
                <a:gd name="T7" fmla="*/ 7 h 31"/>
                <a:gd name="T8" fmla="*/ 10 w 13"/>
                <a:gd name="T9" fmla="*/ 2 h 31"/>
                <a:gd name="T10" fmla="*/ 7 w 13"/>
                <a:gd name="T11" fmla="*/ 0 h 31"/>
              </a:gdLst>
              <a:ahLst/>
              <a:cxnLst>
                <a:cxn ang="0">
                  <a:pos x="T0" y="T1"/>
                </a:cxn>
                <a:cxn ang="0">
                  <a:pos x="T2" y="T3"/>
                </a:cxn>
                <a:cxn ang="0">
                  <a:pos x="T4" y="T5"/>
                </a:cxn>
                <a:cxn ang="0">
                  <a:pos x="T6" y="T7"/>
                </a:cxn>
                <a:cxn ang="0">
                  <a:pos x="T8" y="T9"/>
                </a:cxn>
                <a:cxn ang="0">
                  <a:pos x="T10" y="T11"/>
                </a:cxn>
              </a:cxnLst>
              <a:rect l="0" t="0" r="r" b="b"/>
              <a:pathLst>
                <a:path w="13" h="31">
                  <a:moveTo>
                    <a:pt x="7" y="0"/>
                  </a:moveTo>
                  <a:lnTo>
                    <a:pt x="0" y="31"/>
                  </a:lnTo>
                  <a:cubicBezTo>
                    <a:pt x="6" y="28"/>
                    <a:pt x="10" y="23"/>
                    <a:pt x="11" y="18"/>
                  </a:cubicBezTo>
                  <a:lnTo>
                    <a:pt x="12" y="7"/>
                  </a:lnTo>
                  <a:cubicBezTo>
                    <a:pt x="13" y="5"/>
                    <a:pt x="12" y="3"/>
                    <a:pt x="10" y="2"/>
                  </a:cubicBezTo>
                  <a:lnTo>
                    <a:pt x="7"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967">
              <a:extLst>
                <a:ext uri="{FF2B5EF4-FFF2-40B4-BE49-F238E27FC236}">
                  <a16:creationId xmlns:a16="http://schemas.microsoft.com/office/drawing/2014/main" id="{86381A01-0E69-4341-A09D-E27C44CB1018}"/>
                </a:ext>
              </a:extLst>
            </p:cNvPr>
            <p:cNvSpPr>
              <a:spLocks/>
            </p:cNvSpPr>
            <p:nvPr/>
          </p:nvSpPr>
          <p:spPr bwMode="auto">
            <a:xfrm>
              <a:off x="3562351" y="2159000"/>
              <a:ext cx="7938" cy="15875"/>
            </a:xfrm>
            <a:custGeom>
              <a:avLst/>
              <a:gdLst>
                <a:gd name="T0" fmla="*/ 5 w 13"/>
                <a:gd name="T1" fmla="*/ 0 h 24"/>
                <a:gd name="T2" fmla="*/ 1 w 13"/>
                <a:gd name="T3" fmla="*/ 24 h 24"/>
                <a:gd name="T4" fmla="*/ 13 w 13"/>
                <a:gd name="T5" fmla="*/ 3 h 24"/>
                <a:gd name="T6" fmla="*/ 5 w 13"/>
                <a:gd name="T7" fmla="*/ 0 h 24"/>
              </a:gdLst>
              <a:ahLst/>
              <a:cxnLst>
                <a:cxn ang="0">
                  <a:pos x="T0" y="T1"/>
                </a:cxn>
                <a:cxn ang="0">
                  <a:pos x="T2" y="T3"/>
                </a:cxn>
                <a:cxn ang="0">
                  <a:pos x="T4" y="T5"/>
                </a:cxn>
                <a:cxn ang="0">
                  <a:pos x="T6" y="T7"/>
                </a:cxn>
              </a:cxnLst>
              <a:rect l="0" t="0" r="r" b="b"/>
              <a:pathLst>
                <a:path w="13" h="24">
                  <a:moveTo>
                    <a:pt x="5" y="0"/>
                  </a:moveTo>
                  <a:cubicBezTo>
                    <a:pt x="5" y="0"/>
                    <a:pt x="0" y="8"/>
                    <a:pt x="1" y="24"/>
                  </a:cubicBezTo>
                  <a:cubicBezTo>
                    <a:pt x="6" y="16"/>
                    <a:pt x="13" y="3"/>
                    <a:pt x="13" y="3"/>
                  </a:cubicBezTo>
                  <a:lnTo>
                    <a:pt x="5" y="0"/>
                  </a:lnTo>
                  <a:close/>
                </a:path>
              </a:pathLst>
            </a:custGeom>
            <a:solidFill>
              <a:srgbClr val="4D2F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968">
              <a:extLst>
                <a:ext uri="{FF2B5EF4-FFF2-40B4-BE49-F238E27FC236}">
                  <a16:creationId xmlns:a16="http://schemas.microsoft.com/office/drawing/2014/main" id="{B8A1F443-6BDC-4F31-8644-7F7A8A5202DB}"/>
                </a:ext>
              </a:extLst>
            </p:cNvPr>
            <p:cNvSpPr>
              <a:spLocks/>
            </p:cNvSpPr>
            <p:nvPr/>
          </p:nvSpPr>
          <p:spPr bwMode="auto">
            <a:xfrm>
              <a:off x="3551239" y="2336800"/>
              <a:ext cx="85725" cy="52388"/>
            </a:xfrm>
            <a:custGeom>
              <a:avLst/>
              <a:gdLst>
                <a:gd name="T0" fmla="*/ 68 w 135"/>
                <a:gd name="T1" fmla="*/ 81 h 83"/>
                <a:gd name="T2" fmla="*/ 135 w 135"/>
                <a:gd name="T3" fmla="*/ 58 h 83"/>
                <a:gd name="T4" fmla="*/ 130 w 135"/>
                <a:gd name="T5" fmla="*/ 28 h 83"/>
                <a:gd name="T6" fmla="*/ 127 w 135"/>
                <a:gd name="T7" fmla="*/ 16 h 83"/>
                <a:gd name="T8" fmla="*/ 67 w 135"/>
                <a:gd name="T9" fmla="*/ 8 h 83"/>
                <a:gd name="T10" fmla="*/ 66 w 135"/>
                <a:gd name="T11" fmla="*/ 0 h 83"/>
                <a:gd name="T12" fmla="*/ 6 w 135"/>
                <a:gd name="T13" fmla="*/ 11 h 83"/>
                <a:gd name="T14" fmla="*/ 0 w 135"/>
                <a:gd name="T15" fmla="*/ 39 h 83"/>
                <a:gd name="T16" fmla="*/ 1 w 135"/>
                <a:gd name="T17" fmla="*/ 76 h 83"/>
                <a:gd name="T18" fmla="*/ 47 w 135"/>
                <a:gd name="T19" fmla="*/ 83 h 83"/>
                <a:gd name="T20" fmla="*/ 64 w 135"/>
                <a:gd name="T21" fmla="*/ 82 h 83"/>
                <a:gd name="T22" fmla="*/ 64 w 135"/>
                <a:gd name="T23" fmla="*/ 82 h 83"/>
                <a:gd name="T24" fmla="*/ 66 w 135"/>
                <a:gd name="T25" fmla="*/ 81 h 83"/>
                <a:gd name="T26" fmla="*/ 68 w 135"/>
                <a:gd name="T27" fmla="*/ 8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5" h="83">
                  <a:moveTo>
                    <a:pt x="68" y="81"/>
                  </a:moveTo>
                  <a:cubicBezTo>
                    <a:pt x="92" y="78"/>
                    <a:pt x="115" y="70"/>
                    <a:pt x="135" y="58"/>
                  </a:cubicBezTo>
                  <a:cubicBezTo>
                    <a:pt x="134" y="47"/>
                    <a:pt x="132" y="37"/>
                    <a:pt x="130" y="28"/>
                  </a:cubicBezTo>
                  <a:lnTo>
                    <a:pt x="127" y="16"/>
                  </a:lnTo>
                  <a:lnTo>
                    <a:pt x="67" y="8"/>
                  </a:lnTo>
                  <a:lnTo>
                    <a:pt x="66" y="0"/>
                  </a:lnTo>
                  <a:lnTo>
                    <a:pt x="6" y="11"/>
                  </a:lnTo>
                  <a:lnTo>
                    <a:pt x="0" y="39"/>
                  </a:lnTo>
                  <a:cubicBezTo>
                    <a:pt x="0" y="51"/>
                    <a:pt x="1" y="64"/>
                    <a:pt x="1" y="76"/>
                  </a:cubicBezTo>
                  <a:cubicBezTo>
                    <a:pt x="16" y="80"/>
                    <a:pt x="31" y="83"/>
                    <a:pt x="47" y="83"/>
                  </a:cubicBezTo>
                  <a:cubicBezTo>
                    <a:pt x="53" y="83"/>
                    <a:pt x="58" y="82"/>
                    <a:pt x="64" y="82"/>
                  </a:cubicBezTo>
                  <a:lnTo>
                    <a:pt x="64" y="82"/>
                  </a:lnTo>
                  <a:cubicBezTo>
                    <a:pt x="65" y="82"/>
                    <a:pt x="66" y="82"/>
                    <a:pt x="66" y="81"/>
                  </a:cubicBezTo>
                  <a:cubicBezTo>
                    <a:pt x="67" y="81"/>
                    <a:pt x="68" y="81"/>
                    <a:pt x="68" y="8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969">
              <a:extLst>
                <a:ext uri="{FF2B5EF4-FFF2-40B4-BE49-F238E27FC236}">
                  <a16:creationId xmlns:a16="http://schemas.microsoft.com/office/drawing/2014/main" id="{4186EF55-0CDE-4421-9D30-F3C475900440}"/>
                </a:ext>
              </a:extLst>
            </p:cNvPr>
            <p:cNvSpPr>
              <a:spLocks noEditPoints="1"/>
            </p:cNvSpPr>
            <p:nvPr/>
          </p:nvSpPr>
          <p:spPr bwMode="auto">
            <a:xfrm>
              <a:off x="3452814" y="2184400"/>
              <a:ext cx="50800" cy="63500"/>
            </a:xfrm>
            <a:custGeom>
              <a:avLst/>
              <a:gdLst>
                <a:gd name="T0" fmla="*/ 23 w 78"/>
                <a:gd name="T1" fmla="*/ 35 h 101"/>
                <a:gd name="T2" fmla="*/ 25 w 78"/>
                <a:gd name="T3" fmla="*/ 36 h 101"/>
                <a:gd name="T4" fmla="*/ 17 w 78"/>
                <a:gd name="T5" fmla="*/ 38 h 101"/>
                <a:gd name="T6" fmla="*/ 17 w 78"/>
                <a:gd name="T7" fmla="*/ 38 h 101"/>
                <a:gd name="T8" fmla="*/ 23 w 78"/>
                <a:gd name="T9" fmla="*/ 35 h 101"/>
                <a:gd name="T10" fmla="*/ 61 w 78"/>
                <a:gd name="T11" fmla="*/ 66 h 101"/>
                <a:gd name="T12" fmla="*/ 43 w 78"/>
                <a:gd name="T13" fmla="*/ 27 h 101"/>
                <a:gd name="T14" fmla="*/ 19 w 78"/>
                <a:gd name="T15" fmla="*/ 0 h 101"/>
                <a:gd name="T16" fmla="*/ 18 w 78"/>
                <a:gd name="T17" fmla="*/ 0 h 101"/>
                <a:gd name="T18" fmla="*/ 16 w 78"/>
                <a:gd name="T19" fmla="*/ 7 h 101"/>
                <a:gd name="T20" fmla="*/ 31 w 78"/>
                <a:gd name="T21" fmla="*/ 30 h 101"/>
                <a:gd name="T22" fmla="*/ 22 w 78"/>
                <a:gd name="T23" fmla="*/ 28 h 101"/>
                <a:gd name="T24" fmla="*/ 12 w 78"/>
                <a:gd name="T25" fmla="*/ 33 h 101"/>
                <a:gd name="T26" fmla="*/ 7 w 78"/>
                <a:gd name="T27" fmla="*/ 44 h 101"/>
                <a:gd name="T28" fmla="*/ 8 w 78"/>
                <a:gd name="T29" fmla="*/ 44 h 101"/>
                <a:gd name="T30" fmla="*/ 10 w 78"/>
                <a:gd name="T31" fmla="*/ 45 h 101"/>
                <a:gd name="T32" fmla="*/ 7 w 78"/>
                <a:gd name="T33" fmla="*/ 48 h 101"/>
                <a:gd name="T34" fmla="*/ 8 w 78"/>
                <a:gd name="T35" fmla="*/ 49 h 101"/>
                <a:gd name="T36" fmla="*/ 15 w 78"/>
                <a:gd name="T37" fmla="*/ 49 h 101"/>
                <a:gd name="T38" fmla="*/ 15 w 78"/>
                <a:gd name="T39" fmla="*/ 49 h 101"/>
                <a:gd name="T40" fmla="*/ 21 w 78"/>
                <a:gd name="T41" fmla="*/ 48 h 101"/>
                <a:gd name="T42" fmla="*/ 24 w 78"/>
                <a:gd name="T43" fmla="*/ 46 h 101"/>
                <a:gd name="T44" fmla="*/ 27 w 78"/>
                <a:gd name="T45" fmla="*/ 45 h 101"/>
                <a:gd name="T46" fmla="*/ 32 w 78"/>
                <a:gd name="T47" fmla="*/ 49 h 101"/>
                <a:gd name="T48" fmla="*/ 33 w 78"/>
                <a:gd name="T49" fmla="*/ 52 h 101"/>
                <a:gd name="T50" fmla="*/ 23 w 78"/>
                <a:gd name="T51" fmla="*/ 55 h 101"/>
                <a:gd name="T52" fmla="*/ 5 w 78"/>
                <a:gd name="T53" fmla="*/ 53 h 101"/>
                <a:gd name="T54" fmla="*/ 0 w 78"/>
                <a:gd name="T55" fmla="*/ 58 h 101"/>
                <a:gd name="T56" fmla="*/ 0 w 78"/>
                <a:gd name="T57" fmla="*/ 59 h 101"/>
                <a:gd name="T58" fmla="*/ 2 w 78"/>
                <a:gd name="T59" fmla="*/ 60 h 101"/>
                <a:gd name="T60" fmla="*/ 19 w 78"/>
                <a:gd name="T61" fmla="*/ 65 h 101"/>
                <a:gd name="T62" fmla="*/ 19 w 78"/>
                <a:gd name="T63" fmla="*/ 65 h 101"/>
                <a:gd name="T64" fmla="*/ 42 w 78"/>
                <a:gd name="T65" fmla="*/ 77 h 101"/>
                <a:gd name="T66" fmla="*/ 56 w 78"/>
                <a:gd name="T67" fmla="*/ 100 h 101"/>
                <a:gd name="T68" fmla="*/ 57 w 78"/>
                <a:gd name="T69" fmla="*/ 101 h 101"/>
                <a:gd name="T70" fmla="*/ 78 w 78"/>
                <a:gd name="T71" fmla="*/ 90 h 101"/>
                <a:gd name="T72" fmla="*/ 61 w 78"/>
                <a:gd name="T73" fmla="*/ 6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8" h="101">
                  <a:moveTo>
                    <a:pt x="23" y="35"/>
                  </a:moveTo>
                  <a:lnTo>
                    <a:pt x="25" y="36"/>
                  </a:lnTo>
                  <a:lnTo>
                    <a:pt x="17" y="38"/>
                  </a:lnTo>
                  <a:lnTo>
                    <a:pt x="17" y="38"/>
                  </a:lnTo>
                  <a:lnTo>
                    <a:pt x="23" y="35"/>
                  </a:lnTo>
                  <a:close/>
                  <a:moveTo>
                    <a:pt x="61" y="66"/>
                  </a:moveTo>
                  <a:cubicBezTo>
                    <a:pt x="55" y="51"/>
                    <a:pt x="43" y="27"/>
                    <a:pt x="43" y="27"/>
                  </a:cubicBezTo>
                  <a:cubicBezTo>
                    <a:pt x="43" y="27"/>
                    <a:pt x="24" y="6"/>
                    <a:pt x="19" y="0"/>
                  </a:cubicBezTo>
                  <a:cubicBezTo>
                    <a:pt x="18" y="0"/>
                    <a:pt x="18" y="0"/>
                    <a:pt x="18" y="0"/>
                  </a:cubicBezTo>
                  <a:cubicBezTo>
                    <a:pt x="15" y="2"/>
                    <a:pt x="15" y="5"/>
                    <a:pt x="16" y="7"/>
                  </a:cubicBezTo>
                  <a:cubicBezTo>
                    <a:pt x="18" y="13"/>
                    <a:pt x="23" y="20"/>
                    <a:pt x="31" y="30"/>
                  </a:cubicBezTo>
                  <a:lnTo>
                    <a:pt x="22" y="28"/>
                  </a:lnTo>
                  <a:lnTo>
                    <a:pt x="12" y="33"/>
                  </a:lnTo>
                  <a:lnTo>
                    <a:pt x="7" y="44"/>
                  </a:lnTo>
                  <a:lnTo>
                    <a:pt x="8" y="44"/>
                  </a:lnTo>
                  <a:cubicBezTo>
                    <a:pt x="9" y="45"/>
                    <a:pt x="9" y="45"/>
                    <a:pt x="10" y="45"/>
                  </a:cubicBezTo>
                  <a:lnTo>
                    <a:pt x="7" y="48"/>
                  </a:lnTo>
                  <a:lnTo>
                    <a:pt x="8" y="49"/>
                  </a:lnTo>
                  <a:cubicBezTo>
                    <a:pt x="10" y="50"/>
                    <a:pt x="13" y="50"/>
                    <a:pt x="15" y="49"/>
                  </a:cubicBezTo>
                  <a:lnTo>
                    <a:pt x="15" y="49"/>
                  </a:lnTo>
                  <a:cubicBezTo>
                    <a:pt x="17" y="50"/>
                    <a:pt x="20" y="50"/>
                    <a:pt x="21" y="48"/>
                  </a:cubicBezTo>
                  <a:lnTo>
                    <a:pt x="24" y="46"/>
                  </a:lnTo>
                  <a:lnTo>
                    <a:pt x="27" y="45"/>
                  </a:lnTo>
                  <a:lnTo>
                    <a:pt x="32" y="49"/>
                  </a:lnTo>
                  <a:cubicBezTo>
                    <a:pt x="32" y="50"/>
                    <a:pt x="32" y="51"/>
                    <a:pt x="33" y="52"/>
                  </a:cubicBezTo>
                  <a:cubicBezTo>
                    <a:pt x="29" y="57"/>
                    <a:pt x="23" y="55"/>
                    <a:pt x="23" y="55"/>
                  </a:cubicBezTo>
                  <a:cubicBezTo>
                    <a:pt x="16" y="51"/>
                    <a:pt x="9" y="52"/>
                    <a:pt x="5" y="53"/>
                  </a:cubicBezTo>
                  <a:cubicBezTo>
                    <a:pt x="2" y="54"/>
                    <a:pt x="1" y="56"/>
                    <a:pt x="0" y="58"/>
                  </a:cubicBezTo>
                  <a:cubicBezTo>
                    <a:pt x="0" y="59"/>
                    <a:pt x="0" y="59"/>
                    <a:pt x="0" y="59"/>
                  </a:cubicBezTo>
                  <a:cubicBezTo>
                    <a:pt x="0" y="60"/>
                    <a:pt x="1" y="60"/>
                    <a:pt x="2" y="60"/>
                  </a:cubicBezTo>
                  <a:cubicBezTo>
                    <a:pt x="10" y="59"/>
                    <a:pt x="18" y="64"/>
                    <a:pt x="19" y="65"/>
                  </a:cubicBezTo>
                  <a:lnTo>
                    <a:pt x="19" y="65"/>
                  </a:lnTo>
                  <a:lnTo>
                    <a:pt x="42" y="77"/>
                  </a:lnTo>
                  <a:cubicBezTo>
                    <a:pt x="45" y="86"/>
                    <a:pt x="50" y="93"/>
                    <a:pt x="56" y="100"/>
                  </a:cubicBezTo>
                  <a:lnTo>
                    <a:pt x="57" y="101"/>
                  </a:lnTo>
                  <a:lnTo>
                    <a:pt x="78" y="90"/>
                  </a:lnTo>
                  <a:lnTo>
                    <a:pt x="61" y="66"/>
                  </a:lnTo>
                  <a:close/>
                </a:path>
              </a:pathLst>
            </a:custGeom>
            <a:solidFill>
              <a:srgbClr val="BB91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970">
              <a:extLst>
                <a:ext uri="{FF2B5EF4-FFF2-40B4-BE49-F238E27FC236}">
                  <a16:creationId xmlns:a16="http://schemas.microsoft.com/office/drawing/2014/main" id="{0A36E781-53AC-463E-AC1A-202575F4BE0E}"/>
                </a:ext>
              </a:extLst>
            </p:cNvPr>
            <p:cNvSpPr>
              <a:spLocks/>
            </p:cNvSpPr>
            <p:nvPr/>
          </p:nvSpPr>
          <p:spPr bwMode="auto">
            <a:xfrm>
              <a:off x="3479801" y="2225675"/>
              <a:ext cx="192088" cy="152400"/>
            </a:xfrm>
            <a:custGeom>
              <a:avLst/>
              <a:gdLst>
                <a:gd name="T0" fmla="*/ 299 w 303"/>
                <a:gd name="T1" fmla="*/ 95 h 240"/>
                <a:gd name="T2" fmla="*/ 236 w 303"/>
                <a:gd name="T3" fmla="*/ 20 h 240"/>
                <a:gd name="T4" fmla="*/ 236 w 303"/>
                <a:gd name="T5" fmla="*/ 20 h 240"/>
                <a:gd name="T6" fmla="*/ 223 w 303"/>
                <a:gd name="T7" fmla="*/ 11 h 240"/>
                <a:gd name="T8" fmla="*/ 208 w 303"/>
                <a:gd name="T9" fmla="*/ 7 h 240"/>
                <a:gd name="T10" fmla="*/ 145 w 303"/>
                <a:gd name="T11" fmla="*/ 2 h 240"/>
                <a:gd name="T12" fmla="*/ 127 w 303"/>
                <a:gd name="T13" fmla="*/ 5 h 240"/>
                <a:gd name="T14" fmla="*/ 114 w 303"/>
                <a:gd name="T15" fmla="*/ 11 h 240"/>
                <a:gd name="T16" fmla="*/ 114 w 303"/>
                <a:gd name="T17" fmla="*/ 11 h 240"/>
                <a:gd name="T18" fmla="*/ 114 w 303"/>
                <a:gd name="T19" fmla="*/ 11 h 240"/>
                <a:gd name="T20" fmla="*/ 110 w 303"/>
                <a:gd name="T21" fmla="*/ 15 h 240"/>
                <a:gd name="T22" fmla="*/ 68 w 303"/>
                <a:gd name="T23" fmla="*/ 63 h 240"/>
                <a:gd name="T24" fmla="*/ 24 w 303"/>
                <a:gd name="T25" fmla="*/ 2 h 240"/>
                <a:gd name="T26" fmla="*/ 0 w 303"/>
                <a:gd name="T27" fmla="*/ 16 h 240"/>
                <a:gd name="T28" fmla="*/ 49 w 303"/>
                <a:gd name="T29" fmla="*/ 104 h 240"/>
                <a:gd name="T30" fmla="*/ 76 w 303"/>
                <a:gd name="T31" fmla="*/ 108 h 240"/>
                <a:gd name="T32" fmla="*/ 113 w 303"/>
                <a:gd name="T33" fmla="*/ 75 h 240"/>
                <a:gd name="T34" fmla="*/ 121 w 303"/>
                <a:gd name="T35" fmla="*/ 129 h 240"/>
                <a:gd name="T36" fmla="*/ 107 w 303"/>
                <a:gd name="T37" fmla="*/ 209 h 240"/>
                <a:gd name="T38" fmla="*/ 253 w 303"/>
                <a:gd name="T39" fmla="*/ 217 h 240"/>
                <a:gd name="T40" fmla="*/ 234 w 303"/>
                <a:gd name="T41" fmla="*/ 146 h 240"/>
                <a:gd name="T42" fmla="*/ 232 w 303"/>
                <a:gd name="T43" fmla="*/ 123 h 240"/>
                <a:gd name="T44" fmla="*/ 237 w 303"/>
                <a:gd name="T45" fmla="*/ 76 h 240"/>
                <a:gd name="T46" fmla="*/ 267 w 303"/>
                <a:gd name="T47" fmla="*/ 103 h 240"/>
                <a:gd name="T48" fmla="*/ 239 w 303"/>
                <a:gd name="T49" fmla="*/ 158 h 240"/>
                <a:gd name="T50" fmla="*/ 245 w 303"/>
                <a:gd name="T51" fmla="*/ 162 h 240"/>
                <a:gd name="T52" fmla="*/ 263 w 303"/>
                <a:gd name="T53" fmla="*/ 160 h 240"/>
                <a:gd name="T54" fmla="*/ 299 w 303"/>
                <a:gd name="T55" fmla="*/ 112 h 240"/>
                <a:gd name="T56" fmla="*/ 299 w 303"/>
                <a:gd name="T57" fmla="*/ 95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03" h="240">
                  <a:moveTo>
                    <a:pt x="299" y="95"/>
                  </a:moveTo>
                  <a:lnTo>
                    <a:pt x="236" y="20"/>
                  </a:lnTo>
                  <a:lnTo>
                    <a:pt x="236" y="20"/>
                  </a:lnTo>
                  <a:cubicBezTo>
                    <a:pt x="233" y="16"/>
                    <a:pt x="229" y="13"/>
                    <a:pt x="223" y="11"/>
                  </a:cubicBezTo>
                  <a:lnTo>
                    <a:pt x="208" y="7"/>
                  </a:lnTo>
                  <a:cubicBezTo>
                    <a:pt x="187" y="1"/>
                    <a:pt x="166" y="0"/>
                    <a:pt x="145" y="2"/>
                  </a:cubicBezTo>
                  <a:lnTo>
                    <a:pt x="127" y="5"/>
                  </a:lnTo>
                  <a:cubicBezTo>
                    <a:pt x="122" y="5"/>
                    <a:pt x="118" y="8"/>
                    <a:pt x="114" y="11"/>
                  </a:cubicBezTo>
                  <a:lnTo>
                    <a:pt x="114" y="11"/>
                  </a:lnTo>
                  <a:lnTo>
                    <a:pt x="114" y="11"/>
                  </a:lnTo>
                  <a:cubicBezTo>
                    <a:pt x="113" y="12"/>
                    <a:pt x="111" y="14"/>
                    <a:pt x="110" y="15"/>
                  </a:cubicBezTo>
                  <a:lnTo>
                    <a:pt x="68" y="63"/>
                  </a:lnTo>
                  <a:lnTo>
                    <a:pt x="24" y="2"/>
                  </a:lnTo>
                  <a:lnTo>
                    <a:pt x="0" y="16"/>
                  </a:lnTo>
                  <a:lnTo>
                    <a:pt x="49" y="104"/>
                  </a:lnTo>
                  <a:cubicBezTo>
                    <a:pt x="54" y="114"/>
                    <a:pt x="68" y="116"/>
                    <a:pt x="76" y="108"/>
                  </a:cubicBezTo>
                  <a:lnTo>
                    <a:pt x="113" y="75"/>
                  </a:lnTo>
                  <a:lnTo>
                    <a:pt x="121" y="129"/>
                  </a:lnTo>
                  <a:lnTo>
                    <a:pt x="107" y="209"/>
                  </a:lnTo>
                  <a:cubicBezTo>
                    <a:pt x="107" y="209"/>
                    <a:pt x="145" y="240"/>
                    <a:pt x="253" y="217"/>
                  </a:cubicBezTo>
                  <a:cubicBezTo>
                    <a:pt x="246" y="183"/>
                    <a:pt x="242" y="164"/>
                    <a:pt x="234" y="146"/>
                  </a:cubicBezTo>
                  <a:cubicBezTo>
                    <a:pt x="232" y="138"/>
                    <a:pt x="231" y="131"/>
                    <a:pt x="232" y="123"/>
                  </a:cubicBezTo>
                  <a:lnTo>
                    <a:pt x="237" y="76"/>
                  </a:lnTo>
                  <a:lnTo>
                    <a:pt x="267" y="103"/>
                  </a:lnTo>
                  <a:lnTo>
                    <a:pt x="239" y="158"/>
                  </a:lnTo>
                  <a:lnTo>
                    <a:pt x="245" y="162"/>
                  </a:lnTo>
                  <a:cubicBezTo>
                    <a:pt x="250" y="167"/>
                    <a:pt x="259" y="166"/>
                    <a:pt x="263" y="160"/>
                  </a:cubicBezTo>
                  <a:lnTo>
                    <a:pt x="299" y="112"/>
                  </a:lnTo>
                  <a:cubicBezTo>
                    <a:pt x="303" y="107"/>
                    <a:pt x="303" y="100"/>
                    <a:pt x="299" y="95"/>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971">
              <a:extLst>
                <a:ext uri="{FF2B5EF4-FFF2-40B4-BE49-F238E27FC236}">
                  <a16:creationId xmlns:a16="http://schemas.microsoft.com/office/drawing/2014/main" id="{DE12F354-81E8-4AB1-A148-1C7E1F4EC539}"/>
                </a:ext>
              </a:extLst>
            </p:cNvPr>
            <p:cNvSpPr>
              <a:spLocks/>
            </p:cNvSpPr>
            <p:nvPr/>
          </p:nvSpPr>
          <p:spPr bwMode="auto">
            <a:xfrm>
              <a:off x="3630614" y="2325688"/>
              <a:ext cx="28575" cy="31750"/>
            </a:xfrm>
            <a:custGeom>
              <a:avLst/>
              <a:gdLst>
                <a:gd name="T0" fmla="*/ 41 w 45"/>
                <a:gd name="T1" fmla="*/ 32 h 51"/>
                <a:gd name="T2" fmla="*/ 33 w 45"/>
                <a:gd name="T3" fmla="*/ 31 h 51"/>
                <a:gd name="T4" fmla="*/ 42 w 45"/>
                <a:gd name="T5" fmla="*/ 26 h 51"/>
                <a:gd name="T6" fmla="*/ 41 w 45"/>
                <a:gd name="T7" fmla="*/ 25 h 51"/>
                <a:gd name="T8" fmla="*/ 36 w 45"/>
                <a:gd name="T9" fmla="*/ 22 h 51"/>
                <a:gd name="T10" fmla="*/ 29 w 45"/>
                <a:gd name="T11" fmla="*/ 25 h 51"/>
                <a:gd name="T12" fmla="*/ 21 w 45"/>
                <a:gd name="T13" fmla="*/ 11 h 51"/>
                <a:gd name="T14" fmla="*/ 3 w 45"/>
                <a:gd name="T15" fmla="*/ 0 h 51"/>
                <a:gd name="T16" fmla="*/ 0 w 45"/>
                <a:gd name="T17" fmla="*/ 0 h 51"/>
                <a:gd name="T18" fmla="*/ 1 w 45"/>
                <a:gd name="T19" fmla="*/ 12 h 51"/>
                <a:gd name="T20" fmla="*/ 4 w 45"/>
                <a:gd name="T21" fmla="*/ 37 h 51"/>
                <a:gd name="T22" fmla="*/ 11 w 45"/>
                <a:gd name="T23" fmla="*/ 46 h 51"/>
                <a:gd name="T24" fmla="*/ 23 w 45"/>
                <a:gd name="T25" fmla="*/ 51 h 51"/>
                <a:gd name="T26" fmla="*/ 36 w 45"/>
                <a:gd name="T27" fmla="*/ 50 h 51"/>
                <a:gd name="T28" fmla="*/ 36 w 45"/>
                <a:gd name="T29" fmla="*/ 48 h 51"/>
                <a:gd name="T30" fmla="*/ 33 w 45"/>
                <a:gd name="T31" fmla="*/ 45 h 51"/>
                <a:gd name="T32" fmla="*/ 25 w 45"/>
                <a:gd name="T33" fmla="*/ 45 h 51"/>
                <a:gd name="T34" fmla="*/ 22 w 45"/>
                <a:gd name="T35" fmla="*/ 41 h 51"/>
                <a:gd name="T36" fmla="*/ 44 w 45"/>
                <a:gd name="T37" fmla="*/ 38 h 51"/>
                <a:gd name="T38" fmla="*/ 44 w 45"/>
                <a:gd name="T39" fmla="*/ 37 h 51"/>
                <a:gd name="T40" fmla="*/ 41 w 45"/>
                <a:gd name="T41"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 h="51">
                  <a:moveTo>
                    <a:pt x="41" y="32"/>
                  </a:moveTo>
                  <a:lnTo>
                    <a:pt x="33" y="31"/>
                  </a:lnTo>
                  <a:lnTo>
                    <a:pt x="42" y="26"/>
                  </a:lnTo>
                  <a:lnTo>
                    <a:pt x="41" y="25"/>
                  </a:lnTo>
                  <a:cubicBezTo>
                    <a:pt x="40" y="23"/>
                    <a:pt x="38" y="22"/>
                    <a:pt x="36" y="22"/>
                  </a:cubicBezTo>
                  <a:lnTo>
                    <a:pt x="29" y="25"/>
                  </a:lnTo>
                  <a:lnTo>
                    <a:pt x="21" y="11"/>
                  </a:lnTo>
                  <a:cubicBezTo>
                    <a:pt x="18" y="4"/>
                    <a:pt x="11" y="0"/>
                    <a:pt x="3" y="0"/>
                  </a:cubicBezTo>
                  <a:lnTo>
                    <a:pt x="0" y="0"/>
                  </a:lnTo>
                  <a:lnTo>
                    <a:pt x="1" y="12"/>
                  </a:lnTo>
                  <a:lnTo>
                    <a:pt x="4" y="37"/>
                  </a:lnTo>
                  <a:cubicBezTo>
                    <a:pt x="5" y="41"/>
                    <a:pt x="7" y="45"/>
                    <a:pt x="11" y="46"/>
                  </a:cubicBezTo>
                  <a:lnTo>
                    <a:pt x="23" y="51"/>
                  </a:lnTo>
                  <a:lnTo>
                    <a:pt x="36" y="50"/>
                  </a:lnTo>
                  <a:lnTo>
                    <a:pt x="36" y="48"/>
                  </a:lnTo>
                  <a:cubicBezTo>
                    <a:pt x="36" y="46"/>
                    <a:pt x="35" y="45"/>
                    <a:pt x="33" y="45"/>
                  </a:cubicBezTo>
                  <a:lnTo>
                    <a:pt x="25" y="45"/>
                  </a:lnTo>
                  <a:lnTo>
                    <a:pt x="22" y="41"/>
                  </a:lnTo>
                  <a:lnTo>
                    <a:pt x="44" y="38"/>
                  </a:lnTo>
                  <a:lnTo>
                    <a:pt x="44" y="37"/>
                  </a:lnTo>
                  <a:cubicBezTo>
                    <a:pt x="45" y="34"/>
                    <a:pt x="43" y="32"/>
                    <a:pt x="41" y="32"/>
                  </a:cubicBezTo>
                  <a:close/>
                </a:path>
              </a:pathLst>
            </a:custGeom>
            <a:solidFill>
              <a:srgbClr val="BB91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972">
              <a:extLst>
                <a:ext uri="{FF2B5EF4-FFF2-40B4-BE49-F238E27FC236}">
                  <a16:creationId xmlns:a16="http://schemas.microsoft.com/office/drawing/2014/main" id="{6F988B05-1892-4A09-B532-8B5BE8DFF5E5}"/>
                </a:ext>
              </a:extLst>
            </p:cNvPr>
            <p:cNvSpPr>
              <a:spLocks/>
            </p:cNvSpPr>
            <p:nvPr/>
          </p:nvSpPr>
          <p:spPr bwMode="auto">
            <a:xfrm>
              <a:off x="3559176" y="2152650"/>
              <a:ext cx="61913" cy="101600"/>
            </a:xfrm>
            <a:custGeom>
              <a:avLst/>
              <a:gdLst>
                <a:gd name="T0" fmla="*/ 76 w 96"/>
                <a:gd name="T1" fmla="*/ 120 h 160"/>
                <a:gd name="T2" fmla="*/ 76 w 96"/>
                <a:gd name="T3" fmla="*/ 120 h 160"/>
                <a:gd name="T4" fmla="*/ 74 w 96"/>
                <a:gd name="T5" fmla="*/ 119 h 160"/>
                <a:gd name="T6" fmla="*/ 67 w 96"/>
                <a:gd name="T7" fmla="*/ 108 h 160"/>
                <a:gd name="T8" fmla="*/ 66 w 96"/>
                <a:gd name="T9" fmla="*/ 107 h 160"/>
                <a:gd name="T10" fmla="*/ 93 w 96"/>
                <a:gd name="T11" fmla="*/ 66 h 160"/>
                <a:gd name="T12" fmla="*/ 93 w 96"/>
                <a:gd name="T13" fmla="*/ 45 h 160"/>
                <a:gd name="T14" fmla="*/ 48 w 96"/>
                <a:gd name="T15" fmla="*/ 0 h 160"/>
                <a:gd name="T16" fmla="*/ 3 w 96"/>
                <a:gd name="T17" fmla="*/ 45 h 160"/>
                <a:gd name="T18" fmla="*/ 3 w 96"/>
                <a:gd name="T19" fmla="*/ 66 h 160"/>
                <a:gd name="T20" fmla="*/ 30 w 96"/>
                <a:gd name="T21" fmla="*/ 107 h 160"/>
                <a:gd name="T22" fmla="*/ 25 w 96"/>
                <a:gd name="T23" fmla="*/ 117 h 160"/>
                <a:gd name="T24" fmla="*/ 0 w 96"/>
                <a:gd name="T25" fmla="*/ 121 h 160"/>
                <a:gd name="T26" fmla="*/ 23 w 96"/>
                <a:gd name="T27" fmla="*/ 144 h 160"/>
                <a:gd name="T28" fmla="*/ 76 w 96"/>
                <a:gd name="T29" fmla="*/ 146 h 160"/>
                <a:gd name="T30" fmla="*/ 96 w 96"/>
                <a:gd name="T31" fmla="*/ 127 h 160"/>
                <a:gd name="T32" fmla="*/ 76 w 96"/>
                <a:gd name="T33" fmla="*/ 12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 h="160">
                  <a:moveTo>
                    <a:pt x="76" y="120"/>
                  </a:moveTo>
                  <a:lnTo>
                    <a:pt x="76" y="120"/>
                  </a:lnTo>
                  <a:lnTo>
                    <a:pt x="74" y="119"/>
                  </a:lnTo>
                  <a:cubicBezTo>
                    <a:pt x="70" y="117"/>
                    <a:pt x="67" y="113"/>
                    <a:pt x="67" y="108"/>
                  </a:cubicBezTo>
                  <a:lnTo>
                    <a:pt x="66" y="107"/>
                  </a:lnTo>
                  <a:cubicBezTo>
                    <a:pt x="82" y="100"/>
                    <a:pt x="93" y="84"/>
                    <a:pt x="93" y="66"/>
                  </a:cubicBezTo>
                  <a:lnTo>
                    <a:pt x="93" y="45"/>
                  </a:lnTo>
                  <a:cubicBezTo>
                    <a:pt x="93" y="20"/>
                    <a:pt x="73" y="0"/>
                    <a:pt x="48" y="0"/>
                  </a:cubicBezTo>
                  <a:cubicBezTo>
                    <a:pt x="23" y="0"/>
                    <a:pt x="3" y="20"/>
                    <a:pt x="3" y="45"/>
                  </a:cubicBezTo>
                  <a:lnTo>
                    <a:pt x="3" y="66"/>
                  </a:lnTo>
                  <a:cubicBezTo>
                    <a:pt x="3" y="85"/>
                    <a:pt x="14" y="100"/>
                    <a:pt x="30" y="107"/>
                  </a:cubicBezTo>
                  <a:cubicBezTo>
                    <a:pt x="30" y="111"/>
                    <a:pt x="28" y="114"/>
                    <a:pt x="25" y="117"/>
                  </a:cubicBezTo>
                  <a:cubicBezTo>
                    <a:pt x="17" y="117"/>
                    <a:pt x="9" y="119"/>
                    <a:pt x="0" y="121"/>
                  </a:cubicBezTo>
                  <a:lnTo>
                    <a:pt x="23" y="144"/>
                  </a:lnTo>
                  <a:cubicBezTo>
                    <a:pt x="37" y="159"/>
                    <a:pt x="61" y="160"/>
                    <a:pt x="76" y="146"/>
                  </a:cubicBezTo>
                  <a:lnTo>
                    <a:pt x="96" y="127"/>
                  </a:lnTo>
                  <a:cubicBezTo>
                    <a:pt x="96" y="127"/>
                    <a:pt x="89" y="123"/>
                    <a:pt x="76" y="120"/>
                  </a:cubicBezTo>
                  <a:close/>
                </a:path>
              </a:pathLst>
            </a:custGeom>
            <a:solidFill>
              <a:srgbClr val="BB91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973">
              <a:extLst>
                <a:ext uri="{FF2B5EF4-FFF2-40B4-BE49-F238E27FC236}">
                  <a16:creationId xmlns:a16="http://schemas.microsoft.com/office/drawing/2014/main" id="{31499319-4A30-4678-8FC6-7EAB090C1137}"/>
                </a:ext>
              </a:extLst>
            </p:cNvPr>
            <p:cNvSpPr>
              <a:spLocks/>
            </p:cNvSpPr>
            <p:nvPr/>
          </p:nvSpPr>
          <p:spPr bwMode="auto">
            <a:xfrm>
              <a:off x="3559176" y="2155825"/>
              <a:ext cx="34925" cy="79375"/>
            </a:xfrm>
            <a:custGeom>
              <a:avLst/>
              <a:gdLst>
                <a:gd name="T0" fmla="*/ 53 w 53"/>
                <a:gd name="T1" fmla="*/ 107 h 123"/>
                <a:gd name="T2" fmla="*/ 41 w 53"/>
                <a:gd name="T3" fmla="*/ 101 h 123"/>
                <a:gd name="T4" fmla="*/ 26 w 53"/>
                <a:gd name="T5" fmla="*/ 82 h 123"/>
                <a:gd name="T6" fmla="*/ 24 w 53"/>
                <a:gd name="T7" fmla="*/ 71 h 123"/>
                <a:gd name="T8" fmla="*/ 16 w 53"/>
                <a:gd name="T9" fmla="*/ 70 h 123"/>
                <a:gd name="T10" fmla="*/ 12 w 53"/>
                <a:gd name="T11" fmla="*/ 62 h 123"/>
                <a:gd name="T12" fmla="*/ 20 w 53"/>
                <a:gd name="T13" fmla="*/ 48 h 123"/>
                <a:gd name="T14" fmla="*/ 36 w 53"/>
                <a:gd name="T15" fmla="*/ 11 h 123"/>
                <a:gd name="T16" fmla="*/ 33 w 53"/>
                <a:gd name="T17" fmla="*/ 8 h 123"/>
                <a:gd name="T18" fmla="*/ 25 w 53"/>
                <a:gd name="T19" fmla="*/ 0 h 123"/>
                <a:gd name="T20" fmla="*/ 3 w 53"/>
                <a:gd name="T21" fmla="*/ 38 h 123"/>
                <a:gd name="T22" fmla="*/ 3 w 53"/>
                <a:gd name="T23" fmla="*/ 59 h 123"/>
                <a:gd name="T24" fmla="*/ 30 w 53"/>
                <a:gd name="T25" fmla="*/ 100 h 123"/>
                <a:gd name="T26" fmla="*/ 30 w 53"/>
                <a:gd name="T27" fmla="*/ 100 h 123"/>
                <a:gd name="T28" fmla="*/ 25 w 53"/>
                <a:gd name="T29" fmla="*/ 110 h 123"/>
                <a:gd name="T30" fmla="*/ 0 w 53"/>
                <a:gd name="T31" fmla="*/ 114 h 123"/>
                <a:gd name="T32" fmla="*/ 9 w 53"/>
                <a:gd name="T33" fmla="*/ 123 h 123"/>
                <a:gd name="T34" fmla="*/ 30 w 53"/>
                <a:gd name="T35" fmla="*/ 121 h 123"/>
                <a:gd name="T36" fmla="*/ 40 w 53"/>
                <a:gd name="T37" fmla="*/ 111 h 123"/>
                <a:gd name="T38" fmla="*/ 41 w 53"/>
                <a:gd name="T39" fmla="*/ 109 h 123"/>
                <a:gd name="T40" fmla="*/ 53 w 53"/>
                <a:gd name="T41" fmla="*/ 10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 h="123">
                  <a:moveTo>
                    <a:pt x="53" y="107"/>
                  </a:moveTo>
                  <a:lnTo>
                    <a:pt x="41" y="101"/>
                  </a:lnTo>
                  <a:cubicBezTo>
                    <a:pt x="34" y="97"/>
                    <a:pt x="28" y="90"/>
                    <a:pt x="26" y="82"/>
                  </a:cubicBezTo>
                  <a:cubicBezTo>
                    <a:pt x="26" y="79"/>
                    <a:pt x="25" y="75"/>
                    <a:pt x="24" y="71"/>
                  </a:cubicBezTo>
                  <a:lnTo>
                    <a:pt x="16" y="70"/>
                  </a:lnTo>
                  <a:cubicBezTo>
                    <a:pt x="12" y="70"/>
                    <a:pt x="10" y="66"/>
                    <a:pt x="12" y="62"/>
                  </a:cubicBezTo>
                  <a:lnTo>
                    <a:pt x="20" y="48"/>
                  </a:lnTo>
                  <a:cubicBezTo>
                    <a:pt x="17" y="24"/>
                    <a:pt x="36" y="11"/>
                    <a:pt x="36" y="11"/>
                  </a:cubicBezTo>
                  <a:cubicBezTo>
                    <a:pt x="36" y="11"/>
                    <a:pt x="37" y="7"/>
                    <a:pt x="33" y="8"/>
                  </a:cubicBezTo>
                  <a:cubicBezTo>
                    <a:pt x="37" y="2"/>
                    <a:pt x="31" y="0"/>
                    <a:pt x="25" y="0"/>
                  </a:cubicBezTo>
                  <a:cubicBezTo>
                    <a:pt x="12" y="8"/>
                    <a:pt x="3" y="22"/>
                    <a:pt x="3" y="38"/>
                  </a:cubicBezTo>
                  <a:lnTo>
                    <a:pt x="3" y="59"/>
                  </a:lnTo>
                  <a:cubicBezTo>
                    <a:pt x="3" y="78"/>
                    <a:pt x="14" y="93"/>
                    <a:pt x="30" y="100"/>
                  </a:cubicBezTo>
                  <a:cubicBezTo>
                    <a:pt x="30" y="100"/>
                    <a:pt x="30" y="100"/>
                    <a:pt x="30" y="100"/>
                  </a:cubicBezTo>
                  <a:cubicBezTo>
                    <a:pt x="30" y="102"/>
                    <a:pt x="28" y="108"/>
                    <a:pt x="25" y="110"/>
                  </a:cubicBezTo>
                  <a:cubicBezTo>
                    <a:pt x="13" y="110"/>
                    <a:pt x="0" y="114"/>
                    <a:pt x="0" y="114"/>
                  </a:cubicBezTo>
                  <a:cubicBezTo>
                    <a:pt x="0" y="114"/>
                    <a:pt x="5" y="118"/>
                    <a:pt x="9" y="123"/>
                  </a:cubicBezTo>
                  <a:cubicBezTo>
                    <a:pt x="18" y="120"/>
                    <a:pt x="22" y="121"/>
                    <a:pt x="30" y="121"/>
                  </a:cubicBezTo>
                  <a:cubicBezTo>
                    <a:pt x="36" y="121"/>
                    <a:pt x="38" y="116"/>
                    <a:pt x="40" y="111"/>
                  </a:cubicBezTo>
                  <a:lnTo>
                    <a:pt x="41" y="109"/>
                  </a:lnTo>
                  <a:lnTo>
                    <a:pt x="53" y="107"/>
                  </a:lnTo>
                  <a:close/>
                </a:path>
              </a:pathLst>
            </a:custGeom>
            <a:solidFill>
              <a:srgbClr val="D8B0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Oval 974">
              <a:extLst>
                <a:ext uri="{FF2B5EF4-FFF2-40B4-BE49-F238E27FC236}">
                  <a16:creationId xmlns:a16="http://schemas.microsoft.com/office/drawing/2014/main" id="{8E503080-8640-406E-9675-EF886A87CEB0}"/>
                </a:ext>
              </a:extLst>
            </p:cNvPr>
            <p:cNvSpPr>
              <a:spLocks noChangeArrowheads="1"/>
            </p:cNvSpPr>
            <p:nvPr/>
          </p:nvSpPr>
          <p:spPr bwMode="auto">
            <a:xfrm>
              <a:off x="3586164" y="2185988"/>
              <a:ext cx="4763" cy="476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Oval 975">
              <a:extLst>
                <a:ext uri="{FF2B5EF4-FFF2-40B4-BE49-F238E27FC236}">
                  <a16:creationId xmlns:a16="http://schemas.microsoft.com/office/drawing/2014/main" id="{E64BC4C4-A4C4-4829-932E-1EFC2E846875}"/>
                </a:ext>
              </a:extLst>
            </p:cNvPr>
            <p:cNvSpPr>
              <a:spLocks noChangeArrowheads="1"/>
            </p:cNvSpPr>
            <p:nvPr/>
          </p:nvSpPr>
          <p:spPr bwMode="auto">
            <a:xfrm>
              <a:off x="3562351" y="2185988"/>
              <a:ext cx="6350" cy="476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976">
              <a:extLst>
                <a:ext uri="{FF2B5EF4-FFF2-40B4-BE49-F238E27FC236}">
                  <a16:creationId xmlns:a16="http://schemas.microsoft.com/office/drawing/2014/main" id="{0D9A40B4-DB40-449A-AC1F-93B448F1F589}"/>
                </a:ext>
              </a:extLst>
            </p:cNvPr>
            <p:cNvSpPr>
              <a:spLocks/>
            </p:cNvSpPr>
            <p:nvPr/>
          </p:nvSpPr>
          <p:spPr bwMode="auto">
            <a:xfrm>
              <a:off x="3570289" y="2206625"/>
              <a:ext cx="14288" cy="3175"/>
            </a:xfrm>
            <a:custGeom>
              <a:avLst/>
              <a:gdLst>
                <a:gd name="T0" fmla="*/ 0 w 24"/>
                <a:gd name="T1" fmla="*/ 0 h 6"/>
                <a:gd name="T2" fmla="*/ 1 w 24"/>
                <a:gd name="T3" fmla="*/ 4 h 6"/>
                <a:gd name="T4" fmla="*/ 5 w 24"/>
                <a:gd name="T5" fmla="*/ 6 h 6"/>
                <a:gd name="T6" fmla="*/ 10 w 24"/>
                <a:gd name="T7" fmla="*/ 6 h 6"/>
                <a:gd name="T8" fmla="*/ 17 w 24"/>
                <a:gd name="T9" fmla="*/ 5 h 6"/>
                <a:gd name="T10" fmla="*/ 24 w 24"/>
                <a:gd name="T11" fmla="*/ 0 h 6"/>
                <a:gd name="T12" fmla="*/ 6 w 24"/>
                <a:gd name="T13" fmla="*/ 0 h 6"/>
                <a:gd name="T14" fmla="*/ 0 w 24"/>
                <a:gd name="T15" fmla="*/ 0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6">
                  <a:moveTo>
                    <a:pt x="0" y="0"/>
                  </a:moveTo>
                  <a:lnTo>
                    <a:pt x="1" y="4"/>
                  </a:lnTo>
                  <a:cubicBezTo>
                    <a:pt x="2" y="5"/>
                    <a:pt x="3" y="6"/>
                    <a:pt x="5" y="6"/>
                  </a:cubicBezTo>
                  <a:lnTo>
                    <a:pt x="10" y="6"/>
                  </a:lnTo>
                  <a:cubicBezTo>
                    <a:pt x="12" y="6"/>
                    <a:pt x="14" y="6"/>
                    <a:pt x="17" y="5"/>
                  </a:cubicBezTo>
                  <a:lnTo>
                    <a:pt x="24" y="0"/>
                  </a:lnTo>
                  <a:lnTo>
                    <a:pt x="6" y="0"/>
                  </a:lnTo>
                  <a:lnTo>
                    <a:pt x="0" y="0"/>
                  </a:lnTo>
                  <a:close/>
                </a:path>
              </a:pathLst>
            </a:custGeom>
            <a:solidFill>
              <a:srgbClr val="C446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977">
              <a:extLst>
                <a:ext uri="{FF2B5EF4-FFF2-40B4-BE49-F238E27FC236}">
                  <a16:creationId xmlns:a16="http://schemas.microsoft.com/office/drawing/2014/main" id="{5605235A-E74B-4EAD-83E3-9C5B8E54993B}"/>
                </a:ext>
              </a:extLst>
            </p:cNvPr>
            <p:cNvSpPr>
              <a:spLocks/>
            </p:cNvSpPr>
            <p:nvPr/>
          </p:nvSpPr>
          <p:spPr bwMode="auto">
            <a:xfrm>
              <a:off x="3570289" y="2203450"/>
              <a:ext cx="14288" cy="3175"/>
            </a:xfrm>
            <a:custGeom>
              <a:avLst/>
              <a:gdLst>
                <a:gd name="T0" fmla="*/ 0 w 24"/>
                <a:gd name="T1" fmla="*/ 4 h 6"/>
                <a:gd name="T2" fmla="*/ 2 w 24"/>
                <a:gd name="T3" fmla="*/ 2 h 6"/>
                <a:gd name="T4" fmla="*/ 6 w 24"/>
                <a:gd name="T5" fmla="*/ 1 h 6"/>
                <a:gd name="T6" fmla="*/ 7 w 24"/>
                <a:gd name="T7" fmla="*/ 2 h 6"/>
                <a:gd name="T8" fmla="*/ 9 w 24"/>
                <a:gd name="T9" fmla="*/ 1 h 6"/>
                <a:gd name="T10" fmla="*/ 13 w 24"/>
                <a:gd name="T11" fmla="*/ 0 h 6"/>
                <a:gd name="T12" fmla="*/ 24 w 24"/>
                <a:gd name="T13" fmla="*/ 4 h 6"/>
                <a:gd name="T14" fmla="*/ 9 w 24"/>
                <a:gd name="T15" fmla="*/ 6 h 6"/>
                <a:gd name="T16" fmla="*/ 6 w 24"/>
                <a:gd name="T17" fmla="*/ 6 h 6"/>
                <a:gd name="T18" fmla="*/ 0 w 24"/>
                <a:gd name="T19"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6">
                  <a:moveTo>
                    <a:pt x="0" y="4"/>
                  </a:moveTo>
                  <a:lnTo>
                    <a:pt x="2" y="2"/>
                  </a:lnTo>
                  <a:cubicBezTo>
                    <a:pt x="3" y="0"/>
                    <a:pt x="4" y="0"/>
                    <a:pt x="6" y="1"/>
                  </a:cubicBezTo>
                  <a:lnTo>
                    <a:pt x="7" y="2"/>
                  </a:lnTo>
                  <a:lnTo>
                    <a:pt x="9" y="1"/>
                  </a:lnTo>
                  <a:cubicBezTo>
                    <a:pt x="10" y="0"/>
                    <a:pt x="12" y="0"/>
                    <a:pt x="13" y="0"/>
                  </a:cubicBezTo>
                  <a:lnTo>
                    <a:pt x="24" y="4"/>
                  </a:lnTo>
                  <a:lnTo>
                    <a:pt x="9" y="6"/>
                  </a:lnTo>
                  <a:cubicBezTo>
                    <a:pt x="8" y="6"/>
                    <a:pt x="7" y="6"/>
                    <a:pt x="6" y="6"/>
                  </a:cubicBezTo>
                  <a:lnTo>
                    <a:pt x="0" y="4"/>
                  </a:ln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978">
              <a:extLst>
                <a:ext uri="{FF2B5EF4-FFF2-40B4-BE49-F238E27FC236}">
                  <a16:creationId xmlns:a16="http://schemas.microsoft.com/office/drawing/2014/main" id="{B4E3C68D-887D-47F6-AA88-82462324A8F6}"/>
                </a:ext>
              </a:extLst>
            </p:cNvPr>
            <p:cNvSpPr>
              <a:spLocks/>
            </p:cNvSpPr>
            <p:nvPr/>
          </p:nvSpPr>
          <p:spPr bwMode="auto">
            <a:xfrm>
              <a:off x="3594101" y="2228850"/>
              <a:ext cx="3175" cy="6350"/>
            </a:xfrm>
            <a:custGeom>
              <a:avLst/>
              <a:gdLst>
                <a:gd name="T0" fmla="*/ 0 w 5"/>
                <a:gd name="T1" fmla="*/ 0 h 10"/>
                <a:gd name="T2" fmla="*/ 0 w 5"/>
                <a:gd name="T3" fmla="*/ 7 h 10"/>
                <a:gd name="T4" fmla="*/ 3 w 5"/>
                <a:gd name="T5" fmla="*/ 10 h 10"/>
                <a:gd name="T6" fmla="*/ 5 w 5"/>
                <a:gd name="T7" fmla="*/ 6 h 10"/>
                <a:gd name="T8" fmla="*/ 4 w 5"/>
                <a:gd name="T9" fmla="*/ 2 h 10"/>
                <a:gd name="T10" fmla="*/ 2 w 5"/>
                <a:gd name="T11" fmla="*/ 0 h 10"/>
                <a:gd name="T12" fmla="*/ 0 w 5"/>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5" h="10">
                  <a:moveTo>
                    <a:pt x="0" y="0"/>
                  </a:moveTo>
                  <a:lnTo>
                    <a:pt x="0" y="7"/>
                  </a:lnTo>
                  <a:cubicBezTo>
                    <a:pt x="0" y="9"/>
                    <a:pt x="1" y="10"/>
                    <a:pt x="3" y="10"/>
                  </a:cubicBezTo>
                  <a:cubicBezTo>
                    <a:pt x="4" y="10"/>
                    <a:pt x="5" y="8"/>
                    <a:pt x="5" y="6"/>
                  </a:cubicBezTo>
                  <a:lnTo>
                    <a:pt x="4" y="2"/>
                  </a:lnTo>
                  <a:cubicBezTo>
                    <a:pt x="4" y="1"/>
                    <a:pt x="3" y="0"/>
                    <a:pt x="2" y="0"/>
                  </a:cubicBezTo>
                  <a:lnTo>
                    <a:pt x="0" y="0"/>
                  </a:lnTo>
                  <a:close/>
                </a:path>
              </a:pathLst>
            </a:custGeom>
            <a:solidFill>
              <a:srgbClr val="D8B0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979">
              <a:extLst>
                <a:ext uri="{FF2B5EF4-FFF2-40B4-BE49-F238E27FC236}">
                  <a16:creationId xmlns:a16="http://schemas.microsoft.com/office/drawing/2014/main" id="{8F78226C-6594-4259-8D0F-4AE93492E8EF}"/>
                </a:ext>
              </a:extLst>
            </p:cNvPr>
            <p:cNvSpPr>
              <a:spLocks/>
            </p:cNvSpPr>
            <p:nvPr/>
          </p:nvSpPr>
          <p:spPr bwMode="auto">
            <a:xfrm>
              <a:off x="3490914" y="2227263"/>
              <a:ext cx="74613" cy="52388"/>
            </a:xfrm>
            <a:custGeom>
              <a:avLst/>
              <a:gdLst>
                <a:gd name="T0" fmla="*/ 96 w 118"/>
                <a:gd name="T1" fmla="*/ 9 h 83"/>
                <a:gd name="T2" fmla="*/ 96 w 118"/>
                <a:gd name="T3" fmla="*/ 9 h 83"/>
                <a:gd name="T4" fmla="*/ 92 w 118"/>
                <a:gd name="T5" fmla="*/ 13 h 83"/>
                <a:gd name="T6" fmla="*/ 50 w 118"/>
                <a:gd name="T7" fmla="*/ 61 h 83"/>
                <a:gd name="T8" fmla="*/ 6 w 118"/>
                <a:gd name="T9" fmla="*/ 0 h 83"/>
                <a:gd name="T10" fmla="*/ 0 w 118"/>
                <a:gd name="T11" fmla="*/ 3 h 83"/>
                <a:gd name="T12" fmla="*/ 41 w 118"/>
                <a:gd name="T13" fmla="*/ 60 h 83"/>
                <a:gd name="T14" fmla="*/ 45 w 118"/>
                <a:gd name="T15" fmla="*/ 83 h 83"/>
                <a:gd name="T16" fmla="*/ 53 w 118"/>
                <a:gd name="T17" fmla="*/ 64 h 83"/>
                <a:gd name="T18" fmla="*/ 57 w 118"/>
                <a:gd name="T19" fmla="*/ 83 h 83"/>
                <a:gd name="T20" fmla="*/ 92 w 118"/>
                <a:gd name="T21" fmla="*/ 40 h 83"/>
                <a:gd name="T22" fmla="*/ 118 w 118"/>
                <a:gd name="T23" fmla="*/ 12 h 83"/>
                <a:gd name="T24" fmla="*/ 109 w 118"/>
                <a:gd name="T25" fmla="*/ 3 h 83"/>
                <a:gd name="T26" fmla="*/ 96 w 118"/>
                <a:gd name="T27" fmla="*/ 9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8" h="83">
                  <a:moveTo>
                    <a:pt x="96" y="9"/>
                  </a:moveTo>
                  <a:lnTo>
                    <a:pt x="96" y="9"/>
                  </a:lnTo>
                  <a:cubicBezTo>
                    <a:pt x="95" y="10"/>
                    <a:pt x="93" y="12"/>
                    <a:pt x="92" y="13"/>
                  </a:cubicBezTo>
                  <a:lnTo>
                    <a:pt x="50" y="61"/>
                  </a:lnTo>
                  <a:lnTo>
                    <a:pt x="6" y="0"/>
                  </a:lnTo>
                  <a:lnTo>
                    <a:pt x="0" y="3"/>
                  </a:lnTo>
                  <a:cubicBezTo>
                    <a:pt x="0" y="3"/>
                    <a:pt x="31" y="47"/>
                    <a:pt x="41" y="60"/>
                  </a:cubicBezTo>
                  <a:cubicBezTo>
                    <a:pt x="35" y="73"/>
                    <a:pt x="45" y="83"/>
                    <a:pt x="45" y="83"/>
                  </a:cubicBezTo>
                  <a:lnTo>
                    <a:pt x="53" y="64"/>
                  </a:lnTo>
                  <a:lnTo>
                    <a:pt x="57" y="83"/>
                  </a:lnTo>
                  <a:cubicBezTo>
                    <a:pt x="57" y="83"/>
                    <a:pt x="83" y="54"/>
                    <a:pt x="92" y="40"/>
                  </a:cubicBezTo>
                  <a:cubicBezTo>
                    <a:pt x="100" y="27"/>
                    <a:pt x="118" y="12"/>
                    <a:pt x="118" y="12"/>
                  </a:cubicBezTo>
                  <a:lnTo>
                    <a:pt x="109" y="3"/>
                  </a:lnTo>
                  <a:cubicBezTo>
                    <a:pt x="104" y="3"/>
                    <a:pt x="100" y="6"/>
                    <a:pt x="96"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980">
              <a:extLst>
                <a:ext uri="{FF2B5EF4-FFF2-40B4-BE49-F238E27FC236}">
                  <a16:creationId xmlns:a16="http://schemas.microsoft.com/office/drawing/2014/main" id="{409E899B-1500-47F4-B77C-BF38C36650D4}"/>
                </a:ext>
              </a:extLst>
            </p:cNvPr>
            <p:cNvSpPr>
              <a:spLocks/>
            </p:cNvSpPr>
            <p:nvPr/>
          </p:nvSpPr>
          <p:spPr bwMode="auto">
            <a:xfrm>
              <a:off x="3546476" y="2254250"/>
              <a:ext cx="25400" cy="109538"/>
            </a:xfrm>
            <a:custGeom>
              <a:avLst/>
              <a:gdLst>
                <a:gd name="T0" fmla="*/ 17 w 40"/>
                <a:gd name="T1" fmla="*/ 172 h 172"/>
                <a:gd name="T2" fmla="*/ 35 w 40"/>
                <a:gd name="T3" fmla="*/ 118 h 172"/>
                <a:gd name="T4" fmla="*/ 32 w 40"/>
                <a:gd name="T5" fmla="*/ 74 h 172"/>
                <a:gd name="T6" fmla="*/ 24 w 40"/>
                <a:gd name="T7" fmla="*/ 63 h 172"/>
                <a:gd name="T8" fmla="*/ 18 w 40"/>
                <a:gd name="T9" fmla="*/ 24 h 172"/>
                <a:gd name="T10" fmla="*/ 26 w 40"/>
                <a:gd name="T11" fmla="*/ 0 h 172"/>
                <a:gd name="T12" fmla="*/ 6 w 40"/>
                <a:gd name="T13" fmla="*/ 30 h 172"/>
                <a:gd name="T14" fmla="*/ 14 w 40"/>
                <a:gd name="T15" fmla="*/ 84 h 172"/>
                <a:gd name="T16" fmla="*/ 0 w 40"/>
                <a:gd name="T17" fmla="*/ 164 h 172"/>
                <a:gd name="T18" fmla="*/ 17 w 40"/>
                <a:gd name="T19"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172">
                  <a:moveTo>
                    <a:pt x="17" y="172"/>
                  </a:moveTo>
                  <a:lnTo>
                    <a:pt x="35" y="118"/>
                  </a:lnTo>
                  <a:cubicBezTo>
                    <a:pt x="40" y="103"/>
                    <a:pt x="38" y="87"/>
                    <a:pt x="32" y="74"/>
                  </a:cubicBezTo>
                  <a:lnTo>
                    <a:pt x="24" y="63"/>
                  </a:lnTo>
                  <a:cubicBezTo>
                    <a:pt x="16" y="52"/>
                    <a:pt x="14" y="38"/>
                    <a:pt x="18" y="24"/>
                  </a:cubicBezTo>
                  <a:lnTo>
                    <a:pt x="26" y="0"/>
                  </a:lnTo>
                  <a:lnTo>
                    <a:pt x="6" y="30"/>
                  </a:lnTo>
                  <a:lnTo>
                    <a:pt x="14" y="84"/>
                  </a:lnTo>
                  <a:lnTo>
                    <a:pt x="0" y="164"/>
                  </a:lnTo>
                  <a:cubicBezTo>
                    <a:pt x="0" y="164"/>
                    <a:pt x="6" y="168"/>
                    <a:pt x="17" y="17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981">
              <a:extLst>
                <a:ext uri="{FF2B5EF4-FFF2-40B4-BE49-F238E27FC236}">
                  <a16:creationId xmlns:a16="http://schemas.microsoft.com/office/drawing/2014/main" id="{DC1B7A54-3E44-4DB7-B24C-2C178441146C}"/>
                </a:ext>
              </a:extLst>
            </p:cNvPr>
            <p:cNvSpPr>
              <a:spLocks/>
            </p:cNvSpPr>
            <p:nvPr/>
          </p:nvSpPr>
          <p:spPr bwMode="auto">
            <a:xfrm>
              <a:off x="3581401" y="2176463"/>
              <a:ext cx="14288" cy="7938"/>
            </a:xfrm>
            <a:custGeom>
              <a:avLst/>
              <a:gdLst>
                <a:gd name="T0" fmla="*/ 22 w 24"/>
                <a:gd name="T1" fmla="*/ 13 h 13"/>
                <a:gd name="T2" fmla="*/ 21 w 24"/>
                <a:gd name="T3" fmla="*/ 12 h 13"/>
                <a:gd name="T4" fmla="*/ 3 w 24"/>
                <a:gd name="T5" fmla="*/ 12 h 13"/>
                <a:gd name="T6" fmla="*/ 1 w 24"/>
                <a:gd name="T7" fmla="*/ 12 h 13"/>
                <a:gd name="T8" fmla="*/ 1 w 24"/>
                <a:gd name="T9" fmla="*/ 10 h 13"/>
                <a:gd name="T10" fmla="*/ 23 w 24"/>
                <a:gd name="T11" fmla="*/ 10 h 13"/>
                <a:gd name="T12" fmla="*/ 23 w 24"/>
                <a:gd name="T13" fmla="*/ 12 h 13"/>
                <a:gd name="T14" fmla="*/ 22 w 24"/>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3">
                  <a:moveTo>
                    <a:pt x="22" y="13"/>
                  </a:moveTo>
                  <a:cubicBezTo>
                    <a:pt x="22" y="13"/>
                    <a:pt x="22" y="13"/>
                    <a:pt x="21" y="12"/>
                  </a:cubicBezTo>
                  <a:cubicBezTo>
                    <a:pt x="12" y="4"/>
                    <a:pt x="3" y="12"/>
                    <a:pt x="3" y="12"/>
                  </a:cubicBezTo>
                  <a:cubicBezTo>
                    <a:pt x="2" y="13"/>
                    <a:pt x="1" y="13"/>
                    <a:pt x="1" y="12"/>
                  </a:cubicBezTo>
                  <a:cubicBezTo>
                    <a:pt x="0" y="12"/>
                    <a:pt x="0" y="11"/>
                    <a:pt x="1" y="10"/>
                  </a:cubicBezTo>
                  <a:cubicBezTo>
                    <a:pt x="1" y="10"/>
                    <a:pt x="12" y="0"/>
                    <a:pt x="23" y="10"/>
                  </a:cubicBezTo>
                  <a:cubicBezTo>
                    <a:pt x="24" y="11"/>
                    <a:pt x="24" y="12"/>
                    <a:pt x="23" y="12"/>
                  </a:cubicBezTo>
                  <a:cubicBezTo>
                    <a:pt x="23" y="13"/>
                    <a:pt x="23" y="13"/>
                    <a:pt x="22" y="13"/>
                  </a:cubicBezTo>
                  <a:close/>
                </a:path>
              </a:pathLst>
            </a:custGeom>
            <a:solidFill>
              <a:srgbClr val="4D2F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982">
              <a:extLst>
                <a:ext uri="{FF2B5EF4-FFF2-40B4-BE49-F238E27FC236}">
                  <a16:creationId xmlns:a16="http://schemas.microsoft.com/office/drawing/2014/main" id="{867B8749-E147-44B3-A6D8-42140DE345E6}"/>
                </a:ext>
              </a:extLst>
            </p:cNvPr>
            <p:cNvSpPr>
              <a:spLocks/>
            </p:cNvSpPr>
            <p:nvPr/>
          </p:nvSpPr>
          <p:spPr bwMode="auto">
            <a:xfrm>
              <a:off x="3560764" y="2178050"/>
              <a:ext cx="11113" cy="4763"/>
            </a:xfrm>
            <a:custGeom>
              <a:avLst/>
              <a:gdLst>
                <a:gd name="T0" fmla="*/ 15 w 17"/>
                <a:gd name="T1" fmla="*/ 7 h 7"/>
                <a:gd name="T2" fmla="*/ 15 w 17"/>
                <a:gd name="T3" fmla="*/ 6 h 7"/>
                <a:gd name="T4" fmla="*/ 2 w 17"/>
                <a:gd name="T5" fmla="*/ 6 h 7"/>
                <a:gd name="T6" fmla="*/ 0 w 17"/>
                <a:gd name="T7" fmla="*/ 6 h 7"/>
                <a:gd name="T8" fmla="*/ 1 w 17"/>
                <a:gd name="T9" fmla="*/ 4 h 7"/>
                <a:gd name="T10" fmla="*/ 16 w 17"/>
                <a:gd name="T11" fmla="*/ 4 h 7"/>
                <a:gd name="T12" fmla="*/ 17 w 17"/>
                <a:gd name="T13" fmla="*/ 6 h 7"/>
                <a:gd name="T14" fmla="*/ 15 w 17"/>
                <a:gd name="T15" fmla="*/ 7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7">
                  <a:moveTo>
                    <a:pt x="15" y="7"/>
                  </a:moveTo>
                  <a:cubicBezTo>
                    <a:pt x="15" y="7"/>
                    <a:pt x="15" y="6"/>
                    <a:pt x="15" y="6"/>
                  </a:cubicBezTo>
                  <a:cubicBezTo>
                    <a:pt x="9" y="3"/>
                    <a:pt x="5" y="4"/>
                    <a:pt x="2" y="6"/>
                  </a:cubicBezTo>
                  <a:cubicBezTo>
                    <a:pt x="2" y="7"/>
                    <a:pt x="1" y="6"/>
                    <a:pt x="0" y="6"/>
                  </a:cubicBezTo>
                  <a:cubicBezTo>
                    <a:pt x="0" y="5"/>
                    <a:pt x="0" y="4"/>
                    <a:pt x="1" y="4"/>
                  </a:cubicBezTo>
                  <a:cubicBezTo>
                    <a:pt x="4" y="2"/>
                    <a:pt x="9" y="0"/>
                    <a:pt x="16" y="4"/>
                  </a:cubicBezTo>
                  <a:cubicBezTo>
                    <a:pt x="17" y="4"/>
                    <a:pt x="17" y="5"/>
                    <a:pt x="17" y="6"/>
                  </a:cubicBezTo>
                  <a:cubicBezTo>
                    <a:pt x="16" y="6"/>
                    <a:pt x="16" y="7"/>
                    <a:pt x="15" y="7"/>
                  </a:cubicBezTo>
                  <a:close/>
                </a:path>
              </a:pathLst>
            </a:custGeom>
            <a:solidFill>
              <a:srgbClr val="4D2F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983">
              <a:extLst>
                <a:ext uri="{FF2B5EF4-FFF2-40B4-BE49-F238E27FC236}">
                  <a16:creationId xmlns:a16="http://schemas.microsoft.com/office/drawing/2014/main" id="{B72358E3-2CC3-48D2-938E-061BD3CE09F5}"/>
                </a:ext>
              </a:extLst>
            </p:cNvPr>
            <p:cNvSpPr>
              <a:spLocks/>
            </p:cNvSpPr>
            <p:nvPr/>
          </p:nvSpPr>
          <p:spPr bwMode="auto">
            <a:xfrm>
              <a:off x="3559176" y="2149475"/>
              <a:ext cx="63500" cy="60325"/>
            </a:xfrm>
            <a:custGeom>
              <a:avLst/>
              <a:gdLst>
                <a:gd name="T0" fmla="*/ 78 w 99"/>
                <a:gd name="T1" fmla="*/ 10 h 96"/>
                <a:gd name="T2" fmla="*/ 45 w 99"/>
                <a:gd name="T3" fmla="*/ 3 h 96"/>
                <a:gd name="T4" fmla="*/ 0 w 99"/>
                <a:gd name="T5" fmla="*/ 8 h 96"/>
                <a:gd name="T6" fmla="*/ 29 w 99"/>
                <a:gd name="T7" fmla="*/ 23 h 96"/>
                <a:gd name="T8" fmla="*/ 72 w 99"/>
                <a:gd name="T9" fmla="*/ 53 h 96"/>
                <a:gd name="T10" fmla="*/ 74 w 99"/>
                <a:gd name="T11" fmla="*/ 69 h 96"/>
                <a:gd name="T12" fmla="*/ 75 w 99"/>
                <a:gd name="T13" fmla="*/ 58 h 96"/>
                <a:gd name="T14" fmla="*/ 82 w 99"/>
                <a:gd name="T15" fmla="*/ 51 h 96"/>
                <a:gd name="T16" fmla="*/ 89 w 99"/>
                <a:gd name="T17" fmla="*/ 59 h 96"/>
                <a:gd name="T18" fmla="*/ 88 w 99"/>
                <a:gd name="T19" fmla="*/ 67 h 96"/>
                <a:gd name="T20" fmla="*/ 78 w 99"/>
                <a:gd name="T21" fmla="*/ 76 h 96"/>
                <a:gd name="T22" fmla="*/ 76 w 99"/>
                <a:gd name="T23" fmla="*/ 76 h 96"/>
                <a:gd name="T24" fmla="*/ 86 w 99"/>
                <a:gd name="T25" fmla="*/ 96 h 96"/>
                <a:gd name="T26" fmla="*/ 98 w 99"/>
                <a:gd name="T27" fmla="*/ 49 h 96"/>
                <a:gd name="T28" fmla="*/ 78 w 99"/>
                <a:gd name="T29" fmla="*/ 1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9" h="96">
                  <a:moveTo>
                    <a:pt x="78" y="10"/>
                  </a:moveTo>
                  <a:cubicBezTo>
                    <a:pt x="68" y="4"/>
                    <a:pt x="56" y="0"/>
                    <a:pt x="45" y="3"/>
                  </a:cubicBezTo>
                  <a:cubicBezTo>
                    <a:pt x="25" y="9"/>
                    <a:pt x="0" y="8"/>
                    <a:pt x="0" y="8"/>
                  </a:cubicBezTo>
                  <a:cubicBezTo>
                    <a:pt x="0" y="8"/>
                    <a:pt x="7" y="30"/>
                    <a:pt x="29" y="23"/>
                  </a:cubicBezTo>
                  <a:cubicBezTo>
                    <a:pt x="71" y="25"/>
                    <a:pt x="72" y="53"/>
                    <a:pt x="72" y="53"/>
                  </a:cubicBezTo>
                  <a:cubicBezTo>
                    <a:pt x="72" y="53"/>
                    <a:pt x="72" y="60"/>
                    <a:pt x="74" y="69"/>
                  </a:cubicBezTo>
                  <a:lnTo>
                    <a:pt x="75" y="58"/>
                  </a:lnTo>
                  <a:cubicBezTo>
                    <a:pt x="75" y="54"/>
                    <a:pt x="79" y="51"/>
                    <a:pt x="82" y="51"/>
                  </a:cubicBezTo>
                  <a:cubicBezTo>
                    <a:pt x="86" y="51"/>
                    <a:pt x="89" y="55"/>
                    <a:pt x="89" y="59"/>
                  </a:cubicBezTo>
                  <a:lnTo>
                    <a:pt x="88" y="67"/>
                  </a:lnTo>
                  <a:cubicBezTo>
                    <a:pt x="87" y="72"/>
                    <a:pt x="83" y="76"/>
                    <a:pt x="78" y="76"/>
                  </a:cubicBezTo>
                  <a:lnTo>
                    <a:pt x="76" y="76"/>
                  </a:lnTo>
                  <a:cubicBezTo>
                    <a:pt x="78" y="85"/>
                    <a:pt x="81" y="93"/>
                    <a:pt x="86" y="96"/>
                  </a:cubicBezTo>
                  <a:cubicBezTo>
                    <a:pt x="93" y="89"/>
                    <a:pt x="96" y="65"/>
                    <a:pt x="98" y="49"/>
                  </a:cubicBezTo>
                  <a:cubicBezTo>
                    <a:pt x="99" y="33"/>
                    <a:pt x="91" y="18"/>
                    <a:pt x="78" y="10"/>
                  </a:cubicBezTo>
                  <a:close/>
                </a:path>
              </a:pathLst>
            </a:custGeom>
            <a:solidFill>
              <a:srgbClr val="4D2F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984">
              <a:extLst>
                <a:ext uri="{FF2B5EF4-FFF2-40B4-BE49-F238E27FC236}">
                  <a16:creationId xmlns:a16="http://schemas.microsoft.com/office/drawing/2014/main" id="{BD5ACB19-344C-44A0-B72D-274257A790E8}"/>
                </a:ext>
              </a:extLst>
            </p:cNvPr>
            <p:cNvSpPr>
              <a:spLocks/>
            </p:cNvSpPr>
            <p:nvPr/>
          </p:nvSpPr>
          <p:spPr bwMode="auto">
            <a:xfrm>
              <a:off x="3606801" y="2198688"/>
              <a:ext cx="6350" cy="20638"/>
            </a:xfrm>
            <a:custGeom>
              <a:avLst/>
              <a:gdLst>
                <a:gd name="T0" fmla="*/ 0 w 11"/>
                <a:gd name="T1" fmla="*/ 0 h 32"/>
                <a:gd name="T2" fmla="*/ 4 w 11"/>
                <a:gd name="T3" fmla="*/ 32 h 32"/>
                <a:gd name="T4" fmla="*/ 9 w 11"/>
                <a:gd name="T5" fmla="*/ 16 h 32"/>
                <a:gd name="T6" fmla="*/ 7 w 11"/>
                <a:gd name="T7" fmla="*/ 6 h 32"/>
                <a:gd name="T8" fmla="*/ 4 w 11"/>
                <a:gd name="T9" fmla="*/ 1 h 32"/>
                <a:gd name="T10" fmla="*/ 0 w 11"/>
                <a:gd name="T11" fmla="*/ 0 h 32"/>
              </a:gdLst>
              <a:ahLst/>
              <a:cxnLst>
                <a:cxn ang="0">
                  <a:pos x="T0" y="T1"/>
                </a:cxn>
                <a:cxn ang="0">
                  <a:pos x="T2" y="T3"/>
                </a:cxn>
                <a:cxn ang="0">
                  <a:pos x="T4" y="T5"/>
                </a:cxn>
                <a:cxn ang="0">
                  <a:pos x="T6" y="T7"/>
                </a:cxn>
                <a:cxn ang="0">
                  <a:pos x="T8" y="T9"/>
                </a:cxn>
                <a:cxn ang="0">
                  <a:pos x="T10" y="T11"/>
                </a:cxn>
              </a:cxnLst>
              <a:rect l="0" t="0" r="r" b="b"/>
              <a:pathLst>
                <a:path w="11" h="32">
                  <a:moveTo>
                    <a:pt x="0" y="0"/>
                  </a:moveTo>
                  <a:lnTo>
                    <a:pt x="4" y="32"/>
                  </a:lnTo>
                  <a:cubicBezTo>
                    <a:pt x="9" y="28"/>
                    <a:pt x="11" y="22"/>
                    <a:pt x="9" y="16"/>
                  </a:cubicBezTo>
                  <a:lnTo>
                    <a:pt x="7" y="6"/>
                  </a:lnTo>
                  <a:cubicBezTo>
                    <a:pt x="7" y="4"/>
                    <a:pt x="5" y="2"/>
                    <a:pt x="4" y="1"/>
                  </a:cubicBezTo>
                  <a:lnTo>
                    <a:pt x="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850130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Prepare OneDrive deployment</a:t>
            </a:r>
          </a:p>
        </p:txBody>
      </p:sp>
      <p:sp>
        <p:nvSpPr>
          <p:cNvPr id="6" name="Text Placeholder 5"/>
          <p:cNvSpPr>
            <a:spLocks noGrp="1"/>
          </p:cNvSpPr>
          <p:nvPr>
            <p:ph type="body" sz="quarter" idx="10"/>
          </p:nvPr>
        </p:nvSpPr>
        <p:spPr>
          <a:xfrm>
            <a:off x="592992" y="1444289"/>
            <a:ext cx="6226908" cy="4567148"/>
          </a:xfrm>
        </p:spPr>
        <p:txBody>
          <a:bodyPr/>
          <a:lstStyle/>
          <a:p>
            <a:pPr>
              <a:lnSpc>
                <a:spcPct val="150000"/>
              </a:lnSpc>
              <a:spcBef>
                <a:spcPts val="600"/>
              </a:spcBef>
              <a:spcAft>
                <a:spcPts val="600"/>
              </a:spcAft>
            </a:pPr>
            <a:r>
              <a:rPr lang="en-US" dirty="0"/>
              <a:t>Client and app requirements</a:t>
            </a:r>
          </a:p>
          <a:p>
            <a:pPr>
              <a:lnSpc>
                <a:spcPct val="150000"/>
              </a:lnSpc>
              <a:spcBef>
                <a:spcPts val="600"/>
              </a:spcBef>
              <a:spcAft>
                <a:spcPts val="600"/>
              </a:spcAft>
            </a:pPr>
            <a:r>
              <a:rPr lang="en-US" dirty="0"/>
              <a:t>Network utilization</a:t>
            </a:r>
          </a:p>
          <a:p>
            <a:pPr lvl="2">
              <a:lnSpc>
                <a:spcPct val="150000"/>
              </a:lnSpc>
              <a:spcBef>
                <a:spcPts val="600"/>
              </a:spcBef>
              <a:spcAft>
                <a:spcPts val="600"/>
              </a:spcAft>
              <a:buFont typeface="Segoe UI Semilight" panose="020B0402040204020203" pitchFamily="34" charset="0"/>
              <a:buChar char="‑"/>
            </a:pPr>
            <a:r>
              <a:rPr lang="en-US" sz="2800" dirty="0">
                <a:latin typeface="Segoe UI Semilight" panose="020B0402040204020203" pitchFamily="34" charset="0"/>
                <a:cs typeface="Segoe UI Semilight" panose="020B0402040204020203" pitchFamily="34" charset="0"/>
              </a:rPr>
              <a:t>Estimate the network bandwidth</a:t>
            </a:r>
          </a:p>
          <a:p>
            <a:pPr lvl="2">
              <a:lnSpc>
                <a:spcPct val="150000"/>
              </a:lnSpc>
              <a:spcBef>
                <a:spcPts val="600"/>
              </a:spcBef>
              <a:spcAft>
                <a:spcPts val="600"/>
              </a:spcAft>
              <a:buFont typeface="Segoe UI Semilight" panose="020B0402040204020203" pitchFamily="34" charset="0"/>
              <a:buChar char="‑"/>
            </a:pPr>
            <a:r>
              <a:rPr lang="en-US" sz="2800" dirty="0">
                <a:latin typeface="Segoe UI Semilight" panose="020B0402040204020203" pitchFamily="34" charset="0"/>
                <a:cs typeface="Segoe UI Semilight" panose="020B0402040204020203" pitchFamily="34" charset="0"/>
              </a:rPr>
              <a:t>Control sync throughput</a:t>
            </a:r>
          </a:p>
          <a:p>
            <a:pPr marL="228600" lvl="1">
              <a:lnSpc>
                <a:spcPct val="150000"/>
              </a:lnSpc>
              <a:spcBef>
                <a:spcPts val="600"/>
              </a:spcBef>
              <a:spcAft>
                <a:spcPts val="600"/>
              </a:spcAft>
            </a:pPr>
            <a:r>
              <a:rPr lang="en-US" sz="2800" dirty="0">
                <a:latin typeface="Segoe UI Semilight" panose="020B0402040204020203" pitchFamily="34" charset="0"/>
                <a:cs typeface="Segoe UI Semilight" panose="020B0402040204020203" pitchFamily="34" charset="0"/>
              </a:rPr>
              <a:t>Multi-Geo</a:t>
            </a:r>
          </a:p>
          <a:p>
            <a:pPr marL="228600" lvl="1">
              <a:lnSpc>
                <a:spcPct val="150000"/>
              </a:lnSpc>
              <a:spcBef>
                <a:spcPts val="600"/>
              </a:spcBef>
              <a:spcAft>
                <a:spcPts val="600"/>
              </a:spcAft>
            </a:pPr>
            <a:r>
              <a:rPr lang="en-US" sz="2800" dirty="0">
                <a:latin typeface="Segoe UI Semilight" panose="020B0402040204020203" pitchFamily="34" charset="0"/>
                <a:cs typeface="Segoe UI Semilight" panose="020B0402040204020203" pitchFamily="34" charset="0"/>
              </a:rPr>
              <a:t>Hybrid</a:t>
            </a:r>
          </a:p>
        </p:txBody>
      </p:sp>
      <p:grpSp>
        <p:nvGrpSpPr>
          <p:cNvPr id="2" name="Group 1">
            <a:extLst>
              <a:ext uri="{FF2B5EF4-FFF2-40B4-BE49-F238E27FC236}">
                <a16:creationId xmlns:a16="http://schemas.microsoft.com/office/drawing/2014/main" id="{812E24C8-F04A-4BB0-B826-4F43C1924E85}"/>
              </a:ext>
              <a:ext uri="{C183D7F6-B498-43B3-948B-1728B52AA6E4}">
                <adec:decorative xmlns:adec="http://schemas.microsoft.com/office/drawing/2017/decorative" val="1"/>
              </a:ext>
            </a:extLst>
          </p:cNvPr>
          <p:cNvGrpSpPr/>
          <p:nvPr/>
        </p:nvGrpSpPr>
        <p:grpSpPr>
          <a:xfrm flipH="1">
            <a:off x="7012495" y="939648"/>
            <a:ext cx="4063999" cy="5329390"/>
            <a:chOff x="6707188" y="641350"/>
            <a:chExt cx="698500" cy="915989"/>
          </a:xfrm>
        </p:grpSpPr>
        <p:sp>
          <p:nvSpPr>
            <p:cNvPr id="5" name="Rectangle 1114">
              <a:extLst>
                <a:ext uri="{FF2B5EF4-FFF2-40B4-BE49-F238E27FC236}">
                  <a16:creationId xmlns:a16="http://schemas.microsoft.com/office/drawing/2014/main" id="{E96F4FD9-A859-4844-83C7-93583EAADA86}"/>
                </a:ext>
              </a:extLst>
            </p:cNvPr>
            <p:cNvSpPr>
              <a:spLocks noChangeArrowheads="1"/>
            </p:cNvSpPr>
            <p:nvPr/>
          </p:nvSpPr>
          <p:spPr bwMode="auto">
            <a:xfrm>
              <a:off x="6943726" y="781050"/>
              <a:ext cx="38100" cy="114300"/>
            </a:xfrm>
            <a:prstGeom prst="rect">
              <a:avLst/>
            </a:prstGeom>
            <a:solidFill>
              <a:srgbClr val="9393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1115">
              <a:extLst>
                <a:ext uri="{FF2B5EF4-FFF2-40B4-BE49-F238E27FC236}">
                  <a16:creationId xmlns:a16="http://schemas.microsoft.com/office/drawing/2014/main" id="{854CA52D-5DF3-4B98-925C-D83AAF62EC03}"/>
                </a:ext>
              </a:extLst>
            </p:cNvPr>
            <p:cNvSpPr>
              <a:spLocks noChangeArrowheads="1"/>
            </p:cNvSpPr>
            <p:nvPr/>
          </p:nvSpPr>
          <p:spPr bwMode="auto">
            <a:xfrm>
              <a:off x="6992938" y="747713"/>
              <a:ext cx="36513" cy="147638"/>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1116">
              <a:extLst>
                <a:ext uri="{FF2B5EF4-FFF2-40B4-BE49-F238E27FC236}">
                  <a16:creationId xmlns:a16="http://schemas.microsoft.com/office/drawing/2014/main" id="{C5790E93-C1E3-4F13-8785-8DEC8549B792}"/>
                </a:ext>
              </a:extLst>
            </p:cNvPr>
            <p:cNvSpPr>
              <a:spLocks noChangeArrowheads="1"/>
            </p:cNvSpPr>
            <p:nvPr/>
          </p:nvSpPr>
          <p:spPr bwMode="auto">
            <a:xfrm>
              <a:off x="7040563" y="696913"/>
              <a:ext cx="36513" cy="1984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Oval 1117">
              <a:extLst>
                <a:ext uri="{FF2B5EF4-FFF2-40B4-BE49-F238E27FC236}">
                  <a16:creationId xmlns:a16="http://schemas.microsoft.com/office/drawing/2014/main" id="{84458B3E-22A9-4CEF-BC8D-22E0DAC17E44}"/>
                </a:ext>
              </a:extLst>
            </p:cNvPr>
            <p:cNvSpPr>
              <a:spLocks noChangeArrowheads="1"/>
            </p:cNvSpPr>
            <p:nvPr/>
          </p:nvSpPr>
          <p:spPr bwMode="auto">
            <a:xfrm>
              <a:off x="7126288" y="641350"/>
              <a:ext cx="190500" cy="190500"/>
            </a:xfrm>
            <a:prstGeom prst="ellipse">
              <a:avLst/>
            </a:pr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118">
              <a:extLst>
                <a:ext uri="{FF2B5EF4-FFF2-40B4-BE49-F238E27FC236}">
                  <a16:creationId xmlns:a16="http://schemas.microsoft.com/office/drawing/2014/main" id="{A6D4381C-2888-436E-A445-C1E2AA4431E4}"/>
                </a:ext>
              </a:extLst>
            </p:cNvPr>
            <p:cNvSpPr>
              <a:spLocks/>
            </p:cNvSpPr>
            <p:nvPr/>
          </p:nvSpPr>
          <p:spPr bwMode="auto">
            <a:xfrm>
              <a:off x="7221538" y="641350"/>
              <a:ext cx="95250" cy="95250"/>
            </a:xfrm>
            <a:custGeom>
              <a:avLst/>
              <a:gdLst>
                <a:gd name="T0" fmla="*/ 0 w 150"/>
                <a:gd name="T1" fmla="*/ 0 h 150"/>
                <a:gd name="T2" fmla="*/ 0 w 150"/>
                <a:gd name="T3" fmla="*/ 150 h 150"/>
                <a:gd name="T4" fmla="*/ 150 w 150"/>
                <a:gd name="T5" fmla="*/ 150 h 150"/>
                <a:gd name="T6" fmla="*/ 3 w 150"/>
                <a:gd name="T7" fmla="*/ 0 h 150"/>
                <a:gd name="T8" fmla="*/ 0 w 150"/>
                <a:gd name="T9" fmla="*/ 0 h 150"/>
              </a:gdLst>
              <a:ahLst/>
              <a:cxnLst>
                <a:cxn ang="0">
                  <a:pos x="T0" y="T1"/>
                </a:cxn>
                <a:cxn ang="0">
                  <a:pos x="T2" y="T3"/>
                </a:cxn>
                <a:cxn ang="0">
                  <a:pos x="T4" y="T5"/>
                </a:cxn>
                <a:cxn ang="0">
                  <a:pos x="T6" y="T7"/>
                </a:cxn>
                <a:cxn ang="0">
                  <a:pos x="T8" y="T9"/>
                </a:cxn>
              </a:cxnLst>
              <a:rect l="0" t="0" r="r" b="b"/>
              <a:pathLst>
                <a:path w="150" h="150">
                  <a:moveTo>
                    <a:pt x="0" y="0"/>
                  </a:moveTo>
                  <a:lnTo>
                    <a:pt x="0" y="150"/>
                  </a:lnTo>
                  <a:lnTo>
                    <a:pt x="150" y="150"/>
                  </a:lnTo>
                  <a:cubicBezTo>
                    <a:pt x="150" y="69"/>
                    <a:pt x="84" y="2"/>
                    <a:pt x="3" y="0"/>
                  </a:cubicBez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19">
              <a:extLst>
                <a:ext uri="{FF2B5EF4-FFF2-40B4-BE49-F238E27FC236}">
                  <a16:creationId xmlns:a16="http://schemas.microsoft.com/office/drawing/2014/main" id="{50C941E7-05A8-495F-B2CB-EA349ED41104}"/>
                </a:ext>
              </a:extLst>
            </p:cNvPr>
            <p:cNvSpPr>
              <a:spLocks/>
            </p:cNvSpPr>
            <p:nvPr/>
          </p:nvSpPr>
          <p:spPr bwMode="auto">
            <a:xfrm>
              <a:off x="7221538" y="736600"/>
              <a:ext cx="80963" cy="74613"/>
            </a:xfrm>
            <a:custGeom>
              <a:avLst/>
              <a:gdLst>
                <a:gd name="T0" fmla="*/ 0 w 128"/>
                <a:gd name="T1" fmla="*/ 0 h 118"/>
                <a:gd name="T2" fmla="*/ 92 w 128"/>
                <a:gd name="T3" fmla="*/ 118 h 118"/>
                <a:gd name="T4" fmla="*/ 128 w 128"/>
                <a:gd name="T5" fmla="*/ 78 h 118"/>
                <a:gd name="T6" fmla="*/ 0 w 128"/>
                <a:gd name="T7" fmla="*/ 0 h 118"/>
              </a:gdLst>
              <a:ahLst/>
              <a:cxnLst>
                <a:cxn ang="0">
                  <a:pos x="T0" y="T1"/>
                </a:cxn>
                <a:cxn ang="0">
                  <a:pos x="T2" y="T3"/>
                </a:cxn>
                <a:cxn ang="0">
                  <a:pos x="T4" y="T5"/>
                </a:cxn>
                <a:cxn ang="0">
                  <a:pos x="T6" y="T7"/>
                </a:cxn>
              </a:cxnLst>
              <a:rect l="0" t="0" r="r" b="b"/>
              <a:pathLst>
                <a:path w="128" h="118">
                  <a:moveTo>
                    <a:pt x="0" y="0"/>
                  </a:moveTo>
                  <a:lnTo>
                    <a:pt x="92" y="118"/>
                  </a:lnTo>
                  <a:cubicBezTo>
                    <a:pt x="92" y="118"/>
                    <a:pt x="117" y="99"/>
                    <a:pt x="128" y="78"/>
                  </a:cubicBezTo>
                  <a:lnTo>
                    <a:pt x="0" y="0"/>
                  </a:ln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120">
              <a:extLst>
                <a:ext uri="{FF2B5EF4-FFF2-40B4-BE49-F238E27FC236}">
                  <a16:creationId xmlns:a16="http://schemas.microsoft.com/office/drawing/2014/main" id="{32F036CF-B5DE-4976-AC72-57CD0961B49F}"/>
                </a:ext>
              </a:extLst>
            </p:cNvPr>
            <p:cNvSpPr>
              <a:spLocks/>
            </p:cNvSpPr>
            <p:nvPr/>
          </p:nvSpPr>
          <p:spPr bwMode="auto">
            <a:xfrm>
              <a:off x="7221538" y="736600"/>
              <a:ext cx="95250" cy="49213"/>
            </a:xfrm>
            <a:custGeom>
              <a:avLst/>
              <a:gdLst>
                <a:gd name="T0" fmla="*/ 128 w 151"/>
                <a:gd name="T1" fmla="*/ 78 h 78"/>
                <a:gd name="T2" fmla="*/ 0 w 151"/>
                <a:gd name="T3" fmla="*/ 0 h 78"/>
                <a:gd name="T4" fmla="*/ 150 w 151"/>
                <a:gd name="T5" fmla="*/ 0 h 78"/>
                <a:gd name="T6" fmla="*/ 128 w 151"/>
                <a:gd name="T7" fmla="*/ 78 h 78"/>
              </a:gdLst>
              <a:ahLst/>
              <a:cxnLst>
                <a:cxn ang="0">
                  <a:pos x="T0" y="T1"/>
                </a:cxn>
                <a:cxn ang="0">
                  <a:pos x="T2" y="T3"/>
                </a:cxn>
                <a:cxn ang="0">
                  <a:pos x="T4" y="T5"/>
                </a:cxn>
                <a:cxn ang="0">
                  <a:pos x="T6" y="T7"/>
                </a:cxn>
              </a:cxnLst>
              <a:rect l="0" t="0" r="r" b="b"/>
              <a:pathLst>
                <a:path w="151" h="78">
                  <a:moveTo>
                    <a:pt x="128" y="78"/>
                  </a:moveTo>
                  <a:lnTo>
                    <a:pt x="0" y="0"/>
                  </a:lnTo>
                  <a:lnTo>
                    <a:pt x="150" y="0"/>
                  </a:lnTo>
                  <a:cubicBezTo>
                    <a:pt x="150" y="0"/>
                    <a:pt x="151" y="48"/>
                    <a:pt x="128" y="7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121">
              <a:extLst>
                <a:ext uri="{FF2B5EF4-FFF2-40B4-BE49-F238E27FC236}">
                  <a16:creationId xmlns:a16="http://schemas.microsoft.com/office/drawing/2014/main" id="{EC837D05-07AA-4E0D-A9EC-60FCB12D9059}"/>
                </a:ext>
              </a:extLst>
            </p:cNvPr>
            <p:cNvSpPr>
              <a:spLocks/>
            </p:cNvSpPr>
            <p:nvPr/>
          </p:nvSpPr>
          <p:spPr bwMode="auto">
            <a:xfrm>
              <a:off x="6867526" y="766763"/>
              <a:ext cx="512763" cy="261938"/>
            </a:xfrm>
            <a:custGeom>
              <a:avLst/>
              <a:gdLst>
                <a:gd name="T0" fmla="*/ 706 w 809"/>
                <a:gd name="T1" fmla="*/ 206 h 411"/>
                <a:gd name="T2" fmla="*/ 663 w 809"/>
                <a:gd name="T3" fmla="*/ 216 h 411"/>
                <a:gd name="T4" fmla="*/ 663 w 809"/>
                <a:gd name="T5" fmla="*/ 206 h 411"/>
                <a:gd name="T6" fmla="*/ 457 w 809"/>
                <a:gd name="T7" fmla="*/ 0 h 411"/>
                <a:gd name="T8" fmla="*/ 253 w 809"/>
                <a:gd name="T9" fmla="*/ 187 h 411"/>
                <a:gd name="T10" fmla="*/ 140 w 809"/>
                <a:gd name="T11" fmla="*/ 131 h 411"/>
                <a:gd name="T12" fmla="*/ 0 w 809"/>
                <a:gd name="T13" fmla="*/ 271 h 411"/>
                <a:gd name="T14" fmla="*/ 140 w 809"/>
                <a:gd name="T15" fmla="*/ 411 h 411"/>
                <a:gd name="T16" fmla="*/ 706 w 809"/>
                <a:gd name="T17" fmla="*/ 411 h 411"/>
                <a:gd name="T18" fmla="*/ 809 w 809"/>
                <a:gd name="T19" fmla="*/ 309 h 411"/>
                <a:gd name="T20" fmla="*/ 706 w 809"/>
                <a:gd name="T21" fmla="*/ 206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9" h="411">
                  <a:moveTo>
                    <a:pt x="706" y="206"/>
                  </a:moveTo>
                  <a:cubicBezTo>
                    <a:pt x="691" y="206"/>
                    <a:pt x="676" y="209"/>
                    <a:pt x="663" y="216"/>
                  </a:cubicBezTo>
                  <a:cubicBezTo>
                    <a:pt x="663" y="212"/>
                    <a:pt x="663" y="209"/>
                    <a:pt x="663" y="206"/>
                  </a:cubicBezTo>
                  <a:cubicBezTo>
                    <a:pt x="663" y="92"/>
                    <a:pt x="571" y="0"/>
                    <a:pt x="457" y="0"/>
                  </a:cubicBezTo>
                  <a:cubicBezTo>
                    <a:pt x="350" y="0"/>
                    <a:pt x="262" y="83"/>
                    <a:pt x="253" y="187"/>
                  </a:cubicBezTo>
                  <a:cubicBezTo>
                    <a:pt x="227" y="153"/>
                    <a:pt x="186" y="131"/>
                    <a:pt x="140" y="131"/>
                  </a:cubicBezTo>
                  <a:cubicBezTo>
                    <a:pt x="63" y="131"/>
                    <a:pt x="0" y="194"/>
                    <a:pt x="0" y="271"/>
                  </a:cubicBezTo>
                  <a:cubicBezTo>
                    <a:pt x="0" y="349"/>
                    <a:pt x="63" y="411"/>
                    <a:pt x="140" y="411"/>
                  </a:cubicBezTo>
                  <a:lnTo>
                    <a:pt x="706" y="411"/>
                  </a:lnTo>
                  <a:cubicBezTo>
                    <a:pt x="763" y="411"/>
                    <a:pt x="809" y="365"/>
                    <a:pt x="809" y="309"/>
                  </a:cubicBezTo>
                  <a:cubicBezTo>
                    <a:pt x="809" y="252"/>
                    <a:pt x="763" y="206"/>
                    <a:pt x="706" y="206"/>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122">
              <a:extLst>
                <a:ext uri="{FF2B5EF4-FFF2-40B4-BE49-F238E27FC236}">
                  <a16:creationId xmlns:a16="http://schemas.microsoft.com/office/drawing/2014/main" id="{831011EE-2C39-4A72-B8ED-74F6ED63015D}"/>
                </a:ext>
              </a:extLst>
            </p:cNvPr>
            <p:cNvSpPr>
              <a:spLocks/>
            </p:cNvSpPr>
            <p:nvPr/>
          </p:nvSpPr>
          <p:spPr bwMode="auto">
            <a:xfrm>
              <a:off x="7159626" y="942975"/>
              <a:ext cx="17463" cy="85725"/>
            </a:xfrm>
            <a:custGeom>
              <a:avLst/>
              <a:gdLst>
                <a:gd name="T0" fmla="*/ 14 w 28"/>
                <a:gd name="T1" fmla="*/ 0 h 134"/>
                <a:gd name="T2" fmla="*/ 28 w 28"/>
                <a:gd name="T3" fmla="*/ 134 h 134"/>
                <a:gd name="T4" fmla="*/ 0 w 28"/>
                <a:gd name="T5" fmla="*/ 134 h 134"/>
                <a:gd name="T6" fmla="*/ 14 w 28"/>
                <a:gd name="T7" fmla="*/ 0 h 134"/>
              </a:gdLst>
              <a:ahLst/>
              <a:cxnLst>
                <a:cxn ang="0">
                  <a:pos x="T0" y="T1"/>
                </a:cxn>
                <a:cxn ang="0">
                  <a:pos x="T2" y="T3"/>
                </a:cxn>
                <a:cxn ang="0">
                  <a:pos x="T4" y="T5"/>
                </a:cxn>
                <a:cxn ang="0">
                  <a:pos x="T6" y="T7"/>
                </a:cxn>
              </a:cxnLst>
              <a:rect l="0" t="0" r="r" b="b"/>
              <a:pathLst>
                <a:path w="28" h="134">
                  <a:moveTo>
                    <a:pt x="14" y="0"/>
                  </a:moveTo>
                  <a:lnTo>
                    <a:pt x="28" y="134"/>
                  </a:lnTo>
                  <a:lnTo>
                    <a:pt x="0" y="134"/>
                  </a:lnTo>
                  <a:lnTo>
                    <a:pt x="1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123">
              <a:extLst>
                <a:ext uri="{FF2B5EF4-FFF2-40B4-BE49-F238E27FC236}">
                  <a16:creationId xmlns:a16="http://schemas.microsoft.com/office/drawing/2014/main" id="{1BACD6AC-D643-461F-BB1D-93F3DFF355E1}"/>
                </a:ext>
              </a:extLst>
            </p:cNvPr>
            <p:cNvSpPr>
              <a:spLocks/>
            </p:cNvSpPr>
            <p:nvPr/>
          </p:nvSpPr>
          <p:spPr bwMode="auto">
            <a:xfrm>
              <a:off x="7061201" y="942975"/>
              <a:ext cx="17463" cy="85725"/>
            </a:xfrm>
            <a:custGeom>
              <a:avLst/>
              <a:gdLst>
                <a:gd name="T0" fmla="*/ 14 w 28"/>
                <a:gd name="T1" fmla="*/ 0 h 134"/>
                <a:gd name="T2" fmla="*/ 28 w 28"/>
                <a:gd name="T3" fmla="*/ 134 h 134"/>
                <a:gd name="T4" fmla="*/ 0 w 28"/>
                <a:gd name="T5" fmla="*/ 134 h 134"/>
                <a:gd name="T6" fmla="*/ 14 w 28"/>
                <a:gd name="T7" fmla="*/ 0 h 134"/>
              </a:gdLst>
              <a:ahLst/>
              <a:cxnLst>
                <a:cxn ang="0">
                  <a:pos x="T0" y="T1"/>
                </a:cxn>
                <a:cxn ang="0">
                  <a:pos x="T2" y="T3"/>
                </a:cxn>
                <a:cxn ang="0">
                  <a:pos x="T4" y="T5"/>
                </a:cxn>
                <a:cxn ang="0">
                  <a:pos x="T6" y="T7"/>
                </a:cxn>
              </a:cxnLst>
              <a:rect l="0" t="0" r="r" b="b"/>
              <a:pathLst>
                <a:path w="28" h="134">
                  <a:moveTo>
                    <a:pt x="14" y="0"/>
                  </a:moveTo>
                  <a:lnTo>
                    <a:pt x="28" y="134"/>
                  </a:lnTo>
                  <a:lnTo>
                    <a:pt x="0" y="134"/>
                  </a:lnTo>
                  <a:lnTo>
                    <a:pt x="1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124">
              <a:extLst>
                <a:ext uri="{FF2B5EF4-FFF2-40B4-BE49-F238E27FC236}">
                  <a16:creationId xmlns:a16="http://schemas.microsoft.com/office/drawing/2014/main" id="{7CF4E69D-80B6-41D9-AE40-CFCC4CCA8B46}"/>
                </a:ext>
              </a:extLst>
            </p:cNvPr>
            <p:cNvSpPr>
              <a:spLocks/>
            </p:cNvSpPr>
            <p:nvPr/>
          </p:nvSpPr>
          <p:spPr bwMode="auto">
            <a:xfrm>
              <a:off x="6832601" y="1160463"/>
              <a:ext cx="12700" cy="12700"/>
            </a:xfrm>
            <a:custGeom>
              <a:avLst/>
              <a:gdLst>
                <a:gd name="T0" fmla="*/ 0 w 20"/>
                <a:gd name="T1" fmla="*/ 9 h 19"/>
                <a:gd name="T2" fmla="*/ 11 w 20"/>
                <a:gd name="T3" fmla="*/ 0 h 19"/>
                <a:gd name="T4" fmla="*/ 20 w 20"/>
                <a:gd name="T5" fmla="*/ 12 h 19"/>
                <a:gd name="T6" fmla="*/ 15 w 20"/>
                <a:gd name="T7" fmla="*/ 19 h 19"/>
                <a:gd name="T8" fmla="*/ 0 w 20"/>
                <a:gd name="T9" fmla="*/ 9 h 19"/>
              </a:gdLst>
              <a:ahLst/>
              <a:cxnLst>
                <a:cxn ang="0">
                  <a:pos x="T0" y="T1"/>
                </a:cxn>
                <a:cxn ang="0">
                  <a:pos x="T2" y="T3"/>
                </a:cxn>
                <a:cxn ang="0">
                  <a:pos x="T4" y="T5"/>
                </a:cxn>
                <a:cxn ang="0">
                  <a:pos x="T6" y="T7"/>
                </a:cxn>
                <a:cxn ang="0">
                  <a:pos x="T8" y="T9"/>
                </a:cxn>
              </a:cxnLst>
              <a:rect l="0" t="0" r="r" b="b"/>
              <a:pathLst>
                <a:path w="20" h="19">
                  <a:moveTo>
                    <a:pt x="0" y="9"/>
                  </a:moveTo>
                  <a:lnTo>
                    <a:pt x="11" y="0"/>
                  </a:lnTo>
                  <a:lnTo>
                    <a:pt x="20" y="12"/>
                  </a:lnTo>
                  <a:lnTo>
                    <a:pt x="15" y="19"/>
                  </a:lnTo>
                  <a:lnTo>
                    <a:pt x="0" y="9"/>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125">
              <a:extLst>
                <a:ext uri="{FF2B5EF4-FFF2-40B4-BE49-F238E27FC236}">
                  <a16:creationId xmlns:a16="http://schemas.microsoft.com/office/drawing/2014/main" id="{15C0C8A6-E708-4FA8-B8CC-05EE6D9B683B}"/>
                </a:ext>
              </a:extLst>
            </p:cNvPr>
            <p:cNvSpPr>
              <a:spLocks/>
            </p:cNvSpPr>
            <p:nvPr/>
          </p:nvSpPr>
          <p:spPr bwMode="auto">
            <a:xfrm>
              <a:off x="6707188" y="1535113"/>
              <a:ext cx="465138" cy="15875"/>
            </a:xfrm>
            <a:custGeom>
              <a:avLst/>
              <a:gdLst>
                <a:gd name="T0" fmla="*/ 13 w 734"/>
                <a:gd name="T1" fmla="*/ 0 h 24"/>
                <a:gd name="T2" fmla="*/ 722 w 734"/>
                <a:gd name="T3" fmla="*/ 0 h 24"/>
                <a:gd name="T4" fmla="*/ 734 w 734"/>
                <a:gd name="T5" fmla="*/ 12 h 24"/>
                <a:gd name="T6" fmla="*/ 722 w 734"/>
                <a:gd name="T7" fmla="*/ 24 h 24"/>
                <a:gd name="T8" fmla="*/ 13 w 734"/>
                <a:gd name="T9" fmla="*/ 24 h 24"/>
                <a:gd name="T10" fmla="*/ 0 w 734"/>
                <a:gd name="T11" fmla="*/ 12 h 24"/>
                <a:gd name="T12" fmla="*/ 13 w 734"/>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734" h="24">
                  <a:moveTo>
                    <a:pt x="13" y="0"/>
                  </a:moveTo>
                  <a:lnTo>
                    <a:pt x="722" y="0"/>
                  </a:lnTo>
                  <a:cubicBezTo>
                    <a:pt x="729" y="0"/>
                    <a:pt x="734" y="5"/>
                    <a:pt x="734" y="12"/>
                  </a:cubicBezTo>
                  <a:cubicBezTo>
                    <a:pt x="734" y="19"/>
                    <a:pt x="729" y="24"/>
                    <a:pt x="722" y="24"/>
                  </a:cubicBezTo>
                  <a:lnTo>
                    <a:pt x="13" y="24"/>
                  </a:lnTo>
                  <a:cubicBezTo>
                    <a:pt x="6" y="24"/>
                    <a:pt x="0" y="19"/>
                    <a:pt x="0" y="12"/>
                  </a:cubicBezTo>
                  <a:cubicBezTo>
                    <a:pt x="0" y="5"/>
                    <a:pt x="6" y="0"/>
                    <a:pt x="13" y="0"/>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126">
              <a:extLst>
                <a:ext uri="{FF2B5EF4-FFF2-40B4-BE49-F238E27FC236}">
                  <a16:creationId xmlns:a16="http://schemas.microsoft.com/office/drawing/2014/main" id="{1442DC15-D8CE-45DD-B67F-333B5D08D63B}"/>
                </a:ext>
              </a:extLst>
            </p:cNvPr>
            <p:cNvSpPr>
              <a:spLocks/>
            </p:cNvSpPr>
            <p:nvPr/>
          </p:nvSpPr>
          <p:spPr bwMode="auto">
            <a:xfrm>
              <a:off x="7008813" y="1187450"/>
              <a:ext cx="17463" cy="19050"/>
            </a:xfrm>
            <a:custGeom>
              <a:avLst/>
              <a:gdLst>
                <a:gd name="T0" fmla="*/ 11 w 28"/>
                <a:gd name="T1" fmla="*/ 29 h 29"/>
                <a:gd name="T2" fmla="*/ 28 w 28"/>
                <a:gd name="T3" fmla="*/ 18 h 29"/>
                <a:gd name="T4" fmla="*/ 11 w 28"/>
                <a:gd name="T5" fmla="*/ 0 h 29"/>
                <a:gd name="T6" fmla="*/ 0 w 28"/>
                <a:gd name="T7" fmla="*/ 23 h 29"/>
                <a:gd name="T8" fmla="*/ 11 w 28"/>
                <a:gd name="T9" fmla="*/ 29 h 29"/>
              </a:gdLst>
              <a:ahLst/>
              <a:cxnLst>
                <a:cxn ang="0">
                  <a:pos x="T0" y="T1"/>
                </a:cxn>
                <a:cxn ang="0">
                  <a:pos x="T2" y="T3"/>
                </a:cxn>
                <a:cxn ang="0">
                  <a:pos x="T4" y="T5"/>
                </a:cxn>
                <a:cxn ang="0">
                  <a:pos x="T6" y="T7"/>
                </a:cxn>
                <a:cxn ang="0">
                  <a:pos x="T8" y="T9"/>
                </a:cxn>
              </a:cxnLst>
              <a:rect l="0" t="0" r="r" b="b"/>
              <a:pathLst>
                <a:path w="28" h="29">
                  <a:moveTo>
                    <a:pt x="11" y="29"/>
                  </a:moveTo>
                  <a:lnTo>
                    <a:pt x="28" y="18"/>
                  </a:lnTo>
                  <a:lnTo>
                    <a:pt x="11" y="0"/>
                  </a:lnTo>
                  <a:lnTo>
                    <a:pt x="0" y="23"/>
                  </a:lnTo>
                  <a:lnTo>
                    <a:pt x="11" y="29"/>
                  </a:ln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127">
              <a:extLst>
                <a:ext uri="{FF2B5EF4-FFF2-40B4-BE49-F238E27FC236}">
                  <a16:creationId xmlns:a16="http://schemas.microsoft.com/office/drawing/2014/main" id="{CD248456-3CEA-4B7B-943F-0383150F18D8}"/>
                </a:ext>
              </a:extLst>
            </p:cNvPr>
            <p:cNvSpPr>
              <a:spLocks/>
            </p:cNvSpPr>
            <p:nvPr/>
          </p:nvSpPr>
          <p:spPr bwMode="auto">
            <a:xfrm>
              <a:off x="6834188" y="1519238"/>
              <a:ext cx="77788" cy="31750"/>
            </a:xfrm>
            <a:custGeom>
              <a:avLst/>
              <a:gdLst>
                <a:gd name="T0" fmla="*/ 7 w 121"/>
                <a:gd name="T1" fmla="*/ 0 h 52"/>
                <a:gd name="T2" fmla="*/ 4 w 121"/>
                <a:gd name="T3" fmla="*/ 16 h 52"/>
                <a:gd name="T4" fmla="*/ 1 w 121"/>
                <a:gd name="T5" fmla="*/ 52 h 52"/>
                <a:gd name="T6" fmla="*/ 119 w 121"/>
                <a:gd name="T7" fmla="*/ 52 h 52"/>
                <a:gd name="T8" fmla="*/ 107 w 121"/>
                <a:gd name="T9" fmla="*/ 32 h 52"/>
                <a:gd name="T10" fmla="*/ 77 w 121"/>
                <a:gd name="T11" fmla="*/ 26 h 52"/>
                <a:gd name="T12" fmla="*/ 62 w 121"/>
                <a:gd name="T13" fmla="*/ 15 h 52"/>
                <a:gd name="T14" fmla="*/ 53 w 121"/>
                <a:gd name="T15" fmla="*/ 1 h 52"/>
                <a:gd name="T16" fmla="*/ 7 w 121"/>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52">
                  <a:moveTo>
                    <a:pt x="7" y="0"/>
                  </a:moveTo>
                  <a:lnTo>
                    <a:pt x="4" y="16"/>
                  </a:lnTo>
                  <a:cubicBezTo>
                    <a:pt x="1" y="28"/>
                    <a:pt x="0" y="40"/>
                    <a:pt x="1" y="52"/>
                  </a:cubicBezTo>
                  <a:lnTo>
                    <a:pt x="119" y="52"/>
                  </a:lnTo>
                  <a:cubicBezTo>
                    <a:pt x="121" y="43"/>
                    <a:pt x="115" y="34"/>
                    <a:pt x="107" y="32"/>
                  </a:cubicBezTo>
                  <a:lnTo>
                    <a:pt x="77" y="26"/>
                  </a:lnTo>
                  <a:cubicBezTo>
                    <a:pt x="71" y="25"/>
                    <a:pt x="65" y="21"/>
                    <a:pt x="62" y="15"/>
                  </a:cubicBezTo>
                  <a:lnTo>
                    <a:pt x="53" y="1"/>
                  </a:lnTo>
                  <a:lnTo>
                    <a:pt x="7" y="0"/>
                  </a:lnTo>
                  <a:close/>
                </a:path>
              </a:pathLst>
            </a:custGeom>
            <a:solidFill>
              <a:srgbClr val="301D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128">
              <a:extLst>
                <a:ext uri="{FF2B5EF4-FFF2-40B4-BE49-F238E27FC236}">
                  <a16:creationId xmlns:a16="http://schemas.microsoft.com/office/drawing/2014/main" id="{DF005CA8-389D-4D58-8391-A5FF7DD77F67}"/>
                </a:ext>
              </a:extLst>
            </p:cNvPr>
            <p:cNvSpPr>
              <a:spLocks noEditPoints="1"/>
            </p:cNvSpPr>
            <p:nvPr/>
          </p:nvSpPr>
          <p:spPr bwMode="auto">
            <a:xfrm>
              <a:off x="6989763" y="942975"/>
              <a:ext cx="179388" cy="608013"/>
            </a:xfrm>
            <a:custGeom>
              <a:avLst/>
              <a:gdLst>
                <a:gd name="T0" fmla="*/ 46 w 282"/>
                <a:gd name="T1" fmla="*/ 847 h 959"/>
                <a:gd name="T2" fmla="*/ 53 w 282"/>
                <a:gd name="T3" fmla="*/ 771 h 959"/>
                <a:gd name="T4" fmla="*/ 188 w 282"/>
                <a:gd name="T5" fmla="*/ 771 h 959"/>
                <a:gd name="T6" fmla="*/ 181 w 282"/>
                <a:gd name="T7" fmla="*/ 847 h 959"/>
                <a:gd name="T8" fmla="*/ 46 w 282"/>
                <a:gd name="T9" fmla="*/ 847 h 959"/>
                <a:gd name="T10" fmla="*/ 97 w 282"/>
                <a:gd name="T11" fmla="*/ 300 h 959"/>
                <a:gd name="T12" fmla="*/ 104 w 282"/>
                <a:gd name="T13" fmla="*/ 224 h 959"/>
                <a:gd name="T14" fmla="*/ 239 w 282"/>
                <a:gd name="T15" fmla="*/ 224 h 959"/>
                <a:gd name="T16" fmla="*/ 232 w 282"/>
                <a:gd name="T17" fmla="*/ 300 h 959"/>
                <a:gd name="T18" fmla="*/ 97 w 282"/>
                <a:gd name="T19" fmla="*/ 300 h 959"/>
                <a:gd name="T20" fmla="*/ 87 w 282"/>
                <a:gd name="T21" fmla="*/ 409 h 959"/>
                <a:gd name="T22" fmla="*/ 94 w 282"/>
                <a:gd name="T23" fmla="*/ 333 h 959"/>
                <a:gd name="T24" fmla="*/ 229 w 282"/>
                <a:gd name="T25" fmla="*/ 333 h 959"/>
                <a:gd name="T26" fmla="*/ 222 w 282"/>
                <a:gd name="T27" fmla="*/ 409 h 959"/>
                <a:gd name="T28" fmla="*/ 87 w 282"/>
                <a:gd name="T29" fmla="*/ 409 h 959"/>
                <a:gd name="T30" fmla="*/ 77 w 282"/>
                <a:gd name="T31" fmla="*/ 519 h 959"/>
                <a:gd name="T32" fmla="*/ 84 w 282"/>
                <a:gd name="T33" fmla="*/ 443 h 959"/>
                <a:gd name="T34" fmla="*/ 219 w 282"/>
                <a:gd name="T35" fmla="*/ 443 h 959"/>
                <a:gd name="T36" fmla="*/ 212 w 282"/>
                <a:gd name="T37" fmla="*/ 519 h 959"/>
                <a:gd name="T38" fmla="*/ 77 w 282"/>
                <a:gd name="T39" fmla="*/ 519 h 959"/>
                <a:gd name="T40" fmla="*/ 198 w 282"/>
                <a:gd name="T41" fmla="*/ 662 h 959"/>
                <a:gd name="T42" fmla="*/ 191 w 282"/>
                <a:gd name="T43" fmla="*/ 737 h 959"/>
                <a:gd name="T44" fmla="*/ 57 w 282"/>
                <a:gd name="T45" fmla="*/ 737 h 959"/>
                <a:gd name="T46" fmla="*/ 64 w 282"/>
                <a:gd name="T47" fmla="*/ 662 h 959"/>
                <a:gd name="T48" fmla="*/ 198 w 282"/>
                <a:gd name="T49" fmla="*/ 662 h 959"/>
                <a:gd name="T50" fmla="*/ 67 w 282"/>
                <a:gd name="T51" fmla="*/ 628 h 959"/>
                <a:gd name="T52" fmla="*/ 74 w 282"/>
                <a:gd name="T53" fmla="*/ 552 h 959"/>
                <a:gd name="T54" fmla="*/ 208 w 282"/>
                <a:gd name="T55" fmla="*/ 552 h 959"/>
                <a:gd name="T56" fmla="*/ 201 w 282"/>
                <a:gd name="T57" fmla="*/ 628 h 959"/>
                <a:gd name="T58" fmla="*/ 67 w 282"/>
                <a:gd name="T59" fmla="*/ 628 h 959"/>
                <a:gd name="T60" fmla="*/ 249 w 282"/>
                <a:gd name="T61" fmla="*/ 115 h 959"/>
                <a:gd name="T62" fmla="*/ 242 w 282"/>
                <a:gd name="T63" fmla="*/ 190 h 959"/>
                <a:gd name="T64" fmla="*/ 107 w 282"/>
                <a:gd name="T65" fmla="*/ 190 h 959"/>
                <a:gd name="T66" fmla="*/ 114 w 282"/>
                <a:gd name="T67" fmla="*/ 115 h 959"/>
                <a:gd name="T68" fmla="*/ 249 w 282"/>
                <a:gd name="T69" fmla="*/ 115 h 959"/>
                <a:gd name="T70" fmla="*/ 259 w 282"/>
                <a:gd name="T71" fmla="*/ 0 h 959"/>
                <a:gd name="T72" fmla="*/ 252 w 282"/>
                <a:gd name="T73" fmla="*/ 81 h 959"/>
                <a:gd name="T74" fmla="*/ 117 w 282"/>
                <a:gd name="T75" fmla="*/ 81 h 959"/>
                <a:gd name="T76" fmla="*/ 125 w 282"/>
                <a:gd name="T77" fmla="*/ 0 h 959"/>
                <a:gd name="T78" fmla="*/ 88 w 282"/>
                <a:gd name="T79" fmla="*/ 0 h 959"/>
                <a:gd name="T80" fmla="*/ 0 w 282"/>
                <a:gd name="T81" fmla="*/ 959 h 959"/>
                <a:gd name="T82" fmla="*/ 36 w 282"/>
                <a:gd name="T83" fmla="*/ 959 h 959"/>
                <a:gd name="T84" fmla="*/ 43 w 282"/>
                <a:gd name="T85" fmla="*/ 881 h 959"/>
                <a:gd name="T86" fmla="*/ 164 w 282"/>
                <a:gd name="T87" fmla="*/ 881 h 959"/>
                <a:gd name="T88" fmla="*/ 156 w 282"/>
                <a:gd name="T89" fmla="*/ 959 h 959"/>
                <a:gd name="T90" fmla="*/ 193 w 282"/>
                <a:gd name="T91" fmla="*/ 959 h 959"/>
                <a:gd name="T92" fmla="*/ 282 w 282"/>
                <a:gd name="T93" fmla="*/ 0 h 959"/>
                <a:gd name="T94" fmla="*/ 259 w 282"/>
                <a:gd name="T95" fmla="*/ 0 h 9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2" h="959">
                  <a:moveTo>
                    <a:pt x="46" y="847"/>
                  </a:moveTo>
                  <a:lnTo>
                    <a:pt x="53" y="771"/>
                  </a:lnTo>
                  <a:lnTo>
                    <a:pt x="188" y="771"/>
                  </a:lnTo>
                  <a:lnTo>
                    <a:pt x="181" y="847"/>
                  </a:lnTo>
                  <a:lnTo>
                    <a:pt x="46" y="847"/>
                  </a:lnTo>
                  <a:close/>
                  <a:moveTo>
                    <a:pt x="97" y="300"/>
                  </a:moveTo>
                  <a:lnTo>
                    <a:pt x="104" y="224"/>
                  </a:lnTo>
                  <a:lnTo>
                    <a:pt x="239" y="224"/>
                  </a:lnTo>
                  <a:lnTo>
                    <a:pt x="232" y="300"/>
                  </a:lnTo>
                  <a:lnTo>
                    <a:pt x="97" y="300"/>
                  </a:lnTo>
                  <a:close/>
                  <a:moveTo>
                    <a:pt x="87" y="409"/>
                  </a:moveTo>
                  <a:lnTo>
                    <a:pt x="94" y="333"/>
                  </a:lnTo>
                  <a:lnTo>
                    <a:pt x="229" y="333"/>
                  </a:lnTo>
                  <a:lnTo>
                    <a:pt x="222" y="409"/>
                  </a:lnTo>
                  <a:lnTo>
                    <a:pt x="87" y="409"/>
                  </a:lnTo>
                  <a:close/>
                  <a:moveTo>
                    <a:pt x="77" y="519"/>
                  </a:moveTo>
                  <a:lnTo>
                    <a:pt x="84" y="443"/>
                  </a:lnTo>
                  <a:lnTo>
                    <a:pt x="219" y="443"/>
                  </a:lnTo>
                  <a:lnTo>
                    <a:pt x="212" y="519"/>
                  </a:lnTo>
                  <a:lnTo>
                    <a:pt x="77" y="519"/>
                  </a:lnTo>
                  <a:close/>
                  <a:moveTo>
                    <a:pt x="198" y="662"/>
                  </a:moveTo>
                  <a:lnTo>
                    <a:pt x="191" y="737"/>
                  </a:lnTo>
                  <a:lnTo>
                    <a:pt x="57" y="737"/>
                  </a:lnTo>
                  <a:lnTo>
                    <a:pt x="64" y="662"/>
                  </a:lnTo>
                  <a:lnTo>
                    <a:pt x="198" y="662"/>
                  </a:lnTo>
                  <a:close/>
                  <a:moveTo>
                    <a:pt x="67" y="628"/>
                  </a:moveTo>
                  <a:lnTo>
                    <a:pt x="74" y="552"/>
                  </a:lnTo>
                  <a:lnTo>
                    <a:pt x="208" y="552"/>
                  </a:lnTo>
                  <a:lnTo>
                    <a:pt x="201" y="628"/>
                  </a:lnTo>
                  <a:lnTo>
                    <a:pt x="67" y="628"/>
                  </a:lnTo>
                  <a:close/>
                  <a:moveTo>
                    <a:pt x="249" y="115"/>
                  </a:moveTo>
                  <a:lnTo>
                    <a:pt x="242" y="190"/>
                  </a:lnTo>
                  <a:lnTo>
                    <a:pt x="107" y="190"/>
                  </a:lnTo>
                  <a:lnTo>
                    <a:pt x="114" y="115"/>
                  </a:lnTo>
                  <a:lnTo>
                    <a:pt x="249" y="115"/>
                  </a:lnTo>
                  <a:close/>
                  <a:moveTo>
                    <a:pt x="259" y="0"/>
                  </a:moveTo>
                  <a:lnTo>
                    <a:pt x="252" y="81"/>
                  </a:lnTo>
                  <a:lnTo>
                    <a:pt x="117" y="81"/>
                  </a:lnTo>
                  <a:lnTo>
                    <a:pt x="125" y="0"/>
                  </a:lnTo>
                  <a:lnTo>
                    <a:pt x="88" y="0"/>
                  </a:lnTo>
                  <a:lnTo>
                    <a:pt x="0" y="959"/>
                  </a:lnTo>
                  <a:lnTo>
                    <a:pt x="36" y="959"/>
                  </a:lnTo>
                  <a:lnTo>
                    <a:pt x="43" y="881"/>
                  </a:lnTo>
                  <a:lnTo>
                    <a:pt x="164" y="881"/>
                  </a:lnTo>
                  <a:lnTo>
                    <a:pt x="156" y="959"/>
                  </a:lnTo>
                  <a:lnTo>
                    <a:pt x="193" y="959"/>
                  </a:lnTo>
                  <a:lnTo>
                    <a:pt x="282" y="0"/>
                  </a:lnTo>
                  <a:lnTo>
                    <a:pt x="259"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129">
              <a:extLst>
                <a:ext uri="{FF2B5EF4-FFF2-40B4-BE49-F238E27FC236}">
                  <a16:creationId xmlns:a16="http://schemas.microsoft.com/office/drawing/2014/main" id="{B4B42407-FF19-480E-8B1D-D6311CA0E9FD}"/>
                </a:ext>
              </a:extLst>
            </p:cNvPr>
            <p:cNvSpPr>
              <a:spLocks noEditPoints="1"/>
            </p:cNvSpPr>
            <p:nvPr/>
          </p:nvSpPr>
          <p:spPr bwMode="auto">
            <a:xfrm>
              <a:off x="6984207" y="949326"/>
              <a:ext cx="169863" cy="608013"/>
            </a:xfrm>
            <a:custGeom>
              <a:avLst/>
              <a:gdLst>
                <a:gd name="T0" fmla="*/ 33 w 268"/>
                <a:gd name="T1" fmla="*/ 847 h 959"/>
                <a:gd name="T2" fmla="*/ 40 w 268"/>
                <a:gd name="T3" fmla="*/ 771 h 959"/>
                <a:gd name="T4" fmla="*/ 174 w 268"/>
                <a:gd name="T5" fmla="*/ 771 h 959"/>
                <a:gd name="T6" fmla="*/ 167 w 268"/>
                <a:gd name="T7" fmla="*/ 847 h 959"/>
                <a:gd name="T8" fmla="*/ 33 w 268"/>
                <a:gd name="T9" fmla="*/ 847 h 959"/>
                <a:gd name="T10" fmla="*/ 83 w 268"/>
                <a:gd name="T11" fmla="*/ 300 h 959"/>
                <a:gd name="T12" fmla="*/ 90 w 268"/>
                <a:gd name="T13" fmla="*/ 224 h 959"/>
                <a:gd name="T14" fmla="*/ 225 w 268"/>
                <a:gd name="T15" fmla="*/ 224 h 959"/>
                <a:gd name="T16" fmla="*/ 218 w 268"/>
                <a:gd name="T17" fmla="*/ 300 h 959"/>
                <a:gd name="T18" fmla="*/ 83 w 268"/>
                <a:gd name="T19" fmla="*/ 300 h 959"/>
                <a:gd name="T20" fmla="*/ 73 w 268"/>
                <a:gd name="T21" fmla="*/ 409 h 959"/>
                <a:gd name="T22" fmla="*/ 80 w 268"/>
                <a:gd name="T23" fmla="*/ 333 h 959"/>
                <a:gd name="T24" fmla="*/ 215 w 268"/>
                <a:gd name="T25" fmla="*/ 333 h 959"/>
                <a:gd name="T26" fmla="*/ 208 w 268"/>
                <a:gd name="T27" fmla="*/ 409 h 959"/>
                <a:gd name="T28" fmla="*/ 73 w 268"/>
                <a:gd name="T29" fmla="*/ 409 h 959"/>
                <a:gd name="T30" fmla="*/ 63 w 268"/>
                <a:gd name="T31" fmla="*/ 519 h 959"/>
                <a:gd name="T32" fmla="*/ 70 w 268"/>
                <a:gd name="T33" fmla="*/ 443 h 959"/>
                <a:gd name="T34" fmla="*/ 205 w 268"/>
                <a:gd name="T35" fmla="*/ 443 h 959"/>
                <a:gd name="T36" fmla="*/ 198 w 268"/>
                <a:gd name="T37" fmla="*/ 519 h 959"/>
                <a:gd name="T38" fmla="*/ 63 w 268"/>
                <a:gd name="T39" fmla="*/ 519 h 959"/>
                <a:gd name="T40" fmla="*/ 184 w 268"/>
                <a:gd name="T41" fmla="*/ 662 h 959"/>
                <a:gd name="T42" fmla="*/ 177 w 268"/>
                <a:gd name="T43" fmla="*/ 737 h 959"/>
                <a:gd name="T44" fmla="*/ 43 w 268"/>
                <a:gd name="T45" fmla="*/ 737 h 959"/>
                <a:gd name="T46" fmla="*/ 50 w 268"/>
                <a:gd name="T47" fmla="*/ 662 h 959"/>
                <a:gd name="T48" fmla="*/ 184 w 268"/>
                <a:gd name="T49" fmla="*/ 662 h 959"/>
                <a:gd name="T50" fmla="*/ 53 w 268"/>
                <a:gd name="T51" fmla="*/ 628 h 959"/>
                <a:gd name="T52" fmla="*/ 60 w 268"/>
                <a:gd name="T53" fmla="*/ 552 h 959"/>
                <a:gd name="T54" fmla="*/ 195 w 268"/>
                <a:gd name="T55" fmla="*/ 552 h 959"/>
                <a:gd name="T56" fmla="*/ 188 w 268"/>
                <a:gd name="T57" fmla="*/ 628 h 959"/>
                <a:gd name="T58" fmla="*/ 53 w 268"/>
                <a:gd name="T59" fmla="*/ 628 h 959"/>
                <a:gd name="T60" fmla="*/ 235 w 268"/>
                <a:gd name="T61" fmla="*/ 115 h 959"/>
                <a:gd name="T62" fmla="*/ 228 w 268"/>
                <a:gd name="T63" fmla="*/ 190 h 959"/>
                <a:gd name="T64" fmla="*/ 93 w 268"/>
                <a:gd name="T65" fmla="*/ 190 h 959"/>
                <a:gd name="T66" fmla="*/ 100 w 268"/>
                <a:gd name="T67" fmla="*/ 115 h 959"/>
                <a:gd name="T68" fmla="*/ 235 w 268"/>
                <a:gd name="T69" fmla="*/ 115 h 959"/>
                <a:gd name="T70" fmla="*/ 246 w 268"/>
                <a:gd name="T71" fmla="*/ 0 h 959"/>
                <a:gd name="T72" fmla="*/ 238 w 268"/>
                <a:gd name="T73" fmla="*/ 81 h 959"/>
                <a:gd name="T74" fmla="*/ 103 w 268"/>
                <a:gd name="T75" fmla="*/ 81 h 959"/>
                <a:gd name="T76" fmla="*/ 111 w 268"/>
                <a:gd name="T77" fmla="*/ 0 h 959"/>
                <a:gd name="T78" fmla="*/ 89 w 268"/>
                <a:gd name="T79" fmla="*/ 0 h 959"/>
                <a:gd name="T80" fmla="*/ 0 w 268"/>
                <a:gd name="T81" fmla="*/ 959 h 959"/>
                <a:gd name="T82" fmla="*/ 22 w 268"/>
                <a:gd name="T83" fmla="*/ 959 h 959"/>
                <a:gd name="T84" fmla="*/ 29 w 268"/>
                <a:gd name="T85" fmla="*/ 881 h 959"/>
                <a:gd name="T86" fmla="*/ 164 w 268"/>
                <a:gd name="T87" fmla="*/ 881 h 959"/>
                <a:gd name="T88" fmla="*/ 157 w 268"/>
                <a:gd name="T89" fmla="*/ 959 h 959"/>
                <a:gd name="T90" fmla="*/ 179 w 268"/>
                <a:gd name="T91" fmla="*/ 959 h 959"/>
                <a:gd name="T92" fmla="*/ 268 w 268"/>
                <a:gd name="T93" fmla="*/ 0 h 959"/>
                <a:gd name="T94" fmla="*/ 246 w 268"/>
                <a:gd name="T95" fmla="*/ 0 h 9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68" h="959">
                  <a:moveTo>
                    <a:pt x="33" y="847"/>
                  </a:moveTo>
                  <a:lnTo>
                    <a:pt x="40" y="771"/>
                  </a:lnTo>
                  <a:lnTo>
                    <a:pt x="174" y="771"/>
                  </a:lnTo>
                  <a:lnTo>
                    <a:pt x="167" y="847"/>
                  </a:lnTo>
                  <a:lnTo>
                    <a:pt x="33" y="847"/>
                  </a:lnTo>
                  <a:close/>
                  <a:moveTo>
                    <a:pt x="83" y="300"/>
                  </a:moveTo>
                  <a:lnTo>
                    <a:pt x="90" y="224"/>
                  </a:lnTo>
                  <a:lnTo>
                    <a:pt x="225" y="224"/>
                  </a:lnTo>
                  <a:lnTo>
                    <a:pt x="218" y="300"/>
                  </a:lnTo>
                  <a:lnTo>
                    <a:pt x="83" y="300"/>
                  </a:lnTo>
                  <a:close/>
                  <a:moveTo>
                    <a:pt x="73" y="409"/>
                  </a:moveTo>
                  <a:lnTo>
                    <a:pt x="80" y="333"/>
                  </a:lnTo>
                  <a:lnTo>
                    <a:pt x="215" y="333"/>
                  </a:lnTo>
                  <a:lnTo>
                    <a:pt x="208" y="409"/>
                  </a:lnTo>
                  <a:lnTo>
                    <a:pt x="73" y="409"/>
                  </a:lnTo>
                  <a:close/>
                  <a:moveTo>
                    <a:pt x="63" y="519"/>
                  </a:moveTo>
                  <a:lnTo>
                    <a:pt x="70" y="443"/>
                  </a:lnTo>
                  <a:lnTo>
                    <a:pt x="205" y="443"/>
                  </a:lnTo>
                  <a:lnTo>
                    <a:pt x="198" y="519"/>
                  </a:lnTo>
                  <a:lnTo>
                    <a:pt x="63" y="519"/>
                  </a:lnTo>
                  <a:close/>
                  <a:moveTo>
                    <a:pt x="184" y="662"/>
                  </a:moveTo>
                  <a:lnTo>
                    <a:pt x="177" y="737"/>
                  </a:lnTo>
                  <a:lnTo>
                    <a:pt x="43" y="737"/>
                  </a:lnTo>
                  <a:lnTo>
                    <a:pt x="50" y="662"/>
                  </a:lnTo>
                  <a:lnTo>
                    <a:pt x="184" y="662"/>
                  </a:lnTo>
                  <a:close/>
                  <a:moveTo>
                    <a:pt x="53" y="628"/>
                  </a:moveTo>
                  <a:lnTo>
                    <a:pt x="60" y="552"/>
                  </a:lnTo>
                  <a:lnTo>
                    <a:pt x="195" y="552"/>
                  </a:lnTo>
                  <a:lnTo>
                    <a:pt x="188" y="628"/>
                  </a:lnTo>
                  <a:lnTo>
                    <a:pt x="53" y="628"/>
                  </a:lnTo>
                  <a:close/>
                  <a:moveTo>
                    <a:pt x="235" y="115"/>
                  </a:moveTo>
                  <a:lnTo>
                    <a:pt x="228" y="190"/>
                  </a:lnTo>
                  <a:lnTo>
                    <a:pt x="93" y="190"/>
                  </a:lnTo>
                  <a:lnTo>
                    <a:pt x="100" y="115"/>
                  </a:lnTo>
                  <a:lnTo>
                    <a:pt x="235" y="115"/>
                  </a:lnTo>
                  <a:close/>
                  <a:moveTo>
                    <a:pt x="246" y="0"/>
                  </a:moveTo>
                  <a:lnTo>
                    <a:pt x="238" y="81"/>
                  </a:lnTo>
                  <a:lnTo>
                    <a:pt x="103" y="81"/>
                  </a:lnTo>
                  <a:lnTo>
                    <a:pt x="111" y="0"/>
                  </a:lnTo>
                  <a:lnTo>
                    <a:pt x="89" y="0"/>
                  </a:lnTo>
                  <a:lnTo>
                    <a:pt x="0" y="959"/>
                  </a:lnTo>
                  <a:lnTo>
                    <a:pt x="22" y="959"/>
                  </a:lnTo>
                  <a:lnTo>
                    <a:pt x="29" y="881"/>
                  </a:lnTo>
                  <a:lnTo>
                    <a:pt x="164" y="881"/>
                  </a:lnTo>
                  <a:lnTo>
                    <a:pt x="157" y="959"/>
                  </a:lnTo>
                  <a:lnTo>
                    <a:pt x="179" y="959"/>
                  </a:lnTo>
                  <a:lnTo>
                    <a:pt x="268" y="0"/>
                  </a:lnTo>
                  <a:lnTo>
                    <a:pt x="246"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130">
              <a:extLst>
                <a:ext uri="{FF2B5EF4-FFF2-40B4-BE49-F238E27FC236}">
                  <a16:creationId xmlns:a16="http://schemas.microsoft.com/office/drawing/2014/main" id="{46A4FDCE-0B79-499C-9C4C-0075FEE7F229}"/>
                </a:ext>
              </a:extLst>
            </p:cNvPr>
            <p:cNvSpPr>
              <a:spLocks/>
            </p:cNvSpPr>
            <p:nvPr/>
          </p:nvSpPr>
          <p:spPr bwMode="auto">
            <a:xfrm>
              <a:off x="6994526" y="1406525"/>
              <a:ext cx="58738" cy="34925"/>
            </a:xfrm>
            <a:custGeom>
              <a:avLst/>
              <a:gdLst>
                <a:gd name="T0" fmla="*/ 93 w 93"/>
                <a:gd name="T1" fmla="*/ 5 h 54"/>
                <a:gd name="T2" fmla="*/ 80 w 93"/>
                <a:gd name="T3" fmla="*/ 39 h 54"/>
                <a:gd name="T4" fmla="*/ 24 w 93"/>
                <a:gd name="T5" fmla="*/ 39 h 54"/>
                <a:gd name="T6" fmla="*/ 24 w 93"/>
                <a:gd name="T7" fmla="*/ 54 h 54"/>
                <a:gd name="T8" fmla="*/ 0 w 93"/>
                <a:gd name="T9" fmla="*/ 54 h 54"/>
                <a:gd name="T10" fmla="*/ 2 w 93"/>
                <a:gd name="T11" fmla="*/ 30 h 54"/>
                <a:gd name="T12" fmla="*/ 89 w 93"/>
                <a:gd name="T13" fmla="*/ 0 h 54"/>
                <a:gd name="T14" fmla="*/ 93 w 93"/>
                <a:gd name="T15" fmla="*/ 5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54">
                  <a:moveTo>
                    <a:pt x="93" y="5"/>
                  </a:moveTo>
                  <a:lnTo>
                    <a:pt x="80" y="39"/>
                  </a:lnTo>
                  <a:lnTo>
                    <a:pt x="24" y="39"/>
                  </a:lnTo>
                  <a:lnTo>
                    <a:pt x="24" y="54"/>
                  </a:lnTo>
                  <a:lnTo>
                    <a:pt x="0" y="54"/>
                  </a:lnTo>
                  <a:lnTo>
                    <a:pt x="2" y="30"/>
                  </a:lnTo>
                  <a:lnTo>
                    <a:pt x="89" y="0"/>
                  </a:lnTo>
                  <a:lnTo>
                    <a:pt x="93" y="5"/>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131">
              <a:extLst>
                <a:ext uri="{FF2B5EF4-FFF2-40B4-BE49-F238E27FC236}">
                  <a16:creationId xmlns:a16="http://schemas.microsoft.com/office/drawing/2014/main" id="{AA91560A-DC05-4325-AA59-31D20EBB2705}"/>
                </a:ext>
              </a:extLst>
            </p:cNvPr>
            <p:cNvSpPr>
              <a:spLocks/>
            </p:cNvSpPr>
            <p:nvPr/>
          </p:nvSpPr>
          <p:spPr bwMode="auto">
            <a:xfrm>
              <a:off x="6973888" y="1382713"/>
              <a:ext cx="33338" cy="20638"/>
            </a:xfrm>
            <a:custGeom>
              <a:avLst/>
              <a:gdLst>
                <a:gd name="T0" fmla="*/ 0 w 53"/>
                <a:gd name="T1" fmla="*/ 33 h 33"/>
                <a:gd name="T2" fmla="*/ 53 w 53"/>
                <a:gd name="T3" fmla="*/ 6 h 33"/>
                <a:gd name="T4" fmla="*/ 46 w 53"/>
                <a:gd name="T5" fmla="*/ 0 h 33"/>
                <a:gd name="T6" fmla="*/ 3 w 53"/>
                <a:gd name="T7" fmla="*/ 22 h 33"/>
                <a:gd name="T8" fmla="*/ 0 w 53"/>
                <a:gd name="T9" fmla="*/ 33 h 33"/>
              </a:gdLst>
              <a:ahLst/>
              <a:cxnLst>
                <a:cxn ang="0">
                  <a:pos x="T0" y="T1"/>
                </a:cxn>
                <a:cxn ang="0">
                  <a:pos x="T2" y="T3"/>
                </a:cxn>
                <a:cxn ang="0">
                  <a:pos x="T4" y="T5"/>
                </a:cxn>
                <a:cxn ang="0">
                  <a:pos x="T6" y="T7"/>
                </a:cxn>
                <a:cxn ang="0">
                  <a:pos x="T8" y="T9"/>
                </a:cxn>
              </a:cxnLst>
              <a:rect l="0" t="0" r="r" b="b"/>
              <a:pathLst>
                <a:path w="53" h="33">
                  <a:moveTo>
                    <a:pt x="0" y="33"/>
                  </a:moveTo>
                  <a:cubicBezTo>
                    <a:pt x="0" y="33"/>
                    <a:pt x="41" y="26"/>
                    <a:pt x="53" y="6"/>
                  </a:cubicBezTo>
                  <a:lnTo>
                    <a:pt x="46" y="0"/>
                  </a:lnTo>
                  <a:lnTo>
                    <a:pt x="3" y="22"/>
                  </a:lnTo>
                  <a:lnTo>
                    <a:pt x="0" y="33"/>
                  </a:lnTo>
                  <a:close/>
                </a:path>
              </a:pathLst>
            </a:custGeom>
            <a:solidFill>
              <a:srgbClr val="022E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132">
              <a:extLst>
                <a:ext uri="{FF2B5EF4-FFF2-40B4-BE49-F238E27FC236}">
                  <a16:creationId xmlns:a16="http://schemas.microsoft.com/office/drawing/2014/main" id="{ED8E3B8E-4806-473D-98F3-39A23BBFF9E8}"/>
                </a:ext>
              </a:extLst>
            </p:cNvPr>
            <p:cNvSpPr>
              <a:spLocks/>
            </p:cNvSpPr>
            <p:nvPr/>
          </p:nvSpPr>
          <p:spPr bwMode="auto">
            <a:xfrm>
              <a:off x="6975476" y="1382713"/>
              <a:ext cx="34925" cy="28575"/>
            </a:xfrm>
            <a:custGeom>
              <a:avLst/>
              <a:gdLst>
                <a:gd name="T0" fmla="*/ 51 w 55"/>
                <a:gd name="T1" fmla="*/ 17 h 44"/>
                <a:gd name="T2" fmla="*/ 40 w 55"/>
                <a:gd name="T3" fmla="*/ 0 h 44"/>
                <a:gd name="T4" fmla="*/ 0 w 55"/>
                <a:gd name="T5" fmla="*/ 10 h 44"/>
                <a:gd name="T6" fmla="*/ 16 w 55"/>
                <a:gd name="T7" fmla="*/ 44 h 44"/>
                <a:gd name="T8" fmla="*/ 55 w 55"/>
                <a:gd name="T9" fmla="*/ 30 h 44"/>
                <a:gd name="T10" fmla="*/ 51 w 55"/>
                <a:gd name="T11" fmla="*/ 17 h 44"/>
              </a:gdLst>
              <a:ahLst/>
              <a:cxnLst>
                <a:cxn ang="0">
                  <a:pos x="T0" y="T1"/>
                </a:cxn>
                <a:cxn ang="0">
                  <a:pos x="T2" y="T3"/>
                </a:cxn>
                <a:cxn ang="0">
                  <a:pos x="T4" y="T5"/>
                </a:cxn>
                <a:cxn ang="0">
                  <a:pos x="T6" y="T7"/>
                </a:cxn>
                <a:cxn ang="0">
                  <a:pos x="T8" y="T9"/>
                </a:cxn>
                <a:cxn ang="0">
                  <a:pos x="T10" y="T11"/>
                </a:cxn>
              </a:cxnLst>
              <a:rect l="0" t="0" r="r" b="b"/>
              <a:pathLst>
                <a:path w="55" h="44">
                  <a:moveTo>
                    <a:pt x="51" y="17"/>
                  </a:moveTo>
                  <a:lnTo>
                    <a:pt x="40" y="0"/>
                  </a:lnTo>
                  <a:lnTo>
                    <a:pt x="0" y="10"/>
                  </a:lnTo>
                  <a:lnTo>
                    <a:pt x="16" y="44"/>
                  </a:lnTo>
                  <a:lnTo>
                    <a:pt x="55" y="30"/>
                  </a:lnTo>
                  <a:lnTo>
                    <a:pt x="51"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33">
              <a:extLst>
                <a:ext uri="{FF2B5EF4-FFF2-40B4-BE49-F238E27FC236}">
                  <a16:creationId xmlns:a16="http://schemas.microsoft.com/office/drawing/2014/main" id="{7EBD1863-4E1F-4CE0-A421-06879108E003}"/>
                </a:ext>
              </a:extLst>
            </p:cNvPr>
            <p:cNvSpPr>
              <a:spLocks/>
            </p:cNvSpPr>
            <p:nvPr/>
          </p:nvSpPr>
          <p:spPr bwMode="auto">
            <a:xfrm>
              <a:off x="6797676" y="1162050"/>
              <a:ext cx="222250" cy="365125"/>
            </a:xfrm>
            <a:custGeom>
              <a:avLst/>
              <a:gdLst>
                <a:gd name="T0" fmla="*/ 236 w 350"/>
                <a:gd name="T1" fmla="*/ 231 h 575"/>
                <a:gd name="T2" fmla="*/ 208 w 350"/>
                <a:gd name="T3" fmla="*/ 238 h 575"/>
                <a:gd name="T4" fmla="*/ 196 w 350"/>
                <a:gd name="T5" fmla="*/ 108 h 575"/>
                <a:gd name="T6" fmla="*/ 246 w 350"/>
                <a:gd name="T7" fmla="*/ 137 h 575"/>
                <a:gd name="T8" fmla="*/ 269 w 350"/>
                <a:gd name="T9" fmla="*/ 135 h 575"/>
                <a:gd name="T10" fmla="*/ 350 w 350"/>
                <a:gd name="T11" fmla="*/ 71 h 575"/>
                <a:gd name="T12" fmla="*/ 324 w 350"/>
                <a:gd name="T13" fmla="*/ 44 h 575"/>
                <a:gd name="T14" fmla="*/ 258 w 350"/>
                <a:gd name="T15" fmla="*/ 83 h 575"/>
                <a:gd name="T16" fmla="*/ 188 w 350"/>
                <a:gd name="T17" fmla="*/ 28 h 575"/>
                <a:gd name="T18" fmla="*/ 188 w 350"/>
                <a:gd name="T19" fmla="*/ 19 h 575"/>
                <a:gd name="T20" fmla="*/ 77 w 350"/>
                <a:gd name="T21" fmla="*/ 0 h 575"/>
                <a:gd name="T22" fmla="*/ 0 w 350"/>
                <a:gd name="T23" fmla="*/ 68 h 575"/>
                <a:gd name="T24" fmla="*/ 68 w 350"/>
                <a:gd name="T25" fmla="*/ 276 h 575"/>
                <a:gd name="T26" fmla="*/ 88 w 350"/>
                <a:gd name="T27" fmla="*/ 423 h 575"/>
                <a:gd name="T28" fmla="*/ 62 w 350"/>
                <a:gd name="T29" fmla="*/ 571 h 575"/>
                <a:gd name="T30" fmla="*/ 66 w 350"/>
                <a:gd name="T31" fmla="*/ 571 h 575"/>
                <a:gd name="T32" fmla="*/ 122 w 350"/>
                <a:gd name="T33" fmla="*/ 569 h 575"/>
                <a:gd name="T34" fmla="*/ 161 w 350"/>
                <a:gd name="T35" fmla="*/ 418 h 575"/>
                <a:gd name="T36" fmla="*/ 157 w 350"/>
                <a:gd name="T37" fmla="*/ 326 h 575"/>
                <a:gd name="T38" fmla="*/ 234 w 350"/>
                <a:gd name="T39" fmla="*/ 303 h 575"/>
                <a:gd name="T40" fmla="*/ 279 w 350"/>
                <a:gd name="T41" fmla="*/ 380 h 575"/>
                <a:gd name="T42" fmla="*/ 332 w 350"/>
                <a:gd name="T43" fmla="*/ 353 h 575"/>
                <a:gd name="T44" fmla="*/ 263 w 350"/>
                <a:gd name="T45" fmla="*/ 241 h 575"/>
                <a:gd name="T46" fmla="*/ 236 w 350"/>
                <a:gd name="T47" fmla="*/ 231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0" h="575">
                  <a:moveTo>
                    <a:pt x="236" y="231"/>
                  </a:moveTo>
                  <a:lnTo>
                    <a:pt x="208" y="238"/>
                  </a:lnTo>
                  <a:lnTo>
                    <a:pt x="196" y="108"/>
                  </a:lnTo>
                  <a:lnTo>
                    <a:pt x="246" y="137"/>
                  </a:lnTo>
                  <a:cubicBezTo>
                    <a:pt x="253" y="141"/>
                    <a:pt x="262" y="140"/>
                    <a:pt x="269" y="135"/>
                  </a:cubicBezTo>
                  <a:lnTo>
                    <a:pt x="350" y="71"/>
                  </a:lnTo>
                  <a:lnTo>
                    <a:pt x="324" y="44"/>
                  </a:lnTo>
                  <a:lnTo>
                    <a:pt x="258" y="83"/>
                  </a:lnTo>
                  <a:lnTo>
                    <a:pt x="188" y="28"/>
                  </a:lnTo>
                  <a:lnTo>
                    <a:pt x="188" y="19"/>
                  </a:lnTo>
                  <a:lnTo>
                    <a:pt x="77" y="0"/>
                  </a:lnTo>
                  <a:lnTo>
                    <a:pt x="0" y="68"/>
                  </a:lnTo>
                  <a:lnTo>
                    <a:pt x="68" y="276"/>
                  </a:lnTo>
                  <a:lnTo>
                    <a:pt x="88" y="423"/>
                  </a:lnTo>
                  <a:lnTo>
                    <a:pt x="62" y="571"/>
                  </a:lnTo>
                  <a:lnTo>
                    <a:pt x="66" y="571"/>
                  </a:lnTo>
                  <a:cubicBezTo>
                    <a:pt x="85" y="575"/>
                    <a:pt x="103" y="575"/>
                    <a:pt x="122" y="569"/>
                  </a:cubicBezTo>
                  <a:lnTo>
                    <a:pt x="161" y="418"/>
                  </a:lnTo>
                  <a:lnTo>
                    <a:pt x="157" y="326"/>
                  </a:lnTo>
                  <a:cubicBezTo>
                    <a:pt x="197" y="316"/>
                    <a:pt x="234" y="303"/>
                    <a:pt x="234" y="303"/>
                  </a:cubicBezTo>
                  <a:lnTo>
                    <a:pt x="279" y="380"/>
                  </a:lnTo>
                  <a:cubicBezTo>
                    <a:pt x="300" y="353"/>
                    <a:pt x="332" y="353"/>
                    <a:pt x="332" y="353"/>
                  </a:cubicBezTo>
                  <a:lnTo>
                    <a:pt x="263" y="241"/>
                  </a:lnTo>
                  <a:cubicBezTo>
                    <a:pt x="258" y="232"/>
                    <a:pt x="247" y="228"/>
                    <a:pt x="236" y="231"/>
                  </a:cubicBez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134">
              <a:extLst>
                <a:ext uri="{FF2B5EF4-FFF2-40B4-BE49-F238E27FC236}">
                  <a16:creationId xmlns:a16="http://schemas.microsoft.com/office/drawing/2014/main" id="{6368016A-08D6-49F3-A32C-E9CE831913CB}"/>
                </a:ext>
              </a:extLst>
            </p:cNvPr>
            <p:cNvSpPr>
              <a:spLocks/>
            </p:cNvSpPr>
            <p:nvPr/>
          </p:nvSpPr>
          <p:spPr bwMode="auto">
            <a:xfrm>
              <a:off x="6902451" y="1173163"/>
              <a:ext cx="106363" cy="61913"/>
            </a:xfrm>
            <a:custGeom>
              <a:avLst/>
              <a:gdLst>
                <a:gd name="T0" fmla="*/ 167 w 167"/>
                <a:gd name="T1" fmla="*/ 39 h 98"/>
                <a:gd name="T2" fmla="*/ 105 w 167"/>
                <a:gd name="T3" fmla="*/ 89 h 98"/>
                <a:gd name="T4" fmla="*/ 97 w 167"/>
                <a:gd name="T5" fmla="*/ 77 h 98"/>
                <a:gd name="T6" fmla="*/ 85 w 167"/>
                <a:gd name="T7" fmla="*/ 98 h 98"/>
                <a:gd name="T8" fmla="*/ 75 w 167"/>
                <a:gd name="T9" fmla="*/ 78 h 98"/>
                <a:gd name="T10" fmla="*/ 17 w 167"/>
                <a:gd name="T11" fmla="*/ 42 h 98"/>
                <a:gd name="T12" fmla="*/ 0 w 167"/>
                <a:gd name="T13" fmla="*/ 0 h 98"/>
                <a:gd name="T14" fmla="*/ 21 w 167"/>
                <a:gd name="T15" fmla="*/ 3 h 98"/>
                <a:gd name="T16" fmla="*/ 24 w 167"/>
                <a:gd name="T17" fmla="*/ 13 h 98"/>
                <a:gd name="T18" fmla="*/ 91 w 167"/>
                <a:gd name="T19" fmla="*/ 67 h 98"/>
                <a:gd name="T20" fmla="*/ 95 w 167"/>
                <a:gd name="T21" fmla="*/ 60 h 98"/>
                <a:gd name="T22" fmla="*/ 100 w 167"/>
                <a:gd name="T23" fmla="*/ 62 h 98"/>
                <a:gd name="T24" fmla="*/ 157 w 167"/>
                <a:gd name="T25" fmla="*/ 28 h 98"/>
                <a:gd name="T26" fmla="*/ 167 w 167"/>
                <a:gd name="T27" fmla="*/ 39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7" h="98">
                  <a:moveTo>
                    <a:pt x="167" y="39"/>
                  </a:moveTo>
                  <a:lnTo>
                    <a:pt x="105" y="89"/>
                  </a:lnTo>
                  <a:lnTo>
                    <a:pt x="97" y="77"/>
                  </a:lnTo>
                  <a:lnTo>
                    <a:pt x="85" y="98"/>
                  </a:lnTo>
                  <a:lnTo>
                    <a:pt x="75" y="78"/>
                  </a:lnTo>
                  <a:lnTo>
                    <a:pt x="17" y="42"/>
                  </a:lnTo>
                  <a:lnTo>
                    <a:pt x="0" y="0"/>
                  </a:lnTo>
                  <a:lnTo>
                    <a:pt x="21" y="3"/>
                  </a:lnTo>
                  <a:lnTo>
                    <a:pt x="24" y="13"/>
                  </a:lnTo>
                  <a:lnTo>
                    <a:pt x="91" y="67"/>
                  </a:lnTo>
                  <a:lnTo>
                    <a:pt x="95" y="60"/>
                  </a:lnTo>
                  <a:lnTo>
                    <a:pt x="100" y="62"/>
                  </a:lnTo>
                  <a:lnTo>
                    <a:pt x="157" y="28"/>
                  </a:lnTo>
                  <a:lnTo>
                    <a:pt x="167" y="39"/>
                  </a:lnTo>
                  <a:close/>
                </a:path>
              </a:pathLst>
            </a:custGeom>
            <a:solidFill>
              <a:srgbClr val="0D73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135">
              <a:extLst>
                <a:ext uri="{FF2B5EF4-FFF2-40B4-BE49-F238E27FC236}">
                  <a16:creationId xmlns:a16="http://schemas.microsoft.com/office/drawing/2014/main" id="{C41C38E2-6984-4C21-BD8C-E2C5999A329F}"/>
                </a:ext>
              </a:extLst>
            </p:cNvPr>
            <p:cNvSpPr>
              <a:spLocks/>
            </p:cNvSpPr>
            <p:nvPr/>
          </p:nvSpPr>
          <p:spPr bwMode="auto">
            <a:xfrm>
              <a:off x="6888163" y="1169988"/>
              <a:ext cx="49213" cy="149225"/>
            </a:xfrm>
            <a:custGeom>
              <a:avLst/>
              <a:gdLst>
                <a:gd name="T0" fmla="*/ 43 w 77"/>
                <a:gd name="T1" fmla="*/ 237 h 237"/>
                <a:gd name="T2" fmla="*/ 43 w 77"/>
                <a:gd name="T3" fmla="*/ 237 h 237"/>
                <a:gd name="T4" fmla="*/ 73 w 77"/>
                <a:gd name="T5" fmla="*/ 226 h 237"/>
                <a:gd name="T6" fmla="*/ 75 w 77"/>
                <a:gd name="T7" fmla="*/ 216 h 237"/>
                <a:gd name="T8" fmla="*/ 72 w 77"/>
                <a:gd name="T9" fmla="*/ 196 h 237"/>
                <a:gd name="T10" fmla="*/ 66 w 77"/>
                <a:gd name="T11" fmla="*/ 186 h 237"/>
                <a:gd name="T12" fmla="*/ 61 w 77"/>
                <a:gd name="T13" fmla="*/ 91 h 237"/>
                <a:gd name="T14" fmla="*/ 48 w 77"/>
                <a:gd name="T15" fmla="*/ 42 h 237"/>
                <a:gd name="T16" fmla="*/ 28 w 77"/>
                <a:gd name="T17" fmla="*/ 4 h 237"/>
                <a:gd name="T18" fmla="*/ 7 w 77"/>
                <a:gd name="T19" fmla="*/ 0 h 237"/>
                <a:gd name="T20" fmla="*/ 13 w 77"/>
                <a:gd name="T21" fmla="*/ 18 h 237"/>
                <a:gd name="T22" fmla="*/ 4 w 77"/>
                <a:gd name="T23" fmla="*/ 104 h 237"/>
                <a:gd name="T24" fmla="*/ 1 w 77"/>
                <a:gd name="T25" fmla="*/ 123 h 237"/>
                <a:gd name="T26" fmla="*/ 9 w 77"/>
                <a:gd name="T27" fmla="*/ 186 h 237"/>
                <a:gd name="T28" fmla="*/ 43 w 77"/>
                <a:gd name="T29" fmla="*/ 23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7" h="237">
                  <a:moveTo>
                    <a:pt x="43" y="237"/>
                  </a:moveTo>
                  <a:lnTo>
                    <a:pt x="43" y="237"/>
                  </a:lnTo>
                  <a:lnTo>
                    <a:pt x="73" y="226"/>
                  </a:lnTo>
                  <a:lnTo>
                    <a:pt x="75" y="216"/>
                  </a:lnTo>
                  <a:cubicBezTo>
                    <a:pt x="77" y="209"/>
                    <a:pt x="76" y="202"/>
                    <a:pt x="72" y="196"/>
                  </a:cubicBezTo>
                  <a:lnTo>
                    <a:pt x="66" y="186"/>
                  </a:lnTo>
                  <a:lnTo>
                    <a:pt x="61" y="91"/>
                  </a:lnTo>
                  <a:cubicBezTo>
                    <a:pt x="60" y="74"/>
                    <a:pt x="56" y="58"/>
                    <a:pt x="48" y="42"/>
                  </a:cubicBezTo>
                  <a:lnTo>
                    <a:pt x="28" y="4"/>
                  </a:lnTo>
                  <a:lnTo>
                    <a:pt x="7" y="0"/>
                  </a:lnTo>
                  <a:lnTo>
                    <a:pt x="13" y="18"/>
                  </a:lnTo>
                  <a:cubicBezTo>
                    <a:pt x="21" y="49"/>
                    <a:pt x="18" y="76"/>
                    <a:pt x="4" y="104"/>
                  </a:cubicBezTo>
                  <a:cubicBezTo>
                    <a:pt x="1" y="110"/>
                    <a:pt x="0" y="117"/>
                    <a:pt x="1" y="123"/>
                  </a:cubicBezTo>
                  <a:lnTo>
                    <a:pt x="9" y="186"/>
                  </a:lnTo>
                  <a:cubicBezTo>
                    <a:pt x="12" y="207"/>
                    <a:pt x="24" y="226"/>
                    <a:pt x="43" y="237"/>
                  </a:cubicBezTo>
                  <a:close/>
                </a:path>
              </a:pathLst>
            </a:custGeom>
            <a:solidFill>
              <a:srgbClr val="CADF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136">
              <a:extLst>
                <a:ext uri="{FF2B5EF4-FFF2-40B4-BE49-F238E27FC236}">
                  <a16:creationId xmlns:a16="http://schemas.microsoft.com/office/drawing/2014/main" id="{3A0201D0-208A-426B-A456-0B9C2EB1EA72}"/>
                </a:ext>
              </a:extLst>
            </p:cNvPr>
            <p:cNvSpPr>
              <a:spLocks/>
            </p:cNvSpPr>
            <p:nvPr/>
          </p:nvSpPr>
          <p:spPr bwMode="auto">
            <a:xfrm>
              <a:off x="6878638" y="1160463"/>
              <a:ext cx="20638" cy="22225"/>
            </a:xfrm>
            <a:custGeom>
              <a:avLst/>
              <a:gdLst>
                <a:gd name="T0" fmla="*/ 12 w 34"/>
                <a:gd name="T1" fmla="*/ 35 h 35"/>
                <a:gd name="T2" fmla="*/ 20 w 34"/>
                <a:gd name="T3" fmla="*/ 22 h 35"/>
                <a:gd name="T4" fmla="*/ 34 w 34"/>
                <a:gd name="T5" fmla="*/ 29 h 35"/>
                <a:gd name="T6" fmla="*/ 12 w 34"/>
                <a:gd name="T7" fmla="*/ 0 h 35"/>
                <a:gd name="T8" fmla="*/ 0 w 34"/>
                <a:gd name="T9" fmla="*/ 10 h 35"/>
                <a:gd name="T10" fmla="*/ 12 w 34"/>
                <a:gd name="T11" fmla="*/ 35 h 35"/>
              </a:gdLst>
              <a:ahLst/>
              <a:cxnLst>
                <a:cxn ang="0">
                  <a:pos x="T0" y="T1"/>
                </a:cxn>
                <a:cxn ang="0">
                  <a:pos x="T2" y="T3"/>
                </a:cxn>
                <a:cxn ang="0">
                  <a:pos x="T4" y="T5"/>
                </a:cxn>
                <a:cxn ang="0">
                  <a:pos x="T6" y="T7"/>
                </a:cxn>
                <a:cxn ang="0">
                  <a:pos x="T8" y="T9"/>
                </a:cxn>
                <a:cxn ang="0">
                  <a:pos x="T10" y="T11"/>
                </a:cxn>
              </a:cxnLst>
              <a:rect l="0" t="0" r="r" b="b"/>
              <a:pathLst>
                <a:path w="34" h="35">
                  <a:moveTo>
                    <a:pt x="12" y="35"/>
                  </a:moveTo>
                  <a:lnTo>
                    <a:pt x="20" y="22"/>
                  </a:lnTo>
                  <a:lnTo>
                    <a:pt x="34" y="29"/>
                  </a:lnTo>
                  <a:lnTo>
                    <a:pt x="12" y="0"/>
                  </a:lnTo>
                  <a:lnTo>
                    <a:pt x="0" y="10"/>
                  </a:lnTo>
                  <a:cubicBezTo>
                    <a:pt x="0" y="10"/>
                    <a:pt x="12" y="27"/>
                    <a:pt x="12" y="35"/>
                  </a:cubicBezTo>
                  <a:close/>
                </a:path>
              </a:pathLst>
            </a:custGeom>
            <a:solidFill>
              <a:srgbClr val="0D73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137">
              <a:extLst>
                <a:ext uri="{FF2B5EF4-FFF2-40B4-BE49-F238E27FC236}">
                  <a16:creationId xmlns:a16="http://schemas.microsoft.com/office/drawing/2014/main" id="{6DCADE68-CFED-4438-AF36-FCA4F12546D4}"/>
                </a:ext>
              </a:extLst>
            </p:cNvPr>
            <p:cNvSpPr>
              <a:spLocks/>
            </p:cNvSpPr>
            <p:nvPr/>
          </p:nvSpPr>
          <p:spPr bwMode="auto">
            <a:xfrm>
              <a:off x="6896101" y="1250950"/>
              <a:ext cx="33338" cy="19050"/>
            </a:xfrm>
            <a:custGeom>
              <a:avLst/>
              <a:gdLst>
                <a:gd name="T0" fmla="*/ 0 w 52"/>
                <a:gd name="T1" fmla="*/ 10 h 31"/>
                <a:gd name="T2" fmla="*/ 13 w 52"/>
                <a:gd name="T3" fmla="*/ 10 h 31"/>
                <a:gd name="T4" fmla="*/ 44 w 52"/>
                <a:gd name="T5" fmla="*/ 3 h 31"/>
                <a:gd name="T6" fmla="*/ 51 w 52"/>
                <a:gd name="T7" fmla="*/ 0 h 31"/>
                <a:gd name="T8" fmla="*/ 52 w 52"/>
                <a:gd name="T9" fmla="*/ 19 h 31"/>
                <a:gd name="T10" fmla="*/ 49 w 52"/>
                <a:gd name="T11" fmla="*/ 20 h 31"/>
                <a:gd name="T12" fmla="*/ 13 w 52"/>
                <a:gd name="T13" fmla="*/ 31 h 31"/>
                <a:gd name="T14" fmla="*/ 0 w 52"/>
                <a:gd name="T15" fmla="*/ 31 h 31"/>
                <a:gd name="T16" fmla="*/ 0 w 52"/>
                <a:gd name="T17"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31">
                  <a:moveTo>
                    <a:pt x="0" y="10"/>
                  </a:moveTo>
                  <a:lnTo>
                    <a:pt x="13" y="10"/>
                  </a:lnTo>
                  <a:cubicBezTo>
                    <a:pt x="24" y="10"/>
                    <a:pt x="35" y="8"/>
                    <a:pt x="44" y="3"/>
                  </a:cubicBezTo>
                  <a:lnTo>
                    <a:pt x="51" y="0"/>
                  </a:lnTo>
                  <a:lnTo>
                    <a:pt x="52" y="19"/>
                  </a:lnTo>
                  <a:lnTo>
                    <a:pt x="49" y="20"/>
                  </a:lnTo>
                  <a:cubicBezTo>
                    <a:pt x="38" y="26"/>
                    <a:pt x="26" y="30"/>
                    <a:pt x="13" y="31"/>
                  </a:cubicBezTo>
                  <a:lnTo>
                    <a:pt x="0" y="31"/>
                  </a:lnTo>
                  <a:lnTo>
                    <a:pt x="0" y="1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138">
              <a:extLst>
                <a:ext uri="{FF2B5EF4-FFF2-40B4-BE49-F238E27FC236}">
                  <a16:creationId xmlns:a16="http://schemas.microsoft.com/office/drawing/2014/main" id="{3547D13F-6F86-4CBF-9C0F-34940A0018DA}"/>
                </a:ext>
              </a:extLst>
            </p:cNvPr>
            <p:cNvSpPr>
              <a:spLocks/>
            </p:cNvSpPr>
            <p:nvPr/>
          </p:nvSpPr>
          <p:spPr bwMode="auto">
            <a:xfrm>
              <a:off x="6896101" y="1273175"/>
              <a:ext cx="34925" cy="20638"/>
            </a:xfrm>
            <a:custGeom>
              <a:avLst/>
              <a:gdLst>
                <a:gd name="T0" fmla="*/ 0 w 53"/>
                <a:gd name="T1" fmla="*/ 10 h 31"/>
                <a:gd name="T2" fmla="*/ 14 w 53"/>
                <a:gd name="T3" fmla="*/ 10 h 31"/>
                <a:gd name="T4" fmla="*/ 45 w 53"/>
                <a:gd name="T5" fmla="*/ 3 h 31"/>
                <a:gd name="T6" fmla="*/ 52 w 53"/>
                <a:gd name="T7" fmla="*/ 0 h 31"/>
                <a:gd name="T8" fmla="*/ 53 w 53"/>
                <a:gd name="T9" fmla="*/ 18 h 31"/>
                <a:gd name="T10" fmla="*/ 50 w 53"/>
                <a:gd name="T11" fmla="*/ 20 h 31"/>
                <a:gd name="T12" fmla="*/ 13 w 53"/>
                <a:gd name="T13" fmla="*/ 31 h 31"/>
                <a:gd name="T14" fmla="*/ 0 w 53"/>
                <a:gd name="T15" fmla="*/ 31 h 31"/>
                <a:gd name="T16" fmla="*/ 0 w 53"/>
                <a:gd name="T17"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31">
                  <a:moveTo>
                    <a:pt x="0" y="10"/>
                  </a:moveTo>
                  <a:lnTo>
                    <a:pt x="14" y="10"/>
                  </a:lnTo>
                  <a:cubicBezTo>
                    <a:pt x="25" y="10"/>
                    <a:pt x="35" y="8"/>
                    <a:pt x="45" y="3"/>
                  </a:cubicBezTo>
                  <a:lnTo>
                    <a:pt x="52" y="0"/>
                  </a:lnTo>
                  <a:lnTo>
                    <a:pt x="53" y="18"/>
                  </a:lnTo>
                  <a:lnTo>
                    <a:pt x="50" y="20"/>
                  </a:lnTo>
                  <a:cubicBezTo>
                    <a:pt x="39" y="26"/>
                    <a:pt x="26" y="30"/>
                    <a:pt x="13" y="31"/>
                  </a:cubicBezTo>
                  <a:lnTo>
                    <a:pt x="0" y="31"/>
                  </a:lnTo>
                  <a:lnTo>
                    <a:pt x="0" y="1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139">
              <a:extLst>
                <a:ext uri="{FF2B5EF4-FFF2-40B4-BE49-F238E27FC236}">
                  <a16:creationId xmlns:a16="http://schemas.microsoft.com/office/drawing/2014/main" id="{B1A1929F-8EF8-416D-B78B-E241A1E816D8}"/>
                </a:ext>
              </a:extLst>
            </p:cNvPr>
            <p:cNvSpPr>
              <a:spLocks/>
            </p:cNvSpPr>
            <p:nvPr/>
          </p:nvSpPr>
          <p:spPr bwMode="auto">
            <a:xfrm>
              <a:off x="6981826" y="1393825"/>
              <a:ext cx="76200" cy="41275"/>
            </a:xfrm>
            <a:custGeom>
              <a:avLst/>
              <a:gdLst>
                <a:gd name="T0" fmla="*/ 0 w 120"/>
                <a:gd name="T1" fmla="*/ 25 h 66"/>
                <a:gd name="T2" fmla="*/ 1 w 120"/>
                <a:gd name="T3" fmla="*/ 28 h 66"/>
                <a:gd name="T4" fmla="*/ 13 w 120"/>
                <a:gd name="T5" fmla="*/ 61 h 66"/>
                <a:gd name="T6" fmla="*/ 20 w 120"/>
                <a:gd name="T7" fmla="*/ 65 h 66"/>
                <a:gd name="T8" fmla="*/ 120 w 120"/>
                <a:gd name="T9" fmla="*/ 25 h 66"/>
                <a:gd name="T10" fmla="*/ 113 w 120"/>
                <a:gd name="T11" fmla="*/ 15 h 66"/>
                <a:gd name="T12" fmla="*/ 93 w 120"/>
                <a:gd name="T13" fmla="*/ 8 h 66"/>
                <a:gd name="T14" fmla="*/ 53 w 120"/>
                <a:gd name="T15" fmla="*/ 12 h 66"/>
                <a:gd name="T16" fmla="*/ 43 w 120"/>
                <a:gd name="T17" fmla="*/ 0 h 66"/>
                <a:gd name="T18" fmla="*/ 40 w 120"/>
                <a:gd name="T19" fmla="*/ 1 h 66"/>
                <a:gd name="T20" fmla="*/ 0 w 120"/>
                <a:gd name="T21" fmla="*/ 25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0" h="66">
                  <a:moveTo>
                    <a:pt x="0" y="25"/>
                  </a:moveTo>
                  <a:lnTo>
                    <a:pt x="1" y="28"/>
                  </a:lnTo>
                  <a:cubicBezTo>
                    <a:pt x="1" y="33"/>
                    <a:pt x="6" y="52"/>
                    <a:pt x="13" y="61"/>
                  </a:cubicBezTo>
                  <a:cubicBezTo>
                    <a:pt x="15" y="64"/>
                    <a:pt x="17" y="66"/>
                    <a:pt x="20" y="65"/>
                  </a:cubicBezTo>
                  <a:lnTo>
                    <a:pt x="120" y="25"/>
                  </a:lnTo>
                  <a:cubicBezTo>
                    <a:pt x="119" y="22"/>
                    <a:pt x="116" y="18"/>
                    <a:pt x="113" y="15"/>
                  </a:cubicBezTo>
                  <a:cubicBezTo>
                    <a:pt x="108" y="9"/>
                    <a:pt x="101" y="7"/>
                    <a:pt x="93" y="8"/>
                  </a:cubicBezTo>
                  <a:cubicBezTo>
                    <a:pt x="79" y="10"/>
                    <a:pt x="55" y="14"/>
                    <a:pt x="53" y="12"/>
                  </a:cubicBezTo>
                  <a:lnTo>
                    <a:pt x="43" y="0"/>
                  </a:lnTo>
                  <a:lnTo>
                    <a:pt x="40" y="1"/>
                  </a:lnTo>
                  <a:cubicBezTo>
                    <a:pt x="25" y="5"/>
                    <a:pt x="11" y="13"/>
                    <a:pt x="0" y="25"/>
                  </a:cubicBezTo>
                  <a:close/>
                </a:path>
              </a:pathLst>
            </a:custGeom>
            <a:solidFill>
              <a:srgbClr val="301D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140">
              <a:extLst>
                <a:ext uri="{FF2B5EF4-FFF2-40B4-BE49-F238E27FC236}">
                  <a16:creationId xmlns:a16="http://schemas.microsoft.com/office/drawing/2014/main" id="{F11BFA71-5C75-4FFF-9461-A51EB595583B}"/>
                </a:ext>
              </a:extLst>
            </p:cNvPr>
            <p:cNvSpPr>
              <a:spLocks/>
            </p:cNvSpPr>
            <p:nvPr/>
          </p:nvSpPr>
          <p:spPr bwMode="auto">
            <a:xfrm>
              <a:off x="6808788" y="1181100"/>
              <a:ext cx="82550" cy="173038"/>
            </a:xfrm>
            <a:custGeom>
              <a:avLst/>
              <a:gdLst>
                <a:gd name="T0" fmla="*/ 127 w 130"/>
                <a:gd name="T1" fmla="*/ 161 h 273"/>
                <a:gd name="T2" fmla="*/ 119 w 130"/>
                <a:gd name="T3" fmla="*/ 97 h 273"/>
                <a:gd name="T4" fmla="*/ 101 w 130"/>
                <a:gd name="T5" fmla="*/ 53 h 273"/>
                <a:gd name="T6" fmla="*/ 91 w 130"/>
                <a:gd name="T7" fmla="*/ 39 h 273"/>
                <a:gd name="T8" fmla="*/ 26 w 130"/>
                <a:gd name="T9" fmla="*/ 0 h 273"/>
                <a:gd name="T10" fmla="*/ 24 w 130"/>
                <a:gd name="T11" fmla="*/ 0 h 273"/>
                <a:gd name="T12" fmla="*/ 0 w 130"/>
                <a:gd name="T13" fmla="*/ 21 h 273"/>
                <a:gd name="T14" fmla="*/ 3 w 130"/>
                <a:gd name="T15" fmla="*/ 22 h 273"/>
                <a:gd name="T16" fmla="*/ 49 w 130"/>
                <a:gd name="T17" fmla="*/ 81 h 273"/>
                <a:gd name="T18" fmla="*/ 24 w 130"/>
                <a:gd name="T19" fmla="*/ 135 h 273"/>
                <a:gd name="T20" fmla="*/ 24 w 130"/>
                <a:gd name="T21" fmla="*/ 145 h 273"/>
                <a:gd name="T22" fmla="*/ 87 w 130"/>
                <a:gd name="T23" fmla="*/ 161 h 273"/>
                <a:gd name="T24" fmla="*/ 77 w 130"/>
                <a:gd name="T25" fmla="*/ 199 h 273"/>
                <a:gd name="T26" fmla="*/ 23 w 130"/>
                <a:gd name="T27" fmla="*/ 191 h 273"/>
                <a:gd name="T28" fmla="*/ 38 w 130"/>
                <a:gd name="T29" fmla="*/ 273 h 273"/>
                <a:gd name="T30" fmla="*/ 65 w 130"/>
                <a:gd name="T31" fmla="*/ 263 h 273"/>
                <a:gd name="T32" fmla="*/ 114 w 130"/>
                <a:gd name="T33" fmla="*/ 223 h 273"/>
                <a:gd name="T34" fmla="*/ 127 w 130"/>
                <a:gd name="T35" fmla="*/ 161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0" h="273">
                  <a:moveTo>
                    <a:pt x="127" y="161"/>
                  </a:moveTo>
                  <a:lnTo>
                    <a:pt x="119" y="97"/>
                  </a:lnTo>
                  <a:cubicBezTo>
                    <a:pt x="117" y="81"/>
                    <a:pt x="111" y="66"/>
                    <a:pt x="101" y="53"/>
                  </a:cubicBezTo>
                  <a:lnTo>
                    <a:pt x="91" y="39"/>
                  </a:lnTo>
                  <a:cubicBezTo>
                    <a:pt x="75" y="17"/>
                    <a:pt x="52" y="4"/>
                    <a:pt x="26" y="0"/>
                  </a:cubicBezTo>
                  <a:lnTo>
                    <a:pt x="24" y="0"/>
                  </a:lnTo>
                  <a:lnTo>
                    <a:pt x="0" y="21"/>
                  </a:lnTo>
                  <a:lnTo>
                    <a:pt x="3" y="22"/>
                  </a:lnTo>
                  <a:cubicBezTo>
                    <a:pt x="29" y="30"/>
                    <a:pt x="48" y="54"/>
                    <a:pt x="49" y="81"/>
                  </a:cubicBezTo>
                  <a:cubicBezTo>
                    <a:pt x="49" y="102"/>
                    <a:pt x="40" y="122"/>
                    <a:pt x="24" y="135"/>
                  </a:cubicBezTo>
                  <a:lnTo>
                    <a:pt x="24" y="145"/>
                  </a:lnTo>
                  <a:lnTo>
                    <a:pt x="87" y="161"/>
                  </a:lnTo>
                  <a:lnTo>
                    <a:pt x="77" y="199"/>
                  </a:lnTo>
                  <a:lnTo>
                    <a:pt x="23" y="191"/>
                  </a:lnTo>
                  <a:lnTo>
                    <a:pt x="38" y="273"/>
                  </a:lnTo>
                  <a:lnTo>
                    <a:pt x="65" y="263"/>
                  </a:lnTo>
                  <a:cubicBezTo>
                    <a:pt x="85" y="256"/>
                    <a:pt x="103" y="241"/>
                    <a:pt x="114" y="223"/>
                  </a:cubicBezTo>
                  <a:cubicBezTo>
                    <a:pt x="125" y="204"/>
                    <a:pt x="130" y="183"/>
                    <a:pt x="127" y="161"/>
                  </a:cubicBezTo>
                  <a:close/>
                </a:path>
              </a:pathLst>
            </a:custGeom>
            <a:solidFill>
              <a:srgbClr val="CADF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141">
              <a:extLst>
                <a:ext uri="{FF2B5EF4-FFF2-40B4-BE49-F238E27FC236}">
                  <a16:creationId xmlns:a16="http://schemas.microsoft.com/office/drawing/2014/main" id="{1BEA0CDF-75B3-4CF4-9B9A-13F60EDA688A}"/>
                </a:ext>
              </a:extLst>
            </p:cNvPr>
            <p:cNvSpPr>
              <a:spLocks/>
            </p:cNvSpPr>
            <p:nvPr/>
          </p:nvSpPr>
          <p:spPr bwMode="auto">
            <a:xfrm>
              <a:off x="6826251" y="1308100"/>
              <a:ext cx="19050" cy="14288"/>
            </a:xfrm>
            <a:custGeom>
              <a:avLst/>
              <a:gdLst>
                <a:gd name="T0" fmla="*/ 2 w 30"/>
                <a:gd name="T1" fmla="*/ 22 h 22"/>
                <a:gd name="T2" fmla="*/ 30 w 30"/>
                <a:gd name="T3" fmla="*/ 13 h 22"/>
                <a:gd name="T4" fmla="*/ 25 w 30"/>
                <a:gd name="T5" fmla="*/ 0 h 22"/>
                <a:gd name="T6" fmla="*/ 0 w 30"/>
                <a:gd name="T7" fmla="*/ 7 h 22"/>
                <a:gd name="T8" fmla="*/ 2 w 30"/>
                <a:gd name="T9" fmla="*/ 22 h 22"/>
              </a:gdLst>
              <a:ahLst/>
              <a:cxnLst>
                <a:cxn ang="0">
                  <a:pos x="T0" y="T1"/>
                </a:cxn>
                <a:cxn ang="0">
                  <a:pos x="T2" y="T3"/>
                </a:cxn>
                <a:cxn ang="0">
                  <a:pos x="T4" y="T5"/>
                </a:cxn>
                <a:cxn ang="0">
                  <a:pos x="T6" y="T7"/>
                </a:cxn>
                <a:cxn ang="0">
                  <a:pos x="T8" y="T9"/>
                </a:cxn>
              </a:cxnLst>
              <a:rect l="0" t="0" r="r" b="b"/>
              <a:pathLst>
                <a:path w="30" h="22">
                  <a:moveTo>
                    <a:pt x="2" y="22"/>
                  </a:moveTo>
                  <a:lnTo>
                    <a:pt x="30" y="13"/>
                  </a:lnTo>
                  <a:lnTo>
                    <a:pt x="25" y="0"/>
                  </a:lnTo>
                  <a:lnTo>
                    <a:pt x="0" y="7"/>
                  </a:lnTo>
                  <a:lnTo>
                    <a:pt x="2" y="22"/>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142">
              <a:extLst>
                <a:ext uri="{FF2B5EF4-FFF2-40B4-BE49-F238E27FC236}">
                  <a16:creationId xmlns:a16="http://schemas.microsoft.com/office/drawing/2014/main" id="{1B3A4886-F862-4C90-B636-BCB10EA792F1}"/>
                </a:ext>
              </a:extLst>
            </p:cNvPr>
            <p:cNvSpPr>
              <a:spLocks/>
            </p:cNvSpPr>
            <p:nvPr/>
          </p:nvSpPr>
          <p:spPr bwMode="auto">
            <a:xfrm>
              <a:off x="6818313" y="1236663"/>
              <a:ext cx="96838" cy="101600"/>
            </a:xfrm>
            <a:custGeom>
              <a:avLst/>
              <a:gdLst>
                <a:gd name="T0" fmla="*/ 151 w 153"/>
                <a:gd name="T1" fmla="*/ 60 h 160"/>
                <a:gd name="T2" fmla="*/ 74 w 153"/>
                <a:gd name="T3" fmla="*/ 157 h 160"/>
                <a:gd name="T4" fmla="*/ 66 w 153"/>
                <a:gd name="T5" fmla="*/ 158 h 160"/>
                <a:gd name="T6" fmla="*/ 3 w 153"/>
                <a:gd name="T7" fmla="*/ 108 h 160"/>
                <a:gd name="T8" fmla="*/ 2 w 153"/>
                <a:gd name="T9" fmla="*/ 99 h 160"/>
                <a:gd name="T10" fmla="*/ 79 w 153"/>
                <a:gd name="T11" fmla="*/ 3 h 160"/>
                <a:gd name="T12" fmla="*/ 88 w 153"/>
                <a:gd name="T13" fmla="*/ 2 h 160"/>
                <a:gd name="T14" fmla="*/ 150 w 153"/>
                <a:gd name="T15" fmla="*/ 52 h 160"/>
                <a:gd name="T16" fmla="*/ 151 w 153"/>
                <a:gd name="T17" fmla="*/ 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160">
                  <a:moveTo>
                    <a:pt x="151" y="60"/>
                  </a:moveTo>
                  <a:lnTo>
                    <a:pt x="74" y="157"/>
                  </a:lnTo>
                  <a:cubicBezTo>
                    <a:pt x="72" y="159"/>
                    <a:pt x="68" y="160"/>
                    <a:pt x="66" y="158"/>
                  </a:cubicBezTo>
                  <a:lnTo>
                    <a:pt x="3" y="108"/>
                  </a:lnTo>
                  <a:cubicBezTo>
                    <a:pt x="1" y="106"/>
                    <a:pt x="0" y="102"/>
                    <a:pt x="2" y="99"/>
                  </a:cubicBezTo>
                  <a:lnTo>
                    <a:pt x="79" y="3"/>
                  </a:lnTo>
                  <a:cubicBezTo>
                    <a:pt x="81" y="0"/>
                    <a:pt x="85" y="0"/>
                    <a:pt x="88" y="2"/>
                  </a:cubicBezTo>
                  <a:lnTo>
                    <a:pt x="150" y="52"/>
                  </a:lnTo>
                  <a:cubicBezTo>
                    <a:pt x="153" y="54"/>
                    <a:pt x="153" y="57"/>
                    <a:pt x="151" y="6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143">
              <a:extLst>
                <a:ext uri="{FF2B5EF4-FFF2-40B4-BE49-F238E27FC236}">
                  <a16:creationId xmlns:a16="http://schemas.microsoft.com/office/drawing/2014/main" id="{148BA4F2-D02C-433C-AC37-871D39AC5232}"/>
                </a:ext>
              </a:extLst>
            </p:cNvPr>
            <p:cNvSpPr>
              <a:spLocks/>
            </p:cNvSpPr>
            <p:nvPr/>
          </p:nvSpPr>
          <p:spPr bwMode="auto">
            <a:xfrm>
              <a:off x="6824663" y="1241425"/>
              <a:ext cx="85725" cy="90488"/>
            </a:xfrm>
            <a:custGeom>
              <a:avLst/>
              <a:gdLst>
                <a:gd name="T0" fmla="*/ 134 w 134"/>
                <a:gd name="T1" fmla="*/ 48 h 141"/>
                <a:gd name="T2" fmla="*/ 60 w 134"/>
                <a:gd name="T3" fmla="*/ 141 h 141"/>
                <a:gd name="T4" fmla="*/ 0 w 134"/>
                <a:gd name="T5" fmla="*/ 93 h 141"/>
                <a:gd name="T6" fmla="*/ 74 w 134"/>
                <a:gd name="T7" fmla="*/ 0 h 141"/>
                <a:gd name="T8" fmla="*/ 134 w 134"/>
                <a:gd name="T9" fmla="*/ 48 h 141"/>
              </a:gdLst>
              <a:ahLst/>
              <a:cxnLst>
                <a:cxn ang="0">
                  <a:pos x="T0" y="T1"/>
                </a:cxn>
                <a:cxn ang="0">
                  <a:pos x="T2" y="T3"/>
                </a:cxn>
                <a:cxn ang="0">
                  <a:pos x="T4" y="T5"/>
                </a:cxn>
                <a:cxn ang="0">
                  <a:pos x="T6" y="T7"/>
                </a:cxn>
                <a:cxn ang="0">
                  <a:pos x="T8" y="T9"/>
                </a:cxn>
              </a:cxnLst>
              <a:rect l="0" t="0" r="r" b="b"/>
              <a:pathLst>
                <a:path w="134" h="141">
                  <a:moveTo>
                    <a:pt x="134" y="48"/>
                  </a:moveTo>
                  <a:lnTo>
                    <a:pt x="60" y="141"/>
                  </a:lnTo>
                  <a:lnTo>
                    <a:pt x="0" y="93"/>
                  </a:lnTo>
                  <a:lnTo>
                    <a:pt x="74" y="0"/>
                  </a:lnTo>
                  <a:lnTo>
                    <a:pt x="134" y="48"/>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144">
              <a:extLst>
                <a:ext uri="{FF2B5EF4-FFF2-40B4-BE49-F238E27FC236}">
                  <a16:creationId xmlns:a16="http://schemas.microsoft.com/office/drawing/2014/main" id="{5775E42A-C977-4B9A-961C-70C1E6E8AD03}"/>
                </a:ext>
              </a:extLst>
            </p:cNvPr>
            <p:cNvSpPr>
              <a:spLocks/>
            </p:cNvSpPr>
            <p:nvPr/>
          </p:nvSpPr>
          <p:spPr bwMode="auto">
            <a:xfrm>
              <a:off x="6824663" y="1293813"/>
              <a:ext cx="55563" cy="30163"/>
            </a:xfrm>
            <a:custGeom>
              <a:avLst/>
              <a:gdLst>
                <a:gd name="T0" fmla="*/ 0 w 87"/>
                <a:gd name="T1" fmla="*/ 11 h 47"/>
                <a:gd name="T2" fmla="*/ 22 w 87"/>
                <a:gd name="T3" fmla="*/ 28 h 47"/>
                <a:gd name="T4" fmla="*/ 52 w 87"/>
                <a:gd name="T5" fmla="*/ 35 h 47"/>
                <a:gd name="T6" fmla="*/ 69 w 87"/>
                <a:gd name="T7" fmla="*/ 47 h 47"/>
                <a:gd name="T8" fmla="*/ 87 w 87"/>
                <a:gd name="T9" fmla="*/ 25 h 47"/>
                <a:gd name="T10" fmla="*/ 43 w 87"/>
                <a:gd name="T11" fmla="*/ 1 h 47"/>
                <a:gd name="T12" fmla="*/ 9 w 87"/>
                <a:gd name="T13" fmla="*/ 0 h 47"/>
                <a:gd name="T14" fmla="*/ 0 w 87"/>
                <a:gd name="T15" fmla="*/ 11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7" h="47">
                  <a:moveTo>
                    <a:pt x="0" y="11"/>
                  </a:moveTo>
                  <a:lnTo>
                    <a:pt x="22" y="28"/>
                  </a:lnTo>
                  <a:lnTo>
                    <a:pt x="52" y="35"/>
                  </a:lnTo>
                  <a:lnTo>
                    <a:pt x="69" y="47"/>
                  </a:lnTo>
                  <a:lnTo>
                    <a:pt x="87" y="25"/>
                  </a:lnTo>
                  <a:lnTo>
                    <a:pt x="43" y="1"/>
                  </a:lnTo>
                  <a:lnTo>
                    <a:pt x="9" y="0"/>
                  </a:lnTo>
                  <a:lnTo>
                    <a:pt x="0" y="11"/>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145">
              <a:extLst>
                <a:ext uri="{FF2B5EF4-FFF2-40B4-BE49-F238E27FC236}">
                  <a16:creationId xmlns:a16="http://schemas.microsoft.com/office/drawing/2014/main" id="{C89127F6-D72B-4D57-9918-EA1419A6D8C2}"/>
                </a:ext>
              </a:extLst>
            </p:cNvPr>
            <p:cNvSpPr>
              <a:spLocks/>
            </p:cNvSpPr>
            <p:nvPr/>
          </p:nvSpPr>
          <p:spPr bwMode="auto">
            <a:xfrm>
              <a:off x="6854826" y="1281113"/>
              <a:ext cx="44450" cy="36513"/>
            </a:xfrm>
            <a:custGeom>
              <a:avLst/>
              <a:gdLst>
                <a:gd name="T0" fmla="*/ 63 w 70"/>
                <a:gd name="T1" fmla="*/ 9 h 57"/>
                <a:gd name="T2" fmla="*/ 69 w 70"/>
                <a:gd name="T3" fmla="*/ 4 h 57"/>
                <a:gd name="T4" fmla="*/ 70 w 70"/>
                <a:gd name="T5" fmla="*/ 3 h 57"/>
                <a:gd name="T6" fmla="*/ 59 w 70"/>
                <a:gd name="T7" fmla="*/ 0 h 57"/>
                <a:gd name="T8" fmla="*/ 36 w 70"/>
                <a:gd name="T9" fmla="*/ 0 h 57"/>
                <a:gd name="T10" fmla="*/ 36 w 70"/>
                <a:gd name="T11" fmla="*/ 0 h 57"/>
                <a:gd name="T12" fmla="*/ 33 w 70"/>
                <a:gd name="T13" fmla="*/ 1 h 57"/>
                <a:gd name="T14" fmla="*/ 9 w 70"/>
                <a:gd name="T15" fmla="*/ 6 h 57"/>
                <a:gd name="T16" fmla="*/ 0 w 70"/>
                <a:gd name="T17" fmla="*/ 35 h 57"/>
                <a:gd name="T18" fmla="*/ 21 w 70"/>
                <a:gd name="T19" fmla="*/ 52 h 57"/>
                <a:gd name="T20" fmla="*/ 26 w 70"/>
                <a:gd name="T21" fmla="*/ 54 h 57"/>
                <a:gd name="T22" fmla="*/ 43 w 70"/>
                <a:gd name="T23" fmla="*/ 57 h 57"/>
                <a:gd name="T24" fmla="*/ 48 w 70"/>
                <a:gd name="T25" fmla="*/ 54 h 57"/>
                <a:gd name="T26" fmla="*/ 55 w 70"/>
                <a:gd name="T27" fmla="*/ 40 h 57"/>
                <a:gd name="T28" fmla="*/ 55 w 70"/>
                <a:gd name="T29" fmla="*/ 40 h 57"/>
                <a:gd name="T30" fmla="*/ 61 w 70"/>
                <a:gd name="T31" fmla="*/ 33 h 57"/>
                <a:gd name="T32" fmla="*/ 61 w 70"/>
                <a:gd name="T33" fmla="*/ 30 h 57"/>
                <a:gd name="T34" fmla="*/ 62 w 70"/>
                <a:gd name="T35" fmla="*/ 30 h 57"/>
                <a:gd name="T36" fmla="*/ 69 w 70"/>
                <a:gd name="T37" fmla="*/ 26 h 57"/>
                <a:gd name="T38" fmla="*/ 65 w 70"/>
                <a:gd name="T39" fmla="*/ 19 h 57"/>
                <a:gd name="T40" fmla="*/ 49 w 70"/>
                <a:gd name="T41" fmla="*/ 14 h 57"/>
                <a:gd name="T42" fmla="*/ 48 w 70"/>
                <a:gd name="T43" fmla="*/ 11 h 57"/>
                <a:gd name="T44" fmla="*/ 57 w 70"/>
                <a:gd name="T45" fmla="*/ 8 h 57"/>
                <a:gd name="T46" fmla="*/ 63 w 70"/>
                <a:gd name="T47" fmla="*/ 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 h="57">
                  <a:moveTo>
                    <a:pt x="63" y="9"/>
                  </a:moveTo>
                  <a:cubicBezTo>
                    <a:pt x="66" y="9"/>
                    <a:pt x="69" y="7"/>
                    <a:pt x="69" y="4"/>
                  </a:cubicBezTo>
                  <a:lnTo>
                    <a:pt x="70" y="3"/>
                  </a:lnTo>
                  <a:lnTo>
                    <a:pt x="59" y="0"/>
                  </a:lnTo>
                  <a:lnTo>
                    <a:pt x="36" y="0"/>
                  </a:lnTo>
                  <a:lnTo>
                    <a:pt x="36" y="0"/>
                  </a:lnTo>
                  <a:cubicBezTo>
                    <a:pt x="35" y="0"/>
                    <a:pt x="34" y="0"/>
                    <a:pt x="33" y="1"/>
                  </a:cubicBezTo>
                  <a:lnTo>
                    <a:pt x="9" y="6"/>
                  </a:lnTo>
                  <a:lnTo>
                    <a:pt x="0" y="35"/>
                  </a:lnTo>
                  <a:lnTo>
                    <a:pt x="21" y="52"/>
                  </a:lnTo>
                  <a:cubicBezTo>
                    <a:pt x="23" y="53"/>
                    <a:pt x="24" y="54"/>
                    <a:pt x="26" y="54"/>
                  </a:cubicBezTo>
                  <a:lnTo>
                    <a:pt x="43" y="57"/>
                  </a:lnTo>
                  <a:cubicBezTo>
                    <a:pt x="45" y="57"/>
                    <a:pt x="47" y="56"/>
                    <a:pt x="48" y="54"/>
                  </a:cubicBezTo>
                  <a:lnTo>
                    <a:pt x="55" y="40"/>
                  </a:lnTo>
                  <a:lnTo>
                    <a:pt x="55" y="40"/>
                  </a:lnTo>
                  <a:cubicBezTo>
                    <a:pt x="58" y="39"/>
                    <a:pt x="61" y="37"/>
                    <a:pt x="61" y="33"/>
                  </a:cubicBezTo>
                  <a:lnTo>
                    <a:pt x="61" y="30"/>
                  </a:lnTo>
                  <a:lnTo>
                    <a:pt x="62" y="30"/>
                  </a:lnTo>
                  <a:cubicBezTo>
                    <a:pt x="65" y="31"/>
                    <a:pt x="68" y="29"/>
                    <a:pt x="69" y="26"/>
                  </a:cubicBezTo>
                  <a:cubicBezTo>
                    <a:pt x="69" y="23"/>
                    <a:pt x="68" y="20"/>
                    <a:pt x="65" y="19"/>
                  </a:cubicBezTo>
                  <a:lnTo>
                    <a:pt x="49" y="14"/>
                  </a:lnTo>
                  <a:lnTo>
                    <a:pt x="48" y="11"/>
                  </a:lnTo>
                  <a:lnTo>
                    <a:pt x="57" y="8"/>
                  </a:lnTo>
                  <a:lnTo>
                    <a:pt x="63" y="9"/>
                  </a:ln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146">
              <a:extLst>
                <a:ext uri="{FF2B5EF4-FFF2-40B4-BE49-F238E27FC236}">
                  <a16:creationId xmlns:a16="http://schemas.microsoft.com/office/drawing/2014/main" id="{1135FD42-017F-46AD-8B33-8E318D78407D}"/>
                </a:ext>
              </a:extLst>
            </p:cNvPr>
            <p:cNvSpPr>
              <a:spLocks/>
            </p:cNvSpPr>
            <p:nvPr/>
          </p:nvSpPr>
          <p:spPr bwMode="auto">
            <a:xfrm>
              <a:off x="7002463" y="1163638"/>
              <a:ext cx="36513" cy="38100"/>
            </a:xfrm>
            <a:custGeom>
              <a:avLst/>
              <a:gdLst>
                <a:gd name="T0" fmla="*/ 0 w 57"/>
                <a:gd name="T1" fmla="*/ 41 h 58"/>
                <a:gd name="T2" fmla="*/ 12 w 57"/>
                <a:gd name="T3" fmla="*/ 11 h 58"/>
                <a:gd name="T4" fmla="*/ 18 w 57"/>
                <a:gd name="T5" fmla="*/ 5 h 58"/>
                <a:gd name="T6" fmla="*/ 40 w 57"/>
                <a:gd name="T7" fmla="*/ 0 h 58"/>
                <a:gd name="T8" fmla="*/ 57 w 57"/>
                <a:gd name="T9" fmla="*/ 10 h 58"/>
                <a:gd name="T10" fmla="*/ 55 w 57"/>
                <a:gd name="T11" fmla="*/ 13 h 58"/>
                <a:gd name="T12" fmla="*/ 46 w 57"/>
                <a:gd name="T13" fmla="*/ 15 h 58"/>
                <a:gd name="T14" fmla="*/ 40 w 57"/>
                <a:gd name="T15" fmla="*/ 12 h 58"/>
                <a:gd name="T16" fmla="*/ 29 w 57"/>
                <a:gd name="T17" fmla="*/ 19 h 58"/>
                <a:gd name="T18" fmla="*/ 29 w 57"/>
                <a:gd name="T19" fmla="*/ 23 h 58"/>
                <a:gd name="T20" fmla="*/ 16 w 57"/>
                <a:gd name="T21" fmla="*/ 58 h 58"/>
                <a:gd name="T22" fmla="*/ 0 w 57"/>
                <a:gd name="T23" fmla="*/ 4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7" h="58">
                  <a:moveTo>
                    <a:pt x="0" y="41"/>
                  </a:moveTo>
                  <a:lnTo>
                    <a:pt x="12" y="11"/>
                  </a:lnTo>
                  <a:cubicBezTo>
                    <a:pt x="13" y="8"/>
                    <a:pt x="15" y="6"/>
                    <a:pt x="18" y="5"/>
                  </a:cubicBezTo>
                  <a:lnTo>
                    <a:pt x="40" y="0"/>
                  </a:lnTo>
                  <a:lnTo>
                    <a:pt x="57" y="10"/>
                  </a:lnTo>
                  <a:lnTo>
                    <a:pt x="55" y="13"/>
                  </a:lnTo>
                  <a:cubicBezTo>
                    <a:pt x="53" y="16"/>
                    <a:pt x="49" y="17"/>
                    <a:pt x="46" y="15"/>
                  </a:cubicBezTo>
                  <a:lnTo>
                    <a:pt x="40" y="12"/>
                  </a:lnTo>
                  <a:lnTo>
                    <a:pt x="29" y="19"/>
                  </a:lnTo>
                  <a:lnTo>
                    <a:pt x="29" y="23"/>
                  </a:lnTo>
                  <a:cubicBezTo>
                    <a:pt x="30" y="36"/>
                    <a:pt x="25" y="49"/>
                    <a:pt x="16" y="58"/>
                  </a:cubicBezTo>
                  <a:lnTo>
                    <a:pt x="0" y="41"/>
                  </a:ln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147">
              <a:extLst>
                <a:ext uri="{FF2B5EF4-FFF2-40B4-BE49-F238E27FC236}">
                  <a16:creationId xmlns:a16="http://schemas.microsoft.com/office/drawing/2014/main" id="{C869E6C4-B931-4EEF-8F02-9D378CA2535F}"/>
                </a:ext>
              </a:extLst>
            </p:cNvPr>
            <p:cNvSpPr>
              <a:spLocks/>
            </p:cNvSpPr>
            <p:nvPr/>
          </p:nvSpPr>
          <p:spPr bwMode="auto">
            <a:xfrm>
              <a:off x="7040563" y="1182688"/>
              <a:ext cx="11113" cy="6350"/>
            </a:xfrm>
            <a:custGeom>
              <a:avLst/>
              <a:gdLst>
                <a:gd name="T0" fmla="*/ 14 w 18"/>
                <a:gd name="T1" fmla="*/ 9 h 12"/>
                <a:gd name="T2" fmla="*/ 6 w 18"/>
                <a:gd name="T3" fmla="*/ 11 h 12"/>
                <a:gd name="T4" fmla="*/ 0 w 18"/>
                <a:gd name="T5" fmla="*/ 8 h 12"/>
                <a:gd name="T6" fmla="*/ 0 w 18"/>
                <a:gd name="T7" fmla="*/ 8 h 12"/>
                <a:gd name="T8" fmla="*/ 3 w 18"/>
                <a:gd name="T9" fmla="*/ 3 h 12"/>
                <a:gd name="T10" fmla="*/ 12 w 18"/>
                <a:gd name="T11" fmla="*/ 1 h 12"/>
                <a:gd name="T12" fmla="*/ 17 w 18"/>
                <a:gd name="T13" fmla="*/ 4 h 12"/>
                <a:gd name="T14" fmla="*/ 17 w 18"/>
                <a:gd name="T15" fmla="*/ 4 h 12"/>
                <a:gd name="T16" fmla="*/ 14 w 18"/>
                <a:gd name="T17" fmla="*/ 9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2">
                  <a:moveTo>
                    <a:pt x="14" y="9"/>
                  </a:moveTo>
                  <a:lnTo>
                    <a:pt x="6" y="11"/>
                  </a:lnTo>
                  <a:cubicBezTo>
                    <a:pt x="3" y="12"/>
                    <a:pt x="1" y="11"/>
                    <a:pt x="0" y="8"/>
                  </a:cubicBezTo>
                  <a:lnTo>
                    <a:pt x="0" y="8"/>
                  </a:lnTo>
                  <a:cubicBezTo>
                    <a:pt x="0" y="5"/>
                    <a:pt x="1" y="3"/>
                    <a:pt x="3" y="3"/>
                  </a:cubicBezTo>
                  <a:lnTo>
                    <a:pt x="12" y="1"/>
                  </a:lnTo>
                  <a:cubicBezTo>
                    <a:pt x="14" y="0"/>
                    <a:pt x="16" y="1"/>
                    <a:pt x="17" y="4"/>
                  </a:cubicBezTo>
                  <a:lnTo>
                    <a:pt x="17" y="4"/>
                  </a:lnTo>
                  <a:cubicBezTo>
                    <a:pt x="18" y="7"/>
                    <a:pt x="16" y="9"/>
                    <a:pt x="14" y="9"/>
                  </a:cubicBez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148">
              <a:extLst>
                <a:ext uri="{FF2B5EF4-FFF2-40B4-BE49-F238E27FC236}">
                  <a16:creationId xmlns:a16="http://schemas.microsoft.com/office/drawing/2014/main" id="{E3084EBD-6584-4BBF-95ED-F0201C848956}"/>
                </a:ext>
              </a:extLst>
            </p:cNvPr>
            <p:cNvSpPr>
              <a:spLocks/>
            </p:cNvSpPr>
            <p:nvPr/>
          </p:nvSpPr>
          <p:spPr bwMode="auto">
            <a:xfrm>
              <a:off x="7038976" y="1190625"/>
              <a:ext cx="9525" cy="4763"/>
            </a:xfrm>
            <a:custGeom>
              <a:avLst/>
              <a:gdLst>
                <a:gd name="T0" fmla="*/ 12 w 15"/>
                <a:gd name="T1" fmla="*/ 8 h 8"/>
                <a:gd name="T2" fmla="*/ 5 w 15"/>
                <a:gd name="T3" fmla="*/ 8 h 8"/>
                <a:gd name="T4" fmla="*/ 0 w 15"/>
                <a:gd name="T5" fmla="*/ 5 h 8"/>
                <a:gd name="T6" fmla="*/ 4 w 15"/>
                <a:gd name="T7" fmla="*/ 0 h 8"/>
                <a:gd name="T8" fmla="*/ 11 w 15"/>
                <a:gd name="T9" fmla="*/ 0 h 8"/>
                <a:gd name="T10" fmla="*/ 15 w 15"/>
                <a:gd name="T11" fmla="*/ 4 h 8"/>
                <a:gd name="T12" fmla="*/ 12 w 15"/>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15" h="8">
                  <a:moveTo>
                    <a:pt x="12" y="8"/>
                  </a:moveTo>
                  <a:lnTo>
                    <a:pt x="5" y="8"/>
                  </a:lnTo>
                  <a:cubicBezTo>
                    <a:pt x="2" y="8"/>
                    <a:pt x="0" y="7"/>
                    <a:pt x="0" y="5"/>
                  </a:cubicBezTo>
                  <a:cubicBezTo>
                    <a:pt x="0" y="2"/>
                    <a:pt x="2" y="0"/>
                    <a:pt x="4" y="0"/>
                  </a:cubicBezTo>
                  <a:lnTo>
                    <a:pt x="11" y="0"/>
                  </a:lnTo>
                  <a:cubicBezTo>
                    <a:pt x="13" y="0"/>
                    <a:pt x="15" y="1"/>
                    <a:pt x="15" y="4"/>
                  </a:cubicBezTo>
                  <a:cubicBezTo>
                    <a:pt x="15" y="6"/>
                    <a:pt x="14" y="8"/>
                    <a:pt x="12" y="8"/>
                  </a:cubicBez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149">
              <a:extLst>
                <a:ext uri="{FF2B5EF4-FFF2-40B4-BE49-F238E27FC236}">
                  <a16:creationId xmlns:a16="http://schemas.microsoft.com/office/drawing/2014/main" id="{2B562FF0-8A5F-4827-BABF-BA866576E845}"/>
                </a:ext>
              </a:extLst>
            </p:cNvPr>
            <p:cNvSpPr>
              <a:spLocks/>
            </p:cNvSpPr>
            <p:nvPr/>
          </p:nvSpPr>
          <p:spPr bwMode="auto">
            <a:xfrm>
              <a:off x="7037388" y="1166813"/>
              <a:ext cx="15875" cy="15875"/>
            </a:xfrm>
            <a:custGeom>
              <a:avLst/>
              <a:gdLst>
                <a:gd name="T0" fmla="*/ 24 w 25"/>
                <a:gd name="T1" fmla="*/ 13 h 26"/>
                <a:gd name="T2" fmla="*/ 20 w 25"/>
                <a:gd name="T3" fmla="*/ 10 h 26"/>
                <a:gd name="T4" fmla="*/ 22 w 25"/>
                <a:gd name="T5" fmla="*/ 4 h 26"/>
                <a:gd name="T6" fmla="*/ 15 w 25"/>
                <a:gd name="T7" fmla="*/ 1 h 26"/>
                <a:gd name="T8" fmla="*/ 4 w 25"/>
                <a:gd name="T9" fmla="*/ 6 h 26"/>
                <a:gd name="T10" fmla="*/ 2 w 25"/>
                <a:gd name="T11" fmla="*/ 12 h 26"/>
                <a:gd name="T12" fmla="*/ 6 w 25"/>
                <a:gd name="T13" fmla="*/ 15 h 26"/>
                <a:gd name="T14" fmla="*/ 4 w 25"/>
                <a:gd name="T15" fmla="*/ 16 h 26"/>
                <a:gd name="T16" fmla="*/ 1 w 25"/>
                <a:gd name="T17" fmla="*/ 23 h 26"/>
                <a:gd name="T18" fmla="*/ 8 w 25"/>
                <a:gd name="T19" fmla="*/ 25 h 26"/>
                <a:gd name="T20" fmla="*/ 21 w 25"/>
                <a:gd name="T21" fmla="*/ 19 h 26"/>
                <a:gd name="T22" fmla="*/ 24 w 25"/>
                <a:gd name="T23"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26">
                  <a:moveTo>
                    <a:pt x="24" y="13"/>
                  </a:moveTo>
                  <a:cubicBezTo>
                    <a:pt x="23" y="11"/>
                    <a:pt x="22" y="10"/>
                    <a:pt x="20" y="10"/>
                  </a:cubicBezTo>
                  <a:cubicBezTo>
                    <a:pt x="22" y="9"/>
                    <a:pt x="22" y="6"/>
                    <a:pt x="22" y="4"/>
                  </a:cubicBezTo>
                  <a:cubicBezTo>
                    <a:pt x="20" y="1"/>
                    <a:pt x="18" y="0"/>
                    <a:pt x="15" y="1"/>
                  </a:cubicBezTo>
                  <a:lnTo>
                    <a:pt x="4" y="6"/>
                  </a:lnTo>
                  <a:cubicBezTo>
                    <a:pt x="2" y="7"/>
                    <a:pt x="1" y="10"/>
                    <a:pt x="2" y="12"/>
                  </a:cubicBezTo>
                  <a:cubicBezTo>
                    <a:pt x="2" y="14"/>
                    <a:pt x="4" y="15"/>
                    <a:pt x="6" y="15"/>
                  </a:cubicBezTo>
                  <a:lnTo>
                    <a:pt x="4" y="16"/>
                  </a:lnTo>
                  <a:cubicBezTo>
                    <a:pt x="1" y="17"/>
                    <a:pt x="0" y="20"/>
                    <a:pt x="1" y="23"/>
                  </a:cubicBezTo>
                  <a:cubicBezTo>
                    <a:pt x="2" y="25"/>
                    <a:pt x="5" y="26"/>
                    <a:pt x="8" y="25"/>
                  </a:cubicBezTo>
                  <a:lnTo>
                    <a:pt x="21" y="19"/>
                  </a:lnTo>
                  <a:cubicBezTo>
                    <a:pt x="24" y="18"/>
                    <a:pt x="25" y="15"/>
                    <a:pt x="24" y="13"/>
                  </a:cubicBez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150">
              <a:extLst>
                <a:ext uri="{FF2B5EF4-FFF2-40B4-BE49-F238E27FC236}">
                  <a16:creationId xmlns:a16="http://schemas.microsoft.com/office/drawing/2014/main" id="{90DF7998-EA7F-4947-B7C6-745B2317FEA3}"/>
                </a:ext>
              </a:extLst>
            </p:cNvPr>
            <p:cNvSpPr>
              <a:spLocks/>
            </p:cNvSpPr>
            <p:nvPr/>
          </p:nvSpPr>
          <p:spPr bwMode="auto">
            <a:xfrm>
              <a:off x="6789738" y="1200150"/>
              <a:ext cx="74613" cy="106363"/>
            </a:xfrm>
            <a:custGeom>
              <a:avLst/>
              <a:gdLst>
                <a:gd name="T0" fmla="*/ 7 w 117"/>
                <a:gd name="T1" fmla="*/ 19 h 168"/>
                <a:gd name="T2" fmla="*/ 1 w 117"/>
                <a:gd name="T3" fmla="*/ 141 h 168"/>
                <a:gd name="T4" fmla="*/ 10 w 117"/>
                <a:gd name="T5" fmla="*/ 153 h 168"/>
                <a:gd name="T6" fmla="*/ 107 w 117"/>
                <a:gd name="T7" fmla="*/ 168 h 168"/>
                <a:gd name="T8" fmla="*/ 117 w 117"/>
                <a:gd name="T9" fmla="*/ 130 h 168"/>
                <a:gd name="T10" fmla="*/ 54 w 117"/>
                <a:gd name="T11" fmla="*/ 114 h 168"/>
                <a:gd name="T12" fmla="*/ 57 w 117"/>
                <a:gd name="T13" fmla="*/ 37 h 168"/>
                <a:gd name="T14" fmla="*/ 31 w 117"/>
                <a:gd name="T15" fmla="*/ 2 h 168"/>
                <a:gd name="T16" fmla="*/ 28 w 117"/>
                <a:gd name="T17" fmla="*/ 2 h 168"/>
                <a:gd name="T18" fmla="*/ 7 w 117"/>
                <a:gd name="T19" fmla="*/ 19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168">
                  <a:moveTo>
                    <a:pt x="7" y="19"/>
                  </a:moveTo>
                  <a:lnTo>
                    <a:pt x="1" y="141"/>
                  </a:lnTo>
                  <a:cubicBezTo>
                    <a:pt x="0" y="147"/>
                    <a:pt x="4" y="152"/>
                    <a:pt x="10" y="153"/>
                  </a:cubicBezTo>
                  <a:lnTo>
                    <a:pt x="107" y="168"/>
                  </a:lnTo>
                  <a:lnTo>
                    <a:pt x="117" y="130"/>
                  </a:lnTo>
                  <a:lnTo>
                    <a:pt x="54" y="114"/>
                  </a:lnTo>
                  <a:lnTo>
                    <a:pt x="57" y="37"/>
                  </a:lnTo>
                  <a:cubicBezTo>
                    <a:pt x="58" y="19"/>
                    <a:pt x="49" y="5"/>
                    <a:pt x="31" y="2"/>
                  </a:cubicBezTo>
                  <a:lnTo>
                    <a:pt x="28" y="2"/>
                  </a:lnTo>
                  <a:cubicBezTo>
                    <a:pt x="17" y="0"/>
                    <a:pt x="8" y="8"/>
                    <a:pt x="7" y="19"/>
                  </a:cubicBez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151">
              <a:extLst>
                <a:ext uri="{FF2B5EF4-FFF2-40B4-BE49-F238E27FC236}">
                  <a16:creationId xmlns:a16="http://schemas.microsoft.com/office/drawing/2014/main" id="{DFE68093-6C40-4EF5-8161-FF936E0A3444}"/>
                </a:ext>
              </a:extLst>
            </p:cNvPr>
            <p:cNvSpPr>
              <a:spLocks/>
            </p:cNvSpPr>
            <p:nvPr/>
          </p:nvSpPr>
          <p:spPr bwMode="auto">
            <a:xfrm>
              <a:off x="6861176" y="1166813"/>
              <a:ext cx="26988" cy="46038"/>
            </a:xfrm>
            <a:custGeom>
              <a:avLst/>
              <a:gdLst>
                <a:gd name="T0" fmla="*/ 2 w 41"/>
                <a:gd name="T1" fmla="*/ 8 h 74"/>
                <a:gd name="T2" fmla="*/ 0 w 41"/>
                <a:gd name="T3" fmla="*/ 27 h 74"/>
                <a:gd name="T4" fmla="*/ 32 w 41"/>
                <a:gd name="T5" fmla="*/ 68 h 74"/>
                <a:gd name="T6" fmla="*/ 34 w 41"/>
                <a:gd name="T7" fmla="*/ 74 h 74"/>
                <a:gd name="T8" fmla="*/ 38 w 41"/>
                <a:gd name="T9" fmla="*/ 51 h 74"/>
                <a:gd name="T10" fmla="*/ 31 w 41"/>
                <a:gd name="T11" fmla="*/ 3 h 74"/>
                <a:gd name="T12" fmla="*/ 28 w 41"/>
                <a:gd name="T13" fmla="*/ 0 h 74"/>
                <a:gd name="T14" fmla="*/ 2 w 41"/>
                <a:gd name="T15" fmla="*/ 8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74">
                  <a:moveTo>
                    <a:pt x="2" y="8"/>
                  </a:moveTo>
                  <a:lnTo>
                    <a:pt x="0" y="27"/>
                  </a:lnTo>
                  <a:cubicBezTo>
                    <a:pt x="17" y="40"/>
                    <a:pt x="24" y="49"/>
                    <a:pt x="32" y="68"/>
                  </a:cubicBezTo>
                  <a:lnTo>
                    <a:pt x="34" y="74"/>
                  </a:lnTo>
                  <a:lnTo>
                    <a:pt x="38" y="51"/>
                  </a:lnTo>
                  <a:cubicBezTo>
                    <a:pt x="41" y="35"/>
                    <a:pt x="39" y="18"/>
                    <a:pt x="31" y="3"/>
                  </a:cubicBezTo>
                  <a:lnTo>
                    <a:pt x="28" y="0"/>
                  </a:lnTo>
                  <a:lnTo>
                    <a:pt x="2" y="8"/>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152">
              <a:extLst>
                <a:ext uri="{FF2B5EF4-FFF2-40B4-BE49-F238E27FC236}">
                  <a16:creationId xmlns:a16="http://schemas.microsoft.com/office/drawing/2014/main" id="{D27BE8DC-62DE-409F-923D-3C95F3CB469D}"/>
                </a:ext>
              </a:extLst>
            </p:cNvPr>
            <p:cNvSpPr>
              <a:spLocks/>
            </p:cNvSpPr>
            <p:nvPr/>
          </p:nvSpPr>
          <p:spPr bwMode="auto">
            <a:xfrm>
              <a:off x="6819901" y="1096963"/>
              <a:ext cx="74613" cy="92075"/>
            </a:xfrm>
            <a:custGeom>
              <a:avLst/>
              <a:gdLst>
                <a:gd name="T0" fmla="*/ 113 w 117"/>
                <a:gd name="T1" fmla="*/ 63 h 144"/>
                <a:gd name="T2" fmla="*/ 110 w 117"/>
                <a:gd name="T3" fmla="*/ 45 h 144"/>
                <a:gd name="T4" fmla="*/ 51 w 117"/>
                <a:gd name="T5" fmla="*/ 6 h 144"/>
                <a:gd name="T6" fmla="*/ 11 w 117"/>
                <a:gd name="T7" fmla="*/ 62 h 144"/>
                <a:gd name="T8" fmla="*/ 7 w 117"/>
                <a:gd name="T9" fmla="*/ 63 h 144"/>
                <a:gd name="T10" fmla="*/ 2 w 117"/>
                <a:gd name="T11" fmla="*/ 75 h 144"/>
                <a:gd name="T12" fmla="*/ 4 w 117"/>
                <a:gd name="T13" fmla="*/ 81 h 144"/>
                <a:gd name="T14" fmla="*/ 17 w 117"/>
                <a:gd name="T15" fmla="*/ 89 h 144"/>
                <a:gd name="T16" fmla="*/ 45 w 117"/>
                <a:gd name="T17" fmla="*/ 119 h 144"/>
                <a:gd name="T18" fmla="*/ 46 w 117"/>
                <a:gd name="T19" fmla="*/ 122 h 144"/>
                <a:gd name="T20" fmla="*/ 56 w 117"/>
                <a:gd name="T21" fmla="*/ 128 h 144"/>
                <a:gd name="T22" fmla="*/ 57 w 117"/>
                <a:gd name="T23" fmla="*/ 120 h 144"/>
                <a:gd name="T24" fmla="*/ 66 w 117"/>
                <a:gd name="T25" fmla="*/ 136 h 144"/>
                <a:gd name="T26" fmla="*/ 76 w 117"/>
                <a:gd name="T27" fmla="*/ 144 h 144"/>
                <a:gd name="T28" fmla="*/ 86 w 117"/>
                <a:gd name="T29" fmla="*/ 135 h 144"/>
                <a:gd name="T30" fmla="*/ 86 w 117"/>
                <a:gd name="T31" fmla="*/ 130 h 144"/>
                <a:gd name="T32" fmla="*/ 92 w 117"/>
                <a:gd name="T33" fmla="*/ 114 h 144"/>
                <a:gd name="T34" fmla="*/ 92 w 117"/>
                <a:gd name="T35" fmla="*/ 114 h 144"/>
                <a:gd name="T36" fmla="*/ 113 w 117"/>
                <a:gd name="T37" fmla="*/ 63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7" h="144">
                  <a:moveTo>
                    <a:pt x="113" y="63"/>
                  </a:moveTo>
                  <a:lnTo>
                    <a:pt x="110" y="45"/>
                  </a:lnTo>
                  <a:cubicBezTo>
                    <a:pt x="104" y="18"/>
                    <a:pt x="78" y="0"/>
                    <a:pt x="51" y="6"/>
                  </a:cubicBezTo>
                  <a:cubicBezTo>
                    <a:pt x="25" y="11"/>
                    <a:pt x="7" y="36"/>
                    <a:pt x="11" y="62"/>
                  </a:cubicBezTo>
                  <a:cubicBezTo>
                    <a:pt x="10" y="62"/>
                    <a:pt x="9" y="62"/>
                    <a:pt x="7" y="63"/>
                  </a:cubicBezTo>
                  <a:cubicBezTo>
                    <a:pt x="2" y="64"/>
                    <a:pt x="0" y="70"/>
                    <a:pt x="2" y="75"/>
                  </a:cubicBezTo>
                  <a:lnTo>
                    <a:pt x="4" y="81"/>
                  </a:lnTo>
                  <a:cubicBezTo>
                    <a:pt x="6" y="86"/>
                    <a:pt x="12" y="90"/>
                    <a:pt x="17" y="89"/>
                  </a:cubicBezTo>
                  <a:cubicBezTo>
                    <a:pt x="22" y="103"/>
                    <a:pt x="32" y="113"/>
                    <a:pt x="45" y="119"/>
                  </a:cubicBezTo>
                  <a:cubicBezTo>
                    <a:pt x="45" y="120"/>
                    <a:pt x="45" y="121"/>
                    <a:pt x="46" y="122"/>
                  </a:cubicBezTo>
                  <a:cubicBezTo>
                    <a:pt x="50" y="124"/>
                    <a:pt x="53" y="126"/>
                    <a:pt x="56" y="128"/>
                  </a:cubicBezTo>
                  <a:cubicBezTo>
                    <a:pt x="55" y="125"/>
                    <a:pt x="56" y="120"/>
                    <a:pt x="57" y="120"/>
                  </a:cubicBezTo>
                  <a:lnTo>
                    <a:pt x="66" y="136"/>
                  </a:lnTo>
                  <a:cubicBezTo>
                    <a:pt x="73" y="142"/>
                    <a:pt x="76" y="144"/>
                    <a:pt x="76" y="144"/>
                  </a:cubicBezTo>
                  <a:cubicBezTo>
                    <a:pt x="76" y="144"/>
                    <a:pt x="86" y="138"/>
                    <a:pt x="86" y="135"/>
                  </a:cubicBezTo>
                  <a:lnTo>
                    <a:pt x="86" y="130"/>
                  </a:lnTo>
                  <a:cubicBezTo>
                    <a:pt x="85" y="124"/>
                    <a:pt x="88" y="118"/>
                    <a:pt x="92" y="114"/>
                  </a:cubicBezTo>
                  <a:lnTo>
                    <a:pt x="92" y="114"/>
                  </a:lnTo>
                  <a:cubicBezTo>
                    <a:pt x="108" y="103"/>
                    <a:pt x="117" y="83"/>
                    <a:pt x="113" y="63"/>
                  </a:cubicBez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153">
              <a:extLst>
                <a:ext uri="{FF2B5EF4-FFF2-40B4-BE49-F238E27FC236}">
                  <a16:creationId xmlns:a16="http://schemas.microsoft.com/office/drawing/2014/main" id="{73C05935-1BC8-4635-8B7F-80C75F1F925E}"/>
                </a:ext>
              </a:extLst>
            </p:cNvPr>
            <p:cNvSpPr>
              <a:spLocks/>
            </p:cNvSpPr>
            <p:nvPr/>
          </p:nvSpPr>
          <p:spPr bwMode="auto">
            <a:xfrm>
              <a:off x="6870701" y="1117600"/>
              <a:ext cx="23813" cy="47625"/>
            </a:xfrm>
            <a:custGeom>
              <a:avLst/>
              <a:gdLst>
                <a:gd name="T0" fmla="*/ 19 w 36"/>
                <a:gd name="T1" fmla="*/ 76 h 76"/>
                <a:gd name="T2" fmla="*/ 32 w 36"/>
                <a:gd name="T3" fmla="*/ 31 h 76"/>
                <a:gd name="T4" fmla="*/ 29 w 36"/>
                <a:gd name="T5" fmla="*/ 13 h 76"/>
                <a:gd name="T6" fmla="*/ 24 w 36"/>
                <a:gd name="T7" fmla="*/ 1 h 76"/>
                <a:gd name="T8" fmla="*/ 1 w 36"/>
                <a:gd name="T9" fmla="*/ 11 h 76"/>
                <a:gd name="T10" fmla="*/ 1 w 36"/>
                <a:gd name="T11" fmla="*/ 12 h 76"/>
                <a:gd name="T12" fmla="*/ 7 w 36"/>
                <a:gd name="T13" fmla="*/ 21 h 76"/>
                <a:gd name="T14" fmla="*/ 17 w 36"/>
                <a:gd name="T15" fmla="*/ 24 h 76"/>
                <a:gd name="T16" fmla="*/ 20 w 36"/>
                <a:gd name="T17" fmla="*/ 34 h 76"/>
                <a:gd name="T18" fmla="*/ 18 w 36"/>
                <a:gd name="T19" fmla="*/ 38 h 76"/>
                <a:gd name="T20" fmla="*/ 18 w 36"/>
                <a:gd name="T21" fmla="*/ 46 h 76"/>
                <a:gd name="T22" fmla="*/ 21 w 36"/>
                <a:gd name="T23" fmla="*/ 66 h 76"/>
                <a:gd name="T24" fmla="*/ 19 w 36"/>
                <a:gd name="T25"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76">
                  <a:moveTo>
                    <a:pt x="19" y="76"/>
                  </a:moveTo>
                  <a:cubicBezTo>
                    <a:pt x="30" y="64"/>
                    <a:pt x="36" y="48"/>
                    <a:pt x="32" y="31"/>
                  </a:cubicBezTo>
                  <a:lnTo>
                    <a:pt x="29" y="13"/>
                  </a:lnTo>
                  <a:cubicBezTo>
                    <a:pt x="28" y="8"/>
                    <a:pt x="26" y="4"/>
                    <a:pt x="24" y="1"/>
                  </a:cubicBezTo>
                  <a:cubicBezTo>
                    <a:pt x="15" y="0"/>
                    <a:pt x="0" y="8"/>
                    <a:pt x="1" y="11"/>
                  </a:cubicBezTo>
                  <a:lnTo>
                    <a:pt x="1" y="12"/>
                  </a:lnTo>
                  <a:cubicBezTo>
                    <a:pt x="1" y="16"/>
                    <a:pt x="4" y="20"/>
                    <a:pt x="7" y="21"/>
                  </a:cubicBezTo>
                  <a:lnTo>
                    <a:pt x="17" y="24"/>
                  </a:lnTo>
                  <a:cubicBezTo>
                    <a:pt x="22" y="26"/>
                    <a:pt x="23" y="31"/>
                    <a:pt x="20" y="34"/>
                  </a:cubicBezTo>
                  <a:lnTo>
                    <a:pt x="18" y="38"/>
                  </a:lnTo>
                  <a:cubicBezTo>
                    <a:pt x="16" y="41"/>
                    <a:pt x="16" y="44"/>
                    <a:pt x="18" y="46"/>
                  </a:cubicBezTo>
                  <a:cubicBezTo>
                    <a:pt x="21" y="52"/>
                    <a:pt x="23" y="60"/>
                    <a:pt x="21" y="66"/>
                  </a:cubicBezTo>
                  <a:lnTo>
                    <a:pt x="19" y="76"/>
                  </a:lnTo>
                  <a:close/>
                </a:path>
              </a:pathLst>
            </a:custGeom>
            <a:solidFill>
              <a:srgbClr val="D8B0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Oval 1154">
              <a:extLst>
                <a:ext uri="{FF2B5EF4-FFF2-40B4-BE49-F238E27FC236}">
                  <a16:creationId xmlns:a16="http://schemas.microsoft.com/office/drawing/2014/main" id="{1C86080F-48CE-4766-B1A5-8C7CD42BBD31}"/>
                </a:ext>
              </a:extLst>
            </p:cNvPr>
            <p:cNvSpPr>
              <a:spLocks noChangeArrowheads="1"/>
            </p:cNvSpPr>
            <p:nvPr/>
          </p:nvSpPr>
          <p:spPr bwMode="auto">
            <a:xfrm>
              <a:off x="6848476" y="1128713"/>
              <a:ext cx="6350" cy="63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Oval 1155">
              <a:extLst>
                <a:ext uri="{FF2B5EF4-FFF2-40B4-BE49-F238E27FC236}">
                  <a16:creationId xmlns:a16="http://schemas.microsoft.com/office/drawing/2014/main" id="{A52B519D-6609-4058-8045-6445F617E8B8}"/>
                </a:ext>
              </a:extLst>
            </p:cNvPr>
            <p:cNvSpPr>
              <a:spLocks noChangeArrowheads="1"/>
            </p:cNvSpPr>
            <p:nvPr/>
          </p:nvSpPr>
          <p:spPr bwMode="auto">
            <a:xfrm>
              <a:off x="6880226" y="1122363"/>
              <a:ext cx="6350" cy="63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1156">
              <a:extLst>
                <a:ext uri="{FF2B5EF4-FFF2-40B4-BE49-F238E27FC236}">
                  <a16:creationId xmlns:a16="http://schemas.microsoft.com/office/drawing/2014/main" id="{40D8676D-6941-45AF-A564-0BD0A2ADB351}"/>
                </a:ext>
              </a:extLst>
            </p:cNvPr>
            <p:cNvSpPr>
              <a:spLocks/>
            </p:cNvSpPr>
            <p:nvPr/>
          </p:nvSpPr>
          <p:spPr bwMode="auto">
            <a:xfrm>
              <a:off x="6824663" y="1122363"/>
              <a:ext cx="15875" cy="26988"/>
            </a:xfrm>
            <a:custGeom>
              <a:avLst/>
              <a:gdLst>
                <a:gd name="T0" fmla="*/ 13 w 26"/>
                <a:gd name="T1" fmla="*/ 28 h 43"/>
                <a:gd name="T2" fmla="*/ 19 w 26"/>
                <a:gd name="T3" fmla="*/ 43 h 43"/>
                <a:gd name="T4" fmla="*/ 26 w 26"/>
                <a:gd name="T5" fmla="*/ 40 h 43"/>
                <a:gd name="T6" fmla="*/ 23 w 26"/>
                <a:gd name="T7" fmla="*/ 27 h 43"/>
                <a:gd name="T8" fmla="*/ 22 w 26"/>
                <a:gd name="T9" fmla="*/ 20 h 43"/>
                <a:gd name="T10" fmla="*/ 24 w 26"/>
                <a:gd name="T11" fmla="*/ 3 h 43"/>
                <a:gd name="T12" fmla="*/ 1 w 26"/>
                <a:gd name="T13" fmla="*/ 0 h 43"/>
                <a:gd name="T14" fmla="*/ 0 w 26"/>
                <a:gd name="T15" fmla="*/ 19 h 43"/>
                <a:gd name="T16" fmla="*/ 1 w 26"/>
                <a:gd name="T17" fmla="*/ 22 h 43"/>
                <a:gd name="T18" fmla="*/ 13 w 26"/>
                <a:gd name="T19"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43">
                  <a:moveTo>
                    <a:pt x="13" y="28"/>
                  </a:moveTo>
                  <a:lnTo>
                    <a:pt x="19" y="43"/>
                  </a:lnTo>
                  <a:lnTo>
                    <a:pt x="26" y="40"/>
                  </a:lnTo>
                  <a:lnTo>
                    <a:pt x="23" y="27"/>
                  </a:lnTo>
                  <a:cubicBezTo>
                    <a:pt x="22" y="25"/>
                    <a:pt x="22" y="22"/>
                    <a:pt x="22" y="20"/>
                  </a:cubicBezTo>
                  <a:lnTo>
                    <a:pt x="24" y="3"/>
                  </a:lnTo>
                  <a:lnTo>
                    <a:pt x="1" y="0"/>
                  </a:lnTo>
                  <a:lnTo>
                    <a:pt x="0" y="19"/>
                  </a:lnTo>
                  <a:lnTo>
                    <a:pt x="1" y="22"/>
                  </a:lnTo>
                  <a:cubicBezTo>
                    <a:pt x="6" y="21"/>
                    <a:pt x="11" y="23"/>
                    <a:pt x="13" y="28"/>
                  </a:cubicBezTo>
                  <a:close/>
                </a:path>
              </a:pathLst>
            </a:custGeom>
            <a:solidFill>
              <a:srgbClr val="7A5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157">
              <a:extLst>
                <a:ext uri="{FF2B5EF4-FFF2-40B4-BE49-F238E27FC236}">
                  <a16:creationId xmlns:a16="http://schemas.microsoft.com/office/drawing/2014/main" id="{AE4B9680-9F0E-4D5C-8127-7F55BA65343D}"/>
                </a:ext>
              </a:extLst>
            </p:cNvPr>
            <p:cNvSpPr>
              <a:spLocks/>
            </p:cNvSpPr>
            <p:nvPr/>
          </p:nvSpPr>
          <p:spPr bwMode="auto">
            <a:xfrm>
              <a:off x="6827838" y="1122363"/>
              <a:ext cx="11113" cy="15875"/>
            </a:xfrm>
            <a:custGeom>
              <a:avLst/>
              <a:gdLst>
                <a:gd name="T0" fmla="*/ 7 w 17"/>
                <a:gd name="T1" fmla="*/ 25 h 25"/>
                <a:gd name="T2" fmla="*/ 17 w 17"/>
                <a:gd name="T3" fmla="*/ 0 h 25"/>
                <a:gd name="T4" fmla="*/ 7 w 17"/>
                <a:gd name="T5" fmla="*/ 3 h 25"/>
                <a:gd name="T6" fmla="*/ 0 w 17"/>
                <a:gd name="T7" fmla="*/ 21 h 25"/>
                <a:gd name="T8" fmla="*/ 7 w 17"/>
                <a:gd name="T9" fmla="*/ 25 h 25"/>
              </a:gdLst>
              <a:ahLst/>
              <a:cxnLst>
                <a:cxn ang="0">
                  <a:pos x="T0" y="T1"/>
                </a:cxn>
                <a:cxn ang="0">
                  <a:pos x="T2" y="T3"/>
                </a:cxn>
                <a:cxn ang="0">
                  <a:pos x="T4" y="T5"/>
                </a:cxn>
                <a:cxn ang="0">
                  <a:pos x="T6" y="T7"/>
                </a:cxn>
                <a:cxn ang="0">
                  <a:pos x="T8" y="T9"/>
                </a:cxn>
              </a:cxnLst>
              <a:rect l="0" t="0" r="r" b="b"/>
              <a:pathLst>
                <a:path w="17" h="25">
                  <a:moveTo>
                    <a:pt x="7" y="25"/>
                  </a:moveTo>
                  <a:lnTo>
                    <a:pt x="17" y="0"/>
                  </a:lnTo>
                  <a:lnTo>
                    <a:pt x="7" y="3"/>
                  </a:lnTo>
                  <a:lnTo>
                    <a:pt x="0" y="21"/>
                  </a:lnTo>
                  <a:cubicBezTo>
                    <a:pt x="2" y="21"/>
                    <a:pt x="5" y="23"/>
                    <a:pt x="7" y="2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158">
              <a:extLst>
                <a:ext uri="{FF2B5EF4-FFF2-40B4-BE49-F238E27FC236}">
                  <a16:creationId xmlns:a16="http://schemas.microsoft.com/office/drawing/2014/main" id="{22F4009E-B912-48C1-9FC8-37FEF19DC8C0}"/>
                </a:ext>
              </a:extLst>
            </p:cNvPr>
            <p:cNvSpPr>
              <a:spLocks/>
            </p:cNvSpPr>
            <p:nvPr/>
          </p:nvSpPr>
          <p:spPr bwMode="auto">
            <a:xfrm>
              <a:off x="6829426" y="1150938"/>
              <a:ext cx="7938" cy="12700"/>
            </a:xfrm>
            <a:custGeom>
              <a:avLst/>
              <a:gdLst>
                <a:gd name="T0" fmla="*/ 6 w 11"/>
                <a:gd name="T1" fmla="*/ 2 h 19"/>
                <a:gd name="T2" fmla="*/ 0 w 11"/>
                <a:gd name="T3" fmla="*/ 3 h 19"/>
                <a:gd name="T4" fmla="*/ 11 w 11"/>
                <a:gd name="T5" fmla="*/ 19 h 19"/>
                <a:gd name="T6" fmla="*/ 11 w 11"/>
                <a:gd name="T7" fmla="*/ 0 h 19"/>
                <a:gd name="T8" fmla="*/ 6 w 11"/>
                <a:gd name="T9" fmla="*/ 2 h 19"/>
              </a:gdLst>
              <a:ahLst/>
              <a:cxnLst>
                <a:cxn ang="0">
                  <a:pos x="T0" y="T1"/>
                </a:cxn>
                <a:cxn ang="0">
                  <a:pos x="T2" y="T3"/>
                </a:cxn>
                <a:cxn ang="0">
                  <a:pos x="T4" y="T5"/>
                </a:cxn>
                <a:cxn ang="0">
                  <a:pos x="T6" y="T7"/>
                </a:cxn>
                <a:cxn ang="0">
                  <a:pos x="T8" y="T9"/>
                </a:cxn>
              </a:cxnLst>
              <a:rect l="0" t="0" r="r" b="b"/>
              <a:pathLst>
                <a:path w="11" h="19">
                  <a:moveTo>
                    <a:pt x="6" y="2"/>
                  </a:moveTo>
                  <a:cubicBezTo>
                    <a:pt x="4" y="3"/>
                    <a:pt x="2" y="3"/>
                    <a:pt x="0" y="3"/>
                  </a:cubicBezTo>
                  <a:cubicBezTo>
                    <a:pt x="4" y="14"/>
                    <a:pt x="11" y="19"/>
                    <a:pt x="11" y="19"/>
                  </a:cubicBezTo>
                  <a:lnTo>
                    <a:pt x="11" y="0"/>
                  </a:lnTo>
                  <a:lnTo>
                    <a:pt x="6" y="2"/>
                  </a:lnTo>
                  <a:close/>
                </a:path>
              </a:pathLst>
            </a:custGeom>
            <a:solidFill>
              <a:srgbClr val="7A5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159">
              <a:extLst>
                <a:ext uri="{FF2B5EF4-FFF2-40B4-BE49-F238E27FC236}">
                  <a16:creationId xmlns:a16="http://schemas.microsoft.com/office/drawing/2014/main" id="{981A9BF2-37AE-4F29-80B1-4D755142E19D}"/>
                </a:ext>
              </a:extLst>
            </p:cNvPr>
            <p:cNvSpPr>
              <a:spLocks/>
            </p:cNvSpPr>
            <p:nvPr/>
          </p:nvSpPr>
          <p:spPr bwMode="auto">
            <a:xfrm>
              <a:off x="6867526" y="1141413"/>
              <a:ext cx="23813" cy="12700"/>
            </a:xfrm>
            <a:custGeom>
              <a:avLst/>
              <a:gdLst>
                <a:gd name="T0" fmla="*/ 21 w 37"/>
                <a:gd name="T1" fmla="*/ 1 h 19"/>
                <a:gd name="T2" fmla="*/ 11 w 37"/>
                <a:gd name="T3" fmla="*/ 4 h 19"/>
                <a:gd name="T4" fmla="*/ 1 w 37"/>
                <a:gd name="T5" fmla="*/ 15 h 19"/>
                <a:gd name="T6" fmla="*/ 0 w 37"/>
                <a:gd name="T7" fmla="*/ 19 h 19"/>
                <a:gd name="T8" fmla="*/ 37 w 37"/>
                <a:gd name="T9" fmla="*/ 8 h 19"/>
                <a:gd name="T10" fmla="*/ 37 w 37"/>
                <a:gd name="T11" fmla="*/ 7 h 19"/>
                <a:gd name="T12" fmla="*/ 22 w 37"/>
                <a:gd name="T13" fmla="*/ 1 h 19"/>
                <a:gd name="T14" fmla="*/ 21 w 37"/>
                <a:gd name="T15" fmla="*/ 1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19">
                  <a:moveTo>
                    <a:pt x="21" y="1"/>
                  </a:moveTo>
                  <a:lnTo>
                    <a:pt x="11" y="4"/>
                  </a:lnTo>
                  <a:cubicBezTo>
                    <a:pt x="5" y="6"/>
                    <a:pt x="1" y="10"/>
                    <a:pt x="1" y="15"/>
                  </a:cubicBezTo>
                  <a:lnTo>
                    <a:pt x="0" y="19"/>
                  </a:lnTo>
                  <a:cubicBezTo>
                    <a:pt x="0" y="19"/>
                    <a:pt x="30" y="15"/>
                    <a:pt x="37" y="8"/>
                  </a:cubicBezTo>
                  <a:cubicBezTo>
                    <a:pt x="37" y="8"/>
                    <a:pt x="37" y="8"/>
                    <a:pt x="37" y="7"/>
                  </a:cubicBezTo>
                  <a:cubicBezTo>
                    <a:pt x="34" y="3"/>
                    <a:pt x="28" y="0"/>
                    <a:pt x="22" y="1"/>
                  </a:cubicBezTo>
                  <a:lnTo>
                    <a:pt x="21" y="1"/>
                  </a:lnTo>
                  <a:close/>
                </a:path>
              </a:pathLst>
            </a:custGeom>
            <a:solidFill>
              <a:srgbClr val="7A5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160">
              <a:extLst>
                <a:ext uri="{FF2B5EF4-FFF2-40B4-BE49-F238E27FC236}">
                  <a16:creationId xmlns:a16="http://schemas.microsoft.com/office/drawing/2014/main" id="{BA205FF4-6A04-40FC-8510-332C2C957036}"/>
                </a:ext>
              </a:extLst>
            </p:cNvPr>
            <p:cNvSpPr>
              <a:spLocks/>
            </p:cNvSpPr>
            <p:nvPr/>
          </p:nvSpPr>
          <p:spPr bwMode="auto">
            <a:xfrm>
              <a:off x="6831013" y="1166813"/>
              <a:ext cx="25400" cy="25400"/>
            </a:xfrm>
            <a:custGeom>
              <a:avLst/>
              <a:gdLst>
                <a:gd name="T0" fmla="*/ 40 w 41"/>
                <a:gd name="T1" fmla="*/ 11 h 42"/>
                <a:gd name="T2" fmla="*/ 2 w 41"/>
                <a:gd name="T3" fmla="*/ 0 h 42"/>
                <a:gd name="T4" fmla="*/ 0 w 41"/>
                <a:gd name="T5" fmla="*/ 15 h 42"/>
                <a:gd name="T6" fmla="*/ 41 w 41"/>
                <a:gd name="T7" fmla="*/ 42 h 42"/>
                <a:gd name="T8" fmla="*/ 40 w 41"/>
                <a:gd name="T9" fmla="*/ 36 h 42"/>
                <a:gd name="T10" fmla="*/ 40 w 41"/>
                <a:gd name="T11" fmla="*/ 11 h 42"/>
              </a:gdLst>
              <a:ahLst/>
              <a:cxnLst>
                <a:cxn ang="0">
                  <a:pos x="T0" y="T1"/>
                </a:cxn>
                <a:cxn ang="0">
                  <a:pos x="T2" y="T3"/>
                </a:cxn>
                <a:cxn ang="0">
                  <a:pos x="T4" y="T5"/>
                </a:cxn>
                <a:cxn ang="0">
                  <a:pos x="T6" y="T7"/>
                </a:cxn>
                <a:cxn ang="0">
                  <a:pos x="T8" y="T9"/>
                </a:cxn>
                <a:cxn ang="0">
                  <a:pos x="T10" y="T11"/>
                </a:cxn>
              </a:cxnLst>
              <a:rect l="0" t="0" r="r" b="b"/>
              <a:pathLst>
                <a:path w="41" h="42">
                  <a:moveTo>
                    <a:pt x="40" y="11"/>
                  </a:moveTo>
                  <a:lnTo>
                    <a:pt x="2" y="0"/>
                  </a:lnTo>
                  <a:lnTo>
                    <a:pt x="0" y="15"/>
                  </a:lnTo>
                  <a:lnTo>
                    <a:pt x="41" y="42"/>
                  </a:lnTo>
                  <a:lnTo>
                    <a:pt x="40" y="36"/>
                  </a:lnTo>
                  <a:cubicBezTo>
                    <a:pt x="39" y="28"/>
                    <a:pt x="39" y="19"/>
                    <a:pt x="40" y="11"/>
                  </a:cubicBezTo>
                  <a:close/>
                </a:path>
              </a:pathLst>
            </a:custGeom>
            <a:solidFill>
              <a:srgbClr val="0D73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161">
              <a:extLst>
                <a:ext uri="{FF2B5EF4-FFF2-40B4-BE49-F238E27FC236}">
                  <a16:creationId xmlns:a16="http://schemas.microsoft.com/office/drawing/2014/main" id="{6986E255-D9B1-4945-9352-CCA36E4948F2}"/>
                </a:ext>
              </a:extLst>
            </p:cNvPr>
            <p:cNvSpPr>
              <a:spLocks/>
            </p:cNvSpPr>
            <p:nvPr/>
          </p:nvSpPr>
          <p:spPr bwMode="auto">
            <a:xfrm>
              <a:off x="6815138" y="1077913"/>
              <a:ext cx="80963" cy="57150"/>
            </a:xfrm>
            <a:custGeom>
              <a:avLst/>
              <a:gdLst>
                <a:gd name="T0" fmla="*/ 127 w 130"/>
                <a:gd name="T1" fmla="*/ 54 h 90"/>
                <a:gd name="T2" fmla="*/ 117 w 130"/>
                <a:gd name="T3" fmla="*/ 51 h 90"/>
                <a:gd name="T4" fmla="*/ 116 w 130"/>
                <a:gd name="T5" fmla="*/ 38 h 90"/>
                <a:gd name="T6" fmla="*/ 114 w 130"/>
                <a:gd name="T7" fmla="*/ 36 h 90"/>
                <a:gd name="T8" fmla="*/ 111 w 130"/>
                <a:gd name="T9" fmla="*/ 37 h 90"/>
                <a:gd name="T10" fmla="*/ 58 w 130"/>
                <a:gd name="T11" fmla="*/ 1 h 90"/>
                <a:gd name="T12" fmla="*/ 48 w 130"/>
                <a:gd name="T13" fmla="*/ 0 h 90"/>
                <a:gd name="T14" fmla="*/ 30 w 130"/>
                <a:gd name="T15" fmla="*/ 4 h 90"/>
                <a:gd name="T16" fmla="*/ 36 w 130"/>
                <a:gd name="T17" fmla="*/ 6 h 90"/>
                <a:gd name="T18" fmla="*/ 4 w 130"/>
                <a:gd name="T19" fmla="*/ 65 h 90"/>
                <a:gd name="T20" fmla="*/ 7 w 130"/>
                <a:gd name="T21" fmla="*/ 77 h 90"/>
                <a:gd name="T22" fmla="*/ 7 w 130"/>
                <a:gd name="T23" fmla="*/ 82 h 90"/>
                <a:gd name="T24" fmla="*/ 6 w 130"/>
                <a:gd name="T25" fmla="*/ 85 h 90"/>
                <a:gd name="T26" fmla="*/ 12 w 130"/>
                <a:gd name="T27" fmla="*/ 89 h 90"/>
                <a:gd name="T28" fmla="*/ 50 w 130"/>
                <a:gd name="T29" fmla="*/ 72 h 90"/>
                <a:gd name="T30" fmla="*/ 100 w 130"/>
                <a:gd name="T31" fmla="*/ 60 h 90"/>
                <a:gd name="T32" fmla="*/ 126 w 130"/>
                <a:gd name="T33" fmla="*/ 59 h 90"/>
                <a:gd name="T34" fmla="*/ 127 w 130"/>
                <a:gd name="T35" fmla="*/ 5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0" h="90">
                  <a:moveTo>
                    <a:pt x="127" y="54"/>
                  </a:moveTo>
                  <a:lnTo>
                    <a:pt x="117" y="51"/>
                  </a:lnTo>
                  <a:lnTo>
                    <a:pt x="116" y="38"/>
                  </a:lnTo>
                  <a:cubicBezTo>
                    <a:pt x="116" y="37"/>
                    <a:pt x="115" y="36"/>
                    <a:pt x="114" y="36"/>
                  </a:cubicBezTo>
                  <a:lnTo>
                    <a:pt x="111" y="37"/>
                  </a:lnTo>
                  <a:cubicBezTo>
                    <a:pt x="103" y="22"/>
                    <a:pt x="87" y="1"/>
                    <a:pt x="58" y="1"/>
                  </a:cubicBezTo>
                  <a:cubicBezTo>
                    <a:pt x="54" y="0"/>
                    <a:pt x="51" y="0"/>
                    <a:pt x="48" y="0"/>
                  </a:cubicBezTo>
                  <a:cubicBezTo>
                    <a:pt x="43" y="1"/>
                    <a:pt x="30" y="4"/>
                    <a:pt x="30" y="4"/>
                  </a:cubicBezTo>
                  <a:lnTo>
                    <a:pt x="36" y="6"/>
                  </a:lnTo>
                  <a:cubicBezTo>
                    <a:pt x="2" y="19"/>
                    <a:pt x="0" y="52"/>
                    <a:pt x="4" y="65"/>
                  </a:cubicBezTo>
                  <a:lnTo>
                    <a:pt x="7" y="77"/>
                  </a:lnTo>
                  <a:cubicBezTo>
                    <a:pt x="7" y="79"/>
                    <a:pt x="7" y="81"/>
                    <a:pt x="7" y="82"/>
                  </a:cubicBezTo>
                  <a:lnTo>
                    <a:pt x="6" y="85"/>
                  </a:lnTo>
                  <a:cubicBezTo>
                    <a:pt x="5" y="88"/>
                    <a:pt x="8" y="90"/>
                    <a:pt x="12" y="89"/>
                  </a:cubicBezTo>
                  <a:lnTo>
                    <a:pt x="50" y="72"/>
                  </a:lnTo>
                  <a:cubicBezTo>
                    <a:pt x="65" y="65"/>
                    <a:pt x="82" y="61"/>
                    <a:pt x="100" y="60"/>
                  </a:cubicBezTo>
                  <a:lnTo>
                    <a:pt x="126" y="59"/>
                  </a:lnTo>
                  <a:cubicBezTo>
                    <a:pt x="129" y="59"/>
                    <a:pt x="130" y="55"/>
                    <a:pt x="127" y="54"/>
                  </a:cubicBezTo>
                  <a:close/>
                </a:path>
              </a:pathLst>
            </a:custGeom>
            <a:solidFill>
              <a:srgbClr val="DF6C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162">
              <a:extLst>
                <a:ext uri="{FF2B5EF4-FFF2-40B4-BE49-F238E27FC236}">
                  <a16:creationId xmlns:a16="http://schemas.microsoft.com/office/drawing/2014/main" id="{C7C028DF-5147-43AD-8C46-468CE8604B28}"/>
                </a:ext>
              </a:extLst>
            </p:cNvPr>
            <p:cNvSpPr>
              <a:spLocks/>
            </p:cNvSpPr>
            <p:nvPr/>
          </p:nvSpPr>
          <p:spPr bwMode="auto">
            <a:xfrm>
              <a:off x="6829426" y="1076325"/>
              <a:ext cx="38100" cy="36513"/>
            </a:xfrm>
            <a:custGeom>
              <a:avLst/>
              <a:gdLst>
                <a:gd name="T0" fmla="*/ 61 w 61"/>
                <a:gd name="T1" fmla="*/ 56 h 58"/>
                <a:gd name="T2" fmla="*/ 7 w 61"/>
                <a:gd name="T3" fmla="*/ 6 h 58"/>
                <a:gd name="T4" fmla="*/ 1 w 61"/>
                <a:gd name="T5" fmla="*/ 14 h 58"/>
                <a:gd name="T6" fmla="*/ 7 w 61"/>
                <a:gd name="T7" fmla="*/ 10 h 58"/>
                <a:gd name="T8" fmla="*/ 51 w 61"/>
                <a:gd name="T9" fmla="*/ 58 h 58"/>
                <a:gd name="T10" fmla="*/ 61 w 61"/>
                <a:gd name="T11" fmla="*/ 56 h 58"/>
              </a:gdLst>
              <a:ahLst/>
              <a:cxnLst>
                <a:cxn ang="0">
                  <a:pos x="T0" y="T1"/>
                </a:cxn>
                <a:cxn ang="0">
                  <a:pos x="T2" y="T3"/>
                </a:cxn>
                <a:cxn ang="0">
                  <a:pos x="T4" y="T5"/>
                </a:cxn>
                <a:cxn ang="0">
                  <a:pos x="T6" y="T7"/>
                </a:cxn>
                <a:cxn ang="0">
                  <a:pos x="T8" y="T9"/>
                </a:cxn>
                <a:cxn ang="0">
                  <a:pos x="T10" y="T11"/>
                </a:cxn>
              </a:cxnLst>
              <a:rect l="0" t="0" r="r" b="b"/>
              <a:pathLst>
                <a:path w="61" h="58">
                  <a:moveTo>
                    <a:pt x="61" y="56"/>
                  </a:moveTo>
                  <a:cubicBezTo>
                    <a:pt x="61" y="56"/>
                    <a:pt x="52" y="0"/>
                    <a:pt x="7" y="6"/>
                  </a:cubicBezTo>
                  <a:cubicBezTo>
                    <a:pt x="0" y="8"/>
                    <a:pt x="1" y="14"/>
                    <a:pt x="1" y="14"/>
                  </a:cubicBezTo>
                  <a:lnTo>
                    <a:pt x="7" y="10"/>
                  </a:lnTo>
                  <a:cubicBezTo>
                    <a:pt x="7" y="10"/>
                    <a:pt x="43" y="6"/>
                    <a:pt x="51" y="58"/>
                  </a:cubicBezTo>
                  <a:cubicBezTo>
                    <a:pt x="57" y="56"/>
                    <a:pt x="61" y="56"/>
                    <a:pt x="61" y="56"/>
                  </a:cubicBezTo>
                  <a:close/>
                </a:path>
              </a:pathLst>
            </a:custGeom>
            <a:solidFill>
              <a:srgbClr val="D83B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163">
              <a:extLst>
                <a:ext uri="{FF2B5EF4-FFF2-40B4-BE49-F238E27FC236}">
                  <a16:creationId xmlns:a16="http://schemas.microsoft.com/office/drawing/2014/main" id="{9E03AD12-707A-4FCE-B6E5-3CAF5E0FBF30}"/>
                </a:ext>
              </a:extLst>
            </p:cNvPr>
            <p:cNvSpPr>
              <a:spLocks/>
            </p:cNvSpPr>
            <p:nvPr/>
          </p:nvSpPr>
          <p:spPr bwMode="auto">
            <a:xfrm>
              <a:off x="6815138" y="1090613"/>
              <a:ext cx="30163" cy="41275"/>
            </a:xfrm>
            <a:custGeom>
              <a:avLst/>
              <a:gdLst>
                <a:gd name="T0" fmla="*/ 42 w 47"/>
                <a:gd name="T1" fmla="*/ 28 h 65"/>
                <a:gd name="T2" fmla="*/ 47 w 47"/>
                <a:gd name="T3" fmla="*/ 26 h 65"/>
                <a:gd name="T4" fmla="*/ 12 w 47"/>
                <a:gd name="T5" fmla="*/ 0 h 65"/>
                <a:gd name="T6" fmla="*/ 3 w 47"/>
                <a:gd name="T7" fmla="*/ 43 h 65"/>
                <a:gd name="T8" fmla="*/ 6 w 47"/>
                <a:gd name="T9" fmla="*/ 55 h 65"/>
                <a:gd name="T10" fmla="*/ 6 w 47"/>
                <a:gd name="T11" fmla="*/ 60 h 65"/>
                <a:gd name="T12" fmla="*/ 5 w 47"/>
                <a:gd name="T13" fmla="*/ 63 h 65"/>
                <a:gd name="T14" fmla="*/ 5 w 47"/>
                <a:gd name="T15" fmla="*/ 65 h 65"/>
                <a:gd name="T16" fmla="*/ 17 w 47"/>
                <a:gd name="T17" fmla="*/ 58 h 65"/>
                <a:gd name="T18" fmla="*/ 13 w 47"/>
                <a:gd name="T19" fmla="*/ 44 h 65"/>
                <a:gd name="T20" fmla="*/ 15 w 47"/>
                <a:gd name="T21" fmla="*/ 41 h 65"/>
                <a:gd name="T22" fmla="*/ 18 w 47"/>
                <a:gd name="T23" fmla="*/ 40 h 65"/>
                <a:gd name="T24" fmla="*/ 23 w 47"/>
                <a:gd name="T25" fmla="*/ 55 h 65"/>
                <a:gd name="T26" fmla="*/ 44 w 47"/>
                <a:gd name="T27" fmla="*/ 44 h 65"/>
                <a:gd name="T28" fmla="*/ 41 w 47"/>
                <a:gd name="T29" fmla="*/ 30 h 65"/>
                <a:gd name="T30" fmla="*/ 42 w 47"/>
                <a:gd name="T31" fmla="*/ 2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 h="65">
                  <a:moveTo>
                    <a:pt x="42" y="28"/>
                  </a:moveTo>
                  <a:lnTo>
                    <a:pt x="47" y="26"/>
                  </a:lnTo>
                  <a:cubicBezTo>
                    <a:pt x="42" y="15"/>
                    <a:pt x="31" y="1"/>
                    <a:pt x="12" y="0"/>
                  </a:cubicBezTo>
                  <a:cubicBezTo>
                    <a:pt x="0" y="15"/>
                    <a:pt x="0" y="34"/>
                    <a:pt x="3" y="43"/>
                  </a:cubicBezTo>
                  <a:lnTo>
                    <a:pt x="6" y="55"/>
                  </a:lnTo>
                  <a:cubicBezTo>
                    <a:pt x="6" y="57"/>
                    <a:pt x="6" y="59"/>
                    <a:pt x="6" y="60"/>
                  </a:cubicBezTo>
                  <a:lnTo>
                    <a:pt x="5" y="63"/>
                  </a:lnTo>
                  <a:cubicBezTo>
                    <a:pt x="5" y="64"/>
                    <a:pt x="5" y="65"/>
                    <a:pt x="5" y="65"/>
                  </a:cubicBezTo>
                  <a:cubicBezTo>
                    <a:pt x="7" y="64"/>
                    <a:pt x="12" y="61"/>
                    <a:pt x="17" y="58"/>
                  </a:cubicBezTo>
                  <a:lnTo>
                    <a:pt x="13" y="44"/>
                  </a:lnTo>
                  <a:cubicBezTo>
                    <a:pt x="13" y="43"/>
                    <a:pt x="14" y="42"/>
                    <a:pt x="15" y="41"/>
                  </a:cubicBezTo>
                  <a:lnTo>
                    <a:pt x="18" y="40"/>
                  </a:lnTo>
                  <a:lnTo>
                    <a:pt x="23" y="55"/>
                  </a:lnTo>
                  <a:cubicBezTo>
                    <a:pt x="29" y="51"/>
                    <a:pt x="36" y="47"/>
                    <a:pt x="44" y="44"/>
                  </a:cubicBezTo>
                  <a:lnTo>
                    <a:pt x="41" y="30"/>
                  </a:lnTo>
                  <a:cubicBezTo>
                    <a:pt x="40" y="29"/>
                    <a:pt x="41" y="28"/>
                    <a:pt x="42" y="28"/>
                  </a:cubicBezTo>
                  <a:close/>
                </a:path>
              </a:pathLst>
            </a:custGeom>
            <a:solidFill>
              <a:srgbClr val="D83B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164">
              <a:extLst>
                <a:ext uri="{FF2B5EF4-FFF2-40B4-BE49-F238E27FC236}">
                  <a16:creationId xmlns:a16="http://schemas.microsoft.com/office/drawing/2014/main" id="{8FA8172D-8916-4D60-A4D4-67D5BF6F1359}"/>
                </a:ext>
              </a:extLst>
            </p:cNvPr>
            <p:cNvSpPr>
              <a:spLocks/>
            </p:cNvSpPr>
            <p:nvPr/>
          </p:nvSpPr>
          <p:spPr bwMode="auto">
            <a:xfrm>
              <a:off x="6842126" y="1122363"/>
              <a:ext cx="17463" cy="7938"/>
            </a:xfrm>
            <a:custGeom>
              <a:avLst/>
              <a:gdLst>
                <a:gd name="T0" fmla="*/ 2 w 28"/>
                <a:gd name="T1" fmla="*/ 14 h 14"/>
                <a:gd name="T2" fmla="*/ 1 w 28"/>
                <a:gd name="T3" fmla="*/ 13 h 14"/>
                <a:gd name="T4" fmla="*/ 0 w 28"/>
                <a:gd name="T5" fmla="*/ 10 h 14"/>
                <a:gd name="T6" fmla="*/ 13 w 28"/>
                <a:gd name="T7" fmla="*/ 1 h 14"/>
                <a:gd name="T8" fmla="*/ 27 w 28"/>
                <a:gd name="T9" fmla="*/ 4 h 14"/>
                <a:gd name="T10" fmla="*/ 28 w 28"/>
                <a:gd name="T11" fmla="*/ 7 h 14"/>
                <a:gd name="T12" fmla="*/ 25 w 28"/>
                <a:gd name="T13" fmla="*/ 7 h 14"/>
                <a:gd name="T14" fmla="*/ 14 w 28"/>
                <a:gd name="T15" fmla="*/ 5 h 14"/>
                <a:gd name="T16" fmla="*/ 4 w 28"/>
                <a:gd name="T17" fmla="*/ 13 h 14"/>
                <a:gd name="T18" fmla="*/ 2 w 28"/>
                <a:gd name="T1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14">
                  <a:moveTo>
                    <a:pt x="2" y="14"/>
                  </a:moveTo>
                  <a:cubicBezTo>
                    <a:pt x="2" y="14"/>
                    <a:pt x="1" y="13"/>
                    <a:pt x="1" y="13"/>
                  </a:cubicBezTo>
                  <a:cubicBezTo>
                    <a:pt x="0" y="13"/>
                    <a:pt x="0" y="11"/>
                    <a:pt x="0" y="10"/>
                  </a:cubicBezTo>
                  <a:cubicBezTo>
                    <a:pt x="0" y="10"/>
                    <a:pt x="5" y="3"/>
                    <a:pt x="13" y="1"/>
                  </a:cubicBezTo>
                  <a:cubicBezTo>
                    <a:pt x="18" y="0"/>
                    <a:pt x="23" y="1"/>
                    <a:pt x="27" y="4"/>
                  </a:cubicBezTo>
                  <a:cubicBezTo>
                    <a:pt x="28" y="5"/>
                    <a:pt x="28" y="6"/>
                    <a:pt x="28" y="7"/>
                  </a:cubicBezTo>
                  <a:cubicBezTo>
                    <a:pt x="27" y="8"/>
                    <a:pt x="26" y="8"/>
                    <a:pt x="25" y="7"/>
                  </a:cubicBezTo>
                  <a:cubicBezTo>
                    <a:pt x="21" y="5"/>
                    <a:pt x="18" y="4"/>
                    <a:pt x="14" y="5"/>
                  </a:cubicBezTo>
                  <a:cubicBezTo>
                    <a:pt x="8" y="6"/>
                    <a:pt x="4" y="13"/>
                    <a:pt x="4" y="13"/>
                  </a:cubicBezTo>
                  <a:cubicBezTo>
                    <a:pt x="3" y="13"/>
                    <a:pt x="3" y="14"/>
                    <a:pt x="2" y="14"/>
                  </a:cubicBezTo>
                  <a:close/>
                </a:path>
              </a:pathLst>
            </a:custGeom>
            <a:solidFill>
              <a:srgbClr val="7A5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165">
              <a:extLst>
                <a:ext uri="{FF2B5EF4-FFF2-40B4-BE49-F238E27FC236}">
                  <a16:creationId xmlns:a16="http://schemas.microsoft.com/office/drawing/2014/main" id="{1B527714-46BA-4AFD-BF17-62064A98C501}"/>
                </a:ext>
              </a:extLst>
            </p:cNvPr>
            <p:cNvSpPr>
              <a:spLocks/>
            </p:cNvSpPr>
            <p:nvPr/>
          </p:nvSpPr>
          <p:spPr bwMode="auto">
            <a:xfrm>
              <a:off x="6872288" y="1112838"/>
              <a:ext cx="17463" cy="9525"/>
            </a:xfrm>
            <a:custGeom>
              <a:avLst/>
              <a:gdLst>
                <a:gd name="T0" fmla="*/ 3 w 27"/>
                <a:gd name="T1" fmla="*/ 15 h 15"/>
                <a:gd name="T2" fmla="*/ 1 w 27"/>
                <a:gd name="T3" fmla="*/ 14 h 15"/>
                <a:gd name="T4" fmla="*/ 1 w 27"/>
                <a:gd name="T5" fmla="*/ 11 h 15"/>
                <a:gd name="T6" fmla="*/ 25 w 27"/>
                <a:gd name="T7" fmla="*/ 7 h 15"/>
                <a:gd name="T8" fmla="*/ 26 w 27"/>
                <a:gd name="T9" fmla="*/ 10 h 15"/>
                <a:gd name="T10" fmla="*/ 23 w 27"/>
                <a:gd name="T11" fmla="*/ 10 h 15"/>
                <a:gd name="T12" fmla="*/ 4 w 27"/>
                <a:gd name="T13" fmla="*/ 14 h 15"/>
                <a:gd name="T14" fmla="*/ 3 w 27"/>
                <a:gd name="T15" fmla="*/ 1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15">
                  <a:moveTo>
                    <a:pt x="3" y="15"/>
                  </a:moveTo>
                  <a:cubicBezTo>
                    <a:pt x="2" y="15"/>
                    <a:pt x="2" y="14"/>
                    <a:pt x="1" y="14"/>
                  </a:cubicBezTo>
                  <a:cubicBezTo>
                    <a:pt x="1" y="13"/>
                    <a:pt x="0" y="12"/>
                    <a:pt x="1" y="11"/>
                  </a:cubicBezTo>
                  <a:cubicBezTo>
                    <a:pt x="5" y="7"/>
                    <a:pt x="15" y="0"/>
                    <a:pt x="25" y="7"/>
                  </a:cubicBezTo>
                  <a:cubicBezTo>
                    <a:pt x="26" y="7"/>
                    <a:pt x="27" y="9"/>
                    <a:pt x="26" y="10"/>
                  </a:cubicBezTo>
                  <a:cubicBezTo>
                    <a:pt x="26" y="11"/>
                    <a:pt x="24" y="11"/>
                    <a:pt x="23" y="10"/>
                  </a:cubicBezTo>
                  <a:cubicBezTo>
                    <a:pt x="13" y="4"/>
                    <a:pt x="5" y="14"/>
                    <a:pt x="4" y="14"/>
                  </a:cubicBezTo>
                  <a:cubicBezTo>
                    <a:pt x="4" y="14"/>
                    <a:pt x="3" y="15"/>
                    <a:pt x="3" y="15"/>
                  </a:cubicBezTo>
                  <a:close/>
                </a:path>
              </a:pathLst>
            </a:custGeom>
            <a:solidFill>
              <a:srgbClr val="7A5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166">
              <a:extLst>
                <a:ext uri="{FF2B5EF4-FFF2-40B4-BE49-F238E27FC236}">
                  <a16:creationId xmlns:a16="http://schemas.microsoft.com/office/drawing/2014/main" id="{E289CCB5-A95B-464A-929C-4B6492234CB7}"/>
                </a:ext>
              </a:extLst>
            </p:cNvPr>
            <p:cNvSpPr>
              <a:spLocks/>
            </p:cNvSpPr>
            <p:nvPr/>
          </p:nvSpPr>
          <p:spPr bwMode="auto">
            <a:xfrm>
              <a:off x="6805613" y="1223963"/>
              <a:ext cx="58738" cy="74613"/>
            </a:xfrm>
            <a:custGeom>
              <a:avLst/>
              <a:gdLst>
                <a:gd name="T0" fmla="*/ 92 w 92"/>
                <a:gd name="T1" fmla="*/ 93 h 118"/>
                <a:gd name="T2" fmla="*/ 85 w 92"/>
                <a:gd name="T3" fmla="*/ 118 h 118"/>
                <a:gd name="T4" fmla="*/ 75 w 92"/>
                <a:gd name="T5" fmla="*/ 117 h 118"/>
                <a:gd name="T6" fmla="*/ 78 w 92"/>
                <a:gd name="T7" fmla="*/ 102 h 118"/>
                <a:gd name="T8" fmla="*/ 19 w 92"/>
                <a:gd name="T9" fmla="*/ 85 h 118"/>
                <a:gd name="T10" fmla="*/ 0 w 92"/>
                <a:gd name="T11" fmla="*/ 90 h 118"/>
                <a:gd name="T12" fmla="*/ 16 w 92"/>
                <a:gd name="T13" fmla="*/ 74 h 118"/>
                <a:gd name="T14" fmla="*/ 32 w 92"/>
                <a:gd name="T15" fmla="*/ 0 h 118"/>
                <a:gd name="T16" fmla="*/ 29 w 92"/>
                <a:gd name="T17" fmla="*/ 76 h 118"/>
                <a:gd name="T18" fmla="*/ 92 w 92"/>
                <a:gd name="T19" fmla="*/ 93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118">
                  <a:moveTo>
                    <a:pt x="92" y="93"/>
                  </a:moveTo>
                  <a:lnTo>
                    <a:pt x="85" y="118"/>
                  </a:lnTo>
                  <a:lnTo>
                    <a:pt x="75" y="117"/>
                  </a:lnTo>
                  <a:lnTo>
                    <a:pt x="78" y="102"/>
                  </a:lnTo>
                  <a:lnTo>
                    <a:pt x="19" y="85"/>
                  </a:lnTo>
                  <a:lnTo>
                    <a:pt x="0" y="90"/>
                  </a:lnTo>
                  <a:cubicBezTo>
                    <a:pt x="0" y="90"/>
                    <a:pt x="4" y="75"/>
                    <a:pt x="16" y="74"/>
                  </a:cubicBezTo>
                  <a:cubicBezTo>
                    <a:pt x="18" y="33"/>
                    <a:pt x="32" y="0"/>
                    <a:pt x="32" y="0"/>
                  </a:cubicBezTo>
                  <a:lnTo>
                    <a:pt x="29" y="76"/>
                  </a:lnTo>
                  <a:lnTo>
                    <a:pt x="92" y="93"/>
                  </a:lnTo>
                  <a:close/>
                </a:path>
              </a:pathLst>
            </a:custGeom>
            <a:solidFill>
              <a:srgbClr val="0D73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Oval 1167">
              <a:extLst>
                <a:ext uri="{FF2B5EF4-FFF2-40B4-BE49-F238E27FC236}">
                  <a16:creationId xmlns:a16="http://schemas.microsoft.com/office/drawing/2014/main" id="{60CEFC06-DEE7-4F16-AA33-23742DAA989D}"/>
                </a:ext>
              </a:extLst>
            </p:cNvPr>
            <p:cNvSpPr>
              <a:spLocks noChangeArrowheads="1"/>
            </p:cNvSpPr>
            <p:nvPr/>
          </p:nvSpPr>
          <p:spPr bwMode="auto">
            <a:xfrm>
              <a:off x="6878638" y="1216025"/>
              <a:ext cx="4763" cy="4763"/>
            </a:xfrm>
            <a:prstGeom prst="ellipse">
              <a:avLst/>
            </a:prstGeom>
            <a:solidFill>
              <a:srgbClr val="0D73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168">
              <a:extLst>
                <a:ext uri="{FF2B5EF4-FFF2-40B4-BE49-F238E27FC236}">
                  <a16:creationId xmlns:a16="http://schemas.microsoft.com/office/drawing/2014/main" id="{0534C80E-9DC9-4700-8292-E82C1EA5ECB4}"/>
                </a:ext>
              </a:extLst>
            </p:cNvPr>
            <p:cNvSpPr>
              <a:spLocks/>
            </p:cNvSpPr>
            <p:nvPr/>
          </p:nvSpPr>
          <p:spPr bwMode="auto">
            <a:xfrm>
              <a:off x="6838951" y="1368425"/>
              <a:ext cx="60325" cy="157163"/>
            </a:xfrm>
            <a:custGeom>
              <a:avLst/>
              <a:gdLst>
                <a:gd name="T0" fmla="*/ 92 w 95"/>
                <a:gd name="T1" fmla="*/ 0 h 248"/>
                <a:gd name="T2" fmla="*/ 67 w 95"/>
                <a:gd name="T3" fmla="*/ 6 h 248"/>
                <a:gd name="T4" fmla="*/ 54 w 95"/>
                <a:gd name="T5" fmla="*/ 6 h 248"/>
                <a:gd name="T6" fmla="*/ 67 w 95"/>
                <a:gd name="T7" fmla="*/ 93 h 248"/>
                <a:gd name="T8" fmla="*/ 37 w 95"/>
                <a:gd name="T9" fmla="*/ 236 h 248"/>
                <a:gd name="T10" fmla="*/ 1 w 95"/>
                <a:gd name="T11" fmla="*/ 233 h 248"/>
                <a:gd name="T12" fmla="*/ 0 w 95"/>
                <a:gd name="T13" fmla="*/ 236 h 248"/>
                <a:gd name="T14" fmla="*/ 37 w 95"/>
                <a:gd name="T15" fmla="*/ 240 h 248"/>
                <a:gd name="T16" fmla="*/ 35 w 95"/>
                <a:gd name="T17" fmla="*/ 248 h 248"/>
                <a:gd name="T18" fmla="*/ 56 w 95"/>
                <a:gd name="T19" fmla="*/ 243 h 248"/>
                <a:gd name="T20" fmla="*/ 95 w 95"/>
                <a:gd name="T21" fmla="*/ 92 h 248"/>
                <a:gd name="T22" fmla="*/ 92 w 95"/>
                <a:gd name="T23"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5" h="248">
                  <a:moveTo>
                    <a:pt x="92" y="0"/>
                  </a:moveTo>
                  <a:cubicBezTo>
                    <a:pt x="83" y="2"/>
                    <a:pt x="75" y="4"/>
                    <a:pt x="67" y="6"/>
                  </a:cubicBezTo>
                  <a:cubicBezTo>
                    <a:pt x="63" y="6"/>
                    <a:pt x="58" y="7"/>
                    <a:pt x="54" y="6"/>
                  </a:cubicBezTo>
                  <a:lnTo>
                    <a:pt x="67" y="93"/>
                  </a:lnTo>
                  <a:lnTo>
                    <a:pt x="37" y="236"/>
                  </a:lnTo>
                  <a:cubicBezTo>
                    <a:pt x="29" y="236"/>
                    <a:pt x="15" y="236"/>
                    <a:pt x="1" y="233"/>
                  </a:cubicBezTo>
                  <a:cubicBezTo>
                    <a:pt x="0" y="234"/>
                    <a:pt x="0" y="236"/>
                    <a:pt x="0" y="236"/>
                  </a:cubicBezTo>
                  <a:cubicBezTo>
                    <a:pt x="0" y="236"/>
                    <a:pt x="20" y="241"/>
                    <a:pt x="37" y="240"/>
                  </a:cubicBezTo>
                  <a:lnTo>
                    <a:pt x="35" y="248"/>
                  </a:lnTo>
                  <a:cubicBezTo>
                    <a:pt x="46" y="246"/>
                    <a:pt x="56" y="243"/>
                    <a:pt x="56" y="243"/>
                  </a:cubicBezTo>
                  <a:lnTo>
                    <a:pt x="95" y="92"/>
                  </a:lnTo>
                  <a:lnTo>
                    <a:pt x="92" y="0"/>
                  </a:lnTo>
                  <a:close/>
                </a:path>
              </a:pathLst>
            </a:custGeom>
            <a:solidFill>
              <a:srgbClr val="0D73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169">
              <a:extLst>
                <a:ext uri="{FF2B5EF4-FFF2-40B4-BE49-F238E27FC236}">
                  <a16:creationId xmlns:a16="http://schemas.microsoft.com/office/drawing/2014/main" id="{4F57380E-775E-445F-BB9B-F4A3CB2008FF}"/>
                </a:ext>
              </a:extLst>
            </p:cNvPr>
            <p:cNvSpPr>
              <a:spLocks/>
            </p:cNvSpPr>
            <p:nvPr/>
          </p:nvSpPr>
          <p:spPr bwMode="auto">
            <a:xfrm>
              <a:off x="6880226" y="1306513"/>
              <a:ext cx="127000" cy="87313"/>
            </a:xfrm>
            <a:custGeom>
              <a:avLst/>
              <a:gdLst>
                <a:gd name="T0" fmla="*/ 201 w 201"/>
                <a:gd name="T1" fmla="*/ 125 h 137"/>
                <a:gd name="T2" fmla="*/ 132 w 201"/>
                <a:gd name="T3" fmla="*/ 13 h 137"/>
                <a:gd name="T4" fmla="*/ 105 w 201"/>
                <a:gd name="T5" fmla="*/ 3 h 137"/>
                <a:gd name="T6" fmla="*/ 0 w 201"/>
                <a:gd name="T7" fmla="*/ 28 h 137"/>
                <a:gd name="T8" fmla="*/ 18 w 201"/>
                <a:gd name="T9" fmla="*/ 33 h 137"/>
                <a:gd name="T10" fmla="*/ 11 w 201"/>
                <a:gd name="T11" fmla="*/ 66 h 137"/>
                <a:gd name="T12" fmla="*/ 16 w 201"/>
                <a:gd name="T13" fmla="*/ 60 h 137"/>
                <a:gd name="T14" fmla="*/ 62 w 201"/>
                <a:gd name="T15" fmla="*/ 31 h 137"/>
                <a:gd name="T16" fmla="*/ 115 w 201"/>
                <a:gd name="T17" fmla="*/ 20 h 137"/>
                <a:gd name="T18" fmla="*/ 109 w 201"/>
                <a:gd name="T19" fmla="*/ 55 h 137"/>
                <a:gd name="T20" fmla="*/ 122 w 201"/>
                <a:gd name="T21" fmla="*/ 36 h 137"/>
                <a:gd name="T22" fmla="*/ 180 w 201"/>
                <a:gd name="T23" fmla="*/ 115 h 137"/>
                <a:gd name="T24" fmla="*/ 148 w 201"/>
                <a:gd name="T25" fmla="*/ 133 h 137"/>
                <a:gd name="T26" fmla="*/ 151 w 201"/>
                <a:gd name="T27" fmla="*/ 137 h 137"/>
                <a:gd name="T28" fmla="*/ 183 w 201"/>
                <a:gd name="T29" fmla="*/ 120 h 137"/>
                <a:gd name="T30" fmla="*/ 188 w 201"/>
                <a:gd name="T31" fmla="*/ 127 h 137"/>
                <a:gd name="T32" fmla="*/ 201 w 201"/>
                <a:gd name="T33" fmla="*/ 125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1" h="137">
                  <a:moveTo>
                    <a:pt x="201" y="125"/>
                  </a:moveTo>
                  <a:lnTo>
                    <a:pt x="132" y="13"/>
                  </a:lnTo>
                  <a:cubicBezTo>
                    <a:pt x="127" y="4"/>
                    <a:pt x="116" y="0"/>
                    <a:pt x="105" y="3"/>
                  </a:cubicBezTo>
                  <a:lnTo>
                    <a:pt x="0" y="28"/>
                  </a:lnTo>
                  <a:lnTo>
                    <a:pt x="18" y="33"/>
                  </a:lnTo>
                  <a:lnTo>
                    <a:pt x="11" y="66"/>
                  </a:lnTo>
                  <a:lnTo>
                    <a:pt x="16" y="60"/>
                  </a:lnTo>
                  <a:cubicBezTo>
                    <a:pt x="27" y="45"/>
                    <a:pt x="44" y="35"/>
                    <a:pt x="62" y="31"/>
                  </a:cubicBezTo>
                  <a:lnTo>
                    <a:pt x="115" y="20"/>
                  </a:lnTo>
                  <a:cubicBezTo>
                    <a:pt x="100" y="28"/>
                    <a:pt x="109" y="55"/>
                    <a:pt x="109" y="55"/>
                  </a:cubicBezTo>
                  <a:lnTo>
                    <a:pt x="122" y="36"/>
                  </a:lnTo>
                  <a:lnTo>
                    <a:pt x="180" y="115"/>
                  </a:lnTo>
                  <a:cubicBezTo>
                    <a:pt x="172" y="117"/>
                    <a:pt x="159" y="121"/>
                    <a:pt x="148" y="133"/>
                  </a:cubicBezTo>
                  <a:cubicBezTo>
                    <a:pt x="149" y="135"/>
                    <a:pt x="151" y="137"/>
                    <a:pt x="151" y="137"/>
                  </a:cubicBezTo>
                  <a:cubicBezTo>
                    <a:pt x="151" y="137"/>
                    <a:pt x="164" y="120"/>
                    <a:pt x="183" y="120"/>
                  </a:cubicBezTo>
                  <a:lnTo>
                    <a:pt x="188" y="127"/>
                  </a:lnTo>
                  <a:cubicBezTo>
                    <a:pt x="196" y="125"/>
                    <a:pt x="201" y="125"/>
                    <a:pt x="201" y="125"/>
                  </a:cubicBezTo>
                  <a:close/>
                </a:path>
              </a:pathLst>
            </a:custGeom>
            <a:solidFill>
              <a:srgbClr val="0D73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170">
              <a:extLst>
                <a:ext uri="{FF2B5EF4-FFF2-40B4-BE49-F238E27FC236}">
                  <a16:creationId xmlns:a16="http://schemas.microsoft.com/office/drawing/2014/main" id="{D0C898BD-BCE1-437C-B1BE-05EF58BB2D8C}"/>
                </a:ext>
              </a:extLst>
            </p:cNvPr>
            <p:cNvSpPr>
              <a:spLocks/>
            </p:cNvSpPr>
            <p:nvPr/>
          </p:nvSpPr>
          <p:spPr bwMode="auto">
            <a:xfrm>
              <a:off x="7196138" y="793750"/>
              <a:ext cx="209550" cy="100013"/>
            </a:xfrm>
            <a:custGeom>
              <a:avLst/>
              <a:gdLst>
                <a:gd name="T0" fmla="*/ 256 w 330"/>
                <a:gd name="T1" fmla="*/ 19 h 158"/>
                <a:gd name="T2" fmla="*/ 274 w 330"/>
                <a:gd name="T3" fmla="*/ 38 h 158"/>
                <a:gd name="T4" fmla="*/ 227 w 330"/>
                <a:gd name="T5" fmla="*/ 84 h 158"/>
                <a:gd name="T6" fmla="*/ 174 w 330"/>
                <a:gd name="T7" fmla="*/ 32 h 158"/>
                <a:gd name="T8" fmla="*/ 84 w 330"/>
                <a:gd name="T9" fmla="*/ 122 h 158"/>
                <a:gd name="T10" fmla="*/ 42 w 330"/>
                <a:gd name="T11" fmla="*/ 79 h 158"/>
                <a:gd name="T12" fmla="*/ 0 w 330"/>
                <a:gd name="T13" fmla="*/ 122 h 158"/>
                <a:gd name="T14" fmla="*/ 27 w 330"/>
                <a:gd name="T15" fmla="*/ 131 h 158"/>
                <a:gd name="T16" fmla="*/ 42 w 330"/>
                <a:gd name="T17" fmla="*/ 116 h 158"/>
                <a:gd name="T18" fmla="*/ 84 w 330"/>
                <a:gd name="T19" fmla="*/ 158 h 158"/>
                <a:gd name="T20" fmla="*/ 174 w 330"/>
                <a:gd name="T21" fmla="*/ 68 h 158"/>
                <a:gd name="T22" fmla="*/ 227 w 330"/>
                <a:gd name="T23" fmla="*/ 121 h 158"/>
                <a:gd name="T24" fmla="*/ 292 w 330"/>
                <a:gd name="T25" fmla="*/ 56 h 158"/>
                <a:gd name="T26" fmla="*/ 310 w 330"/>
                <a:gd name="T27" fmla="*/ 74 h 158"/>
                <a:gd name="T28" fmla="*/ 330 w 330"/>
                <a:gd name="T29" fmla="*/ 0 h 158"/>
                <a:gd name="T30" fmla="*/ 256 w 330"/>
                <a:gd name="T31" fmla="*/ 19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0" h="158">
                  <a:moveTo>
                    <a:pt x="256" y="19"/>
                  </a:moveTo>
                  <a:lnTo>
                    <a:pt x="274" y="38"/>
                  </a:lnTo>
                  <a:lnTo>
                    <a:pt x="227" y="84"/>
                  </a:lnTo>
                  <a:lnTo>
                    <a:pt x="174" y="32"/>
                  </a:lnTo>
                  <a:lnTo>
                    <a:pt x="84" y="122"/>
                  </a:lnTo>
                  <a:lnTo>
                    <a:pt x="42" y="79"/>
                  </a:lnTo>
                  <a:lnTo>
                    <a:pt x="0" y="122"/>
                  </a:lnTo>
                  <a:cubicBezTo>
                    <a:pt x="9" y="124"/>
                    <a:pt x="18" y="127"/>
                    <a:pt x="27" y="131"/>
                  </a:cubicBezTo>
                  <a:lnTo>
                    <a:pt x="42" y="116"/>
                  </a:lnTo>
                  <a:lnTo>
                    <a:pt x="84" y="158"/>
                  </a:lnTo>
                  <a:lnTo>
                    <a:pt x="174" y="68"/>
                  </a:lnTo>
                  <a:lnTo>
                    <a:pt x="227" y="121"/>
                  </a:lnTo>
                  <a:lnTo>
                    <a:pt x="292" y="56"/>
                  </a:lnTo>
                  <a:lnTo>
                    <a:pt x="310" y="74"/>
                  </a:lnTo>
                  <a:lnTo>
                    <a:pt x="330" y="0"/>
                  </a:lnTo>
                  <a:lnTo>
                    <a:pt x="256" y="19"/>
                  </a:ln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142779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590387" y="1971339"/>
            <a:ext cx="11016396" cy="3766929"/>
          </a:xfrm>
        </p:spPr>
        <p:txBody>
          <a:bodyPr/>
          <a:lstStyle/>
          <a:p>
            <a:pPr>
              <a:lnSpc>
                <a:spcPct val="150000"/>
              </a:lnSpc>
              <a:spcBef>
                <a:spcPts val="600"/>
              </a:spcBef>
              <a:spcAft>
                <a:spcPts val="600"/>
              </a:spcAft>
            </a:pPr>
            <a:r>
              <a:rPr lang="en-US" dirty="0"/>
              <a:t>Install OneDrive apps and sync apps manually</a:t>
            </a:r>
          </a:p>
          <a:p>
            <a:pPr>
              <a:lnSpc>
                <a:spcPct val="150000"/>
              </a:lnSpc>
              <a:spcBef>
                <a:spcPts val="600"/>
              </a:spcBef>
              <a:spcAft>
                <a:spcPts val="600"/>
              </a:spcAft>
            </a:pPr>
            <a:r>
              <a:rPr lang="en-US" dirty="0"/>
              <a:t>Install OneDrive on Windows devices by using scripting methods</a:t>
            </a:r>
          </a:p>
          <a:p>
            <a:pPr>
              <a:lnSpc>
                <a:spcPct val="150000"/>
              </a:lnSpc>
              <a:spcBef>
                <a:spcPts val="600"/>
              </a:spcBef>
              <a:spcAft>
                <a:spcPts val="600"/>
              </a:spcAft>
            </a:pPr>
            <a:r>
              <a:rPr lang="en-US" dirty="0"/>
              <a:t>Deploy and configure OneDrive through Windows </a:t>
            </a:r>
            <a:r>
              <a:rPr lang="en-US" dirty="0" err="1"/>
              <a:t>AutoPilot</a:t>
            </a:r>
            <a:endParaRPr lang="en-US" dirty="0"/>
          </a:p>
          <a:p>
            <a:pPr>
              <a:lnSpc>
                <a:spcPct val="150000"/>
              </a:lnSpc>
              <a:spcBef>
                <a:spcPts val="600"/>
              </a:spcBef>
              <a:spcAft>
                <a:spcPts val="600"/>
              </a:spcAft>
            </a:pPr>
            <a:r>
              <a:rPr lang="en-US" dirty="0"/>
              <a:t>Deploy OneDrive by using Intune</a:t>
            </a:r>
          </a:p>
          <a:p>
            <a:pPr>
              <a:lnSpc>
                <a:spcPct val="150000"/>
              </a:lnSpc>
              <a:spcBef>
                <a:spcPts val="600"/>
              </a:spcBef>
              <a:spcAft>
                <a:spcPts val="600"/>
              </a:spcAft>
            </a:pPr>
            <a:r>
              <a:rPr lang="en-US" dirty="0"/>
              <a:t>Deploy OneDrive by using Microsoft Endpoint Configuration Manager</a:t>
            </a:r>
          </a:p>
        </p:txBody>
      </p:sp>
      <p:sp>
        <p:nvSpPr>
          <p:cNvPr id="17" name="Title 16"/>
          <p:cNvSpPr>
            <a:spLocks noGrp="1"/>
          </p:cNvSpPr>
          <p:nvPr>
            <p:ph type="title"/>
          </p:nvPr>
        </p:nvSpPr>
        <p:spPr>
          <a:xfrm>
            <a:off x="588263" y="457200"/>
            <a:ext cx="11018520" cy="553998"/>
          </a:xfrm>
        </p:spPr>
        <p:txBody>
          <a:bodyPr/>
          <a:lstStyle/>
          <a:p>
            <a:r>
              <a:rPr lang="en-US" dirty="0"/>
              <a:t>Deploy OneDrive</a:t>
            </a:r>
          </a:p>
        </p:txBody>
      </p:sp>
      <p:pic>
        <p:nvPicPr>
          <p:cNvPr id="3" name="Graphic 2">
            <a:extLst>
              <a:ext uri="{FF2B5EF4-FFF2-40B4-BE49-F238E27FC236}">
                <a16:creationId xmlns:a16="http://schemas.microsoft.com/office/drawing/2014/main" id="{7D2C0B22-0CF8-4C96-BEBB-ABB33B1FC7C8}"/>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06235" y="-655721"/>
            <a:ext cx="3766929" cy="3766929"/>
          </a:xfrm>
          <a:prstGeom prst="rect">
            <a:avLst/>
          </a:prstGeom>
        </p:spPr>
      </p:pic>
    </p:spTree>
    <p:extLst>
      <p:ext uri="{BB962C8B-B14F-4D97-AF65-F5344CB8AC3E}">
        <p14:creationId xmlns:p14="http://schemas.microsoft.com/office/powerpoint/2010/main" val="51423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Use silent account configuration</a:t>
            </a:r>
          </a:p>
        </p:txBody>
      </p:sp>
      <p:sp>
        <p:nvSpPr>
          <p:cNvPr id="6" name="Text Placeholder 5"/>
          <p:cNvSpPr>
            <a:spLocks noGrp="1"/>
          </p:cNvSpPr>
          <p:nvPr>
            <p:ph type="body" sz="quarter" idx="10"/>
          </p:nvPr>
        </p:nvSpPr>
        <p:spPr>
          <a:xfrm>
            <a:off x="588263" y="1444289"/>
            <a:ext cx="11018520" cy="615553"/>
          </a:xfrm>
        </p:spPr>
        <p:txBody>
          <a:bodyPr/>
          <a:lstStyle/>
          <a:p>
            <a:pPr marL="0" indent="0">
              <a:buNone/>
            </a:pPr>
            <a:r>
              <a:rPr lang="en-US" sz="2000" dirty="0"/>
              <a:t>Organizations can silently configure user accounts when deploying the new OneDrive sync app (OneDrive.exe) to managed Windows computers in their enterprise.</a:t>
            </a:r>
          </a:p>
        </p:txBody>
      </p:sp>
      <p:sp>
        <p:nvSpPr>
          <p:cNvPr id="7" name="TextBox 6">
            <a:extLst>
              <a:ext uri="{FF2B5EF4-FFF2-40B4-BE49-F238E27FC236}">
                <a16:creationId xmlns:a16="http://schemas.microsoft.com/office/drawing/2014/main" id="{4FFCBF22-3EB5-49C3-BC50-1B031D4C36FC}"/>
              </a:ext>
            </a:extLst>
          </p:cNvPr>
          <p:cNvSpPr txBox="1"/>
          <p:nvPr/>
        </p:nvSpPr>
        <p:spPr>
          <a:xfrm>
            <a:off x="588263" y="2210807"/>
            <a:ext cx="10765971" cy="4189993"/>
          </a:xfrm>
          <a:prstGeom prst="rect">
            <a:avLst/>
          </a:prstGeom>
          <a:noFill/>
        </p:spPr>
        <p:txBody>
          <a:bodyPr wrap="square">
            <a:spAutoFit/>
          </a:bodyPr>
          <a:lstStyle/>
          <a:p>
            <a:pPr marL="342900" indent="-342900" algn="l">
              <a:lnSpc>
                <a:spcPct val="150000"/>
              </a:lnSpc>
              <a:buFont typeface="Arial" panose="020B0604020202020204" pitchFamily="34" charset="0"/>
              <a:buChar char="•"/>
            </a:pPr>
            <a:r>
              <a:rPr lang="en-US" sz="2000" b="1" i="0" dirty="0">
                <a:effectLst/>
                <a:latin typeface="Segoe UI Semilight" panose="020B0402040204020203" pitchFamily="34" charset="0"/>
                <a:cs typeface="Segoe UI Semilight" panose="020B0402040204020203" pitchFamily="34" charset="0"/>
              </a:rPr>
              <a:t>Prerequisites</a:t>
            </a:r>
          </a:p>
          <a:p>
            <a:pPr marL="342900" indent="-342900">
              <a:lnSpc>
                <a:spcPct val="150000"/>
              </a:lnSpc>
              <a:buFont typeface="Arial" panose="020B0604020202020204" pitchFamily="34" charset="0"/>
              <a:buChar char="•"/>
            </a:pPr>
            <a:r>
              <a:rPr lang="en-US" sz="2000" b="1" dirty="0">
                <a:latin typeface="Segoe UI Semilight" panose="020B0402040204020203" pitchFamily="34" charset="0"/>
                <a:cs typeface="Segoe UI Semilight" panose="020B0402040204020203" pitchFamily="34" charset="0"/>
              </a:rPr>
              <a:t>Enable silent configuration</a:t>
            </a:r>
          </a:p>
          <a:p>
            <a:pPr marL="914383" lvl="1" indent="-457200">
              <a:lnSpc>
                <a:spcPct val="150000"/>
              </a:lnSpc>
              <a:buFont typeface="+mj-lt"/>
              <a:buAutoNum type="arabicPeriod"/>
            </a:pPr>
            <a:r>
              <a:rPr lang="en-US" sz="2000" dirty="0">
                <a:latin typeface="Segoe UI Semilight" panose="020B0402040204020203" pitchFamily="34" charset="0"/>
                <a:cs typeface="Segoe UI Semilight" panose="020B0402040204020203" pitchFamily="34" charset="0"/>
              </a:rPr>
              <a:t>Domain group policy</a:t>
            </a:r>
          </a:p>
          <a:p>
            <a:pPr marL="914383" lvl="1" indent="-457200">
              <a:lnSpc>
                <a:spcPct val="150000"/>
              </a:lnSpc>
              <a:buFont typeface="+mj-lt"/>
              <a:buAutoNum type="arabicPeriod"/>
            </a:pPr>
            <a:r>
              <a:rPr lang="en-US" sz="2000" dirty="0">
                <a:latin typeface="Segoe UI Semilight" panose="020B0402040204020203" pitchFamily="34" charset="0"/>
                <a:cs typeface="Segoe UI Semilight" panose="020B0402040204020203" pitchFamily="34" charset="0"/>
              </a:rPr>
              <a:t>Intune and a Microsoft PowerShell script</a:t>
            </a:r>
          </a:p>
          <a:p>
            <a:pPr marL="457200" indent="-457200">
              <a:lnSpc>
                <a:spcPct val="150000"/>
              </a:lnSpc>
              <a:buFont typeface="Arial" panose="020B0604020202020204" pitchFamily="34" charset="0"/>
              <a:buChar char="•"/>
            </a:pPr>
            <a:r>
              <a:rPr lang="en-US" sz="2000" b="1" dirty="0">
                <a:latin typeface="Segoe UI Semilight" panose="020B0402040204020203" pitchFamily="34" charset="0"/>
                <a:cs typeface="Segoe UI Semilight" panose="020B0402040204020203" pitchFamily="34" charset="0"/>
              </a:rPr>
              <a:t>Using Group Policy</a:t>
            </a:r>
          </a:p>
          <a:p>
            <a:pPr marL="914383" lvl="1" indent="-457200">
              <a:lnSpc>
                <a:spcPct val="150000"/>
              </a:lnSpc>
              <a:buFont typeface="+mj-lt"/>
              <a:buAutoNum type="arabicPeriod"/>
            </a:pPr>
            <a:r>
              <a:rPr lang="en-US" sz="2000" i="0" dirty="0">
                <a:solidFill>
                  <a:srgbClr val="000000"/>
                </a:solidFill>
                <a:effectLst/>
                <a:latin typeface="Segoe UI Semilight" panose="020B0402040204020203" pitchFamily="34" charset="0"/>
                <a:cs typeface="Segoe UI Semilight" panose="020B0402040204020203" pitchFamily="34" charset="0"/>
              </a:rPr>
              <a:t>Enable silent account configuration</a:t>
            </a:r>
          </a:p>
          <a:p>
            <a:pPr marL="914383" lvl="1" indent="-457200">
              <a:lnSpc>
                <a:spcPct val="150000"/>
              </a:lnSpc>
              <a:buFont typeface="+mj-lt"/>
              <a:buAutoNum type="arabicPeriod"/>
            </a:pPr>
            <a:r>
              <a:rPr lang="en-US" sz="2000" i="0" dirty="0">
                <a:solidFill>
                  <a:srgbClr val="000000"/>
                </a:solidFill>
                <a:effectLst/>
                <a:latin typeface="Segoe UI Semilight" panose="020B0402040204020203" pitchFamily="34" charset="0"/>
                <a:cs typeface="Segoe UI Semilight" panose="020B0402040204020203" pitchFamily="34" charset="0"/>
              </a:rPr>
              <a:t>Maximum OneDrive size for downloading all files automatically (optional)</a:t>
            </a:r>
            <a:endParaRPr lang="en-US" sz="2000" dirty="0">
              <a:solidFill>
                <a:srgbClr val="000000"/>
              </a:solidFill>
              <a:latin typeface="Segoe UI Semilight" panose="020B0402040204020203" pitchFamily="34" charset="0"/>
              <a:cs typeface="Segoe UI Semilight" panose="020B0402040204020203" pitchFamily="34" charset="0"/>
            </a:endParaRPr>
          </a:p>
          <a:p>
            <a:pPr marL="914383" lvl="1" indent="-457200">
              <a:lnSpc>
                <a:spcPct val="150000"/>
              </a:lnSpc>
              <a:buFont typeface="+mj-lt"/>
              <a:buAutoNum type="arabicPeriod"/>
            </a:pPr>
            <a:r>
              <a:rPr lang="en-US" sz="2000" i="0" dirty="0">
                <a:solidFill>
                  <a:srgbClr val="000000"/>
                </a:solidFill>
                <a:effectLst/>
                <a:latin typeface="Segoe UI Semilight" panose="020B0402040204020203" pitchFamily="34" charset="0"/>
                <a:cs typeface="Segoe UI Semilight" panose="020B0402040204020203" pitchFamily="34" charset="0"/>
              </a:rPr>
              <a:t>Set the default location for the OneDrive folder (optional)</a:t>
            </a:r>
          </a:p>
          <a:p>
            <a:pPr marL="342900" indent="-342900">
              <a:lnSpc>
                <a:spcPct val="150000"/>
              </a:lnSpc>
              <a:buFont typeface="Arial" panose="020B0604020202020204" pitchFamily="34" charset="0"/>
              <a:buChar char="•"/>
            </a:pPr>
            <a:r>
              <a:rPr lang="en-US" sz="2000" b="1" dirty="0">
                <a:latin typeface="Segoe UI Semilight" panose="020B0402040204020203" pitchFamily="34" charset="0"/>
                <a:cs typeface="Segoe UI Semilight" panose="020B0402040204020203" pitchFamily="34" charset="0"/>
              </a:rPr>
              <a:t>Using a script</a:t>
            </a:r>
          </a:p>
        </p:txBody>
      </p:sp>
    </p:spTree>
    <p:extLst>
      <p:ext uri="{BB962C8B-B14F-4D97-AF65-F5344CB8AC3E}">
        <p14:creationId xmlns:p14="http://schemas.microsoft.com/office/powerpoint/2010/main" val="2311520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430887"/>
          </a:xfrm>
        </p:spPr>
        <p:txBody>
          <a:bodyPr/>
          <a:lstStyle/>
          <a:p>
            <a:r>
              <a:rPr lang="en-US" sz="2800" dirty="0"/>
              <a:t>Transition from the previous sync app (Groove.exe)</a:t>
            </a:r>
          </a:p>
        </p:txBody>
      </p:sp>
      <p:sp>
        <p:nvSpPr>
          <p:cNvPr id="7" name="TextBox 6">
            <a:extLst>
              <a:ext uri="{FF2B5EF4-FFF2-40B4-BE49-F238E27FC236}">
                <a16:creationId xmlns:a16="http://schemas.microsoft.com/office/drawing/2014/main" id="{BDF64A99-271C-4CE9-AD94-0A573A7679B9}"/>
              </a:ext>
            </a:extLst>
          </p:cNvPr>
          <p:cNvSpPr txBox="1"/>
          <p:nvPr/>
        </p:nvSpPr>
        <p:spPr>
          <a:xfrm>
            <a:off x="584199" y="1206500"/>
            <a:ext cx="11314113" cy="1015663"/>
          </a:xfrm>
          <a:prstGeom prst="rect">
            <a:avLst/>
          </a:prstGeom>
          <a:noFill/>
        </p:spPr>
        <p:txBody>
          <a:bodyPr wrap="square">
            <a:spAutoFit/>
          </a:bodyPr>
          <a:lstStyle/>
          <a:p>
            <a:r>
              <a:rPr lang="en-US" sz="2000" b="0" i="0" dirty="0">
                <a:effectLst/>
                <a:latin typeface="Segoe UI Semilight" panose="020B0402040204020203" pitchFamily="34" charset="0"/>
                <a:cs typeface="Segoe UI Semilight" panose="020B0402040204020203" pitchFamily="34" charset="0"/>
              </a:rPr>
              <a:t>If you already have the OneDrive client installed on Windows devices, start by determining the version or versions of OneDrive in your environment. Depending on your findings, you may need to change your deployment process to accommodate the current version.</a:t>
            </a:r>
            <a:endParaRPr lang="en-US" sz="2000" dirty="0">
              <a:latin typeface="Segoe UI Semilight" panose="020B0402040204020203" pitchFamily="34" charset="0"/>
              <a:cs typeface="Segoe UI Semilight" panose="020B0402040204020203" pitchFamily="34" charset="0"/>
            </a:endParaRPr>
          </a:p>
        </p:txBody>
      </p:sp>
      <p:sp>
        <p:nvSpPr>
          <p:cNvPr id="9" name="TextBox 8">
            <a:extLst>
              <a:ext uri="{FF2B5EF4-FFF2-40B4-BE49-F238E27FC236}">
                <a16:creationId xmlns:a16="http://schemas.microsoft.com/office/drawing/2014/main" id="{ACE10BDA-ED4C-414C-9609-9E8F214A743B}"/>
              </a:ext>
            </a:extLst>
          </p:cNvPr>
          <p:cNvSpPr txBox="1"/>
          <p:nvPr/>
        </p:nvSpPr>
        <p:spPr>
          <a:xfrm>
            <a:off x="584199" y="2447389"/>
            <a:ext cx="11025189" cy="3266663"/>
          </a:xfrm>
          <a:prstGeom prst="rect">
            <a:avLst/>
          </a:prstGeom>
          <a:noFill/>
        </p:spPr>
        <p:txBody>
          <a:bodyPr wrap="square">
            <a:spAutoFit/>
          </a:bodyPr>
          <a:lstStyle/>
          <a:p>
            <a:pPr marL="342900" indent="-342900" algn="l">
              <a:lnSpc>
                <a:spcPct val="150000"/>
              </a:lnSpc>
              <a:buFont typeface="Arial" panose="020B0604020202020204" pitchFamily="34" charset="0"/>
              <a:buChar char="•"/>
            </a:pPr>
            <a:r>
              <a:rPr lang="en-US" sz="2000" b="1" i="0" dirty="0">
                <a:effectLst/>
                <a:latin typeface="Segoe UI Semilight" panose="020B0402040204020203" pitchFamily="34" charset="0"/>
                <a:cs typeface="Segoe UI Semilight" panose="020B0402040204020203" pitchFamily="34" charset="0"/>
              </a:rPr>
              <a:t>Find out version</a:t>
            </a:r>
          </a:p>
          <a:p>
            <a:pPr marL="914383" lvl="1" indent="-457200">
              <a:lnSpc>
                <a:spcPct val="150000"/>
              </a:lnSpc>
              <a:buFont typeface="+mj-lt"/>
              <a:buAutoNum type="arabicPeriod"/>
            </a:pPr>
            <a:r>
              <a:rPr lang="en-US" sz="2000" i="0" dirty="0">
                <a:solidFill>
                  <a:srgbClr val="000000"/>
                </a:solidFill>
                <a:effectLst/>
                <a:latin typeface="Segoe UI Semilight" panose="020B0402040204020203" pitchFamily="34" charset="0"/>
                <a:cs typeface="Segoe UI Semilight" panose="020B0402040204020203" pitchFamily="34" charset="0"/>
              </a:rPr>
              <a:t>Check the taskbar</a:t>
            </a:r>
            <a:endParaRPr lang="en-US" sz="2000" dirty="0">
              <a:solidFill>
                <a:srgbClr val="000000"/>
              </a:solidFill>
              <a:latin typeface="Segoe UI Semilight" panose="020B0402040204020203" pitchFamily="34" charset="0"/>
              <a:cs typeface="Segoe UI Semilight" panose="020B0402040204020203" pitchFamily="34" charset="0"/>
            </a:endParaRPr>
          </a:p>
          <a:p>
            <a:pPr marL="914383" lvl="1" indent="-457200">
              <a:lnSpc>
                <a:spcPct val="150000"/>
              </a:lnSpc>
              <a:buFont typeface="+mj-lt"/>
              <a:buAutoNum type="arabicPeriod"/>
            </a:pPr>
            <a:r>
              <a:rPr lang="en-US" sz="2000" i="0" dirty="0">
                <a:solidFill>
                  <a:srgbClr val="000000"/>
                </a:solidFill>
                <a:effectLst/>
                <a:latin typeface="Segoe UI Semilight" panose="020B0402040204020203" pitchFamily="34" charset="0"/>
                <a:cs typeface="Segoe UI Semilight" panose="020B0402040204020203" pitchFamily="34" charset="0"/>
              </a:rPr>
              <a:t>Check File Explorer</a:t>
            </a:r>
          </a:p>
          <a:p>
            <a:pPr marL="342900" indent="-342900">
              <a:lnSpc>
                <a:spcPct val="150000"/>
              </a:lnSpc>
              <a:buFont typeface="Arial" panose="020B0604020202020204" pitchFamily="34" charset="0"/>
              <a:buChar char="•"/>
            </a:pPr>
            <a:r>
              <a:rPr lang="en-US" sz="2000" b="1" i="0" dirty="0">
                <a:effectLst/>
                <a:latin typeface="Segoe UI Semilight" panose="020B0402040204020203" pitchFamily="34" charset="0"/>
                <a:cs typeface="Segoe UI Semilight" panose="020B0402040204020203" pitchFamily="34" charset="0"/>
              </a:rPr>
              <a:t>Transition from the previous OneDrive for Business sync app</a:t>
            </a:r>
          </a:p>
          <a:p>
            <a:pPr marL="914383" lvl="1" indent="-457200">
              <a:lnSpc>
                <a:spcPct val="150000"/>
              </a:lnSpc>
              <a:buFont typeface="+mj-lt"/>
              <a:buAutoNum type="arabicPeriod"/>
            </a:pPr>
            <a:r>
              <a:rPr lang="en-US" sz="2000" dirty="0">
                <a:solidFill>
                  <a:srgbClr val="000000"/>
                </a:solidFill>
                <a:latin typeface="Segoe UI Semilight" panose="020B0402040204020203" pitchFamily="34" charset="0"/>
                <a:cs typeface="Segoe UI Semilight" panose="020B0402040204020203" pitchFamily="34" charset="0"/>
              </a:rPr>
              <a:t>Prerequisites</a:t>
            </a:r>
          </a:p>
          <a:p>
            <a:pPr marL="914383" lvl="1" indent="-457200">
              <a:lnSpc>
                <a:spcPct val="150000"/>
              </a:lnSpc>
              <a:buFont typeface="+mj-lt"/>
              <a:buAutoNum type="arabicPeriod"/>
            </a:pPr>
            <a:r>
              <a:rPr lang="en-US" sz="2000" dirty="0">
                <a:solidFill>
                  <a:srgbClr val="000000"/>
                </a:solidFill>
                <a:latin typeface="Segoe UI Semilight" panose="020B0402040204020203" pitchFamily="34" charset="0"/>
                <a:cs typeface="Segoe UI Semilight" panose="020B0402040204020203" pitchFamily="34" charset="0"/>
              </a:rPr>
              <a:t>Configure takeover</a:t>
            </a:r>
          </a:p>
          <a:p>
            <a:pPr marL="914383" lvl="1" indent="-457200">
              <a:lnSpc>
                <a:spcPct val="150000"/>
              </a:lnSpc>
              <a:buFont typeface="+mj-lt"/>
              <a:buAutoNum type="arabicPeriod"/>
            </a:pPr>
            <a:r>
              <a:rPr lang="en-US" sz="2000" dirty="0">
                <a:solidFill>
                  <a:srgbClr val="000000"/>
                </a:solidFill>
                <a:latin typeface="Segoe UI Semilight" panose="020B0402040204020203" pitchFamily="34" charset="0"/>
                <a:cs typeface="Segoe UI Semilight" panose="020B0402040204020203" pitchFamily="34" charset="0"/>
              </a:rPr>
              <a:t>Block the previous sync app from syncing</a:t>
            </a:r>
          </a:p>
        </p:txBody>
      </p:sp>
    </p:spTree>
    <p:extLst>
      <p:ext uri="{BB962C8B-B14F-4D97-AF65-F5344CB8AC3E}">
        <p14:creationId xmlns:p14="http://schemas.microsoft.com/office/powerpoint/2010/main" val="3969731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199" y="3033713"/>
            <a:ext cx="10554855" cy="498598"/>
          </a:xfrm>
        </p:spPr>
        <p:txBody>
          <a:bodyPr/>
          <a:lstStyle/>
          <a:p>
            <a:pPr>
              <a:defRPr/>
            </a:pPr>
            <a:r>
              <a:rPr lang="bs-Latn-BA" dirty="0"/>
              <a:t>Lesson </a:t>
            </a:r>
            <a:r>
              <a:rPr lang="en-US" dirty="0"/>
              <a:t>3</a:t>
            </a:r>
            <a:r>
              <a:rPr lang="bs-Latn-BA" dirty="0"/>
              <a:t>: </a:t>
            </a:r>
            <a:r>
              <a:rPr lang="en-US" dirty="0"/>
              <a:t>Manage OneDrive</a:t>
            </a:r>
            <a:endParaRPr lang="en-US" sz="3600" dirty="0">
              <a:effectLst/>
            </a:endParaRPr>
          </a:p>
        </p:txBody>
      </p:sp>
    </p:spTree>
    <p:extLst>
      <p:ext uri="{BB962C8B-B14F-4D97-AF65-F5344CB8AC3E}">
        <p14:creationId xmlns:p14="http://schemas.microsoft.com/office/powerpoint/2010/main" val="209679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bs-Latn-BA" dirty="0"/>
              <a:t>Lesson Introduction</a:t>
            </a:r>
            <a:r>
              <a:rPr lang="en-US" dirty="0"/>
              <a:t>  </a:t>
            </a:r>
          </a:p>
        </p:txBody>
      </p:sp>
      <p:sp>
        <p:nvSpPr>
          <p:cNvPr id="6" name="Text Placeholder 5"/>
          <p:cNvSpPr>
            <a:spLocks noGrp="1"/>
          </p:cNvSpPr>
          <p:nvPr>
            <p:ph type="body" sz="quarter" idx="10"/>
          </p:nvPr>
        </p:nvSpPr>
        <p:spPr>
          <a:xfrm>
            <a:off x="592992" y="1444289"/>
            <a:ext cx="8935065" cy="3447098"/>
          </a:xfrm>
        </p:spPr>
        <p:txBody>
          <a:bodyPr/>
          <a:lstStyle/>
          <a:p>
            <a:r>
              <a:rPr lang="en-US" dirty="0"/>
              <a:t>Manage OneDrive</a:t>
            </a:r>
          </a:p>
          <a:p>
            <a:r>
              <a:rPr lang="en-US" dirty="0"/>
              <a:t>Use Group Policy to control OneDrive sync settings</a:t>
            </a:r>
          </a:p>
          <a:p>
            <a:r>
              <a:rPr lang="en-US" dirty="0"/>
              <a:t>Set the default storage space </a:t>
            </a:r>
          </a:p>
          <a:p>
            <a:r>
              <a:rPr lang="en-US" dirty="0"/>
              <a:t>Change user storage </a:t>
            </a:r>
          </a:p>
          <a:p>
            <a:r>
              <a:rPr lang="en-US" dirty="0"/>
              <a:t>Configure data retention</a:t>
            </a:r>
          </a:p>
          <a:p>
            <a:r>
              <a:rPr lang="en-US" dirty="0"/>
              <a:t>Manage Sync client updates</a:t>
            </a:r>
          </a:p>
        </p:txBody>
      </p:sp>
      <p:grpSp>
        <p:nvGrpSpPr>
          <p:cNvPr id="99" name="Group 98">
            <a:extLst>
              <a:ext uri="{FF2B5EF4-FFF2-40B4-BE49-F238E27FC236}">
                <a16:creationId xmlns:a16="http://schemas.microsoft.com/office/drawing/2014/main" id="{19E66940-A411-4B77-B9BD-57B86F6BAC0E}"/>
              </a:ext>
              <a:ext uri="{C183D7F6-B498-43B3-948B-1728B52AA6E4}">
                <adec:decorative xmlns:adec="http://schemas.microsoft.com/office/drawing/2017/decorative" val="1"/>
              </a:ext>
            </a:extLst>
          </p:cNvPr>
          <p:cNvGrpSpPr/>
          <p:nvPr/>
        </p:nvGrpSpPr>
        <p:grpSpPr>
          <a:xfrm flipH="1">
            <a:off x="8013679" y="4099886"/>
            <a:ext cx="3815354" cy="2367135"/>
            <a:chOff x="2870201" y="2144713"/>
            <a:chExt cx="823913" cy="511175"/>
          </a:xfrm>
        </p:grpSpPr>
        <p:sp>
          <p:nvSpPr>
            <p:cNvPr id="100" name="Freeform 893">
              <a:extLst>
                <a:ext uri="{FF2B5EF4-FFF2-40B4-BE49-F238E27FC236}">
                  <a16:creationId xmlns:a16="http://schemas.microsoft.com/office/drawing/2014/main" id="{FA5553B5-4740-4266-B47F-81BA5FE679A7}"/>
                </a:ext>
              </a:extLst>
            </p:cNvPr>
            <p:cNvSpPr>
              <a:spLocks/>
            </p:cNvSpPr>
            <p:nvPr/>
          </p:nvSpPr>
          <p:spPr bwMode="auto">
            <a:xfrm>
              <a:off x="3343276" y="2413000"/>
              <a:ext cx="241300" cy="242888"/>
            </a:xfrm>
            <a:custGeom>
              <a:avLst/>
              <a:gdLst>
                <a:gd name="T0" fmla="*/ 370 w 381"/>
                <a:gd name="T1" fmla="*/ 233 h 384"/>
                <a:gd name="T2" fmla="*/ 374 w 381"/>
                <a:gd name="T3" fmla="*/ 195 h 384"/>
                <a:gd name="T4" fmla="*/ 192 w 381"/>
                <a:gd name="T5" fmla="*/ 14 h 384"/>
                <a:gd name="T6" fmla="*/ 161 w 381"/>
                <a:gd name="T7" fmla="*/ 17 h 384"/>
                <a:gd name="T8" fmla="*/ 104 w 381"/>
                <a:gd name="T9" fmla="*/ 0 h 384"/>
                <a:gd name="T10" fmla="*/ 0 w 381"/>
                <a:gd name="T11" fmla="*/ 104 h 384"/>
                <a:gd name="T12" fmla="*/ 15 w 381"/>
                <a:gd name="T13" fmla="*/ 157 h 384"/>
                <a:gd name="T14" fmla="*/ 11 w 381"/>
                <a:gd name="T15" fmla="*/ 195 h 384"/>
                <a:gd name="T16" fmla="*/ 192 w 381"/>
                <a:gd name="T17" fmla="*/ 376 h 384"/>
                <a:gd name="T18" fmla="*/ 230 w 381"/>
                <a:gd name="T19" fmla="*/ 373 h 384"/>
                <a:gd name="T20" fmla="*/ 277 w 381"/>
                <a:gd name="T21" fmla="*/ 384 h 384"/>
                <a:gd name="T22" fmla="*/ 381 w 381"/>
                <a:gd name="T23" fmla="*/ 280 h 384"/>
                <a:gd name="T24" fmla="*/ 370 w 381"/>
                <a:gd name="T25" fmla="*/ 233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1" h="384">
                  <a:moveTo>
                    <a:pt x="370" y="233"/>
                  </a:moveTo>
                  <a:cubicBezTo>
                    <a:pt x="372" y="221"/>
                    <a:pt x="374" y="208"/>
                    <a:pt x="374" y="195"/>
                  </a:cubicBezTo>
                  <a:cubicBezTo>
                    <a:pt x="374" y="95"/>
                    <a:pt x="293" y="14"/>
                    <a:pt x="192" y="14"/>
                  </a:cubicBezTo>
                  <a:cubicBezTo>
                    <a:pt x="182" y="14"/>
                    <a:pt x="171" y="15"/>
                    <a:pt x="161" y="17"/>
                  </a:cubicBezTo>
                  <a:cubicBezTo>
                    <a:pt x="144" y="6"/>
                    <a:pt x="125" y="0"/>
                    <a:pt x="104" y="0"/>
                  </a:cubicBezTo>
                  <a:cubicBezTo>
                    <a:pt x="47" y="0"/>
                    <a:pt x="0" y="46"/>
                    <a:pt x="0" y="104"/>
                  </a:cubicBezTo>
                  <a:cubicBezTo>
                    <a:pt x="0" y="123"/>
                    <a:pt x="6" y="142"/>
                    <a:pt x="15" y="157"/>
                  </a:cubicBezTo>
                  <a:cubicBezTo>
                    <a:pt x="12" y="169"/>
                    <a:pt x="11" y="182"/>
                    <a:pt x="11" y="195"/>
                  </a:cubicBezTo>
                  <a:cubicBezTo>
                    <a:pt x="11" y="295"/>
                    <a:pt x="92" y="376"/>
                    <a:pt x="192" y="376"/>
                  </a:cubicBezTo>
                  <a:cubicBezTo>
                    <a:pt x="205" y="376"/>
                    <a:pt x="218" y="375"/>
                    <a:pt x="230" y="373"/>
                  </a:cubicBezTo>
                  <a:cubicBezTo>
                    <a:pt x="244" y="380"/>
                    <a:pt x="260" y="384"/>
                    <a:pt x="277" y="384"/>
                  </a:cubicBezTo>
                  <a:cubicBezTo>
                    <a:pt x="335" y="384"/>
                    <a:pt x="381" y="337"/>
                    <a:pt x="381" y="280"/>
                  </a:cubicBezTo>
                  <a:cubicBezTo>
                    <a:pt x="381" y="263"/>
                    <a:pt x="377" y="247"/>
                    <a:pt x="370" y="233"/>
                  </a:cubicBezTo>
                  <a:close/>
                </a:path>
              </a:pathLst>
            </a:custGeom>
            <a:solidFill>
              <a:srgbClr val="4278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894">
              <a:extLst>
                <a:ext uri="{FF2B5EF4-FFF2-40B4-BE49-F238E27FC236}">
                  <a16:creationId xmlns:a16="http://schemas.microsoft.com/office/drawing/2014/main" id="{A5A3BB81-5919-45E3-919C-497377C6D536}"/>
                </a:ext>
              </a:extLst>
            </p:cNvPr>
            <p:cNvSpPr>
              <a:spLocks/>
            </p:cNvSpPr>
            <p:nvPr/>
          </p:nvSpPr>
          <p:spPr bwMode="auto">
            <a:xfrm>
              <a:off x="3502026" y="2590800"/>
              <a:ext cx="34925" cy="65088"/>
            </a:xfrm>
            <a:custGeom>
              <a:avLst/>
              <a:gdLst>
                <a:gd name="T0" fmla="*/ 50 w 56"/>
                <a:gd name="T1" fmla="*/ 51 h 103"/>
                <a:gd name="T2" fmla="*/ 50 w 56"/>
                <a:gd name="T3" fmla="*/ 47 h 103"/>
                <a:gd name="T4" fmla="*/ 35 w 56"/>
                <a:gd name="T5" fmla="*/ 31 h 103"/>
                <a:gd name="T6" fmla="*/ 22 w 56"/>
                <a:gd name="T7" fmla="*/ 31 h 103"/>
                <a:gd name="T8" fmla="*/ 22 w 56"/>
                <a:gd name="T9" fmla="*/ 0 h 103"/>
                <a:gd name="T10" fmla="*/ 6 w 56"/>
                <a:gd name="T11" fmla="*/ 0 h 103"/>
                <a:gd name="T12" fmla="*/ 6 w 56"/>
                <a:gd name="T13" fmla="*/ 58 h 103"/>
                <a:gd name="T14" fmla="*/ 5 w 56"/>
                <a:gd name="T15" fmla="*/ 58 h 103"/>
                <a:gd name="T16" fmla="*/ 5 w 56"/>
                <a:gd name="T17" fmla="*/ 67 h 103"/>
                <a:gd name="T18" fmla="*/ 2 w 56"/>
                <a:gd name="T19" fmla="*/ 67 h 103"/>
                <a:gd name="T20" fmla="*/ 0 w 56"/>
                <a:gd name="T21" fmla="*/ 100 h 103"/>
                <a:gd name="T22" fmla="*/ 29 w 56"/>
                <a:gd name="T23" fmla="*/ 103 h 103"/>
                <a:gd name="T24" fmla="*/ 27 w 56"/>
                <a:gd name="T25" fmla="*/ 67 h 103"/>
                <a:gd name="T26" fmla="*/ 24 w 56"/>
                <a:gd name="T27" fmla="*/ 67 h 103"/>
                <a:gd name="T28" fmla="*/ 24 w 56"/>
                <a:gd name="T29" fmla="*/ 58 h 103"/>
                <a:gd name="T30" fmla="*/ 22 w 56"/>
                <a:gd name="T31" fmla="*/ 58 h 103"/>
                <a:gd name="T32" fmla="*/ 22 w 56"/>
                <a:gd name="T33" fmla="*/ 36 h 103"/>
                <a:gd name="T34" fmla="*/ 35 w 56"/>
                <a:gd name="T35" fmla="*/ 36 h 103"/>
                <a:gd name="T36" fmla="*/ 45 w 56"/>
                <a:gd name="T37" fmla="*/ 47 h 103"/>
                <a:gd name="T38" fmla="*/ 45 w 56"/>
                <a:gd name="T39" fmla="*/ 51 h 103"/>
                <a:gd name="T40" fmla="*/ 40 w 56"/>
                <a:gd name="T41" fmla="*/ 66 h 103"/>
                <a:gd name="T42" fmla="*/ 41 w 56"/>
                <a:gd name="T43" fmla="*/ 68 h 103"/>
                <a:gd name="T44" fmla="*/ 55 w 56"/>
                <a:gd name="T45" fmla="*/ 68 h 103"/>
                <a:gd name="T46" fmla="*/ 56 w 56"/>
                <a:gd name="T47" fmla="*/ 66 h 103"/>
                <a:gd name="T48" fmla="*/ 50 w 56"/>
                <a:gd name="T49" fmla="*/ 5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6" h="103">
                  <a:moveTo>
                    <a:pt x="50" y="51"/>
                  </a:moveTo>
                  <a:lnTo>
                    <a:pt x="50" y="47"/>
                  </a:lnTo>
                  <a:cubicBezTo>
                    <a:pt x="50" y="38"/>
                    <a:pt x="43" y="31"/>
                    <a:pt x="35" y="31"/>
                  </a:cubicBezTo>
                  <a:lnTo>
                    <a:pt x="22" y="31"/>
                  </a:lnTo>
                  <a:lnTo>
                    <a:pt x="22" y="0"/>
                  </a:lnTo>
                  <a:lnTo>
                    <a:pt x="6" y="0"/>
                  </a:lnTo>
                  <a:lnTo>
                    <a:pt x="6" y="58"/>
                  </a:lnTo>
                  <a:lnTo>
                    <a:pt x="5" y="58"/>
                  </a:lnTo>
                  <a:lnTo>
                    <a:pt x="5" y="67"/>
                  </a:lnTo>
                  <a:lnTo>
                    <a:pt x="2" y="67"/>
                  </a:lnTo>
                  <a:lnTo>
                    <a:pt x="0" y="100"/>
                  </a:lnTo>
                  <a:cubicBezTo>
                    <a:pt x="5" y="101"/>
                    <a:pt x="15" y="103"/>
                    <a:pt x="29" y="103"/>
                  </a:cubicBezTo>
                  <a:lnTo>
                    <a:pt x="27" y="67"/>
                  </a:lnTo>
                  <a:lnTo>
                    <a:pt x="24" y="67"/>
                  </a:lnTo>
                  <a:lnTo>
                    <a:pt x="24" y="58"/>
                  </a:lnTo>
                  <a:lnTo>
                    <a:pt x="22" y="58"/>
                  </a:lnTo>
                  <a:lnTo>
                    <a:pt x="22" y="36"/>
                  </a:lnTo>
                  <a:lnTo>
                    <a:pt x="35" y="36"/>
                  </a:lnTo>
                  <a:cubicBezTo>
                    <a:pt x="41" y="36"/>
                    <a:pt x="45" y="41"/>
                    <a:pt x="45" y="47"/>
                  </a:cubicBezTo>
                  <a:lnTo>
                    <a:pt x="45" y="51"/>
                  </a:lnTo>
                  <a:cubicBezTo>
                    <a:pt x="42" y="55"/>
                    <a:pt x="40" y="61"/>
                    <a:pt x="40" y="66"/>
                  </a:cubicBezTo>
                  <a:cubicBezTo>
                    <a:pt x="39" y="67"/>
                    <a:pt x="40" y="68"/>
                    <a:pt x="41" y="68"/>
                  </a:cubicBezTo>
                  <a:lnTo>
                    <a:pt x="55" y="68"/>
                  </a:lnTo>
                  <a:cubicBezTo>
                    <a:pt x="56" y="68"/>
                    <a:pt x="56" y="67"/>
                    <a:pt x="56" y="66"/>
                  </a:cubicBezTo>
                  <a:cubicBezTo>
                    <a:pt x="56" y="61"/>
                    <a:pt x="53" y="55"/>
                    <a:pt x="50" y="51"/>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895">
              <a:extLst>
                <a:ext uri="{FF2B5EF4-FFF2-40B4-BE49-F238E27FC236}">
                  <a16:creationId xmlns:a16="http://schemas.microsoft.com/office/drawing/2014/main" id="{5B5DA758-D718-45CB-81AB-1FD10EFCB418}"/>
                </a:ext>
              </a:extLst>
            </p:cNvPr>
            <p:cNvSpPr>
              <a:spLocks/>
            </p:cNvSpPr>
            <p:nvPr/>
          </p:nvSpPr>
          <p:spPr bwMode="auto">
            <a:xfrm>
              <a:off x="3430589" y="2487613"/>
              <a:ext cx="42863" cy="74613"/>
            </a:xfrm>
            <a:custGeom>
              <a:avLst/>
              <a:gdLst>
                <a:gd name="T0" fmla="*/ 59 w 67"/>
                <a:gd name="T1" fmla="*/ 0 h 116"/>
                <a:gd name="T2" fmla="*/ 40 w 67"/>
                <a:gd name="T3" fmla="*/ 74 h 116"/>
                <a:gd name="T4" fmla="*/ 0 w 67"/>
                <a:gd name="T5" fmla="*/ 100 h 116"/>
                <a:gd name="T6" fmla="*/ 8 w 67"/>
                <a:gd name="T7" fmla="*/ 116 h 116"/>
                <a:gd name="T8" fmla="*/ 65 w 67"/>
                <a:gd name="T9" fmla="*/ 93 h 116"/>
                <a:gd name="T10" fmla="*/ 67 w 67"/>
                <a:gd name="T11" fmla="*/ 8 h 116"/>
                <a:gd name="T12" fmla="*/ 59 w 67"/>
                <a:gd name="T13" fmla="*/ 0 h 116"/>
              </a:gdLst>
              <a:ahLst/>
              <a:cxnLst>
                <a:cxn ang="0">
                  <a:pos x="T0" y="T1"/>
                </a:cxn>
                <a:cxn ang="0">
                  <a:pos x="T2" y="T3"/>
                </a:cxn>
                <a:cxn ang="0">
                  <a:pos x="T4" y="T5"/>
                </a:cxn>
                <a:cxn ang="0">
                  <a:pos x="T6" y="T7"/>
                </a:cxn>
                <a:cxn ang="0">
                  <a:pos x="T8" y="T9"/>
                </a:cxn>
                <a:cxn ang="0">
                  <a:pos x="T10" y="T11"/>
                </a:cxn>
                <a:cxn ang="0">
                  <a:pos x="T12" y="T13"/>
                </a:cxn>
              </a:cxnLst>
              <a:rect l="0" t="0" r="r" b="b"/>
              <a:pathLst>
                <a:path w="67" h="116">
                  <a:moveTo>
                    <a:pt x="59" y="0"/>
                  </a:moveTo>
                  <a:lnTo>
                    <a:pt x="40" y="74"/>
                  </a:lnTo>
                  <a:lnTo>
                    <a:pt x="0" y="100"/>
                  </a:lnTo>
                  <a:lnTo>
                    <a:pt x="8" y="116"/>
                  </a:lnTo>
                  <a:lnTo>
                    <a:pt x="65" y="93"/>
                  </a:lnTo>
                  <a:lnTo>
                    <a:pt x="67" y="8"/>
                  </a:lnTo>
                  <a:lnTo>
                    <a:pt x="59" y="0"/>
                  </a:lnTo>
                  <a:close/>
                </a:path>
              </a:pathLst>
            </a:custGeom>
            <a:solidFill>
              <a:srgbClr val="D8B0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896">
              <a:extLst>
                <a:ext uri="{FF2B5EF4-FFF2-40B4-BE49-F238E27FC236}">
                  <a16:creationId xmlns:a16="http://schemas.microsoft.com/office/drawing/2014/main" id="{78E9F773-17AD-46D5-ADC4-E3AC99851CB3}"/>
                </a:ext>
              </a:extLst>
            </p:cNvPr>
            <p:cNvSpPr>
              <a:spLocks/>
            </p:cNvSpPr>
            <p:nvPr/>
          </p:nvSpPr>
          <p:spPr bwMode="auto">
            <a:xfrm>
              <a:off x="3462339" y="2459038"/>
              <a:ext cx="109538" cy="139700"/>
            </a:xfrm>
            <a:custGeom>
              <a:avLst/>
              <a:gdLst>
                <a:gd name="T0" fmla="*/ 152 w 175"/>
                <a:gd name="T1" fmla="*/ 166 h 220"/>
                <a:gd name="T2" fmla="*/ 167 w 175"/>
                <a:gd name="T3" fmla="*/ 22 h 220"/>
                <a:gd name="T4" fmla="*/ 162 w 175"/>
                <a:gd name="T5" fmla="*/ 1 h 220"/>
                <a:gd name="T6" fmla="*/ 122 w 175"/>
                <a:gd name="T7" fmla="*/ 3 h 220"/>
                <a:gd name="T8" fmla="*/ 87 w 175"/>
                <a:gd name="T9" fmla="*/ 2 h 220"/>
                <a:gd name="T10" fmla="*/ 52 w 175"/>
                <a:gd name="T11" fmla="*/ 0 h 220"/>
                <a:gd name="T12" fmla="*/ 32 w 175"/>
                <a:gd name="T13" fmla="*/ 16 h 220"/>
                <a:gd name="T14" fmla="*/ 0 w 175"/>
                <a:gd name="T15" fmla="*/ 220 h 220"/>
                <a:gd name="T16" fmla="*/ 143 w 175"/>
                <a:gd name="T17" fmla="*/ 220 h 220"/>
                <a:gd name="T18" fmla="*/ 163 w 175"/>
                <a:gd name="T19" fmla="*/ 189 h 220"/>
                <a:gd name="T20" fmla="*/ 152 w 175"/>
                <a:gd name="T21" fmla="*/ 166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5" h="220">
                  <a:moveTo>
                    <a:pt x="152" y="166"/>
                  </a:moveTo>
                  <a:lnTo>
                    <a:pt x="167" y="22"/>
                  </a:lnTo>
                  <a:cubicBezTo>
                    <a:pt x="167" y="20"/>
                    <a:pt x="175" y="0"/>
                    <a:pt x="162" y="1"/>
                  </a:cubicBezTo>
                  <a:lnTo>
                    <a:pt x="122" y="3"/>
                  </a:lnTo>
                  <a:cubicBezTo>
                    <a:pt x="111" y="3"/>
                    <a:pt x="99" y="3"/>
                    <a:pt x="87" y="2"/>
                  </a:cubicBezTo>
                  <a:lnTo>
                    <a:pt x="52" y="0"/>
                  </a:lnTo>
                  <a:cubicBezTo>
                    <a:pt x="42" y="0"/>
                    <a:pt x="34" y="7"/>
                    <a:pt x="32" y="16"/>
                  </a:cubicBezTo>
                  <a:lnTo>
                    <a:pt x="0" y="220"/>
                  </a:lnTo>
                  <a:lnTo>
                    <a:pt x="143" y="220"/>
                  </a:lnTo>
                  <a:cubicBezTo>
                    <a:pt x="159" y="220"/>
                    <a:pt x="169" y="203"/>
                    <a:pt x="163" y="189"/>
                  </a:cubicBezTo>
                  <a:lnTo>
                    <a:pt x="152" y="16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897">
              <a:extLst>
                <a:ext uri="{FF2B5EF4-FFF2-40B4-BE49-F238E27FC236}">
                  <a16:creationId xmlns:a16="http://schemas.microsoft.com/office/drawing/2014/main" id="{3BC0E7D2-19FB-42FB-A8E9-8DF951F1E291}"/>
                </a:ext>
              </a:extLst>
            </p:cNvPr>
            <p:cNvSpPr>
              <a:spLocks/>
            </p:cNvSpPr>
            <p:nvPr/>
          </p:nvSpPr>
          <p:spPr bwMode="auto">
            <a:xfrm>
              <a:off x="3481389" y="2474913"/>
              <a:ext cx="80963" cy="3175"/>
            </a:xfrm>
            <a:custGeom>
              <a:avLst/>
              <a:gdLst>
                <a:gd name="T0" fmla="*/ 57 w 129"/>
                <a:gd name="T1" fmla="*/ 7 h 7"/>
                <a:gd name="T2" fmla="*/ 0 w 129"/>
                <a:gd name="T3" fmla="*/ 4 h 7"/>
                <a:gd name="T4" fmla="*/ 1 w 129"/>
                <a:gd name="T5" fmla="*/ 0 h 7"/>
                <a:gd name="T6" fmla="*/ 129 w 129"/>
                <a:gd name="T7" fmla="*/ 0 h 7"/>
                <a:gd name="T8" fmla="*/ 129 w 129"/>
                <a:gd name="T9" fmla="*/ 4 h 7"/>
                <a:gd name="T10" fmla="*/ 57 w 129"/>
                <a:gd name="T11" fmla="*/ 7 h 7"/>
              </a:gdLst>
              <a:ahLst/>
              <a:cxnLst>
                <a:cxn ang="0">
                  <a:pos x="T0" y="T1"/>
                </a:cxn>
                <a:cxn ang="0">
                  <a:pos x="T2" y="T3"/>
                </a:cxn>
                <a:cxn ang="0">
                  <a:pos x="T4" y="T5"/>
                </a:cxn>
                <a:cxn ang="0">
                  <a:pos x="T6" y="T7"/>
                </a:cxn>
                <a:cxn ang="0">
                  <a:pos x="T8" y="T9"/>
                </a:cxn>
                <a:cxn ang="0">
                  <a:pos x="T10" y="T11"/>
                </a:cxn>
              </a:cxnLst>
              <a:rect l="0" t="0" r="r" b="b"/>
              <a:pathLst>
                <a:path w="129" h="7">
                  <a:moveTo>
                    <a:pt x="57" y="7"/>
                  </a:moveTo>
                  <a:cubicBezTo>
                    <a:pt x="38" y="7"/>
                    <a:pt x="17" y="6"/>
                    <a:pt x="0" y="4"/>
                  </a:cubicBezTo>
                  <a:lnTo>
                    <a:pt x="1" y="0"/>
                  </a:lnTo>
                  <a:cubicBezTo>
                    <a:pt x="52" y="7"/>
                    <a:pt x="128" y="0"/>
                    <a:pt x="129" y="0"/>
                  </a:cubicBezTo>
                  <a:lnTo>
                    <a:pt x="129" y="4"/>
                  </a:lnTo>
                  <a:cubicBezTo>
                    <a:pt x="129" y="4"/>
                    <a:pt x="95" y="7"/>
                    <a:pt x="57" y="7"/>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898">
              <a:extLst>
                <a:ext uri="{FF2B5EF4-FFF2-40B4-BE49-F238E27FC236}">
                  <a16:creationId xmlns:a16="http://schemas.microsoft.com/office/drawing/2014/main" id="{B757174D-16BD-48DE-9EED-A26B17840F18}"/>
                </a:ext>
              </a:extLst>
            </p:cNvPr>
            <p:cNvSpPr>
              <a:spLocks/>
            </p:cNvSpPr>
            <p:nvPr/>
          </p:nvSpPr>
          <p:spPr bwMode="auto">
            <a:xfrm>
              <a:off x="3475039" y="2493963"/>
              <a:ext cx="84138" cy="4763"/>
            </a:xfrm>
            <a:custGeom>
              <a:avLst/>
              <a:gdLst>
                <a:gd name="T0" fmla="*/ 58 w 133"/>
                <a:gd name="T1" fmla="*/ 7 h 7"/>
                <a:gd name="T2" fmla="*/ 0 w 133"/>
                <a:gd name="T3" fmla="*/ 4 h 7"/>
                <a:gd name="T4" fmla="*/ 1 w 133"/>
                <a:gd name="T5" fmla="*/ 0 h 7"/>
                <a:gd name="T6" fmla="*/ 133 w 133"/>
                <a:gd name="T7" fmla="*/ 0 h 7"/>
                <a:gd name="T8" fmla="*/ 133 w 133"/>
                <a:gd name="T9" fmla="*/ 4 h 7"/>
                <a:gd name="T10" fmla="*/ 58 w 133"/>
                <a:gd name="T11" fmla="*/ 7 h 7"/>
              </a:gdLst>
              <a:ahLst/>
              <a:cxnLst>
                <a:cxn ang="0">
                  <a:pos x="T0" y="T1"/>
                </a:cxn>
                <a:cxn ang="0">
                  <a:pos x="T2" y="T3"/>
                </a:cxn>
                <a:cxn ang="0">
                  <a:pos x="T4" y="T5"/>
                </a:cxn>
                <a:cxn ang="0">
                  <a:pos x="T6" y="T7"/>
                </a:cxn>
                <a:cxn ang="0">
                  <a:pos x="T8" y="T9"/>
                </a:cxn>
                <a:cxn ang="0">
                  <a:pos x="T10" y="T11"/>
                </a:cxn>
              </a:cxnLst>
              <a:rect l="0" t="0" r="r" b="b"/>
              <a:pathLst>
                <a:path w="133" h="7">
                  <a:moveTo>
                    <a:pt x="58" y="7"/>
                  </a:moveTo>
                  <a:cubicBezTo>
                    <a:pt x="38" y="7"/>
                    <a:pt x="17" y="6"/>
                    <a:pt x="0" y="4"/>
                  </a:cubicBezTo>
                  <a:lnTo>
                    <a:pt x="1" y="0"/>
                  </a:lnTo>
                  <a:cubicBezTo>
                    <a:pt x="52" y="7"/>
                    <a:pt x="132" y="0"/>
                    <a:pt x="133" y="0"/>
                  </a:cubicBezTo>
                  <a:lnTo>
                    <a:pt x="133" y="4"/>
                  </a:lnTo>
                  <a:cubicBezTo>
                    <a:pt x="133" y="4"/>
                    <a:pt x="97" y="7"/>
                    <a:pt x="58" y="7"/>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899">
              <a:extLst>
                <a:ext uri="{FF2B5EF4-FFF2-40B4-BE49-F238E27FC236}">
                  <a16:creationId xmlns:a16="http://schemas.microsoft.com/office/drawing/2014/main" id="{43BD8C60-61CC-4298-B78C-5CD2EF51F28F}"/>
                </a:ext>
              </a:extLst>
            </p:cNvPr>
            <p:cNvSpPr>
              <a:spLocks/>
            </p:cNvSpPr>
            <p:nvPr/>
          </p:nvSpPr>
          <p:spPr bwMode="auto">
            <a:xfrm>
              <a:off x="3473451" y="2514600"/>
              <a:ext cx="84138" cy="4763"/>
            </a:xfrm>
            <a:custGeom>
              <a:avLst/>
              <a:gdLst>
                <a:gd name="T0" fmla="*/ 58 w 134"/>
                <a:gd name="T1" fmla="*/ 7 h 7"/>
                <a:gd name="T2" fmla="*/ 0 w 134"/>
                <a:gd name="T3" fmla="*/ 4 h 7"/>
                <a:gd name="T4" fmla="*/ 1 w 134"/>
                <a:gd name="T5" fmla="*/ 0 h 7"/>
                <a:gd name="T6" fmla="*/ 134 w 134"/>
                <a:gd name="T7" fmla="*/ 0 h 7"/>
                <a:gd name="T8" fmla="*/ 134 w 134"/>
                <a:gd name="T9" fmla="*/ 4 h 7"/>
                <a:gd name="T10" fmla="*/ 58 w 134"/>
                <a:gd name="T11" fmla="*/ 7 h 7"/>
              </a:gdLst>
              <a:ahLst/>
              <a:cxnLst>
                <a:cxn ang="0">
                  <a:pos x="T0" y="T1"/>
                </a:cxn>
                <a:cxn ang="0">
                  <a:pos x="T2" y="T3"/>
                </a:cxn>
                <a:cxn ang="0">
                  <a:pos x="T4" y="T5"/>
                </a:cxn>
                <a:cxn ang="0">
                  <a:pos x="T6" y="T7"/>
                </a:cxn>
                <a:cxn ang="0">
                  <a:pos x="T8" y="T9"/>
                </a:cxn>
                <a:cxn ang="0">
                  <a:pos x="T10" y="T11"/>
                </a:cxn>
              </a:cxnLst>
              <a:rect l="0" t="0" r="r" b="b"/>
              <a:pathLst>
                <a:path w="134" h="7">
                  <a:moveTo>
                    <a:pt x="58" y="7"/>
                  </a:moveTo>
                  <a:cubicBezTo>
                    <a:pt x="38" y="7"/>
                    <a:pt x="17" y="6"/>
                    <a:pt x="0" y="4"/>
                  </a:cubicBezTo>
                  <a:lnTo>
                    <a:pt x="1" y="0"/>
                  </a:lnTo>
                  <a:cubicBezTo>
                    <a:pt x="52" y="7"/>
                    <a:pt x="133" y="0"/>
                    <a:pt x="134" y="0"/>
                  </a:cubicBezTo>
                  <a:lnTo>
                    <a:pt x="134" y="4"/>
                  </a:lnTo>
                  <a:cubicBezTo>
                    <a:pt x="134" y="4"/>
                    <a:pt x="97" y="7"/>
                    <a:pt x="58" y="7"/>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900">
              <a:extLst>
                <a:ext uri="{FF2B5EF4-FFF2-40B4-BE49-F238E27FC236}">
                  <a16:creationId xmlns:a16="http://schemas.microsoft.com/office/drawing/2014/main" id="{9B5CA6D3-179A-451B-A8B2-6244E9AAE896}"/>
                </a:ext>
              </a:extLst>
            </p:cNvPr>
            <p:cNvSpPr>
              <a:spLocks/>
            </p:cNvSpPr>
            <p:nvPr/>
          </p:nvSpPr>
          <p:spPr bwMode="auto">
            <a:xfrm>
              <a:off x="3471864" y="2536825"/>
              <a:ext cx="84138" cy="1588"/>
            </a:xfrm>
            <a:custGeom>
              <a:avLst/>
              <a:gdLst>
                <a:gd name="T0" fmla="*/ 63 w 134"/>
                <a:gd name="T1" fmla="*/ 4 h 4"/>
                <a:gd name="T2" fmla="*/ 0 w 134"/>
                <a:gd name="T3" fmla="*/ 3 h 4"/>
                <a:gd name="T4" fmla="*/ 1 w 134"/>
                <a:gd name="T5" fmla="*/ 0 h 4"/>
                <a:gd name="T6" fmla="*/ 134 w 134"/>
                <a:gd name="T7" fmla="*/ 0 h 4"/>
                <a:gd name="T8" fmla="*/ 134 w 134"/>
                <a:gd name="T9" fmla="*/ 3 h 4"/>
                <a:gd name="T10" fmla="*/ 63 w 134"/>
                <a:gd name="T11" fmla="*/ 4 h 4"/>
              </a:gdLst>
              <a:ahLst/>
              <a:cxnLst>
                <a:cxn ang="0">
                  <a:pos x="T0" y="T1"/>
                </a:cxn>
                <a:cxn ang="0">
                  <a:pos x="T2" y="T3"/>
                </a:cxn>
                <a:cxn ang="0">
                  <a:pos x="T4" y="T5"/>
                </a:cxn>
                <a:cxn ang="0">
                  <a:pos x="T6" y="T7"/>
                </a:cxn>
                <a:cxn ang="0">
                  <a:pos x="T8" y="T9"/>
                </a:cxn>
                <a:cxn ang="0">
                  <a:pos x="T10" y="T11"/>
                </a:cxn>
              </a:cxnLst>
              <a:rect l="0" t="0" r="r" b="b"/>
              <a:pathLst>
                <a:path w="134" h="4">
                  <a:moveTo>
                    <a:pt x="63" y="4"/>
                  </a:moveTo>
                  <a:cubicBezTo>
                    <a:pt x="43" y="4"/>
                    <a:pt x="21" y="4"/>
                    <a:pt x="0" y="3"/>
                  </a:cubicBezTo>
                  <a:lnTo>
                    <a:pt x="1" y="0"/>
                  </a:lnTo>
                  <a:cubicBezTo>
                    <a:pt x="62" y="1"/>
                    <a:pt x="133" y="0"/>
                    <a:pt x="134" y="0"/>
                  </a:cubicBezTo>
                  <a:lnTo>
                    <a:pt x="134" y="3"/>
                  </a:lnTo>
                  <a:cubicBezTo>
                    <a:pt x="134" y="4"/>
                    <a:pt x="102" y="4"/>
                    <a:pt x="63" y="4"/>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Rectangle 901">
              <a:extLst>
                <a:ext uri="{FF2B5EF4-FFF2-40B4-BE49-F238E27FC236}">
                  <a16:creationId xmlns:a16="http://schemas.microsoft.com/office/drawing/2014/main" id="{79C40D53-8D7B-41F8-98FA-4DCD8DE11ADF}"/>
                </a:ext>
              </a:extLst>
            </p:cNvPr>
            <p:cNvSpPr>
              <a:spLocks noChangeArrowheads="1"/>
            </p:cNvSpPr>
            <p:nvPr/>
          </p:nvSpPr>
          <p:spPr bwMode="auto">
            <a:xfrm>
              <a:off x="3470276" y="2559050"/>
              <a:ext cx="84138" cy="15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Rectangle 902">
              <a:extLst>
                <a:ext uri="{FF2B5EF4-FFF2-40B4-BE49-F238E27FC236}">
                  <a16:creationId xmlns:a16="http://schemas.microsoft.com/office/drawing/2014/main" id="{5F3B607F-C51D-465A-A31E-F0D7B441A5E2}"/>
                </a:ext>
              </a:extLst>
            </p:cNvPr>
            <p:cNvSpPr>
              <a:spLocks noChangeArrowheads="1"/>
            </p:cNvSpPr>
            <p:nvPr/>
          </p:nvSpPr>
          <p:spPr bwMode="auto">
            <a:xfrm>
              <a:off x="3473451" y="2579688"/>
              <a:ext cx="84138" cy="31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903">
              <a:extLst>
                <a:ext uri="{FF2B5EF4-FFF2-40B4-BE49-F238E27FC236}">
                  <a16:creationId xmlns:a16="http://schemas.microsoft.com/office/drawing/2014/main" id="{D2CDB132-B341-4DF5-8AB9-9456365626A8}"/>
                </a:ext>
              </a:extLst>
            </p:cNvPr>
            <p:cNvSpPr>
              <a:spLocks/>
            </p:cNvSpPr>
            <p:nvPr/>
          </p:nvSpPr>
          <p:spPr bwMode="auto">
            <a:xfrm>
              <a:off x="3484564" y="2459038"/>
              <a:ext cx="85725" cy="149225"/>
            </a:xfrm>
            <a:custGeom>
              <a:avLst/>
              <a:gdLst>
                <a:gd name="T0" fmla="*/ 128 w 135"/>
                <a:gd name="T1" fmla="*/ 183 h 235"/>
                <a:gd name="T2" fmla="*/ 124 w 135"/>
                <a:gd name="T3" fmla="*/ 131 h 235"/>
                <a:gd name="T4" fmla="*/ 135 w 135"/>
                <a:gd name="T5" fmla="*/ 8 h 235"/>
                <a:gd name="T6" fmla="*/ 130 w 135"/>
                <a:gd name="T7" fmla="*/ 1 h 235"/>
                <a:gd name="T8" fmla="*/ 122 w 135"/>
                <a:gd name="T9" fmla="*/ 7 h 235"/>
                <a:gd name="T10" fmla="*/ 109 w 135"/>
                <a:gd name="T11" fmla="*/ 123 h 235"/>
                <a:gd name="T12" fmla="*/ 114 w 135"/>
                <a:gd name="T13" fmla="*/ 193 h 235"/>
                <a:gd name="T14" fmla="*/ 116 w 135"/>
                <a:gd name="T15" fmla="*/ 203 h 235"/>
                <a:gd name="T16" fmla="*/ 108 w 135"/>
                <a:gd name="T17" fmla="*/ 213 h 235"/>
                <a:gd name="T18" fmla="*/ 43 w 135"/>
                <a:gd name="T19" fmla="*/ 212 h 235"/>
                <a:gd name="T20" fmla="*/ 43 w 135"/>
                <a:gd name="T21" fmla="*/ 213 h 235"/>
                <a:gd name="T22" fmla="*/ 39 w 135"/>
                <a:gd name="T23" fmla="*/ 213 h 235"/>
                <a:gd name="T24" fmla="*/ 4 w 135"/>
                <a:gd name="T25" fmla="*/ 223 h 235"/>
                <a:gd name="T26" fmla="*/ 3 w 135"/>
                <a:gd name="T27" fmla="*/ 232 h 235"/>
                <a:gd name="T28" fmla="*/ 11 w 135"/>
                <a:gd name="T29" fmla="*/ 233 h 235"/>
                <a:gd name="T30" fmla="*/ 14 w 135"/>
                <a:gd name="T31" fmla="*/ 232 h 235"/>
                <a:gd name="T32" fmla="*/ 37 w 135"/>
                <a:gd name="T33" fmla="*/ 226 h 235"/>
                <a:gd name="T34" fmla="*/ 43 w 135"/>
                <a:gd name="T35" fmla="*/ 226 h 235"/>
                <a:gd name="T36" fmla="*/ 77 w 135"/>
                <a:gd name="T37" fmla="*/ 226 h 235"/>
                <a:gd name="T38" fmla="*/ 112 w 135"/>
                <a:gd name="T39" fmla="*/ 226 h 235"/>
                <a:gd name="T40" fmla="*/ 132 w 135"/>
                <a:gd name="T41" fmla="*/ 201 h 235"/>
                <a:gd name="T42" fmla="*/ 128 w 135"/>
                <a:gd name="T43" fmla="*/ 183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5" h="235">
                  <a:moveTo>
                    <a:pt x="128" y="183"/>
                  </a:moveTo>
                  <a:cubicBezTo>
                    <a:pt x="124" y="166"/>
                    <a:pt x="123" y="149"/>
                    <a:pt x="124" y="131"/>
                  </a:cubicBezTo>
                  <a:lnTo>
                    <a:pt x="135" y="8"/>
                  </a:lnTo>
                  <a:cubicBezTo>
                    <a:pt x="135" y="5"/>
                    <a:pt x="133" y="2"/>
                    <a:pt x="130" y="1"/>
                  </a:cubicBezTo>
                  <a:cubicBezTo>
                    <a:pt x="126" y="0"/>
                    <a:pt x="123" y="3"/>
                    <a:pt x="122" y="7"/>
                  </a:cubicBezTo>
                  <a:lnTo>
                    <a:pt x="109" y="123"/>
                  </a:lnTo>
                  <a:cubicBezTo>
                    <a:pt x="107" y="146"/>
                    <a:pt x="108" y="170"/>
                    <a:pt x="114" y="193"/>
                  </a:cubicBezTo>
                  <a:lnTo>
                    <a:pt x="116" y="203"/>
                  </a:lnTo>
                  <a:cubicBezTo>
                    <a:pt x="117" y="208"/>
                    <a:pt x="113" y="213"/>
                    <a:pt x="108" y="213"/>
                  </a:cubicBezTo>
                  <a:lnTo>
                    <a:pt x="43" y="212"/>
                  </a:lnTo>
                  <a:lnTo>
                    <a:pt x="43" y="213"/>
                  </a:lnTo>
                  <a:lnTo>
                    <a:pt x="39" y="213"/>
                  </a:lnTo>
                  <a:cubicBezTo>
                    <a:pt x="27" y="213"/>
                    <a:pt x="15" y="216"/>
                    <a:pt x="4" y="223"/>
                  </a:cubicBezTo>
                  <a:cubicBezTo>
                    <a:pt x="1" y="225"/>
                    <a:pt x="0" y="229"/>
                    <a:pt x="3" y="232"/>
                  </a:cubicBezTo>
                  <a:cubicBezTo>
                    <a:pt x="5" y="234"/>
                    <a:pt x="8" y="235"/>
                    <a:pt x="11" y="233"/>
                  </a:cubicBezTo>
                  <a:lnTo>
                    <a:pt x="14" y="232"/>
                  </a:lnTo>
                  <a:cubicBezTo>
                    <a:pt x="21" y="228"/>
                    <a:pt x="29" y="226"/>
                    <a:pt x="37" y="226"/>
                  </a:cubicBezTo>
                  <a:lnTo>
                    <a:pt x="43" y="226"/>
                  </a:lnTo>
                  <a:lnTo>
                    <a:pt x="77" y="226"/>
                  </a:lnTo>
                  <a:lnTo>
                    <a:pt x="112" y="226"/>
                  </a:lnTo>
                  <a:cubicBezTo>
                    <a:pt x="125" y="226"/>
                    <a:pt x="135" y="214"/>
                    <a:pt x="132" y="201"/>
                  </a:cubicBezTo>
                  <a:lnTo>
                    <a:pt x="128" y="183"/>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904">
              <a:extLst>
                <a:ext uri="{FF2B5EF4-FFF2-40B4-BE49-F238E27FC236}">
                  <a16:creationId xmlns:a16="http://schemas.microsoft.com/office/drawing/2014/main" id="{AA5B6A65-B2F3-48B3-ADAE-F0B57EA11109}"/>
                </a:ext>
              </a:extLst>
            </p:cNvPr>
            <p:cNvSpPr>
              <a:spLocks/>
            </p:cNvSpPr>
            <p:nvPr/>
          </p:nvSpPr>
          <p:spPr bwMode="auto">
            <a:xfrm>
              <a:off x="3387726" y="2549525"/>
              <a:ext cx="115888" cy="88900"/>
            </a:xfrm>
            <a:custGeom>
              <a:avLst/>
              <a:gdLst>
                <a:gd name="T0" fmla="*/ 39 w 182"/>
                <a:gd name="T1" fmla="*/ 140 h 140"/>
                <a:gd name="T2" fmla="*/ 46 w 182"/>
                <a:gd name="T3" fmla="*/ 91 h 140"/>
                <a:gd name="T4" fmla="*/ 123 w 182"/>
                <a:gd name="T5" fmla="*/ 77 h 140"/>
                <a:gd name="T6" fmla="*/ 160 w 182"/>
                <a:gd name="T7" fmla="*/ 47 h 140"/>
                <a:gd name="T8" fmla="*/ 182 w 182"/>
                <a:gd name="T9" fmla="*/ 0 h 140"/>
                <a:gd name="T10" fmla="*/ 111 w 182"/>
                <a:gd name="T11" fmla="*/ 0 h 140"/>
                <a:gd name="T12" fmla="*/ 102 w 182"/>
                <a:gd name="T13" fmla="*/ 22 h 140"/>
                <a:gd name="T14" fmla="*/ 20 w 182"/>
                <a:gd name="T15" fmla="*/ 46 h 140"/>
                <a:gd name="T16" fmla="*/ 2 w 182"/>
                <a:gd name="T17" fmla="*/ 67 h 140"/>
                <a:gd name="T18" fmla="*/ 0 w 182"/>
                <a:gd name="T19" fmla="*/ 113 h 140"/>
                <a:gd name="T20" fmla="*/ 39 w 182"/>
                <a:gd name="T21"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2" h="140">
                  <a:moveTo>
                    <a:pt x="39" y="140"/>
                  </a:moveTo>
                  <a:lnTo>
                    <a:pt x="46" y="91"/>
                  </a:lnTo>
                  <a:lnTo>
                    <a:pt x="123" y="77"/>
                  </a:lnTo>
                  <a:cubicBezTo>
                    <a:pt x="139" y="74"/>
                    <a:pt x="153" y="63"/>
                    <a:pt x="160" y="47"/>
                  </a:cubicBezTo>
                  <a:lnTo>
                    <a:pt x="182" y="0"/>
                  </a:lnTo>
                  <a:lnTo>
                    <a:pt x="111" y="0"/>
                  </a:lnTo>
                  <a:lnTo>
                    <a:pt x="102" y="22"/>
                  </a:lnTo>
                  <a:lnTo>
                    <a:pt x="20" y="46"/>
                  </a:lnTo>
                  <a:cubicBezTo>
                    <a:pt x="10" y="48"/>
                    <a:pt x="3" y="57"/>
                    <a:pt x="2" y="67"/>
                  </a:cubicBezTo>
                  <a:lnTo>
                    <a:pt x="0" y="113"/>
                  </a:lnTo>
                  <a:cubicBezTo>
                    <a:pt x="0" y="113"/>
                    <a:pt x="16" y="129"/>
                    <a:pt x="39" y="14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905">
              <a:extLst>
                <a:ext uri="{FF2B5EF4-FFF2-40B4-BE49-F238E27FC236}">
                  <a16:creationId xmlns:a16="http://schemas.microsoft.com/office/drawing/2014/main" id="{098D2FAC-B9B1-4F31-A66B-27A3E6C8BA2A}"/>
                </a:ext>
              </a:extLst>
            </p:cNvPr>
            <p:cNvSpPr>
              <a:spLocks/>
            </p:cNvSpPr>
            <p:nvPr/>
          </p:nvSpPr>
          <p:spPr bwMode="auto">
            <a:xfrm>
              <a:off x="3451226" y="2533650"/>
              <a:ext cx="74613" cy="117475"/>
            </a:xfrm>
            <a:custGeom>
              <a:avLst/>
              <a:gdLst>
                <a:gd name="T0" fmla="*/ 81 w 118"/>
                <a:gd name="T1" fmla="*/ 0 h 186"/>
                <a:gd name="T2" fmla="*/ 48 w 118"/>
                <a:gd name="T3" fmla="*/ 59 h 186"/>
                <a:gd name="T4" fmla="*/ 20 w 118"/>
                <a:gd name="T5" fmla="*/ 71 h 186"/>
                <a:gd name="T6" fmla="*/ 4 w 118"/>
                <a:gd name="T7" fmla="*/ 107 h 186"/>
                <a:gd name="T8" fmla="*/ 27 w 118"/>
                <a:gd name="T9" fmla="*/ 185 h 186"/>
                <a:gd name="T10" fmla="*/ 60 w 118"/>
                <a:gd name="T11" fmla="*/ 182 h 186"/>
                <a:gd name="T12" fmla="*/ 70 w 118"/>
                <a:gd name="T13" fmla="*/ 186 h 186"/>
                <a:gd name="T14" fmla="*/ 60 w 118"/>
                <a:gd name="T15" fmla="*/ 111 h 186"/>
                <a:gd name="T16" fmla="*/ 69 w 118"/>
                <a:gd name="T17" fmla="*/ 100 h 186"/>
                <a:gd name="T18" fmla="*/ 95 w 118"/>
                <a:gd name="T19" fmla="*/ 97 h 186"/>
                <a:gd name="T20" fmla="*/ 117 w 118"/>
                <a:gd name="T21" fmla="*/ 73 h 186"/>
                <a:gd name="T22" fmla="*/ 118 w 118"/>
                <a:gd name="T23" fmla="*/ 62 h 186"/>
                <a:gd name="T24" fmla="*/ 81 w 118"/>
                <a:gd name="T25"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8" h="186">
                  <a:moveTo>
                    <a:pt x="81" y="0"/>
                  </a:moveTo>
                  <a:lnTo>
                    <a:pt x="48" y="59"/>
                  </a:lnTo>
                  <a:lnTo>
                    <a:pt x="20" y="71"/>
                  </a:lnTo>
                  <a:cubicBezTo>
                    <a:pt x="7" y="77"/>
                    <a:pt x="0" y="92"/>
                    <a:pt x="4" y="107"/>
                  </a:cubicBezTo>
                  <a:lnTo>
                    <a:pt x="27" y="185"/>
                  </a:lnTo>
                  <a:cubicBezTo>
                    <a:pt x="32" y="185"/>
                    <a:pt x="44" y="185"/>
                    <a:pt x="60" y="182"/>
                  </a:cubicBezTo>
                  <a:cubicBezTo>
                    <a:pt x="64" y="183"/>
                    <a:pt x="67" y="185"/>
                    <a:pt x="70" y="186"/>
                  </a:cubicBezTo>
                  <a:lnTo>
                    <a:pt x="60" y="111"/>
                  </a:lnTo>
                  <a:cubicBezTo>
                    <a:pt x="59" y="105"/>
                    <a:pt x="63" y="100"/>
                    <a:pt x="69" y="100"/>
                  </a:cubicBezTo>
                  <a:lnTo>
                    <a:pt x="95" y="97"/>
                  </a:lnTo>
                  <a:cubicBezTo>
                    <a:pt x="107" y="96"/>
                    <a:pt x="117" y="86"/>
                    <a:pt x="117" y="73"/>
                  </a:cubicBezTo>
                  <a:lnTo>
                    <a:pt x="118" y="62"/>
                  </a:lnTo>
                  <a:lnTo>
                    <a:pt x="81" y="0"/>
                  </a:lnTo>
                  <a:close/>
                </a:path>
              </a:pathLst>
            </a:custGeom>
            <a:solidFill>
              <a:srgbClr val="0217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906">
              <a:extLst>
                <a:ext uri="{FF2B5EF4-FFF2-40B4-BE49-F238E27FC236}">
                  <a16:creationId xmlns:a16="http://schemas.microsoft.com/office/drawing/2014/main" id="{6AA37598-B9E4-456D-8497-4F6F0C77E457}"/>
                </a:ext>
              </a:extLst>
            </p:cNvPr>
            <p:cNvSpPr>
              <a:spLocks/>
            </p:cNvSpPr>
            <p:nvPr/>
          </p:nvSpPr>
          <p:spPr bwMode="auto">
            <a:xfrm>
              <a:off x="3446464" y="2459038"/>
              <a:ext cx="93663" cy="125413"/>
            </a:xfrm>
            <a:custGeom>
              <a:avLst/>
              <a:gdLst>
                <a:gd name="T0" fmla="*/ 47 w 148"/>
                <a:gd name="T1" fmla="*/ 9 h 198"/>
                <a:gd name="T2" fmla="*/ 78 w 148"/>
                <a:gd name="T3" fmla="*/ 4 h 198"/>
                <a:gd name="T4" fmla="*/ 95 w 148"/>
                <a:gd name="T5" fmla="*/ 1 h 198"/>
                <a:gd name="T6" fmla="*/ 144 w 148"/>
                <a:gd name="T7" fmla="*/ 61 h 198"/>
                <a:gd name="T8" fmla="*/ 124 w 148"/>
                <a:gd name="T9" fmla="*/ 198 h 198"/>
                <a:gd name="T10" fmla="*/ 121 w 148"/>
                <a:gd name="T11" fmla="*/ 196 h 198"/>
                <a:gd name="T12" fmla="*/ 16 w 148"/>
                <a:gd name="T13" fmla="*/ 161 h 198"/>
                <a:gd name="T14" fmla="*/ 0 w 148"/>
                <a:gd name="T15" fmla="*/ 162 h 198"/>
                <a:gd name="T16" fmla="*/ 25 w 148"/>
                <a:gd name="T17" fmla="*/ 113 h 198"/>
                <a:gd name="T18" fmla="*/ 47 w 148"/>
                <a:gd name="T19" fmla="*/ 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8" h="198">
                  <a:moveTo>
                    <a:pt x="47" y="9"/>
                  </a:moveTo>
                  <a:cubicBezTo>
                    <a:pt x="61" y="0"/>
                    <a:pt x="78" y="4"/>
                    <a:pt x="78" y="4"/>
                  </a:cubicBezTo>
                  <a:lnTo>
                    <a:pt x="95" y="1"/>
                  </a:lnTo>
                  <a:cubicBezTo>
                    <a:pt x="126" y="4"/>
                    <a:pt x="148" y="33"/>
                    <a:pt x="144" y="61"/>
                  </a:cubicBezTo>
                  <a:lnTo>
                    <a:pt x="124" y="198"/>
                  </a:lnTo>
                  <a:lnTo>
                    <a:pt x="121" y="196"/>
                  </a:lnTo>
                  <a:cubicBezTo>
                    <a:pt x="92" y="172"/>
                    <a:pt x="54" y="160"/>
                    <a:pt x="16" y="161"/>
                  </a:cubicBezTo>
                  <a:lnTo>
                    <a:pt x="0" y="162"/>
                  </a:lnTo>
                  <a:lnTo>
                    <a:pt x="25" y="113"/>
                  </a:lnTo>
                  <a:cubicBezTo>
                    <a:pt x="34" y="89"/>
                    <a:pt x="17" y="30"/>
                    <a:pt x="47" y="9"/>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907">
              <a:extLst>
                <a:ext uri="{FF2B5EF4-FFF2-40B4-BE49-F238E27FC236}">
                  <a16:creationId xmlns:a16="http://schemas.microsoft.com/office/drawing/2014/main" id="{1D825D3F-E746-4D2E-B178-1E14BC5517DE}"/>
                </a:ext>
              </a:extLst>
            </p:cNvPr>
            <p:cNvSpPr>
              <a:spLocks/>
            </p:cNvSpPr>
            <p:nvPr/>
          </p:nvSpPr>
          <p:spPr bwMode="auto">
            <a:xfrm>
              <a:off x="3454401" y="2498725"/>
              <a:ext cx="84138" cy="76200"/>
            </a:xfrm>
            <a:custGeom>
              <a:avLst/>
              <a:gdLst>
                <a:gd name="T0" fmla="*/ 127 w 132"/>
                <a:gd name="T1" fmla="*/ 0 h 120"/>
                <a:gd name="T2" fmla="*/ 86 w 132"/>
                <a:gd name="T3" fmla="*/ 0 h 120"/>
                <a:gd name="T4" fmla="*/ 98 w 132"/>
                <a:gd name="T5" fmla="*/ 71 h 120"/>
                <a:gd name="T6" fmla="*/ 40 w 132"/>
                <a:gd name="T7" fmla="*/ 98 h 120"/>
                <a:gd name="T8" fmla="*/ 17 w 132"/>
                <a:gd name="T9" fmla="*/ 91 h 120"/>
                <a:gd name="T10" fmla="*/ 4 w 132"/>
                <a:gd name="T11" fmla="*/ 96 h 120"/>
                <a:gd name="T12" fmla="*/ 0 w 132"/>
                <a:gd name="T13" fmla="*/ 105 h 120"/>
                <a:gd name="T14" fmla="*/ 11 w 132"/>
                <a:gd name="T15" fmla="*/ 120 h 120"/>
                <a:gd name="T16" fmla="*/ 48 w 132"/>
                <a:gd name="T17" fmla="*/ 117 h 120"/>
                <a:gd name="T18" fmla="*/ 49 w 132"/>
                <a:gd name="T19" fmla="*/ 115 h 120"/>
                <a:gd name="T20" fmla="*/ 124 w 132"/>
                <a:gd name="T21" fmla="*/ 96 h 120"/>
                <a:gd name="T22" fmla="*/ 132 w 132"/>
                <a:gd name="T23" fmla="*/ 85 h 120"/>
                <a:gd name="T24" fmla="*/ 127 w 132"/>
                <a:gd name="T2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2" h="120">
                  <a:moveTo>
                    <a:pt x="127" y="0"/>
                  </a:moveTo>
                  <a:cubicBezTo>
                    <a:pt x="115" y="7"/>
                    <a:pt x="86" y="0"/>
                    <a:pt x="86" y="0"/>
                  </a:cubicBezTo>
                  <a:lnTo>
                    <a:pt x="98" y="71"/>
                  </a:lnTo>
                  <a:lnTo>
                    <a:pt x="40" y="98"/>
                  </a:lnTo>
                  <a:lnTo>
                    <a:pt x="17" y="91"/>
                  </a:lnTo>
                  <a:cubicBezTo>
                    <a:pt x="12" y="90"/>
                    <a:pt x="7" y="92"/>
                    <a:pt x="4" y="96"/>
                  </a:cubicBezTo>
                  <a:lnTo>
                    <a:pt x="0" y="105"/>
                  </a:lnTo>
                  <a:lnTo>
                    <a:pt x="11" y="120"/>
                  </a:lnTo>
                  <a:lnTo>
                    <a:pt x="48" y="117"/>
                  </a:lnTo>
                  <a:lnTo>
                    <a:pt x="49" y="115"/>
                  </a:lnTo>
                  <a:lnTo>
                    <a:pt x="124" y="96"/>
                  </a:lnTo>
                  <a:cubicBezTo>
                    <a:pt x="129" y="95"/>
                    <a:pt x="132" y="90"/>
                    <a:pt x="132" y="85"/>
                  </a:cubicBezTo>
                  <a:cubicBezTo>
                    <a:pt x="131" y="65"/>
                    <a:pt x="128" y="17"/>
                    <a:pt x="127" y="0"/>
                  </a:cubicBez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908">
              <a:extLst>
                <a:ext uri="{FF2B5EF4-FFF2-40B4-BE49-F238E27FC236}">
                  <a16:creationId xmlns:a16="http://schemas.microsoft.com/office/drawing/2014/main" id="{E50111BD-B549-4015-B0EF-D78A1D02C82A}"/>
                </a:ext>
              </a:extLst>
            </p:cNvPr>
            <p:cNvSpPr>
              <a:spLocks/>
            </p:cNvSpPr>
            <p:nvPr/>
          </p:nvSpPr>
          <p:spPr bwMode="auto">
            <a:xfrm>
              <a:off x="3468689" y="2386013"/>
              <a:ext cx="61913" cy="87313"/>
            </a:xfrm>
            <a:custGeom>
              <a:avLst/>
              <a:gdLst>
                <a:gd name="T0" fmla="*/ 92 w 99"/>
                <a:gd name="T1" fmla="*/ 64 h 138"/>
                <a:gd name="T2" fmla="*/ 92 w 99"/>
                <a:gd name="T3" fmla="*/ 64 h 138"/>
                <a:gd name="T4" fmla="*/ 88 w 99"/>
                <a:gd name="T5" fmla="*/ 64 h 138"/>
                <a:gd name="T6" fmla="*/ 91 w 99"/>
                <a:gd name="T7" fmla="*/ 55 h 138"/>
                <a:gd name="T8" fmla="*/ 64 w 99"/>
                <a:gd name="T9" fmla="*/ 6 h 138"/>
                <a:gd name="T10" fmla="*/ 16 w 99"/>
                <a:gd name="T11" fmla="*/ 33 h 138"/>
                <a:gd name="T12" fmla="*/ 4 w 99"/>
                <a:gd name="T13" fmla="*/ 71 h 138"/>
                <a:gd name="T14" fmla="*/ 23 w 99"/>
                <a:gd name="T15" fmla="*/ 108 h 138"/>
                <a:gd name="T16" fmla="*/ 26 w 99"/>
                <a:gd name="T17" fmla="*/ 116 h 138"/>
                <a:gd name="T18" fmla="*/ 28 w 99"/>
                <a:gd name="T19" fmla="*/ 128 h 138"/>
                <a:gd name="T20" fmla="*/ 40 w 99"/>
                <a:gd name="T21" fmla="*/ 137 h 138"/>
                <a:gd name="T22" fmla="*/ 59 w 99"/>
                <a:gd name="T23" fmla="*/ 131 h 138"/>
                <a:gd name="T24" fmla="*/ 64 w 99"/>
                <a:gd name="T25" fmla="*/ 113 h 138"/>
                <a:gd name="T26" fmla="*/ 64 w 99"/>
                <a:gd name="T27" fmla="*/ 108 h 138"/>
                <a:gd name="T28" fmla="*/ 81 w 99"/>
                <a:gd name="T29" fmla="*/ 88 h 138"/>
                <a:gd name="T30" fmla="*/ 94 w 99"/>
                <a:gd name="T31" fmla="*/ 81 h 138"/>
                <a:gd name="T32" fmla="*/ 97 w 99"/>
                <a:gd name="T33" fmla="*/ 73 h 138"/>
                <a:gd name="T34" fmla="*/ 92 w 99"/>
                <a:gd name="T35" fmla="*/ 6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9" h="138">
                  <a:moveTo>
                    <a:pt x="92" y="64"/>
                  </a:moveTo>
                  <a:lnTo>
                    <a:pt x="92" y="64"/>
                  </a:lnTo>
                  <a:cubicBezTo>
                    <a:pt x="91" y="63"/>
                    <a:pt x="90" y="63"/>
                    <a:pt x="88" y="64"/>
                  </a:cubicBezTo>
                  <a:lnTo>
                    <a:pt x="91" y="55"/>
                  </a:lnTo>
                  <a:cubicBezTo>
                    <a:pt x="97" y="34"/>
                    <a:pt x="85" y="12"/>
                    <a:pt x="64" y="6"/>
                  </a:cubicBezTo>
                  <a:cubicBezTo>
                    <a:pt x="44" y="0"/>
                    <a:pt x="22" y="12"/>
                    <a:pt x="16" y="33"/>
                  </a:cubicBezTo>
                  <a:lnTo>
                    <a:pt x="4" y="71"/>
                  </a:lnTo>
                  <a:cubicBezTo>
                    <a:pt x="0" y="86"/>
                    <a:pt x="8" y="103"/>
                    <a:pt x="23" y="108"/>
                  </a:cubicBezTo>
                  <a:cubicBezTo>
                    <a:pt x="25" y="110"/>
                    <a:pt x="26" y="113"/>
                    <a:pt x="26" y="116"/>
                  </a:cubicBezTo>
                  <a:lnTo>
                    <a:pt x="28" y="128"/>
                  </a:lnTo>
                  <a:cubicBezTo>
                    <a:pt x="29" y="132"/>
                    <a:pt x="33" y="136"/>
                    <a:pt x="40" y="137"/>
                  </a:cubicBezTo>
                  <a:cubicBezTo>
                    <a:pt x="47" y="138"/>
                    <a:pt x="54" y="136"/>
                    <a:pt x="59" y="131"/>
                  </a:cubicBezTo>
                  <a:cubicBezTo>
                    <a:pt x="63" y="126"/>
                    <a:pt x="65" y="120"/>
                    <a:pt x="64" y="113"/>
                  </a:cubicBezTo>
                  <a:lnTo>
                    <a:pt x="64" y="108"/>
                  </a:lnTo>
                  <a:cubicBezTo>
                    <a:pt x="71" y="103"/>
                    <a:pt x="77" y="97"/>
                    <a:pt x="81" y="88"/>
                  </a:cubicBezTo>
                  <a:cubicBezTo>
                    <a:pt x="86" y="89"/>
                    <a:pt x="92" y="87"/>
                    <a:pt x="94" y="81"/>
                  </a:cubicBezTo>
                  <a:lnTo>
                    <a:pt x="97" y="73"/>
                  </a:lnTo>
                  <a:cubicBezTo>
                    <a:pt x="99" y="69"/>
                    <a:pt x="97" y="65"/>
                    <a:pt x="92" y="64"/>
                  </a:cubicBez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909">
              <a:extLst>
                <a:ext uri="{FF2B5EF4-FFF2-40B4-BE49-F238E27FC236}">
                  <a16:creationId xmlns:a16="http://schemas.microsoft.com/office/drawing/2014/main" id="{A59778A1-4F30-4BC7-A218-1E50BE4942EA}"/>
                </a:ext>
              </a:extLst>
            </p:cNvPr>
            <p:cNvSpPr>
              <a:spLocks/>
            </p:cNvSpPr>
            <p:nvPr/>
          </p:nvSpPr>
          <p:spPr bwMode="auto">
            <a:xfrm>
              <a:off x="3489326" y="2454275"/>
              <a:ext cx="20638" cy="15875"/>
            </a:xfrm>
            <a:custGeom>
              <a:avLst/>
              <a:gdLst>
                <a:gd name="T0" fmla="*/ 30 w 31"/>
                <a:gd name="T1" fmla="*/ 0 h 24"/>
                <a:gd name="T2" fmla="*/ 0 w 31"/>
                <a:gd name="T3" fmla="*/ 3 h 24"/>
                <a:gd name="T4" fmla="*/ 26 w 31"/>
                <a:gd name="T5" fmla="*/ 21 h 24"/>
                <a:gd name="T6" fmla="*/ 30 w 31"/>
                <a:gd name="T7" fmla="*/ 5 h 24"/>
                <a:gd name="T8" fmla="*/ 30 w 31"/>
                <a:gd name="T9" fmla="*/ 0 h 24"/>
              </a:gdLst>
              <a:ahLst/>
              <a:cxnLst>
                <a:cxn ang="0">
                  <a:pos x="T0" y="T1"/>
                </a:cxn>
                <a:cxn ang="0">
                  <a:pos x="T2" y="T3"/>
                </a:cxn>
                <a:cxn ang="0">
                  <a:pos x="T4" y="T5"/>
                </a:cxn>
                <a:cxn ang="0">
                  <a:pos x="T6" y="T7"/>
                </a:cxn>
                <a:cxn ang="0">
                  <a:pos x="T8" y="T9"/>
                </a:cxn>
              </a:cxnLst>
              <a:rect l="0" t="0" r="r" b="b"/>
              <a:pathLst>
                <a:path w="31" h="24">
                  <a:moveTo>
                    <a:pt x="30" y="0"/>
                  </a:moveTo>
                  <a:cubicBezTo>
                    <a:pt x="21" y="5"/>
                    <a:pt x="10" y="6"/>
                    <a:pt x="0" y="3"/>
                  </a:cubicBezTo>
                  <a:cubicBezTo>
                    <a:pt x="0" y="3"/>
                    <a:pt x="5" y="24"/>
                    <a:pt x="26" y="21"/>
                  </a:cubicBezTo>
                  <a:cubicBezTo>
                    <a:pt x="30" y="17"/>
                    <a:pt x="31" y="11"/>
                    <a:pt x="30" y="5"/>
                  </a:cubicBezTo>
                  <a:lnTo>
                    <a:pt x="30" y="0"/>
                  </a:lnTo>
                  <a:close/>
                </a:path>
              </a:pathLst>
            </a:custGeom>
            <a:solidFill>
              <a:srgbClr val="D8B0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910">
              <a:extLst>
                <a:ext uri="{FF2B5EF4-FFF2-40B4-BE49-F238E27FC236}">
                  <a16:creationId xmlns:a16="http://schemas.microsoft.com/office/drawing/2014/main" id="{0FD35800-FDDE-4F2D-A716-E9CD6E47B9D8}"/>
                </a:ext>
              </a:extLst>
            </p:cNvPr>
            <p:cNvSpPr>
              <a:spLocks/>
            </p:cNvSpPr>
            <p:nvPr/>
          </p:nvSpPr>
          <p:spPr bwMode="auto">
            <a:xfrm>
              <a:off x="3468689" y="2395538"/>
              <a:ext cx="20638" cy="58738"/>
            </a:xfrm>
            <a:custGeom>
              <a:avLst/>
              <a:gdLst>
                <a:gd name="T0" fmla="*/ 34 w 34"/>
                <a:gd name="T1" fmla="*/ 9 h 93"/>
                <a:gd name="T2" fmla="*/ 27 w 34"/>
                <a:gd name="T3" fmla="*/ 0 h 93"/>
                <a:gd name="T4" fmla="*/ 14 w 34"/>
                <a:gd name="T5" fmla="*/ 25 h 93"/>
                <a:gd name="T6" fmla="*/ 4 w 34"/>
                <a:gd name="T7" fmla="*/ 56 h 93"/>
                <a:gd name="T8" fmla="*/ 25 w 34"/>
                <a:gd name="T9" fmla="*/ 93 h 93"/>
                <a:gd name="T10" fmla="*/ 32 w 34"/>
                <a:gd name="T11" fmla="*/ 63 h 93"/>
                <a:gd name="T12" fmla="*/ 24 w 34"/>
                <a:gd name="T13" fmla="*/ 61 h 93"/>
                <a:gd name="T14" fmla="*/ 21 w 34"/>
                <a:gd name="T15" fmla="*/ 55 h 93"/>
                <a:gd name="T16" fmla="*/ 28 w 34"/>
                <a:gd name="T17" fmla="*/ 41 h 93"/>
                <a:gd name="T18" fmla="*/ 25 w 34"/>
                <a:gd name="T19" fmla="*/ 28 h 93"/>
                <a:gd name="T20" fmla="*/ 25 w 34"/>
                <a:gd name="T21" fmla="*/ 28 h 93"/>
                <a:gd name="T22" fmla="*/ 34 w 34"/>
                <a:gd name="T23" fmla="*/ 9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93">
                  <a:moveTo>
                    <a:pt x="34" y="9"/>
                  </a:moveTo>
                  <a:cubicBezTo>
                    <a:pt x="33" y="4"/>
                    <a:pt x="27" y="0"/>
                    <a:pt x="27" y="0"/>
                  </a:cubicBezTo>
                  <a:cubicBezTo>
                    <a:pt x="27" y="0"/>
                    <a:pt x="17" y="5"/>
                    <a:pt x="14" y="25"/>
                  </a:cubicBezTo>
                  <a:lnTo>
                    <a:pt x="4" y="56"/>
                  </a:lnTo>
                  <a:cubicBezTo>
                    <a:pt x="0" y="72"/>
                    <a:pt x="9" y="89"/>
                    <a:pt x="25" y="93"/>
                  </a:cubicBezTo>
                  <a:cubicBezTo>
                    <a:pt x="19" y="78"/>
                    <a:pt x="32" y="63"/>
                    <a:pt x="32" y="63"/>
                  </a:cubicBezTo>
                  <a:lnTo>
                    <a:pt x="24" y="61"/>
                  </a:lnTo>
                  <a:cubicBezTo>
                    <a:pt x="21" y="60"/>
                    <a:pt x="20" y="58"/>
                    <a:pt x="21" y="55"/>
                  </a:cubicBezTo>
                  <a:lnTo>
                    <a:pt x="28" y="41"/>
                  </a:lnTo>
                  <a:cubicBezTo>
                    <a:pt x="30" y="36"/>
                    <a:pt x="28" y="31"/>
                    <a:pt x="25" y="28"/>
                  </a:cubicBezTo>
                  <a:lnTo>
                    <a:pt x="25" y="28"/>
                  </a:lnTo>
                  <a:cubicBezTo>
                    <a:pt x="25" y="28"/>
                    <a:pt x="29" y="13"/>
                    <a:pt x="34" y="9"/>
                  </a:cubicBezTo>
                  <a:close/>
                </a:path>
              </a:pathLst>
            </a:custGeom>
            <a:solidFill>
              <a:srgbClr val="D8B0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911">
              <a:extLst>
                <a:ext uri="{FF2B5EF4-FFF2-40B4-BE49-F238E27FC236}">
                  <a16:creationId xmlns:a16="http://schemas.microsoft.com/office/drawing/2014/main" id="{27956BDD-C187-41D0-ADF2-7E3D2B4B9E4D}"/>
                </a:ext>
              </a:extLst>
            </p:cNvPr>
            <p:cNvSpPr>
              <a:spLocks/>
            </p:cNvSpPr>
            <p:nvPr/>
          </p:nvSpPr>
          <p:spPr bwMode="auto">
            <a:xfrm>
              <a:off x="3500439" y="2422525"/>
              <a:ext cx="6350" cy="4763"/>
            </a:xfrm>
            <a:custGeom>
              <a:avLst/>
              <a:gdLst>
                <a:gd name="T0" fmla="*/ 0 w 9"/>
                <a:gd name="T1" fmla="*/ 4 h 9"/>
                <a:gd name="T2" fmla="*/ 3 w 9"/>
                <a:gd name="T3" fmla="*/ 9 h 9"/>
                <a:gd name="T4" fmla="*/ 8 w 9"/>
                <a:gd name="T5" fmla="*/ 6 h 9"/>
                <a:gd name="T6" fmla="*/ 6 w 9"/>
                <a:gd name="T7" fmla="*/ 1 h 9"/>
                <a:gd name="T8" fmla="*/ 0 w 9"/>
                <a:gd name="T9" fmla="*/ 4 h 9"/>
              </a:gdLst>
              <a:ahLst/>
              <a:cxnLst>
                <a:cxn ang="0">
                  <a:pos x="T0" y="T1"/>
                </a:cxn>
                <a:cxn ang="0">
                  <a:pos x="T2" y="T3"/>
                </a:cxn>
                <a:cxn ang="0">
                  <a:pos x="T4" y="T5"/>
                </a:cxn>
                <a:cxn ang="0">
                  <a:pos x="T6" y="T7"/>
                </a:cxn>
                <a:cxn ang="0">
                  <a:pos x="T8" y="T9"/>
                </a:cxn>
              </a:cxnLst>
              <a:rect l="0" t="0" r="r" b="b"/>
              <a:pathLst>
                <a:path w="9" h="9">
                  <a:moveTo>
                    <a:pt x="0" y="4"/>
                  </a:moveTo>
                  <a:cubicBezTo>
                    <a:pt x="0" y="6"/>
                    <a:pt x="1" y="8"/>
                    <a:pt x="3" y="9"/>
                  </a:cubicBezTo>
                  <a:cubicBezTo>
                    <a:pt x="5" y="9"/>
                    <a:pt x="8" y="8"/>
                    <a:pt x="8" y="6"/>
                  </a:cubicBezTo>
                  <a:cubicBezTo>
                    <a:pt x="9" y="4"/>
                    <a:pt x="8" y="1"/>
                    <a:pt x="6" y="1"/>
                  </a:cubicBezTo>
                  <a:cubicBezTo>
                    <a:pt x="3" y="0"/>
                    <a:pt x="1" y="1"/>
                    <a:pt x="0" y="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912">
              <a:extLst>
                <a:ext uri="{FF2B5EF4-FFF2-40B4-BE49-F238E27FC236}">
                  <a16:creationId xmlns:a16="http://schemas.microsoft.com/office/drawing/2014/main" id="{7288E58D-AC06-4A26-9BC7-35C7E23E6968}"/>
                </a:ext>
              </a:extLst>
            </p:cNvPr>
            <p:cNvSpPr>
              <a:spLocks/>
            </p:cNvSpPr>
            <p:nvPr/>
          </p:nvSpPr>
          <p:spPr bwMode="auto">
            <a:xfrm>
              <a:off x="3478214" y="2416175"/>
              <a:ext cx="4763" cy="4763"/>
            </a:xfrm>
            <a:custGeom>
              <a:avLst/>
              <a:gdLst>
                <a:gd name="T0" fmla="*/ 0 w 9"/>
                <a:gd name="T1" fmla="*/ 3 h 9"/>
                <a:gd name="T2" fmla="*/ 3 w 9"/>
                <a:gd name="T3" fmla="*/ 9 h 9"/>
                <a:gd name="T4" fmla="*/ 8 w 9"/>
                <a:gd name="T5" fmla="*/ 6 h 9"/>
                <a:gd name="T6" fmla="*/ 5 w 9"/>
                <a:gd name="T7" fmla="*/ 1 h 9"/>
                <a:gd name="T8" fmla="*/ 0 w 9"/>
                <a:gd name="T9" fmla="*/ 3 h 9"/>
              </a:gdLst>
              <a:ahLst/>
              <a:cxnLst>
                <a:cxn ang="0">
                  <a:pos x="T0" y="T1"/>
                </a:cxn>
                <a:cxn ang="0">
                  <a:pos x="T2" y="T3"/>
                </a:cxn>
                <a:cxn ang="0">
                  <a:pos x="T4" y="T5"/>
                </a:cxn>
                <a:cxn ang="0">
                  <a:pos x="T6" y="T7"/>
                </a:cxn>
                <a:cxn ang="0">
                  <a:pos x="T8" y="T9"/>
                </a:cxn>
              </a:cxnLst>
              <a:rect l="0" t="0" r="r" b="b"/>
              <a:pathLst>
                <a:path w="9" h="9">
                  <a:moveTo>
                    <a:pt x="0" y="3"/>
                  </a:moveTo>
                  <a:cubicBezTo>
                    <a:pt x="0" y="6"/>
                    <a:pt x="1" y="8"/>
                    <a:pt x="3" y="9"/>
                  </a:cubicBezTo>
                  <a:cubicBezTo>
                    <a:pt x="5" y="9"/>
                    <a:pt x="8" y="8"/>
                    <a:pt x="8" y="6"/>
                  </a:cubicBezTo>
                  <a:cubicBezTo>
                    <a:pt x="9" y="4"/>
                    <a:pt x="8" y="1"/>
                    <a:pt x="5" y="1"/>
                  </a:cubicBezTo>
                  <a:cubicBezTo>
                    <a:pt x="3" y="0"/>
                    <a:pt x="1" y="1"/>
                    <a:pt x="0"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913">
              <a:extLst>
                <a:ext uri="{FF2B5EF4-FFF2-40B4-BE49-F238E27FC236}">
                  <a16:creationId xmlns:a16="http://schemas.microsoft.com/office/drawing/2014/main" id="{349628FA-265E-42BC-985B-47FED9FC570E}"/>
                </a:ext>
              </a:extLst>
            </p:cNvPr>
            <p:cNvSpPr>
              <a:spLocks/>
            </p:cNvSpPr>
            <p:nvPr/>
          </p:nvSpPr>
          <p:spPr bwMode="auto">
            <a:xfrm>
              <a:off x="3478214" y="2439988"/>
              <a:ext cx="15875" cy="6350"/>
            </a:xfrm>
            <a:custGeom>
              <a:avLst/>
              <a:gdLst>
                <a:gd name="T0" fmla="*/ 25 w 25"/>
                <a:gd name="T1" fmla="*/ 7 h 10"/>
                <a:gd name="T2" fmla="*/ 0 w 25"/>
                <a:gd name="T3" fmla="*/ 0 h 10"/>
                <a:gd name="T4" fmla="*/ 4 w 25"/>
                <a:gd name="T5" fmla="*/ 4 h 10"/>
                <a:gd name="T6" fmla="*/ 19 w 25"/>
                <a:gd name="T7" fmla="*/ 8 h 10"/>
                <a:gd name="T8" fmla="*/ 25 w 25"/>
                <a:gd name="T9" fmla="*/ 7 h 10"/>
              </a:gdLst>
              <a:ahLst/>
              <a:cxnLst>
                <a:cxn ang="0">
                  <a:pos x="T0" y="T1"/>
                </a:cxn>
                <a:cxn ang="0">
                  <a:pos x="T2" y="T3"/>
                </a:cxn>
                <a:cxn ang="0">
                  <a:pos x="T4" y="T5"/>
                </a:cxn>
                <a:cxn ang="0">
                  <a:pos x="T6" y="T7"/>
                </a:cxn>
                <a:cxn ang="0">
                  <a:pos x="T8" y="T9"/>
                </a:cxn>
              </a:cxnLst>
              <a:rect l="0" t="0" r="r" b="b"/>
              <a:pathLst>
                <a:path w="25" h="10">
                  <a:moveTo>
                    <a:pt x="25" y="7"/>
                  </a:moveTo>
                  <a:lnTo>
                    <a:pt x="0" y="0"/>
                  </a:lnTo>
                  <a:lnTo>
                    <a:pt x="4" y="4"/>
                  </a:lnTo>
                  <a:cubicBezTo>
                    <a:pt x="8" y="8"/>
                    <a:pt x="13" y="10"/>
                    <a:pt x="19" y="8"/>
                  </a:cubicBezTo>
                  <a:lnTo>
                    <a:pt x="25"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914">
              <a:extLst>
                <a:ext uri="{FF2B5EF4-FFF2-40B4-BE49-F238E27FC236}">
                  <a16:creationId xmlns:a16="http://schemas.microsoft.com/office/drawing/2014/main" id="{9711AA27-21E9-4367-9C84-D2C4F7421D94}"/>
                </a:ext>
              </a:extLst>
            </p:cNvPr>
            <p:cNvSpPr>
              <a:spLocks/>
            </p:cNvSpPr>
            <p:nvPr/>
          </p:nvSpPr>
          <p:spPr bwMode="auto">
            <a:xfrm>
              <a:off x="3482976" y="2386013"/>
              <a:ext cx="50800" cy="49213"/>
            </a:xfrm>
            <a:custGeom>
              <a:avLst/>
              <a:gdLst>
                <a:gd name="T0" fmla="*/ 51 w 80"/>
                <a:gd name="T1" fmla="*/ 76 h 78"/>
                <a:gd name="T2" fmla="*/ 58 w 80"/>
                <a:gd name="T3" fmla="*/ 78 h 78"/>
                <a:gd name="T4" fmla="*/ 60 w 80"/>
                <a:gd name="T5" fmla="*/ 70 h 78"/>
                <a:gd name="T6" fmla="*/ 68 w 80"/>
                <a:gd name="T7" fmla="*/ 64 h 78"/>
                <a:gd name="T8" fmla="*/ 72 w 80"/>
                <a:gd name="T9" fmla="*/ 52 h 78"/>
                <a:gd name="T10" fmla="*/ 47 w 80"/>
                <a:gd name="T11" fmla="*/ 8 h 78"/>
                <a:gd name="T12" fmla="*/ 33 w 80"/>
                <a:gd name="T13" fmla="*/ 5 h 78"/>
                <a:gd name="T14" fmla="*/ 19 w 80"/>
                <a:gd name="T15" fmla="*/ 3 h 78"/>
                <a:gd name="T16" fmla="*/ 12 w 80"/>
                <a:gd name="T17" fmla="*/ 0 h 78"/>
                <a:gd name="T18" fmla="*/ 12 w 80"/>
                <a:gd name="T19" fmla="*/ 8 h 78"/>
                <a:gd name="T20" fmla="*/ 11 w 80"/>
                <a:gd name="T21" fmla="*/ 8 h 78"/>
                <a:gd name="T22" fmla="*/ 0 w 80"/>
                <a:gd name="T23" fmla="*/ 5 h 78"/>
                <a:gd name="T24" fmla="*/ 5 w 80"/>
                <a:gd name="T25" fmla="*/ 18 h 78"/>
                <a:gd name="T26" fmla="*/ 19 w 80"/>
                <a:gd name="T27" fmla="*/ 31 h 78"/>
                <a:gd name="T28" fmla="*/ 24 w 80"/>
                <a:gd name="T29" fmla="*/ 33 h 78"/>
                <a:gd name="T30" fmla="*/ 29 w 80"/>
                <a:gd name="T31" fmla="*/ 33 h 78"/>
                <a:gd name="T32" fmla="*/ 40 w 80"/>
                <a:gd name="T33" fmla="*/ 32 h 78"/>
                <a:gd name="T34" fmla="*/ 57 w 80"/>
                <a:gd name="T35" fmla="*/ 40 h 78"/>
                <a:gd name="T36" fmla="*/ 61 w 80"/>
                <a:gd name="T37" fmla="*/ 46 h 78"/>
                <a:gd name="T38" fmla="*/ 61 w 80"/>
                <a:gd name="T39" fmla="*/ 54 h 78"/>
                <a:gd name="T40" fmla="*/ 51 w 80"/>
                <a:gd name="T41" fmla="*/ 7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0" h="78">
                  <a:moveTo>
                    <a:pt x="51" y="76"/>
                  </a:moveTo>
                  <a:lnTo>
                    <a:pt x="58" y="78"/>
                  </a:lnTo>
                  <a:lnTo>
                    <a:pt x="60" y="70"/>
                  </a:lnTo>
                  <a:cubicBezTo>
                    <a:pt x="61" y="66"/>
                    <a:pt x="65" y="64"/>
                    <a:pt x="68" y="64"/>
                  </a:cubicBezTo>
                  <a:cubicBezTo>
                    <a:pt x="70" y="59"/>
                    <a:pt x="71" y="55"/>
                    <a:pt x="72" y="52"/>
                  </a:cubicBezTo>
                  <a:cubicBezTo>
                    <a:pt x="80" y="26"/>
                    <a:pt x="61" y="12"/>
                    <a:pt x="47" y="8"/>
                  </a:cubicBezTo>
                  <a:cubicBezTo>
                    <a:pt x="41" y="6"/>
                    <a:pt x="36" y="5"/>
                    <a:pt x="33" y="5"/>
                  </a:cubicBezTo>
                  <a:cubicBezTo>
                    <a:pt x="28" y="5"/>
                    <a:pt x="24" y="4"/>
                    <a:pt x="19" y="3"/>
                  </a:cubicBezTo>
                  <a:lnTo>
                    <a:pt x="12" y="0"/>
                  </a:lnTo>
                  <a:lnTo>
                    <a:pt x="12" y="8"/>
                  </a:lnTo>
                  <a:lnTo>
                    <a:pt x="11" y="8"/>
                  </a:lnTo>
                  <a:cubicBezTo>
                    <a:pt x="8" y="8"/>
                    <a:pt x="4" y="7"/>
                    <a:pt x="0" y="5"/>
                  </a:cubicBezTo>
                  <a:lnTo>
                    <a:pt x="5" y="18"/>
                  </a:lnTo>
                  <a:cubicBezTo>
                    <a:pt x="7" y="24"/>
                    <a:pt x="13" y="29"/>
                    <a:pt x="19" y="31"/>
                  </a:cubicBezTo>
                  <a:lnTo>
                    <a:pt x="24" y="33"/>
                  </a:lnTo>
                  <a:cubicBezTo>
                    <a:pt x="26" y="33"/>
                    <a:pt x="27" y="33"/>
                    <a:pt x="29" y="33"/>
                  </a:cubicBezTo>
                  <a:lnTo>
                    <a:pt x="40" y="32"/>
                  </a:lnTo>
                  <a:cubicBezTo>
                    <a:pt x="47" y="31"/>
                    <a:pt x="54" y="34"/>
                    <a:pt x="57" y="40"/>
                  </a:cubicBezTo>
                  <a:lnTo>
                    <a:pt x="61" y="46"/>
                  </a:lnTo>
                  <a:cubicBezTo>
                    <a:pt x="62" y="48"/>
                    <a:pt x="62" y="51"/>
                    <a:pt x="61" y="54"/>
                  </a:cubicBezTo>
                  <a:lnTo>
                    <a:pt x="51"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915">
              <a:extLst>
                <a:ext uri="{FF2B5EF4-FFF2-40B4-BE49-F238E27FC236}">
                  <a16:creationId xmlns:a16="http://schemas.microsoft.com/office/drawing/2014/main" id="{9835525E-7075-4982-A3D7-E256B220A0D5}"/>
                </a:ext>
              </a:extLst>
            </p:cNvPr>
            <p:cNvSpPr>
              <a:spLocks/>
            </p:cNvSpPr>
            <p:nvPr/>
          </p:nvSpPr>
          <p:spPr bwMode="auto">
            <a:xfrm>
              <a:off x="3500439" y="2417763"/>
              <a:ext cx="9525" cy="6350"/>
            </a:xfrm>
            <a:custGeom>
              <a:avLst/>
              <a:gdLst>
                <a:gd name="T0" fmla="*/ 14 w 15"/>
                <a:gd name="T1" fmla="*/ 10 h 10"/>
                <a:gd name="T2" fmla="*/ 12 w 15"/>
                <a:gd name="T3" fmla="*/ 9 h 10"/>
                <a:gd name="T4" fmla="*/ 2 w 15"/>
                <a:gd name="T5" fmla="*/ 3 h 10"/>
                <a:gd name="T6" fmla="*/ 2 w 15"/>
                <a:gd name="T7" fmla="*/ 3 h 10"/>
                <a:gd name="T8" fmla="*/ 0 w 15"/>
                <a:gd name="T9" fmla="*/ 1 h 10"/>
                <a:gd name="T10" fmla="*/ 2 w 15"/>
                <a:gd name="T11" fmla="*/ 0 h 10"/>
                <a:gd name="T12" fmla="*/ 2 w 15"/>
                <a:gd name="T13" fmla="*/ 0 h 10"/>
                <a:gd name="T14" fmla="*/ 15 w 15"/>
                <a:gd name="T15" fmla="*/ 8 h 10"/>
                <a:gd name="T16" fmla="*/ 14 w 15"/>
                <a:gd name="T17" fmla="*/ 10 h 10"/>
                <a:gd name="T18" fmla="*/ 14 w 15"/>
                <a:gd name="T1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0">
                  <a:moveTo>
                    <a:pt x="14" y="10"/>
                  </a:moveTo>
                  <a:cubicBezTo>
                    <a:pt x="13" y="10"/>
                    <a:pt x="13" y="10"/>
                    <a:pt x="12" y="9"/>
                  </a:cubicBezTo>
                  <a:cubicBezTo>
                    <a:pt x="12" y="9"/>
                    <a:pt x="8" y="3"/>
                    <a:pt x="2" y="3"/>
                  </a:cubicBezTo>
                  <a:lnTo>
                    <a:pt x="2" y="3"/>
                  </a:lnTo>
                  <a:cubicBezTo>
                    <a:pt x="1" y="3"/>
                    <a:pt x="0" y="2"/>
                    <a:pt x="0" y="1"/>
                  </a:cubicBezTo>
                  <a:cubicBezTo>
                    <a:pt x="0" y="1"/>
                    <a:pt x="1" y="0"/>
                    <a:pt x="2" y="0"/>
                  </a:cubicBezTo>
                  <a:lnTo>
                    <a:pt x="2" y="0"/>
                  </a:lnTo>
                  <a:cubicBezTo>
                    <a:pt x="10" y="0"/>
                    <a:pt x="15" y="7"/>
                    <a:pt x="15" y="8"/>
                  </a:cubicBezTo>
                  <a:cubicBezTo>
                    <a:pt x="15" y="9"/>
                    <a:pt x="15" y="9"/>
                    <a:pt x="14" y="10"/>
                  </a:cubicBezTo>
                  <a:cubicBezTo>
                    <a:pt x="14" y="10"/>
                    <a:pt x="14" y="10"/>
                    <a:pt x="14"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916">
              <a:extLst>
                <a:ext uri="{FF2B5EF4-FFF2-40B4-BE49-F238E27FC236}">
                  <a16:creationId xmlns:a16="http://schemas.microsoft.com/office/drawing/2014/main" id="{E3B7EE6E-B9D5-4824-B4EF-7551C5BF2A51}"/>
                </a:ext>
              </a:extLst>
            </p:cNvPr>
            <p:cNvSpPr>
              <a:spLocks/>
            </p:cNvSpPr>
            <p:nvPr/>
          </p:nvSpPr>
          <p:spPr bwMode="auto">
            <a:xfrm>
              <a:off x="3475039" y="2409825"/>
              <a:ext cx="11113" cy="4763"/>
            </a:xfrm>
            <a:custGeom>
              <a:avLst/>
              <a:gdLst>
                <a:gd name="T0" fmla="*/ 15 w 17"/>
                <a:gd name="T1" fmla="*/ 9 h 9"/>
                <a:gd name="T2" fmla="*/ 14 w 17"/>
                <a:gd name="T3" fmla="*/ 8 h 9"/>
                <a:gd name="T4" fmla="*/ 2 w 17"/>
                <a:gd name="T5" fmla="*/ 5 h 9"/>
                <a:gd name="T6" fmla="*/ 0 w 17"/>
                <a:gd name="T7" fmla="*/ 4 h 9"/>
                <a:gd name="T8" fmla="*/ 1 w 17"/>
                <a:gd name="T9" fmla="*/ 3 h 9"/>
                <a:gd name="T10" fmla="*/ 16 w 17"/>
                <a:gd name="T11" fmla="*/ 6 h 9"/>
                <a:gd name="T12" fmla="*/ 16 w 17"/>
                <a:gd name="T13" fmla="*/ 8 h 9"/>
                <a:gd name="T14" fmla="*/ 15 w 17"/>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9">
                  <a:moveTo>
                    <a:pt x="15" y="9"/>
                  </a:moveTo>
                  <a:cubicBezTo>
                    <a:pt x="15" y="9"/>
                    <a:pt x="14" y="8"/>
                    <a:pt x="14" y="8"/>
                  </a:cubicBezTo>
                  <a:cubicBezTo>
                    <a:pt x="9" y="3"/>
                    <a:pt x="2" y="5"/>
                    <a:pt x="2" y="5"/>
                  </a:cubicBezTo>
                  <a:cubicBezTo>
                    <a:pt x="1" y="6"/>
                    <a:pt x="0" y="5"/>
                    <a:pt x="0" y="4"/>
                  </a:cubicBezTo>
                  <a:cubicBezTo>
                    <a:pt x="0" y="4"/>
                    <a:pt x="0" y="3"/>
                    <a:pt x="1" y="3"/>
                  </a:cubicBezTo>
                  <a:cubicBezTo>
                    <a:pt x="2" y="2"/>
                    <a:pt x="10" y="0"/>
                    <a:pt x="16" y="6"/>
                  </a:cubicBezTo>
                  <a:cubicBezTo>
                    <a:pt x="17" y="7"/>
                    <a:pt x="17" y="7"/>
                    <a:pt x="16" y="8"/>
                  </a:cubicBezTo>
                  <a:cubicBezTo>
                    <a:pt x="16" y="8"/>
                    <a:pt x="16" y="9"/>
                    <a:pt x="15"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917">
              <a:extLst>
                <a:ext uri="{FF2B5EF4-FFF2-40B4-BE49-F238E27FC236}">
                  <a16:creationId xmlns:a16="http://schemas.microsoft.com/office/drawing/2014/main" id="{0A355E52-83CA-4855-80CB-38558507119D}"/>
                </a:ext>
              </a:extLst>
            </p:cNvPr>
            <p:cNvSpPr>
              <a:spLocks/>
            </p:cNvSpPr>
            <p:nvPr/>
          </p:nvSpPr>
          <p:spPr bwMode="auto">
            <a:xfrm>
              <a:off x="3460751" y="2498725"/>
              <a:ext cx="66675" cy="65088"/>
            </a:xfrm>
            <a:custGeom>
              <a:avLst/>
              <a:gdLst>
                <a:gd name="T0" fmla="*/ 101 w 104"/>
                <a:gd name="T1" fmla="*/ 58 h 103"/>
                <a:gd name="T2" fmla="*/ 86 w 104"/>
                <a:gd name="T3" fmla="*/ 2 h 103"/>
                <a:gd name="T4" fmla="*/ 76 w 104"/>
                <a:gd name="T5" fmla="*/ 0 h 103"/>
                <a:gd name="T6" fmla="*/ 88 w 104"/>
                <a:gd name="T7" fmla="*/ 71 h 103"/>
                <a:gd name="T8" fmla="*/ 28 w 104"/>
                <a:gd name="T9" fmla="*/ 97 h 103"/>
                <a:gd name="T10" fmla="*/ 7 w 104"/>
                <a:gd name="T11" fmla="*/ 90 h 103"/>
                <a:gd name="T12" fmla="*/ 0 w 104"/>
                <a:gd name="T13" fmla="*/ 90 h 103"/>
                <a:gd name="T14" fmla="*/ 2 w 104"/>
                <a:gd name="T15" fmla="*/ 100 h 103"/>
                <a:gd name="T16" fmla="*/ 32 w 104"/>
                <a:gd name="T17" fmla="*/ 103 h 103"/>
                <a:gd name="T18" fmla="*/ 87 w 104"/>
                <a:gd name="T19" fmla="*/ 85 h 103"/>
                <a:gd name="T20" fmla="*/ 101 w 104"/>
                <a:gd name="T21" fmla="*/ 58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03">
                  <a:moveTo>
                    <a:pt x="101" y="58"/>
                  </a:moveTo>
                  <a:lnTo>
                    <a:pt x="86" y="2"/>
                  </a:lnTo>
                  <a:lnTo>
                    <a:pt x="76" y="0"/>
                  </a:lnTo>
                  <a:lnTo>
                    <a:pt x="88" y="71"/>
                  </a:lnTo>
                  <a:lnTo>
                    <a:pt x="28" y="97"/>
                  </a:lnTo>
                  <a:lnTo>
                    <a:pt x="7" y="90"/>
                  </a:lnTo>
                  <a:cubicBezTo>
                    <a:pt x="4" y="89"/>
                    <a:pt x="2" y="89"/>
                    <a:pt x="0" y="90"/>
                  </a:cubicBezTo>
                  <a:lnTo>
                    <a:pt x="2" y="100"/>
                  </a:lnTo>
                  <a:lnTo>
                    <a:pt x="32" y="103"/>
                  </a:lnTo>
                  <a:lnTo>
                    <a:pt x="87" y="85"/>
                  </a:lnTo>
                  <a:cubicBezTo>
                    <a:pt x="98" y="81"/>
                    <a:pt x="104" y="69"/>
                    <a:pt x="101" y="58"/>
                  </a:cubicBezTo>
                  <a:close/>
                </a:path>
              </a:pathLst>
            </a:custGeom>
            <a:solidFill>
              <a:srgbClr val="D8B0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918">
              <a:extLst>
                <a:ext uri="{FF2B5EF4-FFF2-40B4-BE49-F238E27FC236}">
                  <a16:creationId xmlns:a16="http://schemas.microsoft.com/office/drawing/2014/main" id="{7A34774F-FF95-4EEC-B448-60B538446EE1}"/>
                </a:ext>
              </a:extLst>
            </p:cNvPr>
            <p:cNvSpPr>
              <a:spLocks/>
            </p:cNvSpPr>
            <p:nvPr/>
          </p:nvSpPr>
          <p:spPr bwMode="auto">
            <a:xfrm>
              <a:off x="3379789" y="2533650"/>
              <a:ext cx="130175" cy="49213"/>
            </a:xfrm>
            <a:custGeom>
              <a:avLst/>
              <a:gdLst>
                <a:gd name="T0" fmla="*/ 1 w 207"/>
                <a:gd name="T1" fmla="*/ 10 h 76"/>
                <a:gd name="T2" fmla="*/ 6 w 207"/>
                <a:gd name="T3" fmla="*/ 8 h 76"/>
                <a:gd name="T4" fmla="*/ 108 w 207"/>
                <a:gd name="T5" fmla="*/ 0 h 76"/>
                <a:gd name="T6" fmla="*/ 118 w 207"/>
                <a:gd name="T7" fmla="*/ 6 h 76"/>
                <a:gd name="T8" fmla="*/ 144 w 207"/>
                <a:gd name="T9" fmla="*/ 59 h 76"/>
                <a:gd name="T10" fmla="*/ 147 w 207"/>
                <a:gd name="T11" fmla="*/ 61 h 76"/>
                <a:gd name="T12" fmla="*/ 206 w 207"/>
                <a:gd name="T13" fmla="*/ 56 h 76"/>
                <a:gd name="T14" fmla="*/ 207 w 207"/>
                <a:gd name="T15" fmla="*/ 62 h 76"/>
                <a:gd name="T16" fmla="*/ 141 w 207"/>
                <a:gd name="T17" fmla="*/ 67 h 76"/>
                <a:gd name="T18" fmla="*/ 34 w 207"/>
                <a:gd name="T19" fmla="*/ 76 h 76"/>
                <a:gd name="T20" fmla="*/ 0 w 207"/>
                <a:gd name="T21" fmla="*/ 11 h 76"/>
                <a:gd name="T22" fmla="*/ 1 w 207"/>
                <a:gd name="T23" fmla="*/ 1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76">
                  <a:moveTo>
                    <a:pt x="1" y="10"/>
                  </a:moveTo>
                  <a:cubicBezTo>
                    <a:pt x="2" y="9"/>
                    <a:pt x="4" y="8"/>
                    <a:pt x="6" y="8"/>
                  </a:cubicBezTo>
                  <a:lnTo>
                    <a:pt x="108" y="0"/>
                  </a:lnTo>
                  <a:cubicBezTo>
                    <a:pt x="112" y="0"/>
                    <a:pt x="116" y="2"/>
                    <a:pt x="118" y="6"/>
                  </a:cubicBezTo>
                  <a:lnTo>
                    <a:pt x="144" y="59"/>
                  </a:lnTo>
                  <a:cubicBezTo>
                    <a:pt x="145" y="60"/>
                    <a:pt x="146" y="61"/>
                    <a:pt x="147" y="61"/>
                  </a:cubicBezTo>
                  <a:lnTo>
                    <a:pt x="206" y="56"/>
                  </a:lnTo>
                  <a:lnTo>
                    <a:pt x="207" y="62"/>
                  </a:lnTo>
                  <a:lnTo>
                    <a:pt x="141" y="67"/>
                  </a:lnTo>
                  <a:lnTo>
                    <a:pt x="34" y="76"/>
                  </a:lnTo>
                  <a:lnTo>
                    <a:pt x="0" y="11"/>
                  </a:lnTo>
                  <a:lnTo>
                    <a:pt x="1" y="1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919">
              <a:extLst>
                <a:ext uri="{FF2B5EF4-FFF2-40B4-BE49-F238E27FC236}">
                  <a16:creationId xmlns:a16="http://schemas.microsoft.com/office/drawing/2014/main" id="{9263AABC-1640-4A7A-97F3-65A01D92E960}"/>
                </a:ext>
              </a:extLst>
            </p:cNvPr>
            <p:cNvSpPr>
              <a:spLocks/>
            </p:cNvSpPr>
            <p:nvPr/>
          </p:nvSpPr>
          <p:spPr bwMode="auto">
            <a:xfrm>
              <a:off x="3376614" y="2535238"/>
              <a:ext cx="100013" cy="47625"/>
            </a:xfrm>
            <a:custGeom>
              <a:avLst/>
              <a:gdLst>
                <a:gd name="T0" fmla="*/ 4 w 157"/>
                <a:gd name="T1" fmla="*/ 9 h 74"/>
                <a:gd name="T2" fmla="*/ 107 w 157"/>
                <a:gd name="T3" fmla="*/ 1 h 74"/>
                <a:gd name="T4" fmla="*/ 115 w 157"/>
                <a:gd name="T5" fmla="*/ 5 h 74"/>
                <a:gd name="T6" fmla="*/ 142 w 157"/>
                <a:gd name="T7" fmla="*/ 60 h 74"/>
                <a:gd name="T8" fmla="*/ 150 w 157"/>
                <a:gd name="T9" fmla="*/ 65 h 74"/>
                <a:gd name="T10" fmla="*/ 157 w 157"/>
                <a:gd name="T11" fmla="*/ 64 h 74"/>
                <a:gd name="T12" fmla="*/ 31 w 157"/>
                <a:gd name="T13" fmla="*/ 74 h 74"/>
                <a:gd name="T14" fmla="*/ 1 w 157"/>
                <a:gd name="T15" fmla="*/ 13 h 74"/>
                <a:gd name="T16" fmla="*/ 4 w 157"/>
                <a:gd name="T17" fmla="*/ 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74">
                  <a:moveTo>
                    <a:pt x="4" y="9"/>
                  </a:moveTo>
                  <a:lnTo>
                    <a:pt x="107" y="1"/>
                  </a:lnTo>
                  <a:cubicBezTo>
                    <a:pt x="111" y="0"/>
                    <a:pt x="114" y="2"/>
                    <a:pt x="115" y="5"/>
                  </a:cubicBezTo>
                  <a:lnTo>
                    <a:pt x="142" y="60"/>
                  </a:lnTo>
                  <a:cubicBezTo>
                    <a:pt x="143" y="63"/>
                    <a:pt x="146" y="65"/>
                    <a:pt x="150" y="65"/>
                  </a:cubicBezTo>
                  <a:lnTo>
                    <a:pt x="157" y="64"/>
                  </a:lnTo>
                  <a:lnTo>
                    <a:pt x="31" y="74"/>
                  </a:lnTo>
                  <a:lnTo>
                    <a:pt x="1" y="13"/>
                  </a:lnTo>
                  <a:cubicBezTo>
                    <a:pt x="0" y="12"/>
                    <a:pt x="2" y="9"/>
                    <a:pt x="4" y="9"/>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920">
              <a:extLst>
                <a:ext uri="{FF2B5EF4-FFF2-40B4-BE49-F238E27FC236}">
                  <a16:creationId xmlns:a16="http://schemas.microsoft.com/office/drawing/2014/main" id="{7CA71E37-73CF-4C96-B47F-C642E0B8E46C}"/>
                </a:ext>
              </a:extLst>
            </p:cNvPr>
            <p:cNvSpPr>
              <a:spLocks/>
            </p:cNvSpPr>
            <p:nvPr/>
          </p:nvSpPr>
          <p:spPr bwMode="auto">
            <a:xfrm>
              <a:off x="3394076" y="2571750"/>
              <a:ext cx="73025" cy="6350"/>
            </a:xfrm>
            <a:custGeom>
              <a:avLst/>
              <a:gdLst>
                <a:gd name="T0" fmla="*/ 0 w 115"/>
                <a:gd name="T1" fmla="*/ 9 h 12"/>
                <a:gd name="T2" fmla="*/ 114 w 115"/>
                <a:gd name="T3" fmla="*/ 0 h 12"/>
                <a:gd name="T4" fmla="*/ 115 w 115"/>
                <a:gd name="T5" fmla="*/ 2 h 12"/>
                <a:gd name="T6" fmla="*/ 1 w 115"/>
                <a:gd name="T7" fmla="*/ 12 h 12"/>
                <a:gd name="T8" fmla="*/ 0 w 115"/>
                <a:gd name="T9" fmla="*/ 9 h 12"/>
              </a:gdLst>
              <a:ahLst/>
              <a:cxnLst>
                <a:cxn ang="0">
                  <a:pos x="T0" y="T1"/>
                </a:cxn>
                <a:cxn ang="0">
                  <a:pos x="T2" y="T3"/>
                </a:cxn>
                <a:cxn ang="0">
                  <a:pos x="T4" y="T5"/>
                </a:cxn>
                <a:cxn ang="0">
                  <a:pos x="T6" y="T7"/>
                </a:cxn>
                <a:cxn ang="0">
                  <a:pos x="T8" y="T9"/>
                </a:cxn>
              </a:cxnLst>
              <a:rect l="0" t="0" r="r" b="b"/>
              <a:pathLst>
                <a:path w="115" h="12">
                  <a:moveTo>
                    <a:pt x="0" y="9"/>
                  </a:moveTo>
                  <a:lnTo>
                    <a:pt x="114" y="0"/>
                  </a:lnTo>
                  <a:lnTo>
                    <a:pt x="115" y="2"/>
                  </a:lnTo>
                  <a:lnTo>
                    <a:pt x="1" y="12"/>
                  </a:lnTo>
                  <a:lnTo>
                    <a:pt x="0" y="9"/>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921">
              <a:extLst>
                <a:ext uri="{FF2B5EF4-FFF2-40B4-BE49-F238E27FC236}">
                  <a16:creationId xmlns:a16="http://schemas.microsoft.com/office/drawing/2014/main" id="{65B21D02-DB57-42CD-9ADB-8B3BD49DF08D}"/>
                </a:ext>
              </a:extLst>
            </p:cNvPr>
            <p:cNvSpPr>
              <a:spLocks/>
            </p:cNvSpPr>
            <p:nvPr/>
          </p:nvSpPr>
          <p:spPr bwMode="auto">
            <a:xfrm>
              <a:off x="3419476" y="2554288"/>
              <a:ext cx="4763" cy="3175"/>
            </a:xfrm>
            <a:custGeom>
              <a:avLst/>
              <a:gdLst>
                <a:gd name="T0" fmla="*/ 2 w 8"/>
                <a:gd name="T1" fmla="*/ 5 h 5"/>
                <a:gd name="T2" fmla="*/ 0 w 8"/>
                <a:gd name="T3" fmla="*/ 1 h 5"/>
                <a:gd name="T4" fmla="*/ 6 w 8"/>
                <a:gd name="T5" fmla="*/ 0 h 5"/>
                <a:gd name="T6" fmla="*/ 8 w 8"/>
                <a:gd name="T7" fmla="*/ 5 h 5"/>
                <a:gd name="T8" fmla="*/ 2 w 8"/>
                <a:gd name="T9" fmla="*/ 5 h 5"/>
              </a:gdLst>
              <a:ahLst/>
              <a:cxnLst>
                <a:cxn ang="0">
                  <a:pos x="T0" y="T1"/>
                </a:cxn>
                <a:cxn ang="0">
                  <a:pos x="T2" y="T3"/>
                </a:cxn>
                <a:cxn ang="0">
                  <a:pos x="T4" y="T5"/>
                </a:cxn>
                <a:cxn ang="0">
                  <a:pos x="T6" y="T7"/>
                </a:cxn>
                <a:cxn ang="0">
                  <a:pos x="T8" y="T9"/>
                </a:cxn>
              </a:cxnLst>
              <a:rect l="0" t="0" r="r" b="b"/>
              <a:pathLst>
                <a:path w="8" h="5">
                  <a:moveTo>
                    <a:pt x="2" y="5"/>
                  </a:moveTo>
                  <a:lnTo>
                    <a:pt x="0" y="1"/>
                  </a:lnTo>
                  <a:lnTo>
                    <a:pt x="6" y="0"/>
                  </a:lnTo>
                  <a:lnTo>
                    <a:pt x="8" y="5"/>
                  </a:lnTo>
                  <a:lnTo>
                    <a:pt x="2"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922">
              <a:extLst>
                <a:ext uri="{FF2B5EF4-FFF2-40B4-BE49-F238E27FC236}">
                  <a16:creationId xmlns:a16="http://schemas.microsoft.com/office/drawing/2014/main" id="{CAF6CB25-8898-493A-82F7-AA6204A3EA45}"/>
                </a:ext>
              </a:extLst>
            </p:cNvPr>
            <p:cNvSpPr>
              <a:spLocks/>
            </p:cNvSpPr>
            <p:nvPr/>
          </p:nvSpPr>
          <p:spPr bwMode="auto">
            <a:xfrm>
              <a:off x="3414714" y="2555875"/>
              <a:ext cx="4763" cy="3175"/>
            </a:xfrm>
            <a:custGeom>
              <a:avLst/>
              <a:gdLst>
                <a:gd name="T0" fmla="*/ 8 w 8"/>
                <a:gd name="T1" fmla="*/ 4 h 5"/>
                <a:gd name="T2" fmla="*/ 2 w 8"/>
                <a:gd name="T3" fmla="*/ 5 h 5"/>
                <a:gd name="T4" fmla="*/ 0 w 8"/>
                <a:gd name="T5" fmla="*/ 1 h 5"/>
                <a:gd name="T6" fmla="*/ 6 w 8"/>
                <a:gd name="T7" fmla="*/ 0 h 5"/>
                <a:gd name="T8" fmla="*/ 8 w 8"/>
                <a:gd name="T9" fmla="*/ 4 h 5"/>
              </a:gdLst>
              <a:ahLst/>
              <a:cxnLst>
                <a:cxn ang="0">
                  <a:pos x="T0" y="T1"/>
                </a:cxn>
                <a:cxn ang="0">
                  <a:pos x="T2" y="T3"/>
                </a:cxn>
                <a:cxn ang="0">
                  <a:pos x="T4" y="T5"/>
                </a:cxn>
                <a:cxn ang="0">
                  <a:pos x="T6" y="T7"/>
                </a:cxn>
                <a:cxn ang="0">
                  <a:pos x="T8" y="T9"/>
                </a:cxn>
              </a:cxnLst>
              <a:rect l="0" t="0" r="r" b="b"/>
              <a:pathLst>
                <a:path w="8" h="5">
                  <a:moveTo>
                    <a:pt x="8" y="4"/>
                  </a:moveTo>
                  <a:lnTo>
                    <a:pt x="2" y="5"/>
                  </a:lnTo>
                  <a:lnTo>
                    <a:pt x="0" y="1"/>
                  </a:lnTo>
                  <a:lnTo>
                    <a:pt x="6" y="0"/>
                  </a:lnTo>
                  <a:lnTo>
                    <a:pt x="8"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923">
              <a:extLst>
                <a:ext uri="{FF2B5EF4-FFF2-40B4-BE49-F238E27FC236}">
                  <a16:creationId xmlns:a16="http://schemas.microsoft.com/office/drawing/2014/main" id="{2A37DC2D-45E9-4860-BE2C-C1709F736D63}"/>
                </a:ext>
              </a:extLst>
            </p:cNvPr>
            <p:cNvSpPr>
              <a:spLocks/>
            </p:cNvSpPr>
            <p:nvPr/>
          </p:nvSpPr>
          <p:spPr bwMode="auto">
            <a:xfrm>
              <a:off x="3421064" y="2559050"/>
              <a:ext cx="4763" cy="3175"/>
            </a:xfrm>
            <a:custGeom>
              <a:avLst/>
              <a:gdLst>
                <a:gd name="T0" fmla="*/ 0 w 8"/>
                <a:gd name="T1" fmla="*/ 1 h 5"/>
                <a:gd name="T2" fmla="*/ 6 w 8"/>
                <a:gd name="T3" fmla="*/ 0 h 5"/>
                <a:gd name="T4" fmla="*/ 8 w 8"/>
                <a:gd name="T5" fmla="*/ 4 h 5"/>
                <a:gd name="T6" fmla="*/ 2 w 8"/>
                <a:gd name="T7" fmla="*/ 5 h 5"/>
                <a:gd name="T8" fmla="*/ 0 w 8"/>
                <a:gd name="T9" fmla="*/ 1 h 5"/>
              </a:gdLst>
              <a:ahLst/>
              <a:cxnLst>
                <a:cxn ang="0">
                  <a:pos x="T0" y="T1"/>
                </a:cxn>
                <a:cxn ang="0">
                  <a:pos x="T2" y="T3"/>
                </a:cxn>
                <a:cxn ang="0">
                  <a:pos x="T4" y="T5"/>
                </a:cxn>
                <a:cxn ang="0">
                  <a:pos x="T6" y="T7"/>
                </a:cxn>
                <a:cxn ang="0">
                  <a:pos x="T8" y="T9"/>
                </a:cxn>
              </a:cxnLst>
              <a:rect l="0" t="0" r="r" b="b"/>
              <a:pathLst>
                <a:path w="8" h="5">
                  <a:moveTo>
                    <a:pt x="0" y="1"/>
                  </a:moveTo>
                  <a:lnTo>
                    <a:pt x="6" y="0"/>
                  </a:lnTo>
                  <a:lnTo>
                    <a:pt x="8" y="4"/>
                  </a:lnTo>
                  <a:lnTo>
                    <a:pt x="2" y="5"/>
                  </a:lnTo>
                  <a:lnTo>
                    <a:pt x="0"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924">
              <a:extLst>
                <a:ext uri="{FF2B5EF4-FFF2-40B4-BE49-F238E27FC236}">
                  <a16:creationId xmlns:a16="http://schemas.microsoft.com/office/drawing/2014/main" id="{505C4FF2-A5A3-430F-ABE6-BA8E2B179F0F}"/>
                </a:ext>
              </a:extLst>
            </p:cNvPr>
            <p:cNvSpPr>
              <a:spLocks/>
            </p:cNvSpPr>
            <p:nvPr/>
          </p:nvSpPr>
          <p:spPr bwMode="auto">
            <a:xfrm>
              <a:off x="3416301" y="2559050"/>
              <a:ext cx="4763" cy="3175"/>
            </a:xfrm>
            <a:custGeom>
              <a:avLst/>
              <a:gdLst>
                <a:gd name="T0" fmla="*/ 6 w 8"/>
                <a:gd name="T1" fmla="*/ 0 h 5"/>
                <a:gd name="T2" fmla="*/ 8 w 8"/>
                <a:gd name="T3" fmla="*/ 4 h 5"/>
                <a:gd name="T4" fmla="*/ 2 w 8"/>
                <a:gd name="T5" fmla="*/ 5 h 5"/>
                <a:gd name="T6" fmla="*/ 0 w 8"/>
                <a:gd name="T7" fmla="*/ 0 h 5"/>
                <a:gd name="T8" fmla="*/ 6 w 8"/>
                <a:gd name="T9" fmla="*/ 0 h 5"/>
              </a:gdLst>
              <a:ahLst/>
              <a:cxnLst>
                <a:cxn ang="0">
                  <a:pos x="T0" y="T1"/>
                </a:cxn>
                <a:cxn ang="0">
                  <a:pos x="T2" y="T3"/>
                </a:cxn>
                <a:cxn ang="0">
                  <a:pos x="T4" y="T5"/>
                </a:cxn>
                <a:cxn ang="0">
                  <a:pos x="T6" y="T7"/>
                </a:cxn>
                <a:cxn ang="0">
                  <a:pos x="T8" y="T9"/>
                </a:cxn>
              </a:cxnLst>
              <a:rect l="0" t="0" r="r" b="b"/>
              <a:pathLst>
                <a:path w="8" h="5">
                  <a:moveTo>
                    <a:pt x="6" y="0"/>
                  </a:moveTo>
                  <a:lnTo>
                    <a:pt x="8" y="4"/>
                  </a:lnTo>
                  <a:lnTo>
                    <a:pt x="2" y="5"/>
                  </a:lnTo>
                  <a:lnTo>
                    <a:pt x="0" y="0"/>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925">
              <a:extLst>
                <a:ext uri="{FF2B5EF4-FFF2-40B4-BE49-F238E27FC236}">
                  <a16:creationId xmlns:a16="http://schemas.microsoft.com/office/drawing/2014/main" id="{507FC6A3-49E2-4E1A-87FE-17357558FDBE}"/>
                </a:ext>
              </a:extLst>
            </p:cNvPr>
            <p:cNvSpPr>
              <a:spLocks/>
            </p:cNvSpPr>
            <p:nvPr/>
          </p:nvSpPr>
          <p:spPr bwMode="auto">
            <a:xfrm>
              <a:off x="3244851" y="2303463"/>
              <a:ext cx="150813" cy="274638"/>
            </a:xfrm>
            <a:custGeom>
              <a:avLst/>
              <a:gdLst>
                <a:gd name="T0" fmla="*/ 239 w 239"/>
                <a:gd name="T1" fmla="*/ 296 h 435"/>
                <a:gd name="T2" fmla="*/ 239 w 239"/>
                <a:gd name="T3" fmla="*/ 11 h 435"/>
                <a:gd name="T4" fmla="*/ 228 w 239"/>
                <a:gd name="T5" fmla="*/ 0 h 435"/>
                <a:gd name="T6" fmla="*/ 10 w 239"/>
                <a:gd name="T7" fmla="*/ 0 h 435"/>
                <a:gd name="T8" fmla="*/ 0 w 239"/>
                <a:gd name="T9" fmla="*/ 11 h 435"/>
                <a:gd name="T10" fmla="*/ 0 w 239"/>
                <a:gd name="T11" fmla="*/ 296 h 435"/>
                <a:gd name="T12" fmla="*/ 10 w 239"/>
                <a:gd name="T13" fmla="*/ 306 h 435"/>
                <a:gd name="T14" fmla="*/ 69 w 239"/>
                <a:gd name="T15" fmla="*/ 306 h 435"/>
                <a:gd name="T16" fmla="*/ 88 w 239"/>
                <a:gd name="T17" fmla="*/ 325 h 435"/>
                <a:gd name="T18" fmla="*/ 88 w 239"/>
                <a:gd name="T19" fmla="*/ 410 h 435"/>
                <a:gd name="T20" fmla="*/ 114 w 239"/>
                <a:gd name="T21" fmla="*/ 435 h 435"/>
                <a:gd name="T22" fmla="*/ 238 w 239"/>
                <a:gd name="T23" fmla="*/ 435 h 435"/>
                <a:gd name="T24" fmla="*/ 232 w 239"/>
                <a:gd name="T25" fmla="*/ 422 h 435"/>
                <a:gd name="T26" fmla="*/ 143 w 239"/>
                <a:gd name="T27" fmla="*/ 422 h 435"/>
                <a:gd name="T28" fmla="*/ 128 w 239"/>
                <a:gd name="T29" fmla="*/ 407 h 435"/>
                <a:gd name="T30" fmla="*/ 128 w 239"/>
                <a:gd name="T31" fmla="*/ 325 h 435"/>
                <a:gd name="T32" fmla="*/ 147 w 239"/>
                <a:gd name="T33" fmla="*/ 306 h 435"/>
                <a:gd name="T34" fmla="*/ 228 w 239"/>
                <a:gd name="T35" fmla="*/ 306 h 435"/>
                <a:gd name="T36" fmla="*/ 239 w 239"/>
                <a:gd name="T37" fmla="*/ 296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9" h="435">
                  <a:moveTo>
                    <a:pt x="239" y="296"/>
                  </a:moveTo>
                  <a:lnTo>
                    <a:pt x="239" y="11"/>
                  </a:lnTo>
                  <a:cubicBezTo>
                    <a:pt x="239" y="5"/>
                    <a:pt x="234" y="0"/>
                    <a:pt x="228" y="0"/>
                  </a:cubicBezTo>
                  <a:lnTo>
                    <a:pt x="10" y="0"/>
                  </a:lnTo>
                  <a:cubicBezTo>
                    <a:pt x="4" y="0"/>
                    <a:pt x="0" y="5"/>
                    <a:pt x="0" y="11"/>
                  </a:cubicBezTo>
                  <a:lnTo>
                    <a:pt x="0" y="296"/>
                  </a:lnTo>
                  <a:cubicBezTo>
                    <a:pt x="0" y="301"/>
                    <a:pt x="4" y="306"/>
                    <a:pt x="10" y="306"/>
                  </a:cubicBezTo>
                  <a:lnTo>
                    <a:pt x="69" y="306"/>
                  </a:lnTo>
                  <a:cubicBezTo>
                    <a:pt x="79" y="306"/>
                    <a:pt x="88" y="315"/>
                    <a:pt x="88" y="325"/>
                  </a:cubicBezTo>
                  <a:lnTo>
                    <a:pt x="88" y="410"/>
                  </a:lnTo>
                  <a:cubicBezTo>
                    <a:pt x="88" y="424"/>
                    <a:pt x="99" y="435"/>
                    <a:pt x="114" y="435"/>
                  </a:cubicBezTo>
                  <a:lnTo>
                    <a:pt x="238" y="435"/>
                  </a:lnTo>
                  <a:lnTo>
                    <a:pt x="232" y="422"/>
                  </a:lnTo>
                  <a:lnTo>
                    <a:pt x="143" y="422"/>
                  </a:lnTo>
                  <a:cubicBezTo>
                    <a:pt x="135" y="422"/>
                    <a:pt x="128" y="415"/>
                    <a:pt x="128" y="407"/>
                  </a:cubicBezTo>
                  <a:lnTo>
                    <a:pt x="128" y="325"/>
                  </a:lnTo>
                  <a:cubicBezTo>
                    <a:pt x="128" y="315"/>
                    <a:pt x="136" y="306"/>
                    <a:pt x="147" y="306"/>
                  </a:cubicBezTo>
                  <a:lnTo>
                    <a:pt x="228" y="306"/>
                  </a:lnTo>
                  <a:cubicBezTo>
                    <a:pt x="234" y="306"/>
                    <a:pt x="239" y="301"/>
                    <a:pt x="239" y="296"/>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926">
              <a:extLst>
                <a:ext uri="{FF2B5EF4-FFF2-40B4-BE49-F238E27FC236}">
                  <a16:creationId xmlns:a16="http://schemas.microsoft.com/office/drawing/2014/main" id="{CFCF4389-BF08-49EA-A030-C093BDD6A5CB}"/>
                </a:ext>
              </a:extLst>
            </p:cNvPr>
            <p:cNvSpPr>
              <a:spLocks/>
            </p:cNvSpPr>
            <p:nvPr/>
          </p:nvSpPr>
          <p:spPr bwMode="auto">
            <a:xfrm>
              <a:off x="3251201" y="2311400"/>
              <a:ext cx="136525" cy="96838"/>
            </a:xfrm>
            <a:custGeom>
              <a:avLst/>
              <a:gdLst>
                <a:gd name="T0" fmla="*/ 212 w 216"/>
                <a:gd name="T1" fmla="*/ 154 h 154"/>
                <a:gd name="T2" fmla="*/ 5 w 216"/>
                <a:gd name="T3" fmla="*/ 154 h 154"/>
                <a:gd name="T4" fmla="*/ 0 w 216"/>
                <a:gd name="T5" fmla="*/ 149 h 154"/>
                <a:gd name="T6" fmla="*/ 0 w 216"/>
                <a:gd name="T7" fmla="*/ 5 h 154"/>
                <a:gd name="T8" fmla="*/ 5 w 216"/>
                <a:gd name="T9" fmla="*/ 0 h 154"/>
                <a:gd name="T10" fmla="*/ 212 w 216"/>
                <a:gd name="T11" fmla="*/ 0 h 154"/>
                <a:gd name="T12" fmla="*/ 216 w 216"/>
                <a:gd name="T13" fmla="*/ 5 h 154"/>
                <a:gd name="T14" fmla="*/ 216 w 216"/>
                <a:gd name="T15" fmla="*/ 149 h 154"/>
                <a:gd name="T16" fmla="*/ 212 w 216"/>
                <a:gd name="T17" fmla="*/ 15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154">
                  <a:moveTo>
                    <a:pt x="212" y="154"/>
                  </a:moveTo>
                  <a:lnTo>
                    <a:pt x="5" y="154"/>
                  </a:lnTo>
                  <a:cubicBezTo>
                    <a:pt x="2" y="154"/>
                    <a:pt x="0" y="151"/>
                    <a:pt x="0" y="149"/>
                  </a:cubicBezTo>
                  <a:lnTo>
                    <a:pt x="0" y="5"/>
                  </a:lnTo>
                  <a:cubicBezTo>
                    <a:pt x="0" y="2"/>
                    <a:pt x="2" y="0"/>
                    <a:pt x="5" y="0"/>
                  </a:cubicBezTo>
                  <a:lnTo>
                    <a:pt x="212" y="0"/>
                  </a:lnTo>
                  <a:cubicBezTo>
                    <a:pt x="214" y="0"/>
                    <a:pt x="216" y="2"/>
                    <a:pt x="216" y="5"/>
                  </a:cubicBezTo>
                  <a:lnTo>
                    <a:pt x="216" y="149"/>
                  </a:lnTo>
                  <a:cubicBezTo>
                    <a:pt x="216" y="151"/>
                    <a:pt x="214" y="154"/>
                    <a:pt x="212" y="154"/>
                  </a:cubicBezTo>
                  <a:close/>
                </a:path>
              </a:pathLst>
            </a:custGeom>
            <a:solidFill>
              <a:srgbClr val="4278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Rectangle 927">
              <a:extLst>
                <a:ext uri="{FF2B5EF4-FFF2-40B4-BE49-F238E27FC236}">
                  <a16:creationId xmlns:a16="http://schemas.microsoft.com/office/drawing/2014/main" id="{336DC650-230C-4E23-A0DD-EF9E741B4FEE}"/>
                </a:ext>
              </a:extLst>
            </p:cNvPr>
            <p:cNvSpPr>
              <a:spLocks noChangeArrowheads="1"/>
            </p:cNvSpPr>
            <p:nvPr/>
          </p:nvSpPr>
          <p:spPr bwMode="auto">
            <a:xfrm>
              <a:off x="3295651" y="2360613"/>
              <a:ext cx="19050" cy="41275"/>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Rectangle 928">
              <a:extLst>
                <a:ext uri="{FF2B5EF4-FFF2-40B4-BE49-F238E27FC236}">
                  <a16:creationId xmlns:a16="http://schemas.microsoft.com/office/drawing/2014/main" id="{6C34A2BA-E210-4678-A146-C6F1DEB73EA8}"/>
                </a:ext>
              </a:extLst>
            </p:cNvPr>
            <p:cNvSpPr>
              <a:spLocks noChangeArrowheads="1"/>
            </p:cNvSpPr>
            <p:nvPr/>
          </p:nvSpPr>
          <p:spPr bwMode="auto">
            <a:xfrm>
              <a:off x="3355976" y="2224088"/>
              <a:ext cx="19050" cy="177800"/>
            </a:xfrm>
            <a:prstGeom prst="rect">
              <a:avLst/>
            </a:prstGeom>
            <a:solidFill>
              <a:srgbClr val="48C4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Rectangle 929">
              <a:extLst>
                <a:ext uri="{FF2B5EF4-FFF2-40B4-BE49-F238E27FC236}">
                  <a16:creationId xmlns:a16="http://schemas.microsoft.com/office/drawing/2014/main" id="{4D1335DC-295B-4BC7-9859-95F8472DB295}"/>
                </a:ext>
              </a:extLst>
            </p:cNvPr>
            <p:cNvSpPr>
              <a:spLocks noChangeArrowheads="1"/>
            </p:cNvSpPr>
            <p:nvPr/>
          </p:nvSpPr>
          <p:spPr bwMode="auto">
            <a:xfrm>
              <a:off x="3263901" y="2381250"/>
              <a:ext cx="20638" cy="20638"/>
            </a:xfrm>
            <a:prstGeom prst="rect">
              <a:avLst/>
            </a:prstGeom>
            <a:solidFill>
              <a:srgbClr val="FEC94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Rectangle 930">
              <a:extLst>
                <a:ext uri="{FF2B5EF4-FFF2-40B4-BE49-F238E27FC236}">
                  <a16:creationId xmlns:a16="http://schemas.microsoft.com/office/drawing/2014/main" id="{731754E3-A2BC-44D2-A461-27D25B8F6422}"/>
                </a:ext>
              </a:extLst>
            </p:cNvPr>
            <p:cNvSpPr>
              <a:spLocks noChangeArrowheads="1"/>
            </p:cNvSpPr>
            <p:nvPr/>
          </p:nvSpPr>
          <p:spPr bwMode="auto">
            <a:xfrm>
              <a:off x="3325814" y="2268538"/>
              <a:ext cx="19050" cy="133350"/>
            </a:xfrm>
            <a:prstGeom prst="rect">
              <a:avLst/>
            </a:prstGeom>
            <a:solidFill>
              <a:srgbClr val="DF6C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Rectangle 931">
              <a:extLst>
                <a:ext uri="{FF2B5EF4-FFF2-40B4-BE49-F238E27FC236}">
                  <a16:creationId xmlns:a16="http://schemas.microsoft.com/office/drawing/2014/main" id="{146D6FE7-9ED3-495A-BDAB-8CD4118987D9}"/>
                </a:ext>
              </a:extLst>
            </p:cNvPr>
            <p:cNvSpPr>
              <a:spLocks noChangeArrowheads="1"/>
            </p:cNvSpPr>
            <p:nvPr/>
          </p:nvSpPr>
          <p:spPr bwMode="auto">
            <a:xfrm>
              <a:off x="3251201" y="2417763"/>
              <a:ext cx="82550" cy="63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Rectangle 932">
              <a:extLst>
                <a:ext uri="{FF2B5EF4-FFF2-40B4-BE49-F238E27FC236}">
                  <a16:creationId xmlns:a16="http://schemas.microsoft.com/office/drawing/2014/main" id="{6FCBEE96-4206-4433-97CD-1F5E59F48D37}"/>
                </a:ext>
              </a:extLst>
            </p:cNvPr>
            <p:cNvSpPr>
              <a:spLocks noChangeArrowheads="1"/>
            </p:cNvSpPr>
            <p:nvPr/>
          </p:nvSpPr>
          <p:spPr bwMode="auto">
            <a:xfrm>
              <a:off x="3251201" y="2428875"/>
              <a:ext cx="82550"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Rectangle 933">
              <a:extLst>
                <a:ext uri="{FF2B5EF4-FFF2-40B4-BE49-F238E27FC236}">
                  <a16:creationId xmlns:a16="http://schemas.microsoft.com/office/drawing/2014/main" id="{04416848-0A0A-442E-9CD1-6422FB8282A5}"/>
                </a:ext>
              </a:extLst>
            </p:cNvPr>
            <p:cNvSpPr>
              <a:spLocks noChangeArrowheads="1"/>
            </p:cNvSpPr>
            <p:nvPr/>
          </p:nvSpPr>
          <p:spPr bwMode="auto">
            <a:xfrm>
              <a:off x="3251201" y="2439988"/>
              <a:ext cx="63500"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Rectangle 934">
              <a:extLst>
                <a:ext uri="{FF2B5EF4-FFF2-40B4-BE49-F238E27FC236}">
                  <a16:creationId xmlns:a16="http://schemas.microsoft.com/office/drawing/2014/main" id="{7366E3DB-D734-445E-9169-70208F53C6F0}"/>
                </a:ext>
              </a:extLst>
            </p:cNvPr>
            <p:cNvSpPr>
              <a:spLocks noChangeArrowheads="1"/>
            </p:cNvSpPr>
            <p:nvPr/>
          </p:nvSpPr>
          <p:spPr bwMode="auto">
            <a:xfrm>
              <a:off x="3446464" y="2171700"/>
              <a:ext cx="23813" cy="23813"/>
            </a:xfrm>
            <a:prstGeom prst="rect">
              <a:avLst/>
            </a:prstGeom>
            <a:solidFill>
              <a:srgbClr val="48C4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Rectangle 935">
              <a:extLst>
                <a:ext uri="{FF2B5EF4-FFF2-40B4-BE49-F238E27FC236}">
                  <a16:creationId xmlns:a16="http://schemas.microsoft.com/office/drawing/2014/main" id="{9857A684-3D87-4B85-B12E-C61EE51CD7C1}"/>
                </a:ext>
              </a:extLst>
            </p:cNvPr>
            <p:cNvSpPr>
              <a:spLocks noChangeArrowheads="1"/>
            </p:cNvSpPr>
            <p:nvPr/>
          </p:nvSpPr>
          <p:spPr bwMode="auto">
            <a:xfrm>
              <a:off x="3316289" y="2163763"/>
              <a:ext cx="22225" cy="23813"/>
            </a:xfrm>
            <a:prstGeom prst="rect">
              <a:avLst/>
            </a:prstGeom>
            <a:solidFill>
              <a:srgbClr val="DF6C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936">
              <a:extLst>
                <a:ext uri="{FF2B5EF4-FFF2-40B4-BE49-F238E27FC236}">
                  <a16:creationId xmlns:a16="http://schemas.microsoft.com/office/drawing/2014/main" id="{88A7704E-AAB0-4776-B4AB-6DAEE2F03B9A}"/>
                </a:ext>
              </a:extLst>
            </p:cNvPr>
            <p:cNvSpPr>
              <a:spLocks noEditPoints="1"/>
            </p:cNvSpPr>
            <p:nvPr/>
          </p:nvSpPr>
          <p:spPr bwMode="auto">
            <a:xfrm>
              <a:off x="3360739" y="2178050"/>
              <a:ext cx="100013" cy="58738"/>
            </a:xfrm>
            <a:custGeom>
              <a:avLst/>
              <a:gdLst>
                <a:gd name="T0" fmla="*/ 151 w 157"/>
                <a:gd name="T1" fmla="*/ 9 h 92"/>
                <a:gd name="T2" fmla="*/ 147 w 157"/>
                <a:gd name="T3" fmla="*/ 6 h 92"/>
                <a:gd name="T4" fmla="*/ 151 w 157"/>
                <a:gd name="T5" fmla="*/ 2 h 92"/>
                <a:gd name="T6" fmla="*/ 154 w 157"/>
                <a:gd name="T7" fmla="*/ 6 h 92"/>
                <a:gd name="T8" fmla="*/ 151 w 157"/>
                <a:gd name="T9" fmla="*/ 9 h 92"/>
                <a:gd name="T10" fmla="*/ 6 w 157"/>
                <a:gd name="T11" fmla="*/ 89 h 92"/>
                <a:gd name="T12" fmla="*/ 3 w 157"/>
                <a:gd name="T13" fmla="*/ 86 h 92"/>
                <a:gd name="T14" fmla="*/ 6 w 157"/>
                <a:gd name="T15" fmla="*/ 82 h 92"/>
                <a:gd name="T16" fmla="*/ 10 w 157"/>
                <a:gd name="T17" fmla="*/ 86 h 92"/>
                <a:gd name="T18" fmla="*/ 6 w 157"/>
                <a:gd name="T19" fmla="*/ 89 h 92"/>
                <a:gd name="T20" fmla="*/ 151 w 157"/>
                <a:gd name="T21" fmla="*/ 0 h 92"/>
                <a:gd name="T22" fmla="*/ 145 w 157"/>
                <a:gd name="T23" fmla="*/ 6 h 92"/>
                <a:gd name="T24" fmla="*/ 145 w 157"/>
                <a:gd name="T25" fmla="*/ 8 h 92"/>
                <a:gd name="T26" fmla="*/ 11 w 157"/>
                <a:gd name="T27" fmla="*/ 82 h 92"/>
                <a:gd name="T28" fmla="*/ 6 w 157"/>
                <a:gd name="T29" fmla="*/ 80 h 92"/>
                <a:gd name="T30" fmla="*/ 0 w 157"/>
                <a:gd name="T31" fmla="*/ 86 h 92"/>
                <a:gd name="T32" fmla="*/ 6 w 157"/>
                <a:gd name="T33" fmla="*/ 92 h 92"/>
                <a:gd name="T34" fmla="*/ 12 w 157"/>
                <a:gd name="T35" fmla="*/ 86 h 92"/>
                <a:gd name="T36" fmla="*/ 12 w 157"/>
                <a:gd name="T37" fmla="*/ 84 h 92"/>
                <a:gd name="T38" fmla="*/ 146 w 157"/>
                <a:gd name="T39" fmla="*/ 10 h 92"/>
                <a:gd name="T40" fmla="*/ 151 w 157"/>
                <a:gd name="T41" fmla="*/ 12 h 92"/>
                <a:gd name="T42" fmla="*/ 157 w 157"/>
                <a:gd name="T43" fmla="*/ 6 h 92"/>
                <a:gd name="T44" fmla="*/ 151 w 157"/>
                <a:gd name="T45"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7" h="92">
                  <a:moveTo>
                    <a:pt x="151" y="9"/>
                  </a:moveTo>
                  <a:cubicBezTo>
                    <a:pt x="149" y="9"/>
                    <a:pt x="147" y="8"/>
                    <a:pt x="147" y="6"/>
                  </a:cubicBezTo>
                  <a:cubicBezTo>
                    <a:pt x="147" y="4"/>
                    <a:pt x="149" y="2"/>
                    <a:pt x="151" y="2"/>
                  </a:cubicBezTo>
                  <a:cubicBezTo>
                    <a:pt x="152" y="2"/>
                    <a:pt x="154" y="4"/>
                    <a:pt x="154" y="6"/>
                  </a:cubicBezTo>
                  <a:cubicBezTo>
                    <a:pt x="154" y="8"/>
                    <a:pt x="152" y="9"/>
                    <a:pt x="151" y="9"/>
                  </a:cubicBezTo>
                  <a:close/>
                  <a:moveTo>
                    <a:pt x="6" y="89"/>
                  </a:moveTo>
                  <a:cubicBezTo>
                    <a:pt x="4" y="89"/>
                    <a:pt x="3" y="88"/>
                    <a:pt x="3" y="86"/>
                  </a:cubicBezTo>
                  <a:cubicBezTo>
                    <a:pt x="3" y="84"/>
                    <a:pt x="4" y="82"/>
                    <a:pt x="6" y="82"/>
                  </a:cubicBezTo>
                  <a:cubicBezTo>
                    <a:pt x="8" y="82"/>
                    <a:pt x="10" y="84"/>
                    <a:pt x="10" y="86"/>
                  </a:cubicBezTo>
                  <a:cubicBezTo>
                    <a:pt x="10" y="88"/>
                    <a:pt x="8" y="89"/>
                    <a:pt x="6" y="89"/>
                  </a:cubicBezTo>
                  <a:close/>
                  <a:moveTo>
                    <a:pt x="151" y="0"/>
                  </a:moveTo>
                  <a:cubicBezTo>
                    <a:pt x="147" y="0"/>
                    <a:pt x="145" y="2"/>
                    <a:pt x="145" y="6"/>
                  </a:cubicBezTo>
                  <a:cubicBezTo>
                    <a:pt x="145" y="6"/>
                    <a:pt x="145" y="7"/>
                    <a:pt x="145" y="8"/>
                  </a:cubicBezTo>
                  <a:lnTo>
                    <a:pt x="11" y="82"/>
                  </a:lnTo>
                  <a:cubicBezTo>
                    <a:pt x="10" y="81"/>
                    <a:pt x="8" y="80"/>
                    <a:pt x="6" y="80"/>
                  </a:cubicBezTo>
                  <a:cubicBezTo>
                    <a:pt x="3" y="80"/>
                    <a:pt x="0" y="82"/>
                    <a:pt x="0" y="86"/>
                  </a:cubicBezTo>
                  <a:cubicBezTo>
                    <a:pt x="0" y="89"/>
                    <a:pt x="3" y="92"/>
                    <a:pt x="6" y="92"/>
                  </a:cubicBezTo>
                  <a:cubicBezTo>
                    <a:pt x="10" y="92"/>
                    <a:pt x="12" y="89"/>
                    <a:pt x="12" y="86"/>
                  </a:cubicBezTo>
                  <a:cubicBezTo>
                    <a:pt x="12" y="85"/>
                    <a:pt x="12" y="85"/>
                    <a:pt x="12" y="84"/>
                  </a:cubicBezTo>
                  <a:lnTo>
                    <a:pt x="146" y="10"/>
                  </a:lnTo>
                  <a:cubicBezTo>
                    <a:pt x="147" y="11"/>
                    <a:pt x="149" y="12"/>
                    <a:pt x="151" y="12"/>
                  </a:cubicBezTo>
                  <a:cubicBezTo>
                    <a:pt x="154" y="12"/>
                    <a:pt x="157" y="9"/>
                    <a:pt x="157" y="6"/>
                  </a:cubicBezTo>
                  <a:cubicBezTo>
                    <a:pt x="157" y="2"/>
                    <a:pt x="154" y="0"/>
                    <a:pt x="151" y="0"/>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937">
              <a:extLst>
                <a:ext uri="{FF2B5EF4-FFF2-40B4-BE49-F238E27FC236}">
                  <a16:creationId xmlns:a16="http://schemas.microsoft.com/office/drawing/2014/main" id="{81FB0EF0-F2FF-4B54-9707-08CBD517A5FA}"/>
                </a:ext>
              </a:extLst>
            </p:cNvPr>
            <p:cNvSpPr>
              <a:spLocks noEditPoints="1"/>
            </p:cNvSpPr>
            <p:nvPr/>
          </p:nvSpPr>
          <p:spPr bwMode="auto">
            <a:xfrm>
              <a:off x="3324226" y="2171700"/>
              <a:ext cx="14288" cy="107950"/>
            </a:xfrm>
            <a:custGeom>
              <a:avLst/>
              <a:gdLst>
                <a:gd name="T0" fmla="*/ 18 w 24"/>
                <a:gd name="T1" fmla="*/ 168 h 170"/>
                <a:gd name="T2" fmla="*/ 15 w 24"/>
                <a:gd name="T3" fmla="*/ 164 h 170"/>
                <a:gd name="T4" fmla="*/ 18 w 24"/>
                <a:gd name="T5" fmla="*/ 161 h 170"/>
                <a:gd name="T6" fmla="*/ 21 w 24"/>
                <a:gd name="T7" fmla="*/ 164 h 170"/>
                <a:gd name="T8" fmla="*/ 18 w 24"/>
                <a:gd name="T9" fmla="*/ 168 h 170"/>
                <a:gd name="T10" fmla="*/ 2 w 24"/>
                <a:gd name="T11" fmla="*/ 6 h 170"/>
                <a:gd name="T12" fmla="*/ 6 w 24"/>
                <a:gd name="T13" fmla="*/ 2 h 170"/>
                <a:gd name="T14" fmla="*/ 9 w 24"/>
                <a:gd name="T15" fmla="*/ 6 h 170"/>
                <a:gd name="T16" fmla="*/ 6 w 24"/>
                <a:gd name="T17" fmla="*/ 9 h 170"/>
                <a:gd name="T18" fmla="*/ 2 w 24"/>
                <a:gd name="T19" fmla="*/ 6 h 170"/>
                <a:gd name="T20" fmla="*/ 19 w 24"/>
                <a:gd name="T21" fmla="*/ 158 h 170"/>
                <a:gd name="T22" fmla="*/ 7 w 24"/>
                <a:gd name="T23" fmla="*/ 11 h 170"/>
                <a:gd name="T24" fmla="*/ 12 w 24"/>
                <a:gd name="T25" fmla="*/ 6 h 170"/>
                <a:gd name="T26" fmla="*/ 6 w 24"/>
                <a:gd name="T27" fmla="*/ 0 h 170"/>
                <a:gd name="T28" fmla="*/ 0 w 24"/>
                <a:gd name="T29" fmla="*/ 6 h 170"/>
                <a:gd name="T30" fmla="*/ 5 w 24"/>
                <a:gd name="T31" fmla="*/ 11 h 170"/>
                <a:gd name="T32" fmla="*/ 16 w 24"/>
                <a:gd name="T33" fmla="*/ 159 h 170"/>
                <a:gd name="T34" fmla="*/ 12 w 24"/>
                <a:gd name="T35" fmla="*/ 164 h 170"/>
                <a:gd name="T36" fmla="*/ 18 w 24"/>
                <a:gd name="T37" fmla="*/ 170 h 170"/>
                <a:gd name="T38" fmla="*/ 24 w 24"/>
                <a:gd name="T39" fmla="*/ 164 h 170"/>
                <a:gd name="T40" fmla="*/ 19 w 24"/>
                <a:gd name="T41" fmla="*/ 158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 h="170">
                  <a:moveTo>
                    <a:pt x="18" y="168"/>
                  </a:moveTo>
                  <a:cubicBezTo>
                    <a:pt x="16" y="168"/>
                    <a:pt x="15" y="166"/>
                    <a:pt x="15" y="164"/>
                  </a:cubicBezTo>
                  <a:cubicBezTo>
                    <a:pt x="15" y="162"/>
                    <a:pt x="16" y="161"/>
                    <a:pt x="18" y="161"/>
                  </a:cubicBezTo>
                  <a:cubicBezTo>
                    <a:pt x="20" y="161"/>
                    <a:pt x="21" y="162"/>
                    <a:pt x="21" y="164"/>
                  </a:cubicBezTo>
                  <a:cubicBezTo>
                    <a:pt x="21" y="166"/>
                    <a:pt x="20" y="168"/>
                    <a:pt x="18" y="168"/>
                  </a:cubicBezTo>
                  <a:close/>
                  <a:moveTo>
                    <a:pt x="2" y="6"/>
                  </a:moveTo>
                  <a:cubicBezTo>
                    <a:pt x="2" y="4"/>
                    <a:pt x="4" y="2"/>
                    <a:pt x="6" y="2"/>
                  </a:cubicBezTo>
                  <a:cubicBezTo>
                    <a:pt x="7" y="2"/>
                    <a:pt x="9" y="4"/>
                    <a:pt x="9" y="6"/>
                  </a:cubicBezTo>
                  <a:cubicBezTo>
                    <a:pt x="9" y="7"/>
                    <a:pt x="7" y="9"/>
                    <a:pt x="6" y="9"/>
                  </a:cubicBezTo>
                  <a:cubicBezTo>
                    <a:pt x="4" y="9"/>
                    <a:pt x="2" y="7"/>
                    <a:pt x="2" y="6"/>
                  </a:cubicBezTo>
                  <a:close/>
                  <a:moveTo>
                    <a:pt x="19" y="158"/>
                  </a:moveTo>
                  <a:lnTo>
                    <a:pt x="7" y="11"/>
                  </a:lnTo>
                  <a:cubicBezTo>
                    <a:pt x="10" y="10"/>
                    <a:pt x="12" y="8"/>
                    <a:pt x="12" y="6"/>
                  </a:cubicBezTo>
                  <a:cubicBezTo>
                    <a:pt x="12" y="2"/>
                    <a:pt x="9" y="0"/>
                    <a:pt x="6" y="0"/>
                  </a:cubicBezTo>
                  <a:cubicBezTo>
                    <a:pt x="2" y="0"/>
                    <a:pt x="0" y="2"/>
                    <a:pt x="0" y="6"/>
                  </a:cubicBezTo>
                  <a:cubicBezTo>
                    <a:pt x="0" y="9"/>
                    <a:pt x="2" y="11"/>
                    <a:pt x="5" y="11"/>
                  </a:cubicBezTo>
                  <a:lnTo>
                    <a:pt x="16" y="159"/>
                  </a:lnTo>
                  <a:cubicBezTo>
                    <a:pt x="14" y="159"/>
                    <a:pt x="12" y="162"/>
                    <a:pt x="12" y="164"/>
                  </a:cubicBezTo>
                  <a:cubicBezTo>
                    <a:pt x="12" y="168"/>
                    <a:pt x="15" y="170"/>
                    <a:pt x="18" y="170"/>
                  </a:cubicBezTo>
                  <a:cubicBezTo>
                    <a:pt x="21" y="170"/>
                    <a:pt x="24" y="168"/>
                    <a:pt x="24" y="164"/>
                  </a:cubicBezTo>
                  <a:cubicBezTo>
                    <a:pt x="24" y="161"/>
                    <a:pt x="22" y="159"/>
                    <a:pt x="19" y="158"/>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938">
              <a:extLst>
                <a:ext uri="{FF2B5EF4-FFF2-40B4-BE49-F238E27FC236}">
                  <a16:creationId xmlns:a16="http://schemas.microsoft.com/office/drawing/2014/main" id="{D2D392C8-A80D-4A41-87F2-044E298FEDC0}"/>
                </a:ext>
              </a:extLst>
            </p:cNvPr>
            <p:cNvSpPr>
              <a:spLocks/>
            </p:cNvSpPr>
            <p:nvPr/>
          </p:nvSpPr>
          <p:spPr bwMode="auto">
            <a:xfrm>
              <a:off x="2870201" y="2197100"/>
              <a:ext cx="360363" cy="385763"/>
            </a:xfrm>
            <a:custGeom>
              <a:avLst/>
              <a:gdLst>
                <a:gd name="T0" fmla="*/ 479 w 569"/>
                <a:gd name="T1" fmla="*/ 447 h 608"/>
                <a:gd name="T2" fmla="*/ 540 w 569"/>
                <a:gd name="T3" fmla="*/ 198 h 608"/>
                <a:gd name="T4" fmla="*/ 233 w 569"/>
                <a:gd name="T5" fmla="*/ 41 h 608"/>
                <a:gd name="T6" fmla="*/ 193 w 569"/>
                <a:gd name="T7" fmla="*/ 57 h 608"/>
                <a:gd name="T8" fmla="*/ 114 w 569"/>
                <a:gd name="T9" fmla="*/ 59 h 608"/>
                <a:gd name="T10" fmla="*/ 23 w 569"/>
                <a:gd name="T11" fmla="*/ 235 h 608"/>
                <a:gd name="T12" fmla="*/ 65 w 569"/>
                <a:gd name="T13" fmla="*/ 298 h 608"/>
                <a:gd name="T14" fmla="*/ 75 w 569"/>
                <a:gd name="T15" fmla="*/ 348 h 608"/>
                <a:gd name="T16" fmla="*/ 296 w 569"/>
                <a:gd name="T17" fmla="*/ 517 h 608"/>
                <a:gd name="T18" fmla="*/ 299 w 569"/>
                <a:gd name="T19" fmla="*/ 527 h 608"/>
                <a:gd name="T20" fmla="*/ 423 w 569"/>
                <a:gd name="T21" fmla="*/ 591 h 608"/>
                <a:gd name="T22" fmla="*/ 487 w 569"/>
                <a:gd name="T23" fmla="*/ 466 h 608"/>
                <a:gd name="T24" fmla="*/ 479 w 569"/>
                <a:gd name="T25" fmla="*/ 447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9" h="608">
                  <a:moveTo>
                    <a:pt x="479" y="447"/>
                  </a:moveTo>
                  <a:cubicBezTo>
                    <a:pt x="542" y="384"/>
                    <a:pt x="569" y="289"/>
                    <a:pt x="540" y="198"/>
                  </a:cubicBezTo>
                  <a:cubicBezTo>
                    <a:pt x="498" y="70"/>
                    <a:pt x="361" y="0"/>
                    <a:pt x="233" y="41"/>
                  </a:cubicBezTo>
                  <a:cubicBezTo>
                    <a:pt x="219" y="45"/>
                    <a:pt x="206" y="51"/>
                    <a:pt x="193" y="57"/>
                  </a:cubicBezTo>
                  <a:cubicBezTo>
                    <a:pt x="168" y="50"/>
                    <a:pt x="141" y="51"/>
                    <a:pt x="114" y="59"/>
                  </a:cubicBezTo>
                  <a:cubicBezTo>
                    <a:pt x="40" y="83"/>
                    <a:pt x="0" y="161"/>
                    <a:pt x="23" y="235"/>
                  </a:cubicBezTo>
                  <a:cubicBezTo>
                    <a:pt x="31" y="260"/>
                    <a:pt x="46" y="281"/>
                    <a:pt x="65" y="298"/>
                  </a:cubicBezTo>
                  <a:cubicBezTo>
                    <a:pt x="66" y="314"/>
                    <a:pt x="70" y="331"/>
                    <a:pt x="75" y="348"/>
                  </a:cubicBezTo>
                  <a:cubicBezTo>
                    <a:pt x="107" y="447"/>
                    <a:pt x="197" y="512"/>
                    <a:pt x="296" y="517"/>
                  </a:cubicBezTo>
                  <a:cubicBezTo>
                    <a:pt x="297" y="520"/>
                    <a:pt x="298" y="524"/>
                    <a:pt x="299" y="527"/>
                  </a:cubicBezTo>
                  <a:cubicBezTo>
                    <a:pt x="315" y="579"/>
                    <a:pt x="371" y="608"/>
                    <a:pt x="423" y="591"/>
                  </a:cubicBezTo>
                  <a:cubicBezTo>
                    <a:pt x="476" y="574"/>
                    <a:pt x="504" y="519"/>
                    <a:pt x="487" y="466"/>
                  </a:cubicBezTo>
                  <a:cubicBezTo>
                    <a:pt x="485" y="459"/>
                    <a:pt x="482" y="453"/>
                    <a:pt x="479" y="447"/>
                  </a:cubicBezTo>
                  <a:close/>
                </a:path>
              </a:pathLst>
            </a:custGeom>
            <a:solidFill>
              <a:srgbClr val="4278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939">
              <a:extLst>
                <a:ext uri="{FF2B5EF4-FFF2-40B4-BE49-F238E27FC236}">
                  <a16:creationId xmlns:a16="http://schemas.microsoft.com/office/drawing/2014/main" id="{E48EEDA3-C94F-4FE8-B8C0-936EE473D741}"/>
                </a:ext>
              </a:extLst>
            </p:cNvPr>
            <p:cNvSpPr>
              <a:spLocks/>
            </p:cNvSpPr>
            <p:nvPr/>
          </p:nvSpPr>
          <p:spPr bwMode="auto">
            <a:xfrm>
              <a:off x="2998789" y="2443163"/>
              <a:ext cx="131763" cy="134938"/>
            </a:xfrm>
            <a:custGeom>
              <a:avLst/>
              <a:gdLst>
                <a:gd name="T0" fmla="*/ 6 w 206"/>
                <a:gd name="T1" fmla="*/ 47 h 213"/>
                <a:gd name="T2" fmla="*/ 0 w 206"/>
                <a:gd name="T3" fmla="*/ 107 h 213"/>
                <a:gd name="T4" fmla="*/ 92 w 206"/>
                <a:gd name="T5" fmla="*/ 130 h 213"/>
                <a:gd name="T6" fmla="*/ 95 w 206"/>
                <a:gd name="T7" fmla="*/ 140 h 213"/>
                <a:gd name="T8" fmla="*/ 104 w 206"/>
                <a:gd name="T9" fmla="*/ 161 h 213"/>
                <a:gd name="T10" fmla="*/ 105 w 206"/>
                <a:gd name="T11" fmla="*/ 159 h 213"/>
                <a:gd name="T12" fmla="*/ 105 w 206"/>
                <a:gd name="T13" fmla="*/ 163 h 213"/>
                <a:gd name="T14" fmla="*/ 202 w 206"/>
                <a:gd name="T15" fmla="*/ 208 h 213"/>
                <a:gd name="T16" fmla="*/ 206 w 206"/>
                <a:gd name="T17" fmla="*/ 33 h 213"/>
                <a:gd name="T18" fmla="*/ 114 w 206"/>
                <a:gd name="T19" fmla="*/ 0 h 213"/>
                <a:gd name="T20" fmla="*/ 6 w 206"/>
                <a:gd name="T21" fmla="*/ 47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6" h="213">
                  <a:moveTo>
                    <a:pt x="6" y="47"/>
                  </a:moveTo>
                  <a:lnTo>
                    <a:pt x="0" y="107"/>
                  </a:lnTo>
                  <a:cubicBezTo>
                    <a:pt x="29" y="120"/>
                    <a:pt x="60" y="128"/>
                    <a:pt x="92" y="130"/>
                  </a:cubicBezTo>
                  <a:cubicBezTo>
                    <a:pt x="93" y="133"/>
                    <a:pt x="94" y="137"/>
                    <a:pt x="95" y="140"/>
                  </a:cubicBezTo>
                  <a:cubicBezTo>
                    <a:pt x="97" y="148"/>
                    <a:pt x="100" y="155"/>
                    <a:pt x="104" y="161"/>
                  </a:cubicBezTo>
                  <a:lnTo>
                    <a:pt x="105" y="159"/>
                  </a:lnTo>
                  <a:lnTo>
                    <a:pt x="105" y="163"/>
                  </a:lnTo>
                  <a:cubicBezTo>
                    <a:pt x="126" y="195"/>
                    <a:pt x="163" y="213"/>
                    <a:pt x="202" y="208"/>
                  </a:cubicBezTo>
                  <a:lnTo>
                    <a:pt x="206" y="33"/>
                  </a:lnTo>
                  <a:lnTo>
                    <a:pt x="114" y="0"/>
                  </a:lnTo>
                  <a:lnTo>
                    <a:pt x="6" y="47"/>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940">
              <a:extLst>
                <a:ext uri="{FF2B5EF4-FFF2-40B4-BE49-F238E27FC236}">
                  <a16:creationId xmlns:a16="http://schemas.microsoft.com/office/drawing/2014/main" id="{47904206-13A9-4F24-A75F-D0CC2B3A735F}"/>
                </a:ext>
              </a:extLst>
            </p:cNvPr>
            <p:cNvSpPr>
              <a:spLocks/>
            </p:cNvSpPr>
            <p:nvPr/>
          </p:nvSpPr>
          <p:spPr bwMode="auto">
            <a:xfrm>
              <a:off x="3228976" y="2238375"/>
              <a:ext cx="80963" cy="30163"/>
            </a:xfrm>
            <a:custGeom>
              <a:avLst/>
              <a:gdLst>
                <a:gd name="T0" fmla="*/ 0 w 127"/>
                <a:gd name="T1" fmla="*/ 30 h 47"/>
                <a:gd name="T2" fmla="*/ 27 w 127"/>
                <a:gd name="T3" fmla="*/ 7 h 47"/>
                <a:gd name="T4" fmla="*/ 42 w 127"/>
                <a:gd name="T5" fmla="*/ 0 h 47"/>
                <a:gd name="T6" fmla="*/ 127 w 127"/>
                <a:gd name="T7" fmla="*/ 4 h 47"/>
                <a:gd name="T8" fmla="*/ 125 w 127"/>
                <a:gd name="T9" fmla="*/ 8 h 47"/>
                <a:gd name="T10" fmla="*/ 115 w 127"/>
                <a:gd name="T11" fmla="*/ 15 h 47"/>
                <a:gd name="T12" fmla="*/ 89 w 127"/>
                <a:gd name="T13" fmla="*/ 15 h 47"/>
                <a:gd name="T14" fmla="*/ 94 w 127"/>
                <a:gd name="T15" fmla="*/ 29 h 47"/>
                <a:gd name="T16" fmla="*/ 91 w 127"/>
                <a:gd name="T17" fmla="*/ 39 h 47"/>
                <a:gd name="T18" fmla="*/ 82 w 127"/>
                <a:gd name="T19" fmla="*/ 45 h 47"/>
                <a:gd name="T20" fmla="*/ 77 w 127"/>
                <a:gd name="T21" fmla="*/ 46 h 47"/>
                <a:gd name="T22" fmla="*/ 51 w 127"/>
                <a:gd name="T23" fmla="*/ 43 h 47"/>
                <a:gd name="T24" fmla="*/ 55 w 127"/>
                <a:gd name="T25" fmla="*/ 33 h 47"/>
                <a:gd name="T26" fmla="*/ 24 w 127"/>
                <a:gd name="T27" fmla="*/ 47 h 47"/>
                <a:gd name="T28" fmla="*/ 0 w 127"/>
                <a:gd name="T29" fmla="*/ 3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7" h="47">
                  <a:moveTo>
                    <a:pt x="0" y="30"/>
                  </a:moveTo>
                  <a:lnTo>
                    <a:pt x="27" y="7"/>
                  </a:lnTo>
                  <a:cubicBezTo>
                    <a:pt x="31" y="3"/>
                    <a:pt x="36" y="0"/>
                    <a:pt x="42" y="0"/>
                  </a:cubicBezTo>
                  <a:lnTo>
                    <a:pt x="127" y="4"/>
                  </a:lnTo>
                  <a:lnTo>
                    <a:pt x="125" y="8"/>
                  </a:lnTo>
                  <a:cubicBezTo>
                    <a:pt x="124" y="13"/>
                    <a:pt x="120" y="15"/>
                    <a:pt x="115" y="15"/>
                  </a:cubicBezTo>
                  <a:lnTo>
                    <a:pt x="89" y="15"/>
                  </a:lnTo>
                  <a:lnTo>
                    <a:pt x="94" y="29"/>
                  </a:lnTo>
                  <a:cubicBezTo>
                    <a:pt x="95" y="33"/>
                    <a:pt x="94" y="37"/>
                    <a:pt x="91" y="39"/>
                  </a:cubicBezTo>
                  <a:lnTo>
                    <a:pt x="82" y="45"/>
                  </a:lnTo>
                  <a:cubicBezTo>
                    <a:pt x="81" y="46"/>
                    <a:pt x="79" y="46"/>
                    <a:pt x="77" y="46"/>
                  </a:cubicBezTo>
                  <a:lnTo>
                    <a:pt x="51" y="43"/>
                  </a:lnTo>
                  <a:lnTo>
                    <a:pt x="55" y="33"/>
                  </a:lnTo>
                  <a:lnTo>
                    <a:pt x="24" y="47"/>
                  </a:lnTo>
                  <a:lnTo>
                    <a:pt x="0" y="30"/>
                  </a:lnTo>
                  <a:close/>
                </a:path>
              </a:pathLst>
            </a:custGeom>
            <a:solidFill>
              <a:srgbClr val="CB8C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941">
              <a:extLst>
                <a:ext uri="{FF2B5EF4-FFF2-40B4-BE49-F238E27FC236}">
                  <a16:creationId xmlns:a16="http://schemas.microsoft.com/office/drawing/2014/main" id="{495B6AB9-3B51-4FE2-9806-571599F7F24F}"/>
                </a:ext>
              </a:extLst>
            </p:cNvPr>
            <p:cNvSpPr>
              <a:spLocks/>
            </p:cNvSpPr>
            <p:nvPr/>
          </p:nvSpPr>
          <p:spPr bwMode="auto">
            <a:xfrm>
              <a:off x="3228976" y="2236788"/>
              <a:ext cx="80963" cy="23813"/>
            </a:xfrm>
            <a:custGeom>
              <a:avLst/>
              <a:gdLst>
                <a:gd name="T0" fmla="*/ 27 w 127"/>
                <a:gd name="T1" fmla="*/ 6 h 38"/>
                <a:gd name="T2" fmla="*/ 0 w 127"/>
                <a:gd name="T3" fmla="*/ 33 h 38"/>
                <a:gd name="T4" fmla="*/ 19 w 127"/>
                <a:gd name="T5" fmla="*/ 38 h 38"/>
                <a:gd name="T6" fmla="*/ 49 w 127"/>
                <a:gd name="T7" fmla="*/ 18 h 38"/>
                <a:gd name="T8" fmla="*/ 79 w 127"/>
                <a:gd name="T9" fmla="*/ 10 h 38"/>
                <a:gd name="T10" fmla="*/ 124 w 127"/>
                <a:gd name="T11" fmla="*/ 13 h 38"/>
                <a:gd name="T12" fmla="*/ 125 w 127"/>
                <a:gd name="T13" fmla="*/ 11 h 38"/>
                <a:gd name="T14" fmla="*/ 127 w 127"/>
                <a:gd name="T15" fmla="*/ 7 h 38"/>
                <a:gd name="T16" fmla="*/ 41 w 127"/>
                <a:gd name="T17" fmla="*/ 1 h 38"/>
                <a:gd name="T18" fmla="*/ 27 w 127"/>
                <a:gd name="T19"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38">
                  <a:moveTo>
                    <a:pt x="27" y="6"/>
                  </a:moveTo>
                  <a:lnTo>
                    <a:pt x="0" y="33"/>
                  </a:lnTo>
                  <a:lnTo>
                    <a:pt x="19" y="38"/>
                  </a:lnTo>
                  <a:lnTo>
                    <a:pt x="49" y="18"/>
                  </a:lnTo>
                  <a:cubicBezTo>
                    <a:pt x="58" y="12"/>
                    <a:pt x="68" y="10"/>
                    <a:pt x="79" y="10"/>
                  </a:cubicBezTo>
                  <a:lnTo>
                    <a:pt x="124" y="13"/>
                  </a:lnTo>
                  <a:cubicBezTo>
                    <a:pt x="125" y="12"/>
                    <a:pt x="125" y="12"/>
                    <a:pt x="125" y="11"/>
                  </a:cubicBezTo>
                  <a:lnTo>
                    <a:pt x="127" y="7"/>
                  </a:lnTo>
                  <a:lnTo>
                    <a:pt x="41" y="1"/>
                  </a:lnTo>
                  <a:cubicBezTo>
                    <a:pt x="35" y="0"/>
                    <a:pt x="30" y="2"/>
                    <a:pt x="27" y="6"/>
                  </a:cubicBezTo>
                  <a:close/>
                </a:path>
              </a:pathLst>
            </a:custGeom>
            <a:solidFill>
              <a:srgbClr val="DB9C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942">
              <a:extLst>
                <a:ext uri="{FF2B5EF4-FFF2-40B4-BE49-F238E27FC236}">
                  <a16:creationId xmlns:a16="http://schemas.microsoft.com/office/drawing/2014/main" id="{78AD285D-D54F-47C7-9482-8901D2D704CF}"/>
                </a:ext>
              </a:extLst>
            </p:cNvPr>
            <p:cNvSpPr>
              <a:spLocks/>
            </p:cNvSpPr>
            <p:nvPr/>
          </p:nvSpPr>
          <p:spPr bwMode="auto">
            <a:xfrm>
              <a:off x="2921001" y="2247900"/>
              <a:ext cx="330200" cy="260350"/>
            </a:xfrm>
            <a:custGeom>
              <a:avLst/>
              <a:gdLst>
                <a:gd name="T0" fmla="*/ 493 w 521"/>
                <a:gd name="T1" fmla="*/ 0 h 409"/>
                <a:gd name="T2" fmla="*/ 417 w 521"/>
                <a:gd name="T3" fmla="*/ 54 h 409"/>
                <a:gd name="T4" fmla="*/ 297 w 521"/>
                <a:gd name="T5" fmla="*/ 46 h 409"/>
                <a:gd name="T6" fmla="*/ 297 w 521"/>
                <a:gd name="T7" fmla="*/ 46 h 409"/>
                <a:gd name="T8" fmla="*/ 277 w 521"/>
                <a:gd name="T9" fmla="*/ 35 h 409"/>
                <a:gd name="T10" fmla="*/ 147 w 521"/>
                <a:gd name="T11" fmla="*/ 56 h 409"/>
                <a:gd name="T12" fmla="*/ 147 w 521"/>
                <a:gd name="T13" fmla="*/ 56 h 409"/>
                <a:gd name="T14" fmla="*/ 110 w 521"/>
                <a:gd name="T15" fmla="*/ 64 h 409"/>
                <a:gd name="T16" fmla="*/ 76 w 521"/>
                <a:gd name="T17" fmla="*/ 89 h 409"/>
                <a:gd name="T18" fmla="*/ 9 w 521"/>
                <a:gd name="T19" fmla="*/ 206 h 409"/>
                <a:gd name="T20" fmla="*/ 16 w 521"/>
                <a:gd name="T21" fmla="*/ 252 h 409"/>
                <a:gd name="T22" fmla="*/ 94 w 521"/>
                <a:gd name="T23" fmla="*/ 324 h 409"/>
                <a:gd name="T24" fmla="*/ 122 w 521"/>
                <a:gd name="T25" fmla="*/ 293 h 409"/>
                <a:gd name="T26" fmla="*/ 68 w 521"/>
                <a:gd name="T27" fmla="*/ 223 h 409"/>
                <a:gd name="T28" fmla="*/ 115 w 521"/>
                <a:gd name="T29" fmla="*/ 186 h 409"/>
                <a:gd name="T30" fmla="*/ 144 w 521"/>
                <a:gd name="T31" fmla="*/ 261 h 409"/>
                <a:gd name="T32" fmla="*/ 118 w 521"/>
                <a:gd name="T33" fmla="*/ 386 h 409"/>
                <a:gd name="T34" fmla="*/ 240 w 521"/>
                <a:gd name="T35" fmla="*/ 344 h 409"/>
                <a:gd name="T36" fmla="*/ 344 w 521"/>
                <a:gd name="T37" fmla="*/ 351 h 409"/>
                <a:gd name="T38" fmla="*/ 318 w 521"/>
                <a:gd name="T39" fmla="*/ 244 h 409"/>
                <a:gd name="T40" fmla="*/ 331 w 521"/>
                <a:gd name="T41" fmla="*/ 164 h 409"/>
                <a:gd name="T42" fmla="*/ 328 w 521"/>
                <a:gd name="T43" fmla="*/ 118 h 409"/>
                <a:gd name="T44" fmla="*/ 418 w 521"/>
                <a:gd name="T45" fmla="*/ 115 h 409"/>
                <a:gd name="T46" fmla="*/ 427 w 521"/>
                <a:gd name="T47" fmla="*/ 111 h 409"/>
                <a:gd name="T48" fmla="*/ 521 w 521"/>
                <a:gd name="T49" fmla="*/ 30 h 409"/>
                <a:gd name="T50" fmla="*/ 493 w 521"/>
                <a:gd name="T51" fmla="*/ 0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21" h="409">
                  <a:moveTo>
                    <a:pt x="493" y="0"/>
                  </a:moveTo>
                  <a:lnTo>
                    <a:pt x="417" y="54"/>
                  </a:lnTo>
                  <a:lnTo>
                    <a:pt x="297" y="46"/>
                  </a:lnTo>
                  <a:lnTo>
                    <a:pt x="297" y="46"/>
                  </a:lnTo>
                  <a:cubicBezTo>
                    <a:pt x="294" y="39"/>
                    <a:pt x="285" y="34"/>
                    <a:pt x="277" y="35"/>
                  </a:cubicBezTo>
                  <a:lnTo>
                    <a:pt x="147" y="56"/>
                  </a:lnTo>
                  <a:lnTo>
                    <a:pt x="147" y="56"/>
                  </a:lnTo>
                  <a:lnTo>
                    <a:pt x="110" y="64"/>
                  </a:lnTo>
                  <a:cubicBezTo>
                    <a:pt x="95" y="67"/>
                    <a:pt x="83" y="76"/>
                    <a:pt x="76" y="89"/>
                  </a:cubicBezTo>
                  <a:lnTo>
                    <a:pt x="9" y="206"/>
                  </a:lnTo>
                  <a:cubicBezTo>
                    <a:pt x="0" y="221"/>
                    <a:pt x="3" y="240"/>
                    <a:pt x="16" y="252"/>
                  </a:cubicBezTo>
                  <a:lnTo>
                    <a:pt x="94" y="324"/>
                  </a:lnTo>
                  <a:cubicBezTo>
                    <a:pt x="94" y="324"/>
                    <a:pt x="111" y="323"/>
                    <a:pt x="122" y="293"/>
                  </a:cubicBezTo>
                  <a:cubicBezTo>
                    <a:pt x="122" y="293"/>
                    <a:pt x="68" y="223"/>
                    <a:pt x="68" y="223"/>
                  </a:cubicBezTo>
                  <a:lnTo>
                    <a:pt x="115" y="186"/>
                  </a:lnTo>
                  <a:cubicBezTo>
                    <a:pt x="121" y="205"/>
                    <a:pt x="133" y="236"/>
                    <a:pt x="144" y="261"/>
                  </a:cubicBezTo>
                  <a:cubicBezTo>
                    <a:pt x="127" y="293"/>
                    <a:pt x="118" y="386"/>
                    <a:pt x="118" y="386"/>
                  </a:cubicBezTo>
                  <a:cubicBezTo>
                    <a:pt x="118" y="386"/>
                    <a:pt x="196" y="409"/>
                    <a:pt x="240" y="344"/>
                  </a:cubicBezTo>
                  <a:cubicBezTo>
                    <a:pt x="273" y="365"/>
                    <a:pt x="344" y="351"/>
                    <a:pt x="344" y="351"/>
                  </a:cubicBezTo>
                  <a:cubicBezTo>
                    <a:pt x="344" y="351"/>
                    <a:pt x="317" y="278"/>
                    <a:pt x="318" y="244"/>
                  </a:cubicBezTo>
                  <a:cubicBezTo>
                    <a:pt x="319" y="223"/>
                    <a:pt x="326" y="188"/>
                    <a:pt x="331" y="164"/>
                  </a:cubicBezTo>
                  <a:cubicBezTo>
                    <a:pt x="335" y="149"/>
                    <a:pt x="334" y="133"/>
                    <a:pt x="328" y="118"/>
                  </a:cubicBezTo>
                  <a:lnTo>
                    <a:pt x="418" y="115"/>
                  </a:lnTo>
                  <a:cubicBezTo>
                    <a:pt x="421" y="115"/>
                    <a:pt x="425" y="113"/>
                    <a:pt x="427" y="111"/>
                  </a:cubicBezTo>
                  <a:lnTo>
                    <a:pt x="521" y="30"/>
                  </a:lnTo>
                  <a:cubicBezTo>
                    <a:pt x="521" y="10"/>
                    <a:pt x="493" y="0"/>
                    <a:pt x="493"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0" name="Freeform 943">
              <a:extLst>
                <a:ext uri="{FF2B5EF4-FFF2-40B4-BE49-F238E27FC236}">
                  <a16:creationId xmlns:a16="http://schemas.microsoft.com/office/drawing/2014/main" id="{425349E9-48CF-4C21-A76C-DD007A199D43}"/>
                </a:ext>
              </a:extLst>
            </p:cNvPr>
            <p:cNvSpPr>
              <a:spLocks/>
            </p:cNvSpPr>
            <p:nvPr/>
          </p:nvSpPr>
          <p:spPr bwMode="auto">
            <a:xfrm>
              <a:off x="3082926" y="2290763"/>
              <a:ext cx="20638" cy="30163"/>
            </a:xfrm>
            <a:custGeom>
              <a:avLst/>
              <a:gdLst>
                <a:gd name="T0" fmla="*/ 0 w 33"/>
                <a:gd name="T1" fmla="*/ 19 h 47"/>
                <a:gd name="T2" fmla="*/ 7 w 33"/>
                <a:gd name="T3" fmla="*/ 47 h 47"/>
                <a:gd name="T4" fmla="*/ 15 w 33"/>
                <a:gd name="T5" fmla="*/ 28 h 47"/>
                <a:gd name="T6" fmla="*/ 33 w 33"/>
                <a:gd name="T7" fmla="*/ 26 h 47"/>
                <a:gd name="T8" fmla="*/ 9 w 33"/>
                <a:gd name="T9" fmla="*/ 0 h 47"/>
                <a:gd name="T10" fmla="*/ 0 w 33"/>
                <a:gd name="T11" fmla="*/ 19 h 47"/>
              </a:gdLst>
              <a:ahLst/>
              <a:cxnLst>
                <a:cxn ang="0">
                  <a:pos x="T0" y="T1"/>
                </a:cxn>
                <a:cxn ang="0">
                  <a:pos x="T2" y="T3"/>
                </a:cxn>
                <a:cxn ang="0">
                  <a:pos x="T4" y="T5"/>
                </a:cxn>
                <a:cxn ang="0">
                  <a:pos x="T6" y="T7"/>
                </a:cxn>
                <a:cxn ang="0">
                  <a:pos x="T8" y="T9"/>
                </a:cxn>
                <a:cxn ang="0">
                  <a:pos x="T10" y="T11"/>
                </a:cxn>
              </a:cxnLst>
              <a:rect l="0" t="0" r="r" b="b"/>
              <a:pathLst>
                <a:path w="33" h="47">
                  <a:moveTo>
                    <a:pt x="0" y="19"/>
                  </a:moveTo>
                  <a:cubicBezTo>
                    <a:pt x="0" y="19"/>
                    <a:pt x="5" y="39"/>
                    <a:pt x="7" y="47"/>
                  </a:cubicBezTo>
                  <a:cubicBezTo>
                    <a:pt x="11" y="36"/>
                    <a:pt x="15" y="28"/>
                    <a:pt x="15" y="28"/>
                  </a:cubicBezTo>
                  <a:lnTo>
                    <a:pt x="33" y="26"/>
                  </a:lnTo>
                  <a:lnTo>
                    <a:pt x="9" y="0"/>
                  </a:lnTo>
                  <a:lnTo>
                    <a:pt x="0" y="19"/>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944">
              <a:extLst>
                <a:ext uri="{FF2B5EF4-FFF2-40B4-BE49-F238E27FC236}">
                  <a16:creationId xmlns:a16="http://schemas.microsoft.com/office/drawing/2014/main" id="{64E416EA-6960-4071-91A4-7E0B946CF330}"/>
                </a:ext>
              </a:extLst>
            </p:cNvPr>
            <p:cNvSpPr>
              <a:spLocks/>
            </p:cNvSpPr>
            <p:nvPr/>
          </p:nvSpPr>
          <p:spPr bwMode="auto">
            <a:xfrm>
              <a:off x="3027364" y="2268538"/>
              <a:ext cx="65088" cy="141288"/>
            </a:xfrm>
            <a:custGeom>
              <a:avLst/>
              <a:gdLst>
                <a:gd name="T0" fmla="*/ 0 w 104"/>
                <a:gd name="T1" fmla="*/ 28 h 223"/>
                <a:gd name="T2" fmla="*/ 60 w 104"/>
                <a:gd name="T3" fmla="*/ 131 h 223"/>
                <a:gd name="T4" fmla="*/ 70 w 104"/>
                <a:gd name="T5" fmla="*/ 223 h 223"/>
                <a:gd name="T6" fmla="*/ 103 w 104"/>
                <a:gd name="T7" fmla="*/ 145 h 223"/>
                <a:gd name="T8" fmla="*/ 89 w 104"/>
                <a:gd name="T9" fmla="*/ 54 h 223"/>
                <a:gd name="T10" fmla="*/ 103 w 104"/>
                <a:gd name="T11" fmla="*/ 24 h 223"/>
                <a:gd name="T12" fmla="*/ 81 w 104"/>
                <a:gd name="T13" fmla="*/ 7 h 223"/>
                <a:gd name="T14" fmla="*/ 5 w 104"/>
                <a:gd name="T15" fmla="*/ 0 h 223"/>
                <a:gd name="T16" fmla="*/ 0 w 104"/>
                <a:gd name="T17" fmla="*/ 28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223">
                  <a:moveTo>
                    <a:pt x="0" y="28"/>
                  </a:moveTo>
                  <a:cubicBezTo>
                    <a:pt x="0" y="28"/>
                    <a:pt x="48" y="91"/>
                    <a:pt x="60" y="131"/>
                  </a:cubicBezTo>
                  <a:cubicBezTo>
                    <a:pt x="72" y="171"/>
                    <a:pt x="70" y="223"/>
                    <a:pt x="70" y="223"/>
                  </a:cubicBezTo>
                  <a:cubicBezTo>
                    <a:pt x="70" y="223"/>
                    <a:pt x="103" y="187"/>
                    <a:pt x="103" y="145"/>
                  </a:cubicBezTo>
                  <a:cubicBezTo>
                    <a:pt x="104" y="103"/>
                    <a:pt x="89" y="54"/>
                    <a:pt x="89" y="54"/>
                  </a:cubicBezTo>
                  <a:lnTo>
                    <a:pt x="103" y="24"/>
                  </a:lnTo>
                  <a:lnTo>
                    <a:pt x="81" y="7"/>
                  </a:lnTo>
                  <a:lnTo>
                    <a:pt x="5" y="0"/>
                  </a:lnTo>
                  <a:lnTo>
                    <a:pt x="0" y="28"/>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945">
              <a:extLst>
                <a:ext uri="{FF2B5EF4-FFF2-40B4-BE49-F238E27FC236}">
                  <a16:creationId xmlns:a16="http://schemas.microsoft.com/office/drawing/2014/main" id="{667C51E2-4896-465D-908D-77BA26144637}"/>
                </a:ext>
              </a:extLst>
            </p:cNvPr>
            <p:cNvSpPr>
              <a:spLocks/>
            </p:cNvSpPr>
            <p:nvPr/>
          </p:nvSpPr>
          <p:spPr bwMode="auto">
            <a:xfrm>
              <a:off x="3078164" y="2276475"/>
              <a:ext cx="6350" cy="12700"/>
            </a:xfrm>
            <a:custGeom>
              <a:avLst/>
              <a:gdLst>
                <a:gd name="T0" fmla="*/ 5 w 11"/>
                <a:gd name="T1" fmla="*/ 18 h 18"/>
                <a:gd name="T2" fmla="*/ 11 w 11"/>
                <a:gd name="T3" fmla="*/ 7 h 18"/>
                <a:gd name="T4" fmla="*/ 0 w 11"/>
                <a:gd name="T5" fmla="*/ 0 h 18"/>
                <a:gd name="T6" fmla="*/ 2 w 11"/>
                <a:gd name="T7" fmla="*/ 16 h 18"/>
                <a:gd name="T8" fmla="*/ 5 w 11"/>
                <a:gd name="T9" fmla="*/ 18 h 18"/>
              </a:gdLst>
              <a:ahLst/>
              <a:cxnLst>
                <a:cxn ang="0">
                  <a:pos x="T0" y="T1"/>
                </a:cxn>
                <a:cxn ang="0">
                  <a:pos x="T2" y="T3"/>
                </a:cxn>
                <a:cxn ang="0">
                  <a:pos x="T4" y="T5"/>
                </a:cxn>
                <a:cxn ang="0">
                  <a:pos x="T6" y="T7"/>
                </a:cxn>
                <a:cxn ang="0">
                  <a:pos x="T8" y="T9"/>
                </a:cxn>
              </a:cxnLst>
              <a:rect l="0" t="0" r="r" b="b"/>
              <a:pathLst>
                <a:path w="11" h="18">
                  <a:moveTo>
                    <a:pt x="5" y="18"/>
                  </a:moveTo>
                  <a:lnTo>
                    <a:pt x="11" y="7"/>
                  </a:lnTo>
                  <a:lnTo>
                    <a:pt x="0" y="0"/>
                  </a:lnTo>
                  <a:lnTo>
                    <a:pt x="2" y="16"/>
                  </a:lnTo>
                  <a:lnTo>
                    <a:pt x="5" y="18"/>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946">
              <a:extLst>
                <a:ext uri="{FF2B5EF4-FFF2-40B4-BE49-F238E27FC236}">
                  <a16:creationId xmlns:a16="http://schemas.microsoft.com/office/drawing/2014/main" id="{BD6DACBF-0C4F-42C0-B805-60D96FBAED13}"/>
                </a:ext>
              </a:extLst>
            </p:cNvPr>
            <p:cNvSpPr>
              <a:spLocks/>
            </p:cNvSpPr>
            <p:nvPr/>
          </p:nvSpPr>
          <p:spPr bwMode="auto">
            <a:xfrm>
              <a:off x="3009901" y="2160588"/>
              <a:ext cx="95250" cy="165100"/>
            </a:xfrm>
            <a:custGeom>
              <a:avLst/>
              <a:gdLst>
                <a:gd name="T0" fmla="*/ 146 w 150"/>
                <a:gd name="T1" fmla="*/ 99 h 260"/>
                <a:gd name="T2" fmla="*/ 142 w 150"/>
                <a:gd name="T3" fmla="*/ 63 h 260"/>
                <a:gd name="T4" fmla="*/ 67 w 150"/>
                <a:gd name="T5" fmla="*/ 5 h 260"/>
                <a:gd name="T6" fmla="*/ 63 w 150"/>
                <a:gd name="T7" fmla="*/ 6 h 260"/>
                <a:gd name="T8" fmla="*/ 5 w 150"/>
                <a:gd name="T9" fmla="*/ 80 h 260"/>
                <a:gd name="T10" fmla="*/ 10 w 150"/>
                <a:gd name="T11" fmla="*/ 116 h 260"/>
                <a:gd name="T12" fmla="*/ 44 w 150"/>
                <a:gd name="T13" fmla="*/ 166 h 260"/>
                <a:gd name="T14" fmla="*/ 42 w 150"/>
                <a:gd name="T15" fmla="*/ 190 h 260"/>
                <a:gd name="T16" fmla="*/ 68 w 150"/>
                <a:gd name="T17" fmla="*/ 209 h 260"/>
                <a:gd name="T18" fmla="*/ 94 w 150"/>
                <a:gd name="T19" fmla="*/ 260 h 260"/>
                <a:gd name="T20" fmla="*/ 111 w 150"/>
                <a:gd name="T21" fmla="*/ 202 h 260"/>
                <a:gd name="T22" fmla="*/ 109 w 150"/>
                <a:gd name="T23" fmla="*/ 191 h 260"/>
                <a:gd name="T24" fmla="*/ 107 w 150"/>
                <a:gd name="T25" fmla="*/ 178 h 260"/>
                <a:gd name="T26" fmla="*/ 115 w 150"/>
                <a:gd name="T27" fmla="*/ 164 h 260"/>
                <a:gd name="T28" fmla="*/ 146 w 150"/>
                <a:gd name="T29" fmla="*/ 99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0" h="260">
                  <a:moveTo>
                    <a:pt x="146" y="99"/>
                  </a:moveTo>
                  <a:lnTo>
                    <a:pt x="142" y="63"/>
                  </a:lnTo>
                  <a:cubicBezTo>
                    <a:pt x="137" y="26"/>
                    <a:pt x="103" y="0"/>
                    <a:pt x="67" y="5"/>
                  </a:cubicBezTo>
                  <a:lnTo>
                    <a:pt x="63" y="6"/>
                  </a:lnTo>
                  <a:cubicBezTo>
                    <a:pt x="26" y="10"/>
                    <a:pt x="0" y="44"/>
                    <a:pt x="5" y="80"/>
                  </a:cubicBezTo>
                  <a:lnTo>
                    <a:pt x="10" y="116"/>
                  </a:lnTo>
                  <a:cubicBezTo>
                    <a:pt x="12" y="138"/>
                    <a:pt x="26" y="156"/>
                    <a:pt x="44" y="166"/>
                  </a:cubicBezTo>
                  <a:lnTo>
                    <a:pt x="42" y="190"/>
                  </a:lnTo>
                  <a:lnTo>
                    <a:pt x="68" y="209"/>
                  </a:lnTo>
                  <a:lnTo>
                    <a:pt x="94" y="260"/>
                  </a:lnTo>
                  <a:lnTo>
                    <a:pt x="111" y="202"/>
                  </a:lnTo>
                  <a:lnTo>
                    <a:pt x="109" y="191"/>
                  </a:lnTo>
                  <a:lnTo>
                    <a:pt x="107" y="178"/>
                  </a:lnTo>
                  <a:cubicBezTo>
                    <a:pt x="107" y="173"/>
                    <a:pt x="110" y="167"/>
                    <a:pt x="115" y="164"/>
                  </a:cubicBezTo>
                  <a:cubicBezTo>
                    <a:pt x="137" y="151"/>
                    <a:pt x="150" y="125"/>
                    <a:pt x="146" y="99"/>
                  </a:cubicBezTo>
                  <a:close/>
                </a:path>
              </a:pathLst>
            </a:custGeom>
            <a:solidFill>
              <a:srgbClr val="DB9C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947">
              <a:extLst>
                <a:ext uri="{FF2B5EF4-FFF2-40B4-BE49-F238E27FC236}">
                  <a16:creationId xmlns:a16="http://schemas.microsoft.com/office/drawing/2014/main" id="{13D7B53C-4C8C-471A-AA17-245E146465E0}"/>
                </a:ext>
              </a:extLst>
            </p:cNvPr>
            <p:cNvSpPr>
              <a:spLocks/>
            </p:cNvSpPr>
            <p:nvPr/>
          </p:nvSpPr>
          <p:spPr bwMode="auto">
            <a:xfrm>
              <a:off x="3049589" y="2163763"/>
              <a:ext cx="55563" cy="161925"/>
            </a:xfrm>
            <a:custGeom>
              <a:avLst/>
              <a:gdLst>
                <a:gd name="T0" fmla="*/ 83 w 87"/>
                <a:gd name="T1" fmla="*/ 93 h 254"/>
                <a:gd name="T2" fmla="*/ 79 w 87"/>
                <a:gd name="T3" fmla="*/ 57 h 254"/>
                <a:gd name="T4" fmla="*/ 25 w 87"/>
                <a:gd name="T5" fmla="*/ 0 h 254"/>
                <a:gd name="T6" fmla="*/ 15 w 87"/>
                <a:gd name="T7" fmla="*/ 13 h 254"/>
                <a:gd name="T8" fmla="*/ 28 w 87"/>
                <a:gd name="T9" fmla="*/ 24 h 254"/>
                <a:gd name="T10" fmla="*/ 41 w 87"/>
                <a:gd name="T11" fmla="*/ 53 h 254"/>
                <a:gd name="T12" fmla="*/ 41 w 87"/>
                <a:gd name="T13" fmla="*/ 57 h 254"/>
                <a:gd name="T14" fmla="*/ 50 w 87"/>
                <a:gd name="T15" fmla="*/ 71 h 254"/>
                <a:gd name="T16" fmla="*/ 64 w 87"/>
                <a:gd name="T17" fmla="*/ 78 h 254"/>
                <a:gd name="T18" fmla="*/ 65 w 87"/>
                <a:gd name="T19" fmla="*/ 89 h 254"/>
                <a:gd name="T20" fmla="*/ 58 w 87"/>
                <a:gd name="T21" fmla="*/ 95 h 254"/>
                <a:gd name="T22" fmla="*/ 61 w 87"/>
                <a:gd name="T23" fmla="*/ 102 h 254"/>
                <a:gd name="T24" fmla="*/ 64 w 87"/>
                <a:gd name="T25" fmla="*/ 114 h 254"/>
                <a:gd name="T26" fmla="*/ 52 w 87"/>
                <a:gd name="T27" fmla="*/ 117 h 254"/>
                <a:gd name="T28" fmla="*/ 60 w 87"/>
                <a:gd name="T29" fmla="*/ 125 h 254"/>
                <a:gd name="T30" fmla="*/ 66 w 87"/>
                <a:gd name="T31" fmla="*/ 138 h 254"/>
                <a:gd name="T32" fmla="*/ 34 w 87"/>
                <a:gd name="T33" fmla="*/ 144 h 254"/>
                <a:gd name="T34" fmla="*/ 4 w 87"/>
                <a:gd name="T35" fmla="*/ 136 h 254"/>
                <a:gd name="T36" fmla="*/ 2 w 87"/>
                <a:gd name="T37" fmla="*/ 139 h 254"/>
                <a:gd name="T38" fmla="*/ 12 w 87"/>
                <a:gd name="T39" fmla="*/ 151 h 254"/>
                <a:gd name="T40" fmla="*/ 22 w 87"/>
                <a:gd name="T41" fmla="*/ 178 h 254"/>
                <a:gd name="T42" fmla="*/ 25 w 87"/>
                <a:gd name="T43" fmla="*/ 243 h 254"/>
                <a:gd name="T44" fmla="*/ 31 w 87"/>
                <a:gd name="T45" fmla="*/ 254 h 254"/>
                <a:gd name="T46" fmla="*/ 48 w 87"/>
                <a:gd name="T47" fmla="*/ 196 h 254"/>
                <a:gd name="T48" fmla="*/ 46 w 87"/>
                <a:gd name="T49" fmla="*/ 185 h 254"/>
                <a:gd name="T50" fmla="*/ 44 w 87"/>
                <a:gd name="T51" fmla="*/ 172 h 254"/>
                <a:gd name="T52" fmla="*/ 52 w 87"/>
                <a:gd name="T53" fmla="*/ 158 h 254"/>
                <a:gd name="T54" fmla="*/ 83 w 87"/>
                <a:gd name="T55" fmla="*/ 93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7" h="254">
                  <a:moveTo>
                    <a:pt x="83" y="93"/>
                  </a:moveTo>
                  <a:lnTo>
                    <a:pt x="79" y="57"/>
                  </a:lnTo>
                  <a:cubicBezTo>
                    <a:pt x="75" y="28"/>
                    <a:pt x="53" y="5"/>
                    <a:pt x="25" y="0"/>
                  </a:cubicBezTo>
                  <a:lnTo>
                    <a:pt x="15" y="13"/>
                  </a:lnTo>
                  <a:lnTo>
                    <a:pt x="28" y="24"/>
                  </a:lnTo>
                  <a:cubicBezTo>
                    <a:pt x="36" y="32"/>
                    <a:pt x="41" y="42"/>
                    <a:pt x="41" y="53"/>
                  </a:cubicBezTo>
                  <a:lnTo>
                    <a:pt x="41" y="57"/>
                  </a:lnTo>
                  <a:cubicBezTo>
                    <a:pt x="41" y="63"/>
                    <a:pt x="45" y="68"/>
                    <a:pt x="50" y="71"/>
                  </a:cubicBezTo>
                  <a:lnTo>
                    <a:pt x="64" y="78"/>
                  </a:lnTo>
                  <a:cubicBezTo>
                    <a:pt x="69" y="80"/>
                    <a:pt x="69" y="86"/>
                    <a:pt x="65" y="89"/>
                  </a:cubicBezTo>
                  <a:cubicBezTo>
                    <a:pt x="65" y="89"/>
                    <a:pt x="58" y="93"/>
                    <a:pt x="58" y="95"/>
                  </a:cubicBezTo>
                  <a:cubicBezTo>
                    <a:pt x="58" y="97"/>
                    <a:pt x="61" y="102"/>
                    <a:pt x="61" y="102"/>
                  </a:cubicBezTo>
                  <a:cubicBezTo>
                    <a:pt x="63" y="105"/>
                    <a:pt x="64" y="109"/>
                    <a:pt x="64" y="114"/>
                  </a:cubicBezTo>
                  <a:lnTo>
                    <a:pt x="52" y="117"/>
                  </a:lnTo>
                  <a:cubicBezTo>
                    <a:pt x="53" y="121"/>
                    <a:pt x="56" y="124"/>
                    <a:pt x="60" y="125"/>
                  </a:cubicBezTo>
                  <a:cubicBezTo>
                    <a:pt x="67" y="127"/>
                    <a:pt x="67" y="133"/>
                    <a:pt x="66" y="138"/>
                  </a:cubicBezTo>
                  <a:cubicBezTo>
                    <a:pt x="57" y="145"/>
                    <a:pt x="45" y="147"/>
                    <a:pt x="34" y="144"/>
                  </a:cubicBezTo>
                  <a:lnTo>
                    <a:pt x="4" y="136"/>
                  </a:lnTo>
                  <a:cubicBezTo>
                    <a:pt x="2" y="135"/>
                    <a:pt x="0" y="138"/>
                    <a:pt x="2" y="139"/>
                  </a:cubicBezTo>
                  <a:lnTo>
                    <a:pt x="12" y="151"/>
                  </a:lnTo>
                  <a:cubicBezTo>
                    <a:pt x="18" y="159"/>
                    <a:pt x="22" y="168"/>
                    <a:pt x="22" y="178"/>
                  </a:cubicBezTo>
                  <a:lnTo>
                    <a:pt x="25" y="243"/>
                  </a:lnTo>
                  <a:lnTo>
                    <a:pt x="31" y="254"/>
                  </a:lnTo>
                  <a:lnTo>
                    <a:pt x="48" y="196"/>
                  </a:lnTo>
                  <a:lnTo>
                    <a:pt x="46" y="185"/>
                  </a:lnTo>
                  <a:lnTo>
                    <a:pt x="44" y="172"/>
                  </a:lnTo>
                  <a:cubicBezTo>
                    <a:pt x="44" y="167"/>
                    <a:pt x="47" y="161"/>
                    <a:pt x="52" y="158"/>
                  </a:cubicBezTo>
                  <a:cubicBezTo>
                    <a:pt x="74" y="145"/>
                    <a:pt x="87" y="119"/>
                    <a:pt x="83" y="93"/>
                  </a:cubicBezTo>
                  <a:close/>
                </a:path>
              </a:pathLst>
            </a:custGeom>
            <a:solidFill>
              <a:srgbClr val="CB8C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Oval 948">
              <a:extLst>
                <a:ext uri="{FF2B5EF4-FFF2-40B4-BE49-F238E27FC236}">
                  <a16:creationId xmlns:a16="http://schemas.microsoft.com/office/drawing/2014/main" id="{049C2FD0-BF58-4894-9C52-BC67B90347FB}"/>
                </a:ext>
              </a:extLst>
            </p:cNvPr>
            <p:cNvSpPr>
              <a:spLocks noChangeArrowheads="1"/>
            </p:cNvSpPr>
            <p:nvPr/>
          </p:nvSpPr>
          <p:spPr bwMode="auto">
            <a:xfrm>
              <a:off x="3052764" y="2206625"/>
              <a:ext cx="6350" cy="7938"/>
            </a:xfrm>
            <a:prstGeom prst="ellipse">
              <a:avLst/>
            </a:pr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Oval 949">
              <a:extLst>
                <a:ext uri="{FF2B5EF4-FFF2-40B4-BE49-F238E27FC236}">
                  <a16:creationId xmlns:a16="http://schemas.microsoft.com/office/drawing/2014/main" id="{FA84CAC4-7205-4546-9353-1DDBCA34AC44}"/>
                </a:ext>
              </a:extLst>
            </p:cNvPr>
            <p:cNvSpPr>
              <a:spLocks noChangeArrowheads="1"/>
            </p:cNvSpPr>
            <p:nvPr/>
          </p:nvSpPr>
          <p:spPr bwMode="auto">
            <a:xfrm>
              <a:off x="3087689" y="2200275"/>
              <a:ext cx="7938" cy="7938"/>
            </a:xfrm>
            <a:prstGeom prst="ellipse">
              <a:avLst/>
            </a:pr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950">
              <a:extLst>
                <a:ext uri="{FF2B5EF4-FFF2-40B4-BE49-F238E27FC236}">
                  <a16:creationId xmlns:a16="http://schemas.microsoft.com/office/drawing/2014/main" id="{340E7B1A-C642-4A3C-B79D-210BB6CFBC58}"/>
                </a:ext>
              </a:extLst>
            </p:cNvPr>
            <p:cNvSpPr>
              <a:spLocks/>
            </p:cNvSpPr>
            <p:nvPr/>
          </p:nvSpPr>
          <p:spPr bwMode="auto">
            <a:xfrm>
              <a:off x="3063876" y="2230438"/>
              <a:ext cx="4763" cy="7938"/>
            </a:xfrm>
            <a:custGeom>
              <a:avLst/>
              <a:gdLst>
                <a:gd name="T0" fmla="*/ 9 w 9"/>
                <a:gd name="T1" fmla="*/ 0 h 13"/>
                <a:gd name="T2" fmla="*/ 6 w 9"/>
                <a:gd name="T3" fmla="*/ 13 h 13"/>
                <a:gd name="T4" fmla="*/ 9 w 9"/>
                <a:gd name="T5" fmla="*/ 0 h 13"/>
              </a:gdLst>
              <a:ahLst/>
              <a:cxnLst>
                <a:cxn ang="0">
                  <a:pos x="T0" y="T1"/>
                </a:cxn>
                <a:cxn ang="0">
                  <a:pos x="T2" y="T3"/>
                </a:cxn>
                <a:cxn ang="0">
                  <a:pos x="T4" y="T5"/>
                </a:cxn>
              </a:cxnLst>
              <a:rect l="0" t="0" r="r" b="b"/>
              <a:pathLst>
                <a:path w="9" h="13">
                  <a:moveTo>
                    <a:pt x="9" y="0"/>
                  </a:moveTo>
                  <a:lnTo>
                    <a:pt x="6" y="13"/>
                  </a:lnTo>
                  <a:cubicBezTo>
                    <a:pt x="6" y="13"/>
                    <a:pt x="0" y="3"/>
                    <a:pt x="9" y="0"/>
                  </a:cubicBezTo>
                  <a:close/>
                </a:path>
              </a:pathLst>
            </a:custGeom>
            <a:solidFill>
              <a:srgbClr val="CB8C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951">
              <a:extLst>
                <a:ext uri="{FF2B5EF4-FFF2-40B4-BE49-F238E27FC236}">
                  <a16:creationId xmlns:a16="http://schemas.microsoft.com/office/drawing/2014/main" id="{13F1229D-0800-4E2E-B754-9301A993D370}"/>
                </a:ext>
              </a:extLst>
            </p:cNvPr>
            <p:cNvSpPr>
              <a:spLocks/>
            </p:cNvSpPr>
            <p:nvPr/>
          </p:nvSpPr>
          <p:spPr bwMode="auto">
            <a:xfrm>
              <a:off x="3043239" y="2292350"/>
              <a:ext cx="22225" cy="22225"/>
            </a:xfrm>
            <a:custGeom>
              <a:avLst/>
              <a:gdLst>
                <a:gd name="T0" fmla="*/ 16 w 34"/>
                <a:gd name="T1" fmla="*/ 0 h 35"/>
                <a:gd name="T2" fmla="*/ 0 w 34"/>
                <a:gd name="T3" fmla="*/ 25 h 35"/>
                <a:gd name="T4" fmla="*/ 34 w 34"/>
                <a:gd name="T5" fmla="*/ 35 h 35"/>
                <a:gd name="T6" fmla="*/ 16 w 34"/>
                <a:gd name="T7" fmla="*/ 0 h 35"/>
              </a:gdLst>
              <a:ahLst/>
              <a:cxnLst>
                <a:cxn ang="0">
                  <a:pos x="T0" y="T1"/>
                </a:cxn>
                <a:cxn ang="0">
                  <a:pos x="T2" y="T3"/>
                </a:cxn>
                <a:cxn ang="0">
                  <a:pos x="T4" y="T5"/>
                </a:cxn>
                <a:cxn ang="0">
                  <a:pos x="T6" y="T7"/>
                </a:cxn>
              </a:cxnLst>
              <a:rect l="0" t="0" r="r" b="b"/>
              <a:pathLst>
                <a:path w="34" h="35">
                  <a:moveTo>
                    <a:pt x="16" y="0"/>
                  </a:moveTo>
                  <a:lnTo>
                    <a:pt x="0" y="25"/>
                  </a:lnTo>
                  <a:lnTo>
                    <a:pt x="34" y="35"/>
                  </a:lnTo>
                  <a:lnTo>
                    <a:pt x="16"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952">
              <a:extLst>
                <a:ext uri="{FF2B5EF4-FFF2-40B4-BE49-F238E27FC236}">
                  <a16:creationId xmlns:a16="http://schemas.microsoft.com/office/drawing/2014/main" id="{4F4F26D4-AA63-4D34-ABF4-32307EEF14FF}"/>
                </a:ext>
              </a:extLst>
            </p:cNvPr>
            <p:cNvSpPr>
              <a:spLocks/>
            </p:cNvSpPr>
            <p:nvPr/>
          </p:nvSpPr>
          <p:spPr bwMode="auto">
            <a:xfrm>
              <a:off x="3067051" y="2303463"/>
              <a:ext cx="39688" cy="114300"/>
            </a:xfrm>
            <a:custGeom>
              <a:avLst/>
              <a:gdLst>
                <a:gd name="T0" fmla="*/ 26 w 63"/>
                <a:gd name="T1" fmla="*/ 0 h 180"/>
                <a:gd name="T2" fmla="*/ 22 w 63"/>
                <a:gd name="T3" fmla="*/ 8 h 180"/>
                <a:gd name="T4" fmla="*/ 32 w 63"/>
                <a:gd name="T5" fmla="*/ 49 h 180"/>
                <a:gd name="T6" fmla="*/ 32 w 63"/>
                <a:gd name="T7" fmla="*/ 83 h 180"/>
                <a:gd name="T8" fmla="*/ 31 w 63"/>
                <a:gd name="T9" fmla="*/ 86 h 180"/>
                <a:gd name="T10" fmla="*/ 2 w 63"/>
                <a:gd name="T11" fmla="*/ 125 h 180"/>
                <a:gd name="T12" fmla="*/ 0 w 63"/>
                <a:gd name="T13" fmla="*/ 179 h 180"/>
                <a:gd name="T14" fmla="*/ 30 w 63"/>
                <a:gd name="T15" fmla="*/ 180 h 180"/>
                <a:gd name="T16" fmla="*/ 63 w 63"/>
                <a:gd name="T17" fmla="*/ 49 h 180"/>
                <a:gd name="T18" fmla="*/ 26 w 63"/>
                <a:gd name="T19"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180">
                  <a:moveTo>
                    <a:pt x="26" y="0"/>
                  </a:moveTo>
                  <a:lnTo>
                    <a:pt x="22" y="8"/>
                  </a:lnTo>
                  <a:lnTo>
                    <a:pt x="32" y="49"/>
                  </a:lnTo>
                  <a:cubicBezTo>
                    <a:pt x="35" y="60"/>
                    <a:pt x="34" y="72"/>
                    <a:pt x="32" y="83"/>
                  </a:cubicBezTo>
                  <a:lnTo>
                    <a:pt x="31" y="86"/>
                  </a:lnTo>
                  <a:cubicBezTo>
                    <a:pt x="27" y="102"/>
                    <a:pt x="16" y="116"/>
                    <a:pt x="2" y="125"/>
                  </a:cubicBezTo>
                  <a:lnTo>
                    <a:pt x="0" y="179"/>
                  </a:lnTo>
                  <a:lnTo>
                    <a:pt x="30" y="180"/>
                  </a:lnTo>
                  <a:lnTo>
                    <a:pt x="63" y="49"/>
                  </a:lnTo>
                  <a:lnTo>
                    <a:pt x="26"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953">
              <a:extLst>
                <a:ext uri="{FF2B5EF4-FFF2-40B4-BE49-F238E27FC236}">
                  <a16:creationId xmlns:a16="http://schemas.microsoft.com/office/drawing/2014/main" id="{2BE72FE0-8654-402C-B90C-18D25AF1B84E}"/>
                </a:ext>
              </a:extLst>
            </p:cNvPr>
            <p:cNvSpPr>
              <a:spLocks/>
            </p:cNvSpPr>
            <p:nvPr/>
          </p:nvSpPr>
          <p:spPr bwMode="auto">
            <a:xfrm>
              <a:off x="3084514" y="2284413"/>
              <a:ext cx="7938" cy="20638"/>
            </a:xfrm>
            <a:custGeom>
              <a:avLst/>
              <a:gdLst>
                <a:gd name="T0" fmla="*/ 0 w 13"/>
                <a:gd name="T1" fmla="*/ 25 h 32"/>
                <a:gd name="T2" fmla="*/ 13 w 13"/>
                <a:gd name="T3" fmla="*/ 32 h 32"/>
                <a:gd name="T4" fmla="*/ 12 w 13"/>
                <a:gd name="T5" fmla="*/ 0 h 32"/>
                <a:gd name="T6" fmla="*/ 0 w 13"/>
                <a:gd name="T7" fmla="*/ 25 h 32"/>
              </a:gdLst>
              <a:ahLst/>
              <a:cxnLst>
                <a:cxn ang="0">
                  <a:pos x="T0" y="T1"/>
                </a:cxn>
                <a:cxn ang="0">
                  <a:pos x="T2" y="T3"/>
                </a:cxn>
                <a:cxn ang="0">
                  <a:pos x="T4" y="T5"/>
                </a:cxn>
                <a:cxn ang="0">
                  <a:pos x="T6" y="T7"/>
                </a:cxn>
              </a:cxnLst>
              <a:rect l="0" t="0" r="r" b="b"/>
              <a:pathLst>
                <a:path w="13" h="32">
                  <a:moveTo>
                    <a:pt x="0" y="25"/>
                  </a:moveTo>
                  <a:lnTo>
                    <a:pt x="13" y="32"/>
                  </a:lnTo>
                  <a:lnTo>
                    <a:pt x="12" y="0"/>
                  </a:lnTo>
                  <a:lnTo>
                    <a:pt x="0" y="25"/>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954">
              <a:extLst>
                <a:ext uri="{FF2B5EF4-FFF2-40B4-BE49-F238E27FC236}">
                  <a16:creationId xmlns:a16="http://schemas.microsoft.com/office/drawing/2014/main" id="{DF8E6D84-A2F0-4232-A9DE-75F4023AB0CE}"/>
                </a:ext>
              </a:extLst>
            </p:cNvPr>
            <p:cNvSpPr>
              <a:spLocks/>
            </p:cNvSpPr>
            <p:nvPr/>
          </p:nvSpPr>
          <p:spPr bwMode="auto">
            <a:xfrm>
              <a:off x="2982914" y="2436813"/>
              <a:ext cx="71438" cy="31750"/>
            </a:xfrm>
            <a:custGeom>
              <a:avLst/>
              <a:gdLst>
                <a:gd name="T0" fmla="*/ 98 w 111"/>
                <a:gd name="T1" fmla="*/ 10 h 50"/>
                <a:gd name="T2" fmla="*/ 67 w 111"/>
                <a:gd name="T3" fmla="*/ 1 h 50"/>
                <a:gd name="T4" fmla="*/ 63 w 111"/>
                <a:gd name="T5" fmla="*/ 0 h 50"/>
                <a:gd name="T6" fmla="*/ 23 w 111"/>
                <a:gd name="T7" fmla="*/ 4 h 50"/>
                <a:gd name="T8" fmla="*/ 21 w 111"/>
                <a:gd name="T9" fmla="*/ 2 h 50"/>
                <a:gd name="T10" fmla="*/ 20 w 111"/>
                <a:gd name="T11" fmla="*/ 4 h 50"/>
                <a:gd name="T12" fmla="*/ 0 w 111"/>
                <a:gd name="T13" fmla="*/ 25 h 50"/>
                <a:gd name="T14" fmla="*/ 7 w 111"/>
                <a:gd name="T15" fmla="*/ 33 h 50"/>
                <a:gd name="T16" fmla="*/ 43 w 111"/>
                <a:gd name="T17" fmla="*/ 36 h 50"/>
                <a:gd name="T18" fmla="*/ 52 w 111"/>
                <a:gd name="T19" fmla="*/ 29 h 50"/>
                <a:gd name="T20" fmla="*/ 64 w 111"/>
                <a:gd name="T21" fmla="*/ 34 h 50"/>
                <a:gd name="T22" fmla="*/ 68 w 111"/>
                <a:gd name="T23" fmla="*/ 44 h 50"/>
                <a:gd name="T24" fmla="*/ 77 w 111"/>
                <a:gd name="T25" fmla="*/ 50 h 50"/>
                <a:gd name="T26" fmla="*/ 80 w 111"/>
                <a:gd name="T27" fmla="*/ 49 h 50"/>
                <a:gd name="T28" fmla="*/ 75 w 111"/>
                <a:gd name="T29" fmla="*/ 29 h 50"/>
                <a:gd name="T30" fmla="*/ 64 w 111"/>
                <a:gd name="T31" fmla="*/ 23 h 50"/>
                <a:gd name="T32" fmla="*/ 79 w 111"/>
                <a:gd name="T33" fmla="*/ 26 h 50"/>
                <a:gd name="T34" fmla="*/ 86 w 111"/>
                <a:gd name="T35" fmla="*/ 37 h 50"/>
                <a:gd name="T36" fmla="*/ 97 w 111"/>
                <a:gd name="T37" fmla="*/ 40 h 50"/>
                <a:gd name="T38" fmla="*/ 100 w 111"/>
                <a:gd name="T39" fmla="*/ 39 h 50"/>
                <a:gd name="T40" fmla="*/ 94 w 111"/>
                <a:gd name="T41" fmla="*/ 26 h 50"/>
                <a:gd name="T42" fmla="*/ 96 w 111"/>
                <a:gd name="T43" fmla="*/ 29 h 50"/>
                <a:gd name="T44" fmla="*/ 108 w 111"/>
                <a:gd name="T45" fmla="*/ 31 h 50"/>
                <a:gd name="T46" fmla="*/ 111 w 111"/>
                <a:gd name="T47" fmla="*/ 30 h 50"/>
                <a:gd name="T48" fmla="*/ 98 w 111"/>
                <a:gd name="T49" fmla="*/ 1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1" h="50">
                  <a:moveTo>
                    <a:pt x="98" y="10"/>
                  </a:moveTo>
                  <a:lnTo>
                    <a:pt x="67" y="1"/>
                  </a:lnTo>
                  <a:cubicBezTo>
                    <a:pt x="66" y="0"/>
                    <a:pt x="65" y="0"/>
                    <a:pt x="63" y="0"/>
                  </a:cubicBezTo>
                  <a:cubicBezTo>
                    <a:pt x="63" y="0"/>
                    <a:pt x="30" y="5"/>
                    <a:pt x="23" y="4"/>
                  </a:cubicBezTo>
                  <a:lnTo>
                    <a:pt x="21" y="2"/>
                  </a:lnTo>
                  <a:lnTo>
                    <a:pt x="20" y="4"/>
                  </a:lnTo>
                  <a:cubicBezTo>
                    <a:pt x="16" y="12"/>
                    <a:pt x="9" y="21"/>
                    <a:pt x="0" y="25"/>
                  </a:cubicBezTo>
                  <a:lnTo>
                    <a:pt x="7" y="33"/>
                  </a:lnTo>
                  <a:cubicBezTo>
                    <a:pt x="17" y="43"/>
                    <a:pt x="32" y="44"/>
                    <a:pt x="43" y="36"/>
                  </a:cubicBezTo>
                  <a:lnTo>
                    <a:pt x="52" y="29"/>
                  </a:lnTo>
                  <a:lnTo>
                    <a:pt x="64" y="34"/>
                  </a:lnTo>
                  <a:lnTo>
                    <a:pt x="68" y="44"/>
                  </a:lnTo>
                  <a:cubicBezTo>
                    <a:pt x="69" y="48"/>
                    <a:pt x="73" y="50"/>
                    <a:pt x="77" y="50"/>
                  </a:cubicBezTo>
                  <a:lnTo>
                    <a:pt x="80" y="49"/>
                  </a:lnTo>
                  <a:lnTo>
                    <a:pt x="75" y="29"/>
                  </a:lnTo>
                  <a:lnTo>
                    <a:pt x="64" y="23"/>
                  </a:lnTo>
                  <a:lnTo>
                    <a:pt x="79" y="26"/>
                  </a:lnTo>
                  <a:lnTo>
                    <a:pt x="86" y="37"/>
                  </a:lnTo>
                  <a:cubicBezTo>
                    <a:pt x="88" y="40"/>
                    <a:pt x="93" y="42"/>
                    <a:pt x="97" y="40"/>
                  </a:cubicBezTo>
                  <a:lnTo>
                    <a:pt x="100" y="39"/>
                  </a:lnTo>
                  <a:lnTo>
                    <a:pt x="94" y="26"/>
                  </a:lnTo>
                  <a:lnTo>
                    <a:pt x="96" y="29"/>
                  </a:lnTo>
                  <a:cubicBezTo>
                    <a:pt x="99" y="32"/>
                    <a:pt x="104" y="33"/>
                    <a:pt x="108" y="31"/>
                  </a:cubicBezTo>
                  <a:lnTo>
                    <a:pt x="111" y="30"/>
                  </a:lnTo>
                  <a:lnTo>
                    <a:pt x="98" y="10"/>
                  </a:lnTo>
                  <a:close/>
                </a:path>
              </a:pathLst>
            </a:custGeom>
            <a:solidFill>
              <a:srgbClr val="DB9C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955">
              <a:extLst>
                <a:ext uri="{FF2B5EF4-FFF2-40B4-BE49-F238E27FC236}">
                  <a16:creationId xmlns:a16="http://schemas.microsoft.com/office/drawing/2014/main" id="{0D103B0D-391C-4582-8E06-3A00889E92F3}"/>
                </a:ext>
              </a:extLst>
            </p:cNvPr>
            <p:cNvSpPr>
              <a:spLocks noEditPoints="1"/>
            </p:cNvSpPr>
            <p:nvPr/>
          </p:nvSpPr>
          <p:spPr bwMode="auto">
            <a:xfrm>
              <a:off x="2995614" y="2159000"/>
              <a:ext cx="104775" cy="106363"/>
            </a:xfrm>
            <a:custGeom>
              <a:avLst/>
              <a:gdLst>
                <a:gd name="T0" fmla="*/ 44 w 164"/>
                <a:gd name="T1" fmla="*/ 117 h 167"/>
                <a:gd name="T2" fmla="*/ 46 w 164"/>
                <a:gd name="T3" fmla="*/ 82 h 167"/>
                <a:gd name="T4" fmla="*/ 44 w 164"/>
                <a:gd name="T5" fmla="*/ 117 h 167"/>
                <a:gd name="T6" fmla="*/ 86 w 164"/>
                <a:gd name="T7" fmla="*/ 3 h 167"/>
                <a:gd name="T8" fmla="*/ 50 w 164"/>
                <a:gd name="T9" fmla="*/ 16 h 167"/>
                <a:gd name="T10" fmla="*/ 29 w 164"/>
                <a:gd name="T11" fmla="*/ 5 h 167"/>
                <a:gd name="T12" fmla="*/ 0 w 164"/>
                <a:gd name="T13" fmla="*/ 34 h 167"/>
                <a:gd name="T14" fmla="*/ 23 w 164"/>
                <a:gd name="T15" fmla="*/ 63 h 167"/>
                <a:gd name="T16" fmla="*/ 21 w 164"/>
                <a:gd name="T17" fmla="*/ 77 h 167"/>
                <a:gd name="T18" fmla="*/ 66 w 164"/>
                <a:gd name="T19" fmla="*/ 167 h 167"/>
                <a:gd name="T20" fmla="*/ 54 w 164"/>
                <a:gd name="T21" fmla="*/ 117 h 167"/>
                <a:gd name="T22" fmla="*/ 56 w 164"/>
                <a:gd name="T23" fmla="*/ 113 h 167"/>
                <a:gd name="T24" fmla="*/ 60 w 164"/>
                <a:gd name="T25" fmla="*/ 151 h 167"/>
                <a:gd name="T26" fmla="*/ 64 w 164"/>
                <a:gd name="T27" fmla="*/ 68 h 167"/>
                <a:gd name="T28" fmla="*/ 66 w 164"/>
                <a:gd name="T29" fmla="*/ 43 h 167"/>
                <a:gd name="T30" fmla="*/ 132 w 164"/>
                <a:gd name="T31" fmla="*/ 34 h 167"/>
                <a:gd name="T32" fmla="*/ 164 w 164"/>
                <a:gd name="T33" fmla="*/ 54 h 167"/>
                <a:gd name="T34" fmla="*/ 86 w 164"/>
                <a:gd name="T35" fmla="*/ 3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167">
                  <a:moveTo>
                    <a:pt x="44" y="117"/>
                  </a:moveTo>
                  <a:cubicBezTo>
                    <a:pt x="25" y="110"/>
                    <a:pt x="31" y="80"/>
                    <a:pt x="46" y="82"/>
                  </a:cubicBezTo>
                  <a:cubicBezTo>
                    <a:pt x="49" y="97"/>
                    <a:pt x="44" y="117"/>
                    <a:pt x="44" y="117"/>
                  </a:cubicBezTo>
                  <a:close/>
                  <a:moveTo>
                    <a:pt x="86" y="3"/>
                  </a:moveTo>
                  <a:cubicBezTo>
                    <a:pt x="72" y="4"/>
                    <a:pt x="60" y="9"/>
                    <a:pt x="50" y="16"/>
                  </a:cubicBezTo>
                  <a:cubicBezTo>
                    <a:pt x="45" y="9"/>
                    <a:pt x="37" y="5"/>
                    <a:pt x="29" y="5"/>
                  </a:cubicBezTo>
                  <a:cubicBezTo>
                    <a:pt x="13" y="5"/>
                    <a:pt x="0" y="18"/>
                    <a:pt x="0" y="34"/>
                  </a:cubicBezTo>
                  <a:cubicBezTo>
                    <a:pt x="0" y="48"/>
                    <a:pt x="10" y="60"/>
                    <a:pt x="23" y="63"/>
                  </a:cubicBezTo>
                  <a:cubicBezTo>
                    <a:pt x="22" y="67"/>
                    <a:pt x="21" y="72"/>
                    <a:pt x="21" y="77"/>
                  </a:cubicBezTo>
                  <a:cubicBezTo>
                    <a:pt x="16" y="141"/>
                    <a:pt x="66" y="167"/>
                    <a:pt x="66" y="167"/>
                  </a:cubicBezTo>
                  <a:cubicBezTo>
                    <a:pt x="66" y="167"/>
                    <a:pt x="39" y="145"/>
                    <a:pt x="54" y="117"/>
                  </a:cubicBezTo>
                  <a:cubicBezTo>
                    <a:pt x="54" y="116"/>
                    <a:pt x="55" y="114"/>
                    <a:pt x="56" y="113"/>
                  </a:cubicBezTo>
                  <a:cubicBezTo>
                    <a:pt x="57" y="129"/>
                    <a:pt x="59" y="144"/>
                    <a:pt x="60" y="151"/>
                  </a:cubicBezTo>
                  <a:cubicBezTo>
                    <a:pt x="76" y="120"/>
                    <a:pt x="69" y="84"/>
                    <a:pt x="64" y="68"/>
                  </a:cubicBezTo>
                  <a:cubicBezTo>
                    <a:pt x="64" y="60"/>
                    <a:pt x="64" y="52"/>
                    <a:pt x="66" y="43"/>
                  </a:cubicBezTo>
                  <a:cubicBezTo>
                    <a:pt x="73" y="16"/>
                    <a:pt x="118" y="18"/>
                    <a:pt x="132" y="34"/>
                  </a:cubicBezTo>
                  <a:cubicBezTo>
                    <a:pt x="144" y="47"/>
                    <a:pt x="148" y="50"/>
                    <a:pt x="164" y="54"/>
                  </a:cubicBezTo>
                  <a:cubicBezTo>
                    <a:pt x="154" y="15"/>
                    <a:pt x="129" y="0"/>
                    <a:pt x="86" y="3"/>
                  </a:cubicBezTo>
                  <a:close/>
                </a:path>
              </a:pathLst>
            </a:custGeom>
            <a:solidFill>
              <a:srgbClr val="7259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956">
              <a:extLst>
                <a:ext uri="{FF2B5EF4-FFF2-40B4-BE49-F238E27FC236}">
                  <a16:creationId xmlns:a16="http://schemas.microsoft.com/office/drawing/2014/main" id="{A21843F5-5BA0-4DDC-BDF2-0391F34F17F0}"/>
                </a:ext>
              </a:extLst>
            </p:cNvPr>
            <p:cNvSpPr>
              <a:spLocks noEditPoints="1"/>
            </p:cNvSpPr>
            <p:nvPr/>
          </p:nvSpPr>
          <p:spPr bwMode="auto">
            <a:xfrm>
              <a:off x="3014664" y="2232025"/>
              <a:ext cx="17463" cy="19050"/>
            </a:xfrm>
            <a:custGeom>
              <a:avLst/>
              <a:gdLst>
                <a:gd name="T0" fmla="*/ 7 w 27"/>
                <a:gd name="T1" fmla="*/ 14 h 28"/>
                <a:gd name="T2" fmla="*/ 13 w 27"/>
                <a:gd name="T3" fmla="*/ 7 h 28"/>
                <a:gd name="T4" fmla="*/ 20 w 27"/>
                <a:gd name="T5" fmla="*/ 14 h 28"/>
                <a:gd name="T6" fmla="*/ 13 w 27"/>
                <a:gd name="T7" fmla="*/ 20 h 28"/>
                <a:gd name="T8" fmla="*/ 7 w 27"/>
                <a:gd name="T9" fmla="*/ 14 h 28"/>
                <a:gd name="T10" fmla="*/ 13 w 27"/>
                <a:gd name="T11" fmla="*/ 0 h 28"/>
                <a:gd name="T12" fmla="*/ 0 w 27"/>
                <a:gd name="T13" fmla="*/ 14 h 28"/>
                <a:gd name="T14" fmla="*/ 13 w 27"/>
                <a:gd name="T15" fmla="*/ 28 h 28"/>
                <a:gd name="T16" fmla="*/ 27 w 27"/>
                <a:gd name="T17" fmla="*/ 14 h 28"/>
                <a:gd name="T18" fmla="*/ 13 w 27"/>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8">
                  <a:moveTo>
                    <a:pt x="7" y="14"/>
                  </a:moveTo>
                  <a:lnTo>
                    <a:pt x="13" y="7"/>
                  </a:lnTo>
                  <a:lnTo>
                    <a:pt x="20" y="14"/>
                  </a:lnTo>
                  <a:lnTo>
                    <a:pt x="13" y="20"/>
                  </a:lnTo>
                  <a:lnTo>
                    <a:pt x="7" y="14"/>
                  </a:lnTo>
                  <a:close/>
                  <a:moveTo>
                    <a:pt x="13" y="0"/>
                  </a:moveTo>
                  <a:lnTo>
                    <a:pt x="0" y="14"/>
                  </a:lnTo>
                  <a:lnTo>
                    <a:pt x="13" y="28"/>
                  </a:lnTo>
                  <a:lnTo>
                    <a:pt x="27" y="14"/>
                  </a:lnTo>
                  <a:lnTo>
                    <a:pt x="13"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957">
              <a:extLst>
                <a:ext uri="{FF2B5EF4-FFF2-40B4-BE49-F238E27FC236}">
                  <a16:creationId xmlns:a16="http://schemas.microsoft.com/office/drawing/2014/main" id="{428F409B-FE4F-4EA5-BABE-CB239CAEBE99}"/>
                </a:ext>
              </a:extLst>
            </p:cNvPr>
            <p:cNvSpPr>
              <a:spLocks/>
            </p:cNvSpPr>
            <p:nvPr/>
          </p:nvSpPr>
          <p:spPr bwMode="auto">
            <a:xfrm>
              <a:off x="3071814" y="2228850"/>
              <a:ext cx="25400" cy="12700"/>
            </a:xfrm>
            <a:custGeom>
              <a:avLst/>
              <a:gdLst>
                <a:gd name="T0" fmla="*/ 0 w 40"/>
                <a:gd name="T1" fmla="*/ 6 h 19"/>
                <a:gd name="T2" fmla="*/ 40 w 40"/>
                <a:gd name="T3" fmla="*/ 0 h 19"/>
                <a:gd name="T4" fmla="*/ 39 w 40"/>
                <a:gd name="T5" fmla="*/ 2 h 19"/>
                <a:gd name="T6" fmla="*/ 9 w 40"/>
                <a:gd name="T7" fmla="*/ 12 h 19"/>
                <a:gd name="T8" fmla="*/ 0 w 40"/>
                <a:gd name="T9" fmla="*/ 6 h 19"/>
              </a:gdLst>
              <a:ahLst/>
              <a:cxnLst>
                <a:cxn ang="0">
                  <a:pos x="T0" y="T1"/>
                </a:cxn>
                <a:cxn ang="0">
                  <a:pos x="T2" y="T3"/>
                </a:cxn>
                <a:cxn ang="0">
                  <a:pos x="T4" y="T5"/>
                </a:cxn>
                <a:cxn ang="0">
                  <a:pos x="T6" y="T7"/>
                </a:cxn>
                <a:cxn ang="0">
                  <a:pos x="T8" y="T9"/>
                </a:cxn>
              </a:cxnLst>
              <a:rect l="0" t="0" r="r" b="b"/>
              <a:pathLst>
                <a:path w="40" h="19">
                  <a:moveTo>
                    <a:pt x="0" y="6"/>
                  </a:moveTo>
                  <a:lnTo>
                    <a:pt x="40" y="0"/>
                  </a:lnTo>
                  <a:lnTo>
                    <a:pt x="39" y="2"/>
                  </a:lnTo>
                  <a:cubicBezTo>
                    <a:pt x="33" y="15"/>
                    <a:pt x="20" y="19"/>
                    <a:pt x="9" y="12"/>
                  </a:cubicBezTo>
                  <a:lnTo>
                    <a:pt x="0" y="6"/>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958">
              <a:extLst>
                <a:ext uri="{FF2B5EF4-FFF2-40B4-BE49-F238E27FC236}">
                  <a16:creationId xmlns:a16="http://schemas.microsoft.com/office/drawing/2014/main" id="{AF06BCAA-FCB9-45A9-999D-DF0416F05611}"/>
                </a:ext>
              </a:extLst>
            </p:cNvPr>
            <p:cNvSpPr>
              <a:spLocks/>
            </p:cNvSpPr>
            <p:nvPr/>
          </p:nvSpPr>
          <p:spPr bwMode="auto">
            <a:xfrm>
              <a:off x="3119439" y="2260600"/>
              <a:ext cx="131763" cy="63500"/>
            </a:xfrm>
            <a:custGeom>
              <a:avLst/>
              <a:gdLst>
                <a:gd name="T0" fmla="*/ 206 w 209"/>
                <a:gd name="T1" fmla="*/ 1 h 99"/>
                <a:gd name="T2" fmla="*/ 206 w 209"/>
                <a:gd name="T3" fmla="*/ 1 h 99"/>
                <a:gd name="T4" fmla="*/ 206 w 209"/>
                <a:gd name="T5" fmla="*/ 0 h 99"/>
                <a:gd name="T6" fmla="*/ 129 w 209"/>
                <a:gd name="T7" fmla="*/ 62 h 99"/>
                <a:gd name="T8" fmla="*/ 113 w 209"/>
                <a:gd name="T9" fmla="*/ 63 h 99"/>
                <a:gd name="T10" fmla="*/ 107 w 209"/>
                <a:gd name="T11" fmla="*/ 66 h 99"/>
                <a:gd name="T12" fmla="*/ 106 w 209"/>
                <a:gd name="T13" fmla="*/ 71 h 99"/>
                <a:gd name="T14" fmla="*/ 90 w 209"/>
                <a:gd name="T15" fmla="*/ 83 h 99"/>
                <a:gd name="T16" fmla="*/ 0 w 209"/>
                <a:gd name="T17" fmla="*/ 66 h 99"/>
                <a:gd name="T18" fmla="*/ 16 w 209"/>
                <a:gd name="T19" fmla="*/ 99 h 99"/>
                <a:gd name="T20" fmla="*/ 106 w 209"/>
                <a:gd name="T21" fmla="*/ 96 h 99"/>
                <a:gd name="T22" fmla="*/ 115 w 209"/>
                <a:gd name="T23" fmla="*/ 92 h 99"/>
                <a:gd name="T24" fmla="*/ 209 w 209"/>
                <a:gd name="T25" fmla="*/ 11 h 99"/>
                <a:gd name="T26" fmla="*/ 206 w 209"/>
                <a:gd name="T27" fmla="*/ 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9" h="99">
                  <a:moveTo>
                    <a:pt x="206" y="1"/>
                  </a:moveTo>
                  <a:lnTo>
                    <a:pt x="206" y="1"/>
                  </a:lnTo>
                  <a:cubicBezTo>
                    <a:pt x="206" y="0"/>
                    <a:pt x="206" y="0"/>
                    <a:pt x="206" y="0"/>
                  </a:cubicBezTo>
                  <a:lnTo>
                    <a:pt x="129" y="62"/>
                  </a:lnTo>
                  <a:cubicBezTo>
                    <a:pt x="124" y="66"/>
                    <a:pt x="118" y="66"/>
                    <a:pt x="113" y="63"/>
                  </a:cubicBezTo>
                  <a:cubicBezTo>
                    <a:pt x="111" y="62"/>
                    <a:pt x="107" y="63"/>
                    <a:pt x="107" y="66"/>
                  </a:cubicBezTo>
                  <a:lnTo>
                    <a:pt x="106" y="71"/>
                  </a:lnTo>
                  <a:cubicBezTo>
                    <a:pt x="105" y="79"/>
                    <a:pt x="98" y="84"/>
                    <a:pt x="90" y="83"/>
                  </a:cubicBezTo>
                  <a:lnTo>
                    <a:pt x="0" y="66"/>
                  </a:lnTo>
                  <a:lnTo>
                    <a:pt x="16" y="99"/>
                  </a:lnTo>
                  <a:lnTo>
                    <a:pt x="106" y="96"/>
                  </a:lnTo>
                  <a:cubicBezTo>
                    <a:pt x="109" y="96"/>
                    <a:pt x="113" y="94"/>
                    <a:pt x="115" y="92"/>
                  </a:cubicBezTo>
                  <a:lnTo>
                    <a:pt x="209" y="11"/>
                  </a:lnTo>
                  <a:cubicBezTo>
                    <a:pt x="209" y="7"/>
                    <a:pt x="208" y="4"/>
                    <a:pt x="206" y="1"/>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959">
              <a:extLst>
                <a:ext uri="{FF2B5EF4-FFF2-40B4-BE49-F238E27FC236}">
                  <a16:creationId xmlns:a16="http://schemas.microsoft.com/office/drawing/2014/main" id="{C2B74998-F391-4E95-B506-03E1B5822552}"/>
                </a:ext>
              </a:extLst>
            </p:cNvPr>
            <p:cNvSpPr>
              <a:spLocks/>
            </p:cNvSpPr>
            <p:nvPr/>
          </p:nvSpPr>
          <p:spPr bwMode="auto">
            <a:xfrm>
              <a:off x="2994026" y="2352675"/>
              <a:ext cx="20638" cy="30163"/>
            </a:xfrm>
            <a:custGeom>
              <a:avLst/>
              <a:gdLst>
                <a:gd name="T0" fmla="*/ 0 w 31"/>
                <a:gd name="T1" fmla="*/ 22 h 48"/>
                <a:gd name="T2" fmla="*/ 31 w 31"/>
                <a:gd name="T3" fmla="*/ 0 h 48"/>
                <a:gd name="T4" fmla="*/ 9 w 31"/>
                <a:gd name="T5" fmla="*/ 48 h 48"/>
                <a:gd name="T6" fmla="*/ 0 w 31"/>
                <a:gd name="T7" fmla="*/ 22 h 48"/>
              </a:gdLst>
              <a:ahLst/>
              <a:cxnLst>
                <a:cxn ang="0">
                  <a:pos x="T0" y="T1"/>
                </a:cxn>
                <a:cxn ang="0">
                  <a:pos x="T2" y="T3"/>
                </a:cxn>
                <a:cxn ang="0">
                  <a:pos x="T4" y="T5"/>
                </a:cxn>
                <a:cxn ang="0">
                  <a:pos x="T6" y="T7"/>
                </a:cxn>
              </a:cxnLst>
              <a:rect l="0" t="0" r="r" b="b"/>
              <a:pathLst>
                <a:path w="31" h="48">
                  <a:moveTo>
                    <a:pt x="0" y="22"/>
                  </a:moveTo>
                  <a:lnTo>
                    <a:pt x="31" y="0"/>
                  </a:lnTo>
                  <a:cubicBezTo>
                    <a:pt x="31" y="0"/>
                    <a:pt x="26" y="37"/>
                    <a:pt x="9" y="48"/>
                  </a:cubicBezTo>
                  <a:cubicBezTo>
                    <a:pt x="1" y="30"/>
                    <a:pt x="0" y="22"/>
                    <a:pt x="0" y="22"/>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960">
              <a:extLst>
                <a:ext uri="{FF2B5EF4-FFF2-40B4-BE49-F238E27FC236}">
                  <a16:creationId xmlns:a16="http://schemas.microsoft.com/office/drawing/2014/main" id="{0D2D8DE2-D543-434A-85B2-D594F76C6C8F}"/>
                </a:ext>
              </a:extLst>
            </p:cNvPr>
            <p:cNvSpPr>
              <a:spLocks noEditPoints="1"/>
            </p:cNvSpPr>
            <p:nvPr/>
          </p:nvSpPr>
          <p:spPr bwMode="auto">
            <a:xfrm>
              <a:off x="3022601" y="2193925"/>
              <a:ext cx="82550" cy="26988"/>
            </a:xfrm>
            <a:custGeom>
              <a:avLst/>
              <a:gdLst>
                <a:gd name="T0" fmla="*/ 71 w 131"/>
                <a:gd name="T1" fmla="*/ 32 h 43"/>
                <a:gd name="T2" fmla="*/ 66 w 131"/>
                <a:gd name="T3" fmla="*/ 35 h 43"/>
                <a:gd name="T4" fmla="*/ 44 w 131"/>
                <a:gd name="T5" fmla="*/ 39 h 43"/>
                <a:gd name="T6" fmla="*/ 35 w 131"/>
                <a:gd name="T7" fmla="*/ 32 h 43"/>
                <a:gd name="T8" fmla="*/ 34 w 131"/>
                <a:gd name="T9" fmla="*/ 24 h 43"/>
                <a:gd name="T10" fmla="*/ 38 w 131"/>
                <a:gd name="T11" fmla="*/ 18 h 43"/>
                <a:gd name="T12" fmla="*/ 69 w 131"/>
                <a:gd name="T13" fmla="*/ 13 h 43"/>
                <a:gd name="T14" fmla="*/ 69 w 131"/>
                <a:gd name="T15" fmla="*/ 13 h 43"/>
                <a:gd name="T16" fmla="*/ 70 w 131"/>
                <a:gd name="T17" fmla="*/ 14 h 43"/>
                <a:gd name="T18" fmla="*/ 71 w 131"/>
                <a:gd name="T19" fmla="*/ 14 h 43"/>
                <a:gd name="T20" fmla="*/ 72 w 131"/>
                <a:gd name="T21" fmla="*/ 26 h 43"/>
                <a:gd name="T22" fmla="*/ 71 w 131"/>
                <a:gd name="T23" fmla="*/ 32 h 43"/>
                <a:gd name="T24" fmla="*/ 130 w 131"/>
                <a:gd name="T25" fmla="*/ 16 h 43"/>
                <a:gd name="T26" fmla="*/ 129 w 131"/>
                <a:gd name="T27" fmla="*/ 8 h 43"/>
                <a:gd name="T28" fmla="*/ 125 w 131"/>
                <a:gd name="T29" fmla="*/ 2 h 43"/>
                <a:gd name="T30" fmla="*/ 119 w 131"/>
                <a:gd name="T31" fmla="*/ 1 h 43"/>
                <a:gd name="T32" fmla="*/ 94 w 131"/>
                <a:gd name="T33" fmla="*/ 5 h 43"/>
                <a:gd name="T34" fmla="*/ 92 w 131"/>
                <a:gd name="T35" fmla="*/ 6 h 43"/>
                <a:gd name="T36" fmla="*/ 89 w 131"/>
                <a:gd name="T37" fmla="*/ 5 h 43"/>
                <a:gd name="T38" fmla="*/ 74 w 131"/>
                <a:gd name="T39" fmla="*/ 7 h 43"/>
                <a:gd name="T40" fmla="*/ 70 w 131"/>
                <a:gd name="T41" fmla="*/ 9 h 43"/>
                <a:gd name="T42" fmla="*/ 69 w 131"/>
                <a:gd name="T43" fmla="*/ 9 h 43"/>
                <a:gd name="T44" fmla="*/ 37 w 131"/>
                <a:gd name="T45" fmla="*/ 15 h 43"/>
                <a:gd name="T46" fmla="*/ 2 w 131"/>
                <a:gd name="T47" fmla="*/ 29 h 43"/>
                <a:gd name="T48" fmla="*/ 1 w 131"/>
                <a:gd name="T49" fmla="*/ 31 h 43"/>
                <a:gd name="T50" fmla="*/ 2 w 131"/>
                <a:gd name="T51" fmla="*/ 32 h 43"/>
                <a:gd name="T52" fmla="*/ 3 w 131"/>
                <a:gd name="T53" fmla="*/ 32 h 43"/>
                <a:gd name="T54" fmla="*/ 30 w 131"/>
                <a:gd name="T55" fmla="*/ 22 h 43"/>
                <a:gd name="T56" fmla="*/ 30 w 131"/>
                <a:gd name="T57" fmla="*/ 24 h 43"/>
                <a:gd name="T58" fmla="*/ 31 w 131"/>
                <a:gd name="T59" fmla="*/ 33 h 43"/>
                <a:gd name="T60" fmla="*/ 43 w 131"/>
                <a:gd name="T61" fmla="*/ 43 h 43"/>
                <a:gd name="T62" fmla="*/ 44 w 131"/>
                <a:gd name="T63" fmla="*/ 43 h 43"/>
                <a:gd name="T64" fmla="*/ 67 w 131"/>
                <a:gd name="T65" fmla="*/ 39 h 43"/>
                <a:gd name="T66" fmla="*/ 74 w 131"/>
                <a:gd name="T67" fmla="*/ 34 h 43"/>
                <a:gd name="T68" fmla="*/ 76 w 131"/>
                <a:gd name="T69" fmla="*/ 26 h 43"/>
                <a:gd name="T70" fmla="*/ 74 w 131"/>
                <a:gd name="T71" fmla="*/ 14 h 43"/>
                <a:gd name="T72" fmla="*/ 74 w 131"/>
                <a:gd name="T73" fmla="*/ 12 h 43"/>
                <a:gd name="T74" fmla="*/ 76 w 131"/>
                <a:gd name="T75" fmla="*/ 10 h 43"/>
                <a:gd name="T76" fmla="*/ 87 w 131"/>
                <a:gd name="T77" fmla="*/ 9 h 43"/>
                <a:gd name="T78" fmla="*/ 90 w 131"/>
                <a:gd name="T79" fmla="*/ 10 h 43"/>
                <a:gd name="T80" fmla="*/ 90 w 131"/>
                <a:gd name="T81" fmla="*/ 11 h 43"/>
                <a:gd name="T82" fmla="*/ 92 w 131"/>
                <a:gd name="T83" fmla="*/ 23 h 43"/>
                <a:gd name="T84" fmla="*/ 92 w 131"/>
                <a:gd name="T85" fmla="*/ 23 h 43"/>
                <a:gd name="T86" fmla="*/ 98 w 131"/>
                <a:gd name="T87" fmla="*/ 26 h 43"/>
                <a:gd name="T88" fmla="*/ 96 w 131"/>
                <a:gd name="T89" fmla="*/ 22 h 43"/>
                <a:gd name="T90" fmla="*/ 94 w 131"/>
                <a:gd name="T91" fmla="*/ 10 h 43"/>
                <a:gd name="T92" fmla="*/ 94 w 131"/>
                <a:gd name="T93" fmla="*/ 9 h 43"/>
                <a:gd name="T94" fmla="*/ 95 w 131"/>
                <a:gd name="T95" fmla="*/ 9 h 43"/>
                <a:gd name="T96" fmla="*/ 120 w 131"/>
                <a:gd name="T97" fmla="*/ 5 h 43"/>
                <a:gd name="T98" fmla="*/ 120 w 131"/>
                <a:gd name="T99" fmla="*/ 5 h 43"/>
                <a:gd name="T100" fmla="*/ 123 w 131"/>
                <a:gd name="T101" fmla="*/ 5 h 43"/>
                <a:gd name="T102" fmla="*/ 125 w 131"/>
                <a:gd name="T103" fmla="*/ 8 h 43"/>
                <a:gd name="T104" fmla="*/ 126 w 131"/>
                <a:gd name="T105" fmla="*/ 17 h 43"/>
                <a:gd name="T106" fmla="*/ 125 w 131"/>
                <a:gd name="T107" fmla="*/ 23 h 43"/>
                <a:gd name="T108" fmla="*/ 120 w 131"/>
                <a:gd name="T109" fmla="*/ 26 h 43"/>
                <a:gd name="T110" fmla="*/ 104 w 131"/>
                <a:gd name="T111" fmla="*/ 28 h 43"/>
                <a:gd name="T112" fmla="*/ 102 w 131"/>
                <a:gd name="T113" fmla="*/ 28 h 43"/>
                <a:gd name="T114" fmla="*/ 108 w 131"/>
                <a:gd name="T115" fmla="*/ 32 h 43"/>
                <a:gd name="T116" fmla="*/ 121 w 131"/>
                <a:gd name="T117" fmla="*/ 30 h 43"/>
                <a:gd name="T118" fmla="*/ 128 w 131"/>
                <a:gd name="T119" fmla="*/ 25 h 43"/>
                <a:gd name="T120" fmla="*/ 130 w 131"/>
                <a:gd name="T121" fmla="*/ 16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1" h="43">
                  <a:moveTo>
                    <a:pt x="71" y="32"/>
                  </a:moveTo>
                  <a:cubicBezTo>
                    <a:pt x="70" y="34"/>
                    <a:pt x="68" y="35"/>
                    <a:pt x="66" y="35"/>
                  </a:cubicBezTo>
                  <a:lnTo>
                    <a:pt x="44" y="39"/>
                  </a:lnTo>
                  <a:cubicBezTo>
                    <a:pt x="40" y="39"/>
                    <a:pt x="36" y="36"/>
                    <a:pt x="35" y="32"/>
                  </a:cubicBezTo>
                  <a:lnTo>
                    <a:pt x="34" y="24"/>
                  </a:lnTo>
                  <a:cubicBezTo>
                    <a:pt x="33" y="21"/>
                    <a:pt x="35" y="19"/>
                    <a:pt x="38" y="18"/>
                  </a:cubicBezTo>
                  <a:lnTo>
                    <a:pt x="69" y="13"/>
                  </a:lnTo>
                  <a:cubicBezTo>
                    <a:pt x="69" y="13"/>
                    <a:pt x="69" y="13"/>
                    <a:pt x="69" y="13"/>
                  </a:cubicBezTo>
                  <a:cubicBezTo>
                    <a:pt x="70" y="13"/>
                    <a:pt x="70" y="13"/>
                    <a:pt x="70" y="14"/>
                  </a:cubicBezTo>
                  <a:cubicBezTo>
                    <a:pt x="70" y="14"/>
                    <a:pt x="70" y="14"/>
                    <a:pt x="71" y="14"/>
                  </a:cubicBezTo>
                  <a:lnTo>
                    <a:pt x="72" y="26"/>
                  </a:lnTo>
                  <a:cubicBezTo>
                    <a:pt x="73" y="28"/>
                    <a:pt x="72" y="30"/>
                    <a:pt x="71" y="32"/>
                  </a:cubicBezTo>
                  <a:close/>
                  <a:moveTo>
                    <a:pt x="130" y="16"/>
                  </a:moveTo>
                  <a:lnTo>
                    <a:pt x="129" y="8"/>
                  </a:lnTo>
                  <a:cubicBezTo>
                    <a:pt x="128" y="6"/>
                    <a:pt x="127" y="4"/>
                    <a:pt x="125" y="2"/>
                  </a:cubicBezTo>
                  <a:cubicBezTo>
                    <a:pt x="124" y="1"/>
                    <a:pt x="121" y="0"/>
                    <a:pt x="119" y="1"/>
                  </a:cubicBezTo>
                  <a:lnTo>
                    <a:pt x="94" y="5"/>
                  </a:lnTo>
                  <a:cubicBezTo>
                    <a:pt x="93" y="5"/>
                    <a:pt x="92" y="5"/>
                    <a:pt x="92" y="6"/>
                  </a:cubicBezTo>
                  <a:lnTo>
                    <a:pt x="89" y="5"/>
                  </a:lnTo>
                  <a:cubicBezTo>
                    <a:pt x="84" y="3"/>
                    <a:pt x="78" y="4"/>
                    <a:pt x="74" y="7"/>
                  </a:cubicBezTo>
                  <a:lnTo>
                    <a:pt x="70" y="9"/>
                  </a:lnTo>
                  <a:cubicBezTo>
                    <a:pt x="70" y="9"/>
                    <a:pt x="69" y="9"/>
                    <a:pt x="69" y="9"/>
                  </a:cubicBezTo>
                  <a:lnTo>
                    <a:pt x="37" y="15"/>
                  </a:lnTo>
                  <a:cubicBezTo>
                    <a:pt x="35" y="15"/>
                    <a:pt x="2" y="29"/>
                    <a:pt x="2" y="29"/>
                  </a:cubicBezTo>
                  <a:cubicBezTo>
                    <a:pt x="1" y="29"/>
                    <a:pt x="0" y="30"/>
                    <a:pt x="1" y="31"/>
                  </a:cubicBezTo>
                  <a:cubicBezTo>
                    <a:pt x="1" y="32"/>
                    <a:pt x="2" y="32"/>
                    <a:pt x="2" y="32"/>
                  </a:cubicBezTo>
                  <a:cubicBezTo>
                    <a:pt x="3" y="32"/>
                    <a:pt x="3" y="32"/>
                    <a:pt x="3" y="32"/>
                  </a:cubicBezTo>
                  <a:lnTo>
                    <a:pt x="30" y="22"/>
                  </a:lnTo>
                  <a:cubicBezTo>
                    <a:pt x="30" y="23"/>
                    <a:pt x="30" y="23"/>
                    <a:pt x="30" y="24"/>
                  </a:cubicBezTo>
                  <a:lnTo>
                    <a:pt x="31" y="33"/>
                  </a:lnTo>
                  <a:cubicBezTo>
                    <a:pt x="32" y="39"/>
                    <a:pt x="37" y="43"/>
                    <a:pt x="43" y="43"/>
                  </a:cubicBezTo>
                  <a:cubicBezTo>
                    <a:pt x="43" y="43"/>
                    <a:pt x="44" y="43"/>
                    <a:pt x="44" y="43"/>
                  </a:cubicBezTo>
                  <a:lnTo>
                    <a:pt x="67" y="39"/>
                  </a:lnTo>
                  <a:cubicBezTo>
                    <a:pt x="70" y="38"/>
                    <a:pt x="72" y="37"/>
                    <a:pt x="74" y="34"/>
                  </a:cubicBezTo>
                  <a:cubicBezTo>
                    <a:pt x="76" y="32"/>
                    <a:pt x="77" y="29"/>
                    <a:pt x="76" y="26"/>
                  </a:cubicBezTo>
                  <a:lnTo>
                    <a:pt x="74" y="14"/>
                  </a:lnTo>
                  <a:cubicBezTo>
                    <a:pt x="74" y="13"/>
                    <a:pt x="74" y="12"/>
                    <a:pt x="74" y="12"/>
                  </a:cubicBezTo>
                  <a:lnTo>
                    <a:pt x="76" y="10"/>
                  </a:lnTo>
                  <a:cubicBezTo>
                    <a:pt x="80" y="8"/>
                    <a:pt x="84" y="7"/>
                    <a:pt x="87" y="9"/>
                  </a:cubicBezTo>
                  <a:lnTo>
                    <a:pt x="90" y="10"/>
                  </a:lnTo>
                  <a:cubicBezTo>
                    <a:pt x="90" y="10"/>
                    <a:pt x="90" y="10"/>
                    <a:pt x="90" y="11"/>
                  </a:cubicBezTo>
                  <a:lnTo>
                    <a:pt x="92" y="23"/>
                  </a:lnTo>
                  <a:lnTo>
                    <a:pt x="92" y="23"/>
                  </a:lnTo>
                  <a:lnTo>
                    <a:pt x="98" y="26"/>
                  </a:lnTo>
                  <a:cubicBezTo>
                    <a:pt x="97" y="25"/>
                    <a:pt x="96" y="24"/>
                    <a:pt x="96" y="22"/>
                  </a:cubicBezTo>
                  <a:lnTo>
                    <a:pt x="94" y="10"/>
                  </a:lnTo>
                  <a:cubicBezTo>
                    <a:pt x="94" y="10"/>
                    <a:pt x="94" y="9"/>
                    <a:pt x="94" y="9"/>
                  </a:cubicBezTo>
                  <a:cubicBezTo>
                    <a:pt x="94" y="9"/>
                    <a:pt x="94" y="9"/>
                    <a:pt x="95" y="9"/>
                  </a:cubicBezTo>
                  <a:lnTo>
                    <a:pt x="120" y="5"/>
                  </a:lnTo>
                  <a:cubicBezTo>
                    <a:pt x="120" y="5"/>
                    <a:pt x="120" y="5"/>
                    <a:pt x="120" y="5"/>
                  </a:cubicBezTo>
                  <a:cubicBezTo>
                    <a:pt x="121" y="5"/>
                    <a:pt x="122" y="5"/>
                    <a:pt x="123" y="5"/>
                  </a:cubicBezTo>
                  <a:cubicBezTo>
                    <a:pt x="124" y="6"/>
                    <a:pt x="125" y="7"/>
                    <a:pt x="125" y="8"/>
                  </a:cubicBezTo>
                  <a:lnTo>
                    <a:pt x="126" y="17"/>
                  </a:lnTo>
                  <a:cubicBezTo>
                    <a:pt x="127" y="19"/>
                    <a:pt x="126" y="21"/>
                    <a:pt x="125" y="23"/>
                  </a:cubicBezTo>
                  <a:cubicBezTo>
                    <a:pt x="124" y="24"/>
                    <a:pt x="122" y="25"/>
                    <a:pt x="120" y="26"/>
                  </a:cubicBezTo>
                  <a:lnTo>
                    <a:pt x="104" y="28"/>
                  </a:lnTo>
                  <a:cubicBezTo>
                    <a:pt x="103" y="29"/>
                    <a:pt x="102" y="28"/>
                    <a:pt x="102" y="28"/>
                  </a:cubicBezTo>
                  <a:lnTo>
                    <a:pt x="108" y="32"/>
                  </a:lnTo>
                  <a:lnTo>
                    <a:pt x="121" y="30"/>
                  </a:lnTo>
                  <a:cubicBezTo>
                    <a:pt x="124" y="29"/>
                    <a:pt x="126" y="28"/>
                    <a:pt x="128" y="25"/>
                  </a:cubicBezTo>
                  <a:cubicBezTo>
                    <a:pt x="130" y="23"/>
                    <a:pt x="131" y="19"/>
                    <a:pt x="130" y="16"/>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961">
              <a:extLst>
                <a:ext uri="{FF2B5EF4-FFF2-40B4-BE49-F238E27FC236}">
                  <a16:creationId xmlns:a16="http://schemas.microsoft.com/office/drawing/2014/main" id="{8861D27C-AA92-4DB0-A5A8-69E714AC2C8C}"/>
                </a:ext>
              </a:extLst>
            </p:cNvPr>
            <p:cNvSpPr>
              <a:spLocks/>
            </p:cNvSpPr>
            <p:nvPr/>
          </p:nvSpPr>
          <p:spPr bwMode="auto">
            <a:xfrm>
              <a:off x="3436939" y="2173288"/>
              <a:ext cx="257175" cy="215900"/>
            </a:xfrm>
            <a:custGeom>
              <a:avLst/>
              <a:gdLst>
                <a:gd name="T0" fmla="*/ 406 w 406"/>
                <a:gd name="T1" fmla="*/ 94 h 340"/>
                <a:gd name="T2" fmla="*/ 311 w 406"/>
                <a:gd name="T3" fmla="*/ 0 h 340"/>
                <a:gd name="T4" fmla="*/ 263 w 406"/>
                <a:gd name="T5" fmla="*/ 14 h 340"/>
                <a:gd name="T6" fmla="*/ 228 w 406"/>
                <a:gd name="T7" fmla="*/ 10 h 340"/>
                <a:gd name="T8" fmla="*/ 74 w 406"/>
                <a:gd name="T9" fmla="*/ 117 h 340"/>
                <a:gd name="T10" fmla="*/ 67 w 406"/>
                <a:gd name="T11" fmla="*/ 117 h 340"/>
                <a:gd name="T12" fmla="*/ 0 w 406"/>
                <a:gd name="T13" fmla="*/ 184 h 340"/>
                <a:gd name="T14" fmla="*/ 67 w 406"/>
                <a:gd name="T15" fmla="*/ 251 h 340"/>
                <a:gd name="T16" fmla="*/ 81 w 406"/>
                <a:gd name="T17" fmla="*/ 249 h 340"/>
                <a:gd name="T18" fmla="*/ 228 w 406"/>
                <a:gd name="T19" fmla="*/ 340 h 340"/>
                <a:gd name="T20" fmla="*/ 393 w 406"/>
                <a:gd name="T21" fmla="*/ 175 h 340"/>
                <a:gd name="T22" fmla="*/ 391 w 406"/>
                <a:gd name="T23" fmla="*/ 146 h 340"/>
                <a:gd name="T24" fmla="*/ 406 w 406"/>
                <a:gd name="T25" fmla="*/ 94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6" h="340">
                  <a:moveTo>
                    <a:pt x="406" y="94"/>
                  </a:moveTo>
                  <a:cubicBezTo>
                    <a:pt x="406" y="42"/>
                    <a:pt x="364" y="0"/>
                    <a:pt x="311" y="0"/>
                  </a:cubicBezTo>
                  <a:cubicBezTo>
                    <a:pt x="294" y="0"/>
                    <a:pt x="277" y="5"/>
                    <a:pt x="263" y="14"/>
                  </a:cubicBezTo>
                  <a:cubicBezTo>
                    <a:pt x="252" y="11"/>
                    <a:pt x="240" y="10"/>
                    <a:pt x="228" y="10"/>
                  </a:cubicBezTo>
                  <a:cubicBezTo>
                    <a:pt x="157" y="10"/>
                    <a:pt x="97" y="54"/>
                    <a:pt x="74" y="117"/>
                  </a:cubicBezTo>
                  <a:cubicBezTo>
                    <a:pt x="71" y="117"/>
                    <a:pt x="69" y="117"/>
                    <a:pt x="67" y="117"/>
                  </a:cubicBezTo>
                  <a:cubicBezTo>
                    <a:pt x="30" y="117"/>
                    <a:pt x="0" y="147"/>
                    <a:pt x="0" y="184"/>
                  </a:cubicBezTo>
                  <a:cubicBezTo>
                    <a:pt x="0" y="221"/>
                    <a:pt x="30" y="251"/>
                    <a:pt x="67" y="251"/>
                  </a:cubicBezTo>
                  <a:cubicBezTo>
                    <a:pt x="72" y="251"/>
                    <a:pt x="76" y="250"/>
                    <a:pt x="81" y="249"/>
                  </a:cubicBezTo>
                  <a:cubicBezTo>
                    <a:pt x="108" y="303"/>
                    <a:pt x="164" y="340"/>
                    <a:pt x="228" y="340"/>
                  </a:cubicBezTo>
                  <a:cubicBezTo>
                    <a:pt x="319" y="340"/>
                    <a:pt x="393" y="266"/>
                    <a:pt x="393" y="175"/>
                  </a:cubicBezTo>
                  <a:cubicBezTo>
                    <a:pt x="393" y="165"/>
                    <a:pt x="392" y="155"/>
                    <a:pt x="391" y="146"/>
                  </a:cubicBezTo>
                  <a:cubicBezTo>
                    <a:pt x="400" y="131"/>
                    <a:pt x="406" y="113"/>
                    <a:pt x="406" y="94"/>
                  </a:cubicBezTo>
                  <a:close/>
                </a:path>
              </a:pathLst>
            </a:custGeom>
            <a:solidFill>
              <a:srgbClr val="4278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Rectangle 962">
              <a:extLst>
                <a:ext uri="{FF2B5EF4-FFF2-40B4-BE49-F238E27FC236}">
                  <a16:creationId xmlns:a16="http://schemas.microsoft.com/office/drawing/2014/main" id="{3DB5BBA1-53D7-4F54-B468-6DD81FD35A49}"/>
                </a:ext>
              </a:extLst>
            </p:cNvPr>
            <p:cNvSpPr>
              <a:spLocks noChangeArrowheads="1"/>
            </p:cNvSpPr>
            <p:nvPr/>
          </p:nvSpPr>
          <p:spPr bwMode="auto">
            <a:xfrm>
              <a:off x="3522664" y="2144713"/>
              <a:ext cx="23813" cy="23813"/>
            </a:xfrm>
            <a:prstGeom prst="rect">
              <a:avLst/>
            </a:prstGeom>
            <a:solidFill>
              <a:srgbClr val="DF6C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Rectangle 963">
              <a:extLst>
                <a:ext uri="{FF2B5EF4-FFF2-40B4-BE49-F238E27FC236}">
                  <a16:creationId xmlns:a16="http://schemas.microsoft.com/office/drawing/2014/main" id="{8E5CE24F-8793-4A28-84EF-3843795EB009}"/>
                </a:ext>
              </a:extLst>
            </p:cNvPr>
            <p:cNvSpPr>
              <a:spLocks noChangeArrowheads="1"/>
            </p:cNvSpPr>
            <p:nvPr/>
          </p:nvSpPr>
          <p:spPr bwMode="auto">
            <a:xfrm>
              <a:off x="3503614" y="2185988"/>
              <a:ext cx="23813" cy="238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Rectangle 964">
              <a:extLst>
                <a:ext uri="{FF2B5EF4-FFF2-40B4-BE49-F238E27FC236}">
                  <a16:creationId xmlns:a16="http://schemas.microsoft.com/office/drawing/2014/main" id="{67B2DE19-4B45-40F1-8F6B-623C3210F99D}"/>
                </a:ext>
              </a:extLst>
            </p:cNvPr>
            <p:cNvSpPr>
              <a:spLocks noChangeArrowheads="1"/>
            </p:cNvSpPr>
            <p:nvPr/>
          </p:nvSpPr>
          <p:spPr bwMode="auto">
            <a:xfrm>
              <a:off x="3449639" y="2251075"/>
              <a:ext cx="23813" cy="23813"/>
            </a:xfrm>
            <a:prstGeom prst="rect">
              <a:avLst/>
            </a:prstGeom>
            <a:solidFill>
              <a:srgbClr val="DF6C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Rectangle 965">
              <a:extLst>
                <a:ext uri="{FF2B5EF4-FFF2-40B4-BE49-F238E27FC236}">
                  <a16:creationId xmlns:a16="http://schemas.microsoft.com/office/drawing/2014/main" id="{D8CCE9B4-8B88-4D46-AC3F-B8B97337FAD6}"/>
                </a:ext>
              </a:extLst>
            </p:cNvPr>
            <p:cNvSpPr>
              <a:spLocks noChangeArrowheads="1"/>
            </p:cNvSpPr>
            <p:nvPr/>
          </p:nvSpPr>
          <p:spPr bwMode="auto">
            <a:xfrm>
              <a:off x="3484564" y="2166938"/>
              <a:ext cx="23813" cy="23813"/>
            </a:xfrm>
            <a:prstGeom prst="rect">
              <a:avLst/>
            </a:prstGeom>
            <a:solidFill>
              <a:srgbClr val="48C4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966">
              <a:extLst>
                <a:ext uri="{FF2B5EF4-FFF2-40B4-BE49-F238E27FC236}">
                  <a16:creationId xmlns:a16="http://schemas.microsoft.com/office/drawing/2014/main" id="{9F9E3A98-FDF2-47FC-9FF0-EA8F29EA87A1}"/>
                </a:ext>
              </a:extLst>
            </p:cNvPr>
            <p:cNvSpPr>
              <a:spLocks/>
            </p:cNvSpPr>
            <p:nvPr/>
          </p:nvSpPr>
          <p:spPr bwMode="auto">
            <a:xfrm>
              <a:off x="3568701" y="2201863"/>
              <a:ext cx="7938" cy="19050"/>
            </a:xfrm>
            <a:custGeom>
              <a:avLst/>
              <a:gdLst>
                <a:gd name="T0" fmla="*/ 7 w 13"/>
                <a:gd name="T1" fmla="*/ 0 h 31"/>
                <a:gd name="T2" fmla="*/ 0 w 13"/>
                <a:gd name="T3" fmla="*/ 31 h 31"/>
                <a:gd name="T4" fmla="*/ 11 w 13"/>
                <a:gd name="T5" fmla="*/ 18 h 31"/>
                <a:gd name="T6" fmla="*/ 12 w 13"/>
                <a:gd name="T7" fmla="*/ 7 h 31"/>
                <a:gd name="T8" fmla="*/ 10 w 13"/>
                <a:gd name="T9" fmla="*/ 2 h 31"/>
                <a:gd name="T10" fmla="*/ 7 w 13"/>
                <a:gd name="T11" fmla="*/ 0 h 31"/>
              </a:gdLst>
              <a:ahLst/>
              <a:cxnLst>
                <a:cxn ang="0">
                  <a:pos x="T0" y="T1"/>
                </a:cxn>
                <a:cxn ang="0">
                  <a:pos x="T2" y="T3"/>
                </a:cxn>
                <a:cxn ang="0">
                  <a:pos x="T4" y="T5"/>
                </a:cxn>
                <a:cxn ang="0">
                  <a:pos x="T6" y="T7"/>
                </a:cxn>
                <a:cxn ang="0">
                  <a:pos x="T8" y="T9"/>
                </a:cxn>
                <a:cxn ang="0">
                  <a:pos x="T10" y="T11"/>
                </a:cxn>
              </a:cxnLst>
              <a:rect l="0" t="0" r="r" b="b"/>
              <a:pathLst>
                <a:path w="13" h="31">
                  <a:moveTo>
                    <a:pt x="7" y="0"/>
                  </a:moveTo>
                  <a:lnTo>
                    <a:pt x="0" y="31"/>
                  </a:lnTo>
                  <a:cubicBezTo>
                    <a:pt x="6" y="28"/>
                    <a:pt x="10" y="23"/>
                    <a:pt x="11" y="18"/>
                  </a:cubicBezTo>
                  <a:lnTo>
                    <a:pt x="12" y="7"/>
                  </a:lnTo>
                  <a:cubicBezTo>
                    <a:pt x="13" y="5"/>
                    <a:pt x="12" y="3"/>
                    <a:pt x="10" y="2"/>
                  </a:cubicBezTo>
                  <a:lnTo>
                    <a:pt x="7"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967">
              <a:extLst>
                <a:ext uri="{FF2B5EF4-FFF2-40B4-BE49-F238E27FC236}">
                  <a16:creationId xmlns:a16="http://schemas.microsoft.com/office/drawing/2014/main" id="{B7A1C428-369D-4269-8FD2-FD3D6113A2B2}"/>
                </a:ext>
              </a:extLst>
            </p:cNvPr>
            <p:cNvSpPr>
              <a:spLocks/>
            </p:cNvSpPr>
            <p:nvPr/>
          </p:nvSpPr>
          <p:spPr bwMode="auto">
            <a:xfrm>
              <a:off x="3562351" y="2159000"/>
              <a:ext cx="7938" cy="15875"/>
            </a:xfrm>
            <a:custGeom>
              <a:avLst/>
              <a:gdLst>
                <a:gd name="T0" fmla="*/ 5 w 13"/>
                <a:gd name="T1" fmla="*/ 0 h 24"/>
                <a:gd name="T2" fmla="*/ 1 w 13"/>
                <a:gd name="T3" fmla="*/ 24 h 24"/>
                <a:gd name="T4" fmla="*/ 13 w 13"/>
                <a:gd name="T5" fmla="*/ 3 h 24"/>
                <a:gd name="T6" fmla="*/ 5 w 13"/>
                <a:gd name="T7" fmla="*/ 0 h 24"/>
              </a:gdLst>
              <a:ahLst/>
              <a:cxnLst>
                <a:cxn ang="0">
                  <a:pos x="T0" y="T1"/>
                </a:cxn>
                <a:cxn ang="0">
                  <a:pos x="T2" y="T3"/>
                </a:cxn>
                <a:cxn ang="0">
                  <a:pos x="T4" y="T5"/>
                </a:cxn>
                <a:cxn ang="0">
                  <a:pos x="T6" y="T7"/>
                </a:cxn>
              </a:cxnLst>
              <a:rect l="0" t="0" r="r" b="b"/>
              <a:pathLst>
                <a:path w="13" h="24">
                  <a:moveTo>
                    <a:pt x="5" y="0"/>
                  </a:moveTo>
                  <a:cubicBezTo>
                    <a:pt x="5" y="0"/>
                    <a:pt x="0" y="8"/>
                    <a:pt x="1" y="24"/>
                  </a:cubicBezTo>
                  <a:cubicBezTo>
                    <a:pt x="6" y="16"/>
                    <a:pt x="13" y="3"/>
                    <a:pt x="13" y="3"/>
                  </a:cubicBezTo>
                  <a:lnTo>
                    <a:pt x="5" y="0"/>
                  </a:lnTo>
                  <a:close/>
                </a:path>
              </a:pathLst>
            </a:custGeom>
            <a:solidFill>
              <a:srgbClr val="4D2F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968">
              <a:extLst>
                <a:ext uri="{FF2B5EF4-FFF2-40B4-BE49-F238E27FC236}">
                  <a16:creationId xmlns:a16="http://schemas.microsoft.com/office/drawing/2014/main" id="{5ABD5687-09FB-4EE0-A12B-4B347876BE2A}"/>
                </a:ext>
              </a:extLst>
            </p:cNvPr>
            <p:cNvSpPr>
              <a:spLocks/>
            </p:cNvSpPr>
            <p:nvPr/>
          </p:nvSpPr>
          <p:spPr bwMode="auto">
            <a:xfrm>
              <a:off x="3551239" y="2336800"/>
              <a:ext cx="85725" cy="52388"/>
            </a:xfrm>
            <a:custGeom>
              <a:avLst/>
              <a:gdLst>
                <a:gd name="T0" fmla="*/ 68 w 135"/>
                <a:gd name="T1" fmla="*/ 81 h 83"/>
                <a:gd name="T2" fmla="*/ 135 w 135"/>
                <a:gd name="T3" fmla="*/ 58 h 83"/>
                <a:gd name="T4" fmla="*/ 130 w 135"/>
                <a:gd name="T5" fmla="*/ 28 h 83"/>
                <a:gd name="T6" fmla="*/ 127 w 135"/>
                <a:gd name="T7" fmla="*/ 16 h 83"/>
                <a:gd name="T8" fmla="*/ 67 w 135"/>
                <a:gd name="T9" fmla="*/ 8 h 83"/>
                <a:gd name="T10" fmla="*/ 66 w 135"/>
                <a:gd name="T11" fmla="*/ 0 h 83"/>
                <a:gd name="T12" fmla="*/ 6 w 135"/>
                <a:gd name="T13" fmla="*/ 11 h 83"/>
                <a:gd name="T14" fmla="*/ 0 w 135"/>
                <a:gd name="T15" fmla="*/ 39 h 83"/>
                <a:gd name="T16" fmla="*/ 1 w 135"/>
                <a:gd name="T17" fmla="*/ 76 h 83"/>
                <a:gd name="T18" fmla="*/ 47 w 135"/>
                <a:gd name="T19" fmla="*/ 83 h 83"/>
                <a:gd name="T20" fmla="*/ 64 w 135"/>
                <a:gd name="T21" fmla="*/ 82 h 83"/>
                <a:gd name="T22" fmla="*/ 64 w 135"/>
                <a:gd name="T23" fmla="*/ 82 h 83"/>
                <a:gd name="T24" fmla="*/ 66 w 135"/>
                <a:gd name="T25" fmla="*/ 81 h 83"/>
                <a:gd name="T26" fmla="*/ 68 w 135"/>
                <a:gd name="T27" fmla="*/ 8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5" h="83">
                  <a:moveTo>
                    <a:pt x="68" y="81"/>
                  </a:moveTo>
                  <a:cubicBezTo>
                    <a:pt x="92" y="78"/>
                    <a:pt x="115" y="70"/>
                    <a:pt x="135" y="58"/>
                  </a:cubicBezTo>
                  <a:cubicBezTo>
                    <a:pt x="134" y="47"/>
                    <a:pt x="132" y="37"/>
                    <a:pt x="130" y="28"/>
                  </a:cubicBezTo>
                  <a:lnTo>
                    <a:pt x="127" y="16"/>
                  </a:lnTo>
                  <a:lnTo>
                    <a:pt x="67" y="8"/>
                  </a:lnTo>
                  <a:lnTo>
                    <a:pt x="66" y="0"/>
                  </a:lnTo>
                  <a:lnTo>
                    <a:pt x="6" y="11"/>
                  </a:lnTo>
                  <a:lnTo>
                    <a:pt x="0" y="39"/>
                  </a:lnTo>
                  <a:cubicBezTo>
                    <a:pt x="0" y="51"/>
                    <a:pt x="1" y="64"/>
                    <a:pt x="1" y="76"/>
                  </a:cubicBezTo>
                  <a:cubicBezTo>
                    <a:pt x="16" y="80"/>
                    <a:pt x="31" y="83"/>
                    <a:pt x="47" y="83"/>
                  </a:cubicBezTo>
                  <a:cubicBezTo>
                    <a:pt x="53" y="83"/>
                    <a:pt x="58" y="82"/>
                    <a:pt x="64" y="82"/>
                  </a:cubicBezTo>
                  <a:lnTo>
                    <a:pt x="64" y="82"/>
                  </a:lnTo>
                  <a:cubicBezTo>
                    <a:pt x="65" y="82"/>
                    <a:pt x="66" y="82"/>
                    <a:pt x="66" y="81"/>
                  </a:cubicBezTo>
                  <a:cubicBezTo>
                    <a:pt x="67" y="81"/>
                    <a:pt x="68" y="81"/>
                    <a:pt x="68" y="8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969">
              <a:extLst>
                <a:ext uri="{FF2B5EF4-FFF2-40B4-BE49-F238E27FC236}">
                  <a16:creationId xmlns:a16="http://schemas.microsoft.com/office/drawing/2014/main" id="{BC87611B-5F91-48AE-BFFA-34A0CA0ED710}"/>
                </a:ext>
              </a:extLst>
            </p:cNvPr>
            <p:cNvSpPr>
              <a:spLocks noEditPoints="1"/>
            </p:cNvSpPr>
            <p:nvPr/>
          </p:nvSpPr>
          <p:spPr bwMode="auto">
            <a:xfrm>
              <a:off x="3452814" y="2184400"/>
              <a:ext cx="50800" cy="63500"/>
            </a:xfrm>
            <a:custGeom>
              <a:avLst/>
              <a:gdLst>
                <a:gd name="T0" fmla="*/ 23 w 78"/>
                <a:gd name="T1" fmla="*/ 35 h 101"/>
                <a:gd name="T2" fmla="*/ 25 w 78"/>
                <a:gd name="T3" fmla="*/ 36 h 101"/>
                <a:gd name="T4" fmla="*/ 17 w 78"/>
                <a:gd name="T5" fmla="*/ 38 h 101"/>
                <a:gd name="T6" fmla="*/ 17 w 78"/>
                <a:gd name="T7" fmla="*/ 38 h 101"/>
                <a:gd name="T8" fmla="*/ 23 w 78"/>
                <a:gd name="T9" fmla="*/ 35 h 101"/>
                <a:gd name="T10" fmla="*/ 61 w 78"/>
                <a:gd name="T11" fmla="*/ 66 h 101"/>
                <a:gd name="T12" fmla="*/ 43 w 78"/>
                <a:gd name="T13" fmla="*/ 27 h 101"/>
                <a:gd name="T14" fmla="*/ 19 w 78"/>
                <a:gd name="T15" fmla="*/ 0 h 101"/>
                <a:gd name="T16" fmla="*/ 18 w 78"/>
                <a:gd name="T17" fmla="*/ 0 h 101"/>
                <a:gd name="T18" fmla="*/ 16 w 78"/>
                <a:gd name="T19" fmla="*/ 7 h 101"/>
                <a:gd name="T20" fmla="*/ 31 w 78"/>
                <a:gd name="T21" fmla="*/ 30 h 101"/>
                <a:gd name="T22" fmla="*/ 22 w 78"/>
                <a:gd name="T23" fmla="*/ 28 h 101"/>
                <a:gd name="T24" fmla="*/ 12 w 78"/>
                <a:gd name="T25" fmla="*/ 33 h 101"/>
                <a:gd name="T26" fmla="*/ 7 w 78"/>
                <a:gd name="T27" fmla="*/ 44 h 101"/>
                <a:gd name="T28" fmla="*/ 8 w 78"/>
                <a:gd name="T29" fmla="*/ 44 h 101"/>
                <a:gd name="T30" fmla="*/ 10 w 78"/>
                <a:gd name="T31" fmla="*/ 45 h 101"/>
                <a:gd name="T32" fmla="*/ 7 w 78"/>
                <a:gd name="T33" fmla="*/ 48 h 101"/>
                <a:gd name="T34" fmla="*/ 8 w 78"/>
                <a:gd name="T35" fmla="*/ 49 h 101"/>
                <a:gd name="T36" fmla="*/ 15 w 78"/>
                <a:gd name="T37" fmla="*/ 49 h 101"/>
                <a:gd name="T38" fmla="*/ 15 w 78"/>
                <a:gd name="T39" fmla="*/ 49 h 101"/>
                <a:gd name="T40" fmla="*/ 21 w 78"/>
                <a:gd name="T41" fmla="*/ 48 h 101"/>
                <a:gd name="T42" fmla="*/ 24 w 78"/>
                <a:gd name="T43" fmla="*/ 46 h 101"/>
                <a:gd name="T44" fmla="*/ 27 w 78"/>
                <a:gd name="T45" fmla="*/ 45 h 101"/>
                <a:gd name="T46" fmla="*/ 32 w 78"/>
                <a:gd name="T47" fmla="*/ 49 h 101"/>
                <a:gd name="T48" fmla="*/ 33 w 78"/>
                <a:gd name="T49" fmla="*/ 52 h 101"/>
                <a:gd name="T50" fmla="*/ 23 w 78"/>
                <a:gd name="T51" fmla="*/ 55 h 101"/>
                <a:gd name="T52" fmla="*/ 5 w 78"/>
                <a:gd name="T53" fmla="*/ 53 h 101"/>
                <a:gd name="T54" fmla="*/ 0 w 78"/>
                <a:gd name="T55" fmla="*/ 58 h 101"/>
                <a:gd name="T56" fmla="*/ 0 w 78"/>
                <a:gd name="T57" fmla="*/ 59 h 101"/>
                <a:gd name="T58" fmla="*/ 2 w 78"/>
                <a:gd name="T59" fmla="*/ 60 h 101"/>
                <a:gd name="T60" fmla="*/ 19 w 78"/>
                <a:gd name="T61" fmla="*/ 65 h 101"/>
                <a:gd name="T62" fmla="*/ 19 w 78"/>
                <a:gd name="T63" fmla="*/ 65 h 101"/>
                <a:gd name="T64" fmla="*/ 42 w 78"/>
                <a:gd name="T65" fmla="*/ 77 h 101"/>
                <a:gd name="T66" fmla="*/ 56 w 78"/>
                <a:gd name="T67" fmla="*/ 100 h 101"/>
                <a:gd name="T68" fmla="*/ 57 w 78"/>
                <a:gd name="T69" fmla="*/ 101 h 101"/>
                <a:gd name="T70" fmla="*/ 78 w 78"/>
                <a:gd name="T71" fmla="*/ 90 h 101"/>
                <a:gd name="T72" fmla="*/ 61 w 78"/>
                <a:gd name="T73" fmla="*/ 6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8" h="101">
                  <a:moveTo>
                    <a:pt x="23" y="35"/>
                  </a:moveTo>
                  <a:lnTo>
                    <a:pt x="25" y="36"/>
                  </a:lnTo>
                  <a:lnTo>
                    <a:pt x="17" y="38"/>
                  </a:lnTo>
                  <a:lnTo>
                    <a:pt x="17" y="38"/>
                  </a:lnTo>
                  <a:lnTo>
                    <a:pt x="23" y="35"/>
                  </a:lnTo>
                  <a:close/>
                  <a:moveTo>
                    <a:pt x="61" y="66"/>
                  </a:moveTo>
                  <a:cubicBezTo>
                    <a:pt x="55" y="51"/>
                    <a:pt x="43" y="27"/>
                    <a:pt x="43" y="27"/>
                  </a:cubicBezTo>
                  <a:cubicBezTo>
                    <a:pt x="43" y="27"/>
                    <a:pt x="24" y="6"/>
                    <a:pt x="19" y="0"/>
                  </a:cubicBezTo>
                  <a:cubicBezTo>
                    <a:pt x="18" y="0"/>
                    <a:pt x="18" y="0"/>
                    <a:pt x="18" y="0"/>
                  </a:cubicBezTo>
                  <a:cubicBezTo>
                    <a:pt x="15" y="2"/>
                    <a:pt x="15" y="5"/>
                    <a:pt x="16" y="7"/>
                  </a:cubicBezTo>
                  <a:cubicBezTo>
                    <a:pt x="18" y="13"/>
                    <a:pt x="23" y="20"/>
                    <a:pt x="31" y="30"/>
                  </a:cubicBezTo>
                  <a:lnTo>
                    <a:pt x="22" y="28"/>
                  </a:lnTo>
                  <a:lnTo>
                    <a:pt x="12" y="33"/>
                  </a:lnTo>
                  <a:lnTo>
                    <a:pt x="7" y="44"/>
                  </a:lnTo>
                  <a:lnTo>
                    <a:pt x="8" y="44"/>
                  </a:lnTo>
                  <a:cubicBezTo>
                    <a:pt x="9" y="45"/>
                    <a:pt x="9" y="45"/>
                    <a:pt x="10" y="45"/>
                  </a:cubicBezTo>
                  <a:lnTo>
                    <a:pt x="7" y="48"/>
                  </a:lnTo>
                  <a:lnTo>
                    <a:pt x="8" y="49"/>
                  </a:lnTo>
                  <a:cubicBezTo>
                    <a:pt x="10" y="50"/>
                    <a:pt x="13" y="50"/>
                    <a:pt x="15" y="49"/>
                  </a:cubicBezTo>
                  <a:lnTo>
                    <a:pt x="15" y="49"/>
                  </a:lnTo>
                  <a:cubicBezTo>
                    <a:pt x="17" y="50"/>
                    <a:pt x="20" y="50"/>
                    <a:pt x="21" y="48"/>
                  </a:cubicBezTo>
                  <a:lnTo>
                    <a:pt x="24" y="46"/>
                  </a:lnTo>
                  <a:lnTo>
                    <a:pt x="27" y="45"/>
                  </a:lnTo>
                  <a:lnTo>
                    <a:pt x="32" y="49"/>
                  </a:lnTo>
                  <a:cubicBezTo>
                    <a:pt x="32" y="50"/>
                    <a:pt x="32" y="51"/>
                    <a:pt x="33" y="52"/>
                  </a:cubicBezTo>
                  <a:cubicBezTo>
                    <a:pt x="29" y="57"/>
                    <a:pt x="23" y="55"/>
                    <a:pt x="23" y="55"/>
                  </a:cubicBezTo>
                  <a:cubicBezTo>
                    <a:pt x="16" y="51"/>
                    <a:pt x="9" y="52"/>
                    <a:pt x="5" y="53"/>
                  </a:cubicBezTo>
                  <a:cubicBezTo>
                    <a:pt x="2" y="54"/>
                    <a:pt x="1" y="56"/>
                    <a:pt x="0" y="58"/>
                  </a:cubicBezTo>
                  <a:cubicBezTo>
                    <a:pt x="0" y="59"/>
                    <a:pt x="0" y="59"/>
                    <a:pt x="0" y="59"/>
                  </a:cubicBezTo>
                  <a:cubicBezTo>
                    <a:pt x="0" y="60"/>
                    <a:pt x="1" y="60"/>
                    <a:pt x="2" y="60"/>
                  </a:cubicBezTo>
                  <a:cubicBezTo>
                    <a:pt x="10" y="59"/>
                    <a:pt x="18" y="64"/>
                    <a:pt x="19" y="65"/>
                  </a:cubicBezTo>
                  <a:lnTo>
                    <a:pt x="19" y="65"/>
                  </a:lnTo>
                  <a:lnTo>
                    <a:pt x="42" y="77"/>
                  </a:lnTo>
                  <a:cubicBezTo>
                    <a:pt x="45" y="86"/>
                    <a:pt x="50" y="93"/>
                    <a:pt x="56" y="100"/>
                  </a:cubicBezTo>
                  <a:lnTo>
                    <a:pt x="57" y="101"/>
                  </a:lnTo>
                  <a:lnTo>
                    <a:pt x="78" y="90"/>
                  </a:lnTo>
                  <a:lnTo>
                    <a:pt x="61" y="66"/>
                  </a:lnTo>
                  <a:close/>
                </a:path>
              </a:pathLst>
            </a:custGeom>
            <a:solidFill>
              <a:srgbClr val="BB91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970">
              <a:extLst>
                <a:ext uri="{FF2B5EF4-FFF2-40B4-BE49-F238E27FC236}">
                  <a16:creationId xmlns:a16="http://schemas.microsoft.com/office/drawing/2014/main" id="{DE10D6A0-639D-4FD9-A5F7-6679590C9058}"/>
                </a:ext>
              </a:extLst>
            </p:cNvPr>
            <p:cNvSpPr>
              <a:spLocks/>
            </p:cNvSpPr>
            <p:nvPr/>
          </p:nvSpPr>
          <p:spPr bwMode="auto">
            <a:xfrm>
              <a:off x="3479801" y="2225675"/>
              <a:ext cx="192088" cy="152400"/>
            </a:xfrm>
            <a:custGeom>
              <a:avLst/>
              <a:gdLst>
                <a:gd name="T0" fmla="*/ 299 w 303"/>
                <a:gd name="T1" fmla="*/ 95 h 240"/>
                <a:gd name="T2" fmla="*/ 236 w 303"/>
                <a:gd name="T3" fmla="*/ 20 h 240"/>
                <a:gd name="T4" fmla="*/ 236 w 303"/>
                <a:gd name="T5" fmla="*/ 20 h 240"/>
                <a:gd name="T6" fmla="*/ 223 w 303"/>
                <a:gd name="T7" fmla="*/ 11 h 240"/>
                <a:gd name="T8" fmla="*/ 208 w 303"/>
                <a:gd name="T9" fmla="*/ 7 h 240"/>
                <a:gd name="T10" fmla="*/ 145 w 303"/>
                <a:gd name="T11" fmla="*/ 2 h 240"/>
                <a:gd name="T12" fmla="*/ 127 w 303"/>
                <a:gd name="T13" fmla="*/ 5 h 240"/>
                <a:gd name="T14" fmla="*/ 114 w 303"/>
                <a:gd name="T15" fmla="*/ 11 h 240"/>
                <a:gd name="T16" fmla="*/ 114 w 303"/>
                <a:gd name="T17" fmla="*/ 11 h 240"/>
                <a:gd name="T18" fmla="*/ 114 w 303"/>
                <a:gd name="T19" fmla="*/ 11 h 240"/>
                <a:gd name="T20" fmla="*/ 110 w 303"/>
                <a:gd name="T21" fmla="*/ 15 h 240"/>
                <a:gd name="T22" fmla="*/ 68 w 303"/>
                <a:gd name="T23" fmla="*/ 63 h 240"/>
                <a:gd name="T24" fmla="*/ 24 w 303"/>
                <a:gd name="T25" fmla="*/ 2 h 240"/>
                <a:gd name="T26" fmla="*/ 0 w 303"/>
                <a:gd name="T27" fmla="*/ 16 h 240"/>
                <a:gd name="T28" fmla="*/ 49 w 303"/>
                <a:gd name="T29" fmla="*/ 104 h 240"/>
                <a:gd name="T30" fmla="*/ 76 w 303"/>
                <a:gd name="T31" fmla="*/ 108 h 240"/>
                <a:gd name="T32" fmla="*/ 113 w 303"/>
                <a:gd name="T33" fmla="*/ 75 h 240"/>
                <a:gd name="T34" fmla="*/ 121 w 303"/>
                <a:gd name="T35" fmla="*/ 129 h 240"/>
                <a:gd name="T36" fmla="*/ 107 w 303"/>
                <a:gd name="T37" fmla="*/ 209 h 240"/>
                <a:gd name="T38" fmla="*/ 253 w 303"/>
                <a:gd name="T39" fmla="*/ 217 h 240"/>
                <a:gd name="T40" fmla="*/ 234 w 303"/>
                <a:gd name="T41" fmla="*/ 146 h 240"/>
                <a:gd name="T42" fmla="*/ 232 w 303"/>
                <a:gd name="T43" fmla="*/ 123 h 240"/>
                <a:gd name="T44" fmla="*/ 237 w 303"/>
                <a:gd name="T45" fmla="*/ 76 h 240"/>
                <a:gd name="T46" fmla="*/ 267 w 303"/>
                <a:gd name="T47" fmla="*/ 103 h 240"/>
                <a:gd name="T48" fmla="*/ 239 w 303"/>
                <a:gd name="T49" fmla="*/ 158 h 240"/>
                <a:gd name="T50" fmla="*/ 245 w 303"/>
                <a:gd name="T51" fmla="*/ 162 h 240"/>
                <a:gd name="T52" fmla="*/ 263 w 303"/>
                <a:gd name="T53" fmla="*/ 160 h 240"/>
                <a:gd name="T54" fmla="*/ 299 w 303"/>
                <a:gd name="T55" fmla="*/ 112 h 240"/>
                <a:gd name="T56" fmla="*/ 299 w 303"/>
                <a:gd name="T57" fmla="*/ 95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03" h="240">
                  <a:moveTo>
                    <a:pt x="299" y="95"/>
                  </a:moveTo>
                  <a:lnTo>
                    <a:pt x="236" y="20"/>
                  </a:lnTo>
                  <a:lnTo>
                    <a:pt x="236" y="20"/>
                  </a:lnTo>
                  <a:cubicBezTo>
                    <a:pt x="233" y="16"/>
                    <a:pt x="229" y="13"/>
                    <a:pt x="223" y="11"/>
                  </a:cubicBezTo>
                  <a:lnTo>
                    <a:pt x="208" y="7"/>
                  </a:lnTo>
                  <a:cubicBezTo>
                    <a:pt x="187" y="1"/>
                    <a:pt x="166" y="0"/>
                    <a:pt x="145" y="2"/>
                  </a:cubicBezTo>
                  <a:lnTo>
                    <a:pt x="127" y="5"/>
                  </a:lnTo>
                  <a:cubicBezTo>
                    <a:pt x="122" y="5"/>
                    <a:pt x="118" y="8"/>
                    <a:pt x="114" y="11"/>
                  </a:cubicBezTo>
                  <a:lnTo>
                    <a:pt x="114" y="11"/>
                  </a:lnTo>
                  <a:lnTo>
                    <a:pt x="114" y="11"/>
                  </a:lnTo>
                  <a:cubicBezTo>
                    <a:pt x="113" y="12"/>
                    <a:pt x="111" y="14"/>
                    <a:pt x="110" y="15"/>
                  </a:cubicBezTo>
                  <a:lnTo>
                    <a:pt x="68" y="63"/>
                  </a:lnTo>
                  <a:lnTo>
                    <a:pt x="24" y="2"/>
                  </a:lnTo>
                  <a:lnTo>
                    <a:pt x="0" y="16"/>
                  </a:lnTo>
                  <a:lnTo>
                    <a:pt x="49" y="104"/>
                  </a:lnTo>
                  <a:cubicBezTo>
                    <a:pt x="54" y="114"/>
                    <a:pt x="68" y="116"/>
                    <a:pt x="76" y="108"/>
                  </a:cubicBezTo>
                  <a:lnTo>
                    <a:pt x="113" y="75"/>
                  </a:lnTo>
                  <a:lnTo>
                    <a:pt x="121" y="129"/>
                  </a:lnTo>
                  <a:lnTo>
                    <a:pt x="107" y="209"/>
                  </a:lnTo>
                  <a:cubicBezTo>
                    <a:pt x="107" y="209"/>
                    <a:pt x="145" y="240"/>
                    <a:pt x="253" y="217"/>
                  </a:cubicBezTo>
                  <a:cubicBezTo>
                    <a:pt x="246" y="183"/>
                    <a:pt x="242" y="164"/>
                    <a:pt x="234" y="146"/>
                  </a:cubicBezTo>
                  <a:cubicBezTo>
                    <a:pt x="232" y="138"/>
                    <a:pt x="231" y="131"/>
                    <a:pt x="232" y="123"/>
                  </a:cubicBezTo>
                  <a:lnTo>
                    <a:pt x="237" y="76"/>
                  </a:lnTo>
                  <a:lnTo>
                    <a:pt x="267" y="103"/>
                  </a:lnTo>
                  <a:lnTo>
                    <a:pt x="239" y="158"/>
                  </a:lnTo>
                  <a:lnTo>
                    <a:pt x="245" y="162"/>
                  </a:lnTo>
                  <a:cubicBezTo>
                    <a:pt x="250" y="167"/>
                    <a:pt x="259" y="166"/>
                    <a:pt x="263" y="160"/>
                  </a:cubicBezTo>
                  <a:lnTo>
                    <a:pt x="299" y="112"/>
                  </a:lnTo>
                  <a:cubicBezTo>
                    <a:pt x="303" y="107"/>
                    <a:pt x="303" y="100"/>
                    <a:pt x="299" y="95"/>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971">
              <a:extLst>
                <a:ext uri="{FF2B5EF4-FFF2-40B4-BE49-F238E27FC236}">
                  <a16:creationId xmlns:a16="http://schemas.microsoft.com/office/drawing/2014/main" id="{06BD350F-C52D-4003-BC59-78AD946C26E1}"/>
                </a:ext>
              </a:extLst>
            </p:cNvPr>
            <p:cNvSpPr>
              <a:spLocks/>
            </p:cNvSpPr>
            <p:nvPr/>
          </p:nvSpPr>
          <p:spPr bwMode="auto">
            <a:xfrm>
              <a:off x="3630614" y="2325688"/>
              <a:ext cx="28575" cy="31750"/>
            </a:xfrm>
            <a:custGeom>
              <a:avLst/>
              <a:gdLst>
                <a:gd name="T0" fmla="*/ 41 w 45"/>
                <a:gd name="T1" fmla="*/ 32 h 51"/>
                <a:gd name="T2" fmla="*/ 33 w 45"/>
                <a:gd name="T3" fmla="*/ 31 h 51"/>
                <a:gd name="T4" fmla="*/ 42 w 45"/>
                <a:gd name="T5" fmla="*/ 26 h 51"/>
                <a:gd name="T6" fmla="*/ 41 w 45"/>
                <a:gd name="T7" fmla="*/ 25 h 51"/>
                <a:gd name="T8" fmla="*/ 36 w 45"/>
                <a:gd name="T9" fmla="*/ 22 h 51"/>
                <a:gd name="T10" fmla="*/ 29 w 45"/>
                <a:gd name="T11" fmla="*/ 25 h 51"/>
                <a:gd name="T12" fmla="*/ 21 w 45"/>
                <a:gd name="T13" fmla="*/ 11 h 51"/>
                <a:gd name="T14" fmla="*/ 3 w 45"/>
                <a:gd name="T15" fmla="*/ 0 h 51"/>
                <a:gd name="T16" fmla="*/ 0 w 45"/>
                <a:gd name="T17" fmla="*/ 0 h 51"/>
                <a:gd name="T18" fmla="*/ 1 w 45"/>
                <a:gd name="T19" fmla="*/ 12 h 51"/>
                <a:gd name="T20" fmla="*/ 4 w 45"/>
                <a:gd name="T21" fmla="*/ 37 h 51"/>
                <a:gd name="T22" fmla="*/ 11 w 45"/>
                <a:gd name="T23" fmla="*/ 46 h 51"/>
                <a:gd name="T24" fmla="*/ 23 w 45"/>
                <a:gd name="T25" fmla="*/ 51 h 51"/>
                <a:gd name="T26" fmla="*/ 36 w 45"/>
                <a:gd name="T27" fmla="*/ 50 h 51"/>
                <a:gd name="T28" fmla="*/ 36 w 45"/>
                <a:gd name="T29" fmla="*/ 48 h 51"/>
                <a:gd name="T30" fmla="*/ 33 w 45"/>
                <a:gd name="T31" fmla="*/ 45 h 51"/>
                <a:gd name="T32" fmla="*/ 25 w 45"/>
                <a:gd name="T33" fmla="*/ 45 h 51"/>
                <a:gd name="T34" fmla="*/ 22 w 45"/>
                <a:gd name="T35" fmla="*/ 41 h 51"/>
                <a:gd name="T36" fmla="*/ 44 w 45"/>
                <a:gd name="T37" fmla="*/ 38 h 51"/>
                <a:gd name="T38" fmla="*/ 44 w 45"/>
                <a:gd name="T39" fmla="*/ 37 h 51"/>
                <a:gd name="T40" fmla="*/ 41 w 45"/>
                <a:gd name="T41"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 h="51">
                  <a:moveTo>
                    <a:pt x="41" y="32"/>
                  </a:moveTo>
                  <a:lnTo>
                    <a:pt x="33" y="31"/>
                  </a:lnTo>
                  <a:lnTo>
                    <a:pt x="42" y="26"/>
                  </a:lnTo>
                  <a:lnTo>
                    <a:pt x="41" y="25"/>
                  </a:lnTo>
                  <a:cubicBezTo>
                    <a:pt x="40" y="23"/>
                    <a:pt x="38" y="22"/>
                    <a:pt x="36" y="22"/>
                  </a:cubicBezTo>
                  <a:lnTo>
                    <a:pt x="29" y="25"/>
                  </a:lnTo>
                  <a:lnTo>
                    <a:pt x="21" y="11"/>
                  </a:lnTo>
                  <a:cubicBezTo>
                    <a:pt x="18" y="4"/>
                    <a:pt x="11" y="0"/>
                    <a:pt x="3" y="0"/>
                  </a:cubicBezTo>
                  <a:lnTo>
                    <a:pt x="0" y="0"/>
                  </a:lnTo>
                  <a:lnTo>
                    <a:pt x="1" y="12"/>
                  </a:lnTo>
                  <a:lnTo>
                    <a:pt x="4" y="37"/>
                  </a:lnTo>
                  <a:cubicBezTo>
                    <a:pt x="5" y="41"/>
                    <a:pt x="7" y="45"/>
                    <a:pt x="11" y="46"/>
                  </a:cubicBezTo>
                  <a:lnTo>
                    <a:pt x="23" y="51"/>
                  </a:lnTo>
                  <a:lnTo>
                    <a:pt x="36" y="50"/>
                  </a:lnTo>
                  <a:lnTo>
                    <a:pt x="36" y="48"/>
                  </a:lnTo>
                  <a:cubicBezTo>
                    <a:pt x="36" y="46"/>
                    <a:pt x="35" y="45"/>
                    <a:pt x="33" y="45"/>
                  </a:cubicBezTo>
                  <a:lnTo>
                    <a:pt x="25" y="45"/>
                  </a:lnTo>
                  <a:lnTo>
                    <a:pt x="22" y="41"/>
                  </a:lnTo>
                  <a:lnTo>
                    <a:pt x="44" y="38"/>
                  </a:lnTo>
                  <a:lnTo>
                    <a:pt x="44" y="37"/>
                  </a:lnTo>
                  <a:cubicBezTo>
                    <a:pt x="45" y="34"/>
                    <a:pt x="43" y="32"/>
                    <a:pt x="41" y="32"/>
                  </a:cubicBezTo>
                  <a:close/>
                </a:path>
              </a:pathLst>
            </a:custGeom>
            <a:solidFill>
              <a:srgbClr val="BB91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972">
              <a:extLst>
                <a:ext uri="{FF2B5EF4-FFF2-40B4-BE49-F238E27FC236}">
                  <a16:creationId xmlns:a16="http://schemas.microsoft.com/office/drawing/2014/main" id="{09468430-DDC2-43B9-845B-4F6291E42F71}"/>
                </a:ext>
              </a:extLst>
            </p:cNvPr>
            <p:cNvSpPr>
              <a:spLocks/>
            </p:cNvSpPr>
            <p:nvPr/>
          </p:nvSpPr>
          <p:spPr bwMode="auto">
            <a:xfrm>
              <a:off x="3559176" y="2152650"/>
              <a:ext cx="61913" cy="101600"/>
            </a:xfrm>
            <a:custGeom>
              <a:avLst/>
              <a:gdLst>
                <a:gd name="T0" fmla="*/ 76 w 96"/>
                <a:gd name="T1" fmla="*/ 120 h 160"/>
                <a:gd name="T2" fmla="*/ 76 w 96"/>
                <a:gd name="T3" fmla="*/ 120 h 160"/>
                <a:gd name="T4" fmla="*/ 74 w 96"/>
                <a:gd name="T5" fmla="*/ 119 h 160"/>
                <a:gd name="T6" fmla="*/ 67 w 96"/>
                <a:gd name="T7" fmla="*/ 108 h 160"/>
                <a:gd name="T8" fmla="*/ 66 w 96"/>
                <a:gd name="T9" fmla="*/ 107 h 160"/>
                <a:gd name="T10" fmla="*/ 93 w 96"/>
                <a:gd name="T11" fmla="*/ 66 h 160"/>
                <a:gd name="T12" fmla="*/ 93 w 96"/>
                <a:gd name="T13" fmla="*/ 45 h 160"/>
                <a:gd name="T14" fmla="*/ 48 w 96"/>
                <a:gd name="T15" fmla="*/ 0 h 160"/>
                <a:gd name="T16" fmla="*/ 3 w 96"/>
                <a:gd name="T17" fmla="*/ 45 h 160"/>
                <a:gd name="T18" fmla="*/ 3 w 96"/>
                <a:gd name="T19" fmla="*/ 66 h 160"/>
                <a:gd name="T20" fmla="*/ 30 w 96"/>
                <a:gd name="T21" fmla="*/ 107 h 160"/>
                <a:gd name="T22" fmla="*/ 25 w 96"/>
                <a:gd name="T23" fmla="*/ 117 h 160"/>
                <a:gd name="T24" fmla="*/ 0 w 96"/>
                <a:gd name="T25" fmla="*/ 121 h 160"/>
                <a:gd name="T26" fmla="*/ 23 w 96"/>
                <a:gd name="T27" fmla="*/ 144 h 160"/>
                <a:gd name="T28" fmla="*/ 76 w 96"/>
                <a:gd name="T29" fmla="*/ 146 h 160"/>
                <a:gd name="T30" fmla="*/ 96 w 96"/>
                <a:gd name="T31" fmla="*/ 127 h 160"/>
                <a:gd name="T32" fmla="*/ 76 w 96"/>
                <a:gd name="T33" fmla="*/ 12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 h="160">
                  <a:moveTo>
                    <a:pt x="76" y="120"/>
                  </a:moveTo>
                  <a:lnTo>
                    <a:pt x="76" y="120"/>
                  </a:lnTo>
                  <a:lnTo>
                    <a:pt x="74" y="119"/>
                  </a:lnTo>
                  <a:cubicBezTo>
                    <a:pt x="70" y="117"/>
                    <a:pt x="67" y="113"/>
                    <a:pt x="67" y="108"/>
                  </a:cubicBezTo>
                  <a:lnTo>
                    <a:pt x="66" y="107"/>
                  </a:lnTo>
                  <a:cubicBezTo>
                    <a:pt x="82" y="100"/>
                    <a:pt x="93" y="84"/>
                    <a:pt x="93" y="66"/>
                  </a:cubicBezTo>
                  <a:lnTo>
                    <a:pt x="93" y="45"/>
                  </a:lnTo>
                  <a:cubicBezTo>
                    <a:pt x="93" y="20"/>
                    <a:pt x="73" y="0"/>
                    <a:pt x="48" y="0"/>
                  </a:cubicBezTo>
                  <a:cubicBezTo>
                    <a:pt x="23" y="0"/>
                    <a:pt x="3" y="20"/>
                    <a:pt x="3" y="45"/>
                  </a:cubicBezTo>
                  <a:lnTo>
                    <a:pt x="3" y="66"/>
                  </a:lnTo>
                  <a:cubicBezTo>
                    <a:pt x="3" y="85"/>
                    <a:pt x="14" y="100"/>
                    <a:pt x="30" y="107"/>
                  </a:cubicBezTo>
                  <a:cubicBezTo>
                    <a:pt x="30" y="111"/>
                    <a:pt x="28" y="114"/>
                    <a:pt x="25" y="117"/>
                  </a:cubicBezTo>
                  <a:cubicBezTo>
                    <a:pt x="17" y="117"/>
                    <a:pt x="9" y="119"/>
                    <a:pt x="0" y="121"/>
                  </a:cubicBezTo>
                  <a:lnTo>
                    <a:pt x="23" y="144"/>
                  </a:lnTo>
                  <a:cubicBezTo>
                    <a:pt x="37" y="159"/>
                    <a:pt x="61" y="160"/>
                    <a:pt x="76" y="146"/>
                  </a:cubicBezTo>
                  <a:lnTo>
                    <a:pt x="96" y="127"/>
                  </a:lnTo>
                  <a:cubicBezTo>
                    <a:pt x="96" y="127"/>
                    <a:pt x="89" y="123"/>
                    <a:pt x="76" y="120"/>
                  </a:cubicBezTo>
                  <a:close/>
                </a:path>
              </a:pathLst>
            </a:custGeom>
            <a:solidFill>
              <a:srgbClr val="BB91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973">
              <a:extLst>
                <a:ext uri="{FF2B5EF4-FFF2-40B4-BE49-F238E27FC236}">
                  <a16:creationId xmlns:a16="http://schemas.microsoft.com/office/drawing/2014/main" id="{D4F01374-44A9-4BB3-BE4F-B7A564E115C0}"/>
                </a:ext>
              </a:extLst>
            </p:cNvPr>
            <p:cNvSpPr>
              <a:spLocks/>
            </p:cNvSpPr>
            <p:nvPr/>
          </p:nvSpPr>
          <p:spPr bwMode="auto">
            <a:xfrm>
              <a:off x="3559176" y="2155825"/>
              <a:ext cx="34925" cy="79375"/>
            </a:xfrm>
            <a:custGeom>
              <a:avLst/>
              <a:gdLst>
                <a:gd name="T0" fmla="*/ 53 w 53"/>
                <a:gd name="T1" fmla="*/ 107 h 123"/>
                <a:gd name="T2" fmla="*/ 41 w 53"/>
                <a:gd name="T3" fmla="*/ 101 h 123"/>
                <a:gd name="T4" fmla="*/ 26 w 53"/>
                <a:gd name="T5" fmla="*/ 82 h 123"/>
                <a:gd name="T6" fmla="*/ 24 w 53"/>
                <a:gd name="T7" fmla="*/ 71 h 123"/>
                <a:gd name="T8" fmla="*/ 16 w 53"/>
                <a:gd name="T9" fmla="*/ 70 h 123"/>
                <a:gd name="T10" fmla="*/ 12 w 53"/>
                <a:gd name="T11" fmla="*/ 62 h 123"/>
                <a:gd name="T12" fmla="*/ 20 w 53"/>
                <a:gd name="T13" fmla="*/ 48 h 123"/>
                <a:gd name="T14" fmla="*/ 36 w 53"/>
                <a:gd name="T15" fmla="*/ 11 h 123"/>
                <a:gd name="T16" fmla="*/ 33 w 53"/>
                <a:gd name="T17" fmla="*/ 8 h 123"/>
                <a:gd name="T18" fmla="*/ 25 w 53"/>
                <a:gd name="T19" fmla="*/ 0 h 123"/>
                <a:gd name="T20" fmla="*/ 3 w 53"/>
                <a:gd name="T21" fmla="*/ 38 h 123"/>
                <a:gd name="T22" fmla="*/ 3 w 53"/>
                <a:gd name="T23" fmla="*/ 59 h 123"/>
                <a:gd name="T24" fmla="*/ 30 w 53"/>
                <a:gd name="T25" fmla="*/ 100 h 123"/>
                <a:gd name="T26" fmla="*/ 30 w 53"/>
                <a:gd name="T27" fmla="*/ 100 h 123"/>
                <a:gd name="T28" fmla="*/ 25 w 53"/>
                <a:gd name="T29" fmla="*/ 110 h 123"/>
                <a:gd name="T30" fmla="*/ 0 w 53"/>
                <a:gd name="T31" fmla="*/ 114 h 123"/>
                <a:gd name="T32" fmla="*/ 9 w 53"/>
                <a:gd name="T33" fmla="*/ 123 h 123"/>
                <a:gd name="T34" fmla="*/ 30 w 53"/>
                <a:gd name="T35" fmla="*/ 121 h 123"/>
                <a:gd name="T36" fmla="*/ 40 w 53"/>
                <a:gd name="T37" fmla="*/ 111 h 123"/>
                <a:gd name="T38" fmla="*/ 41 w 53"/>
                <a:gd name="T39" fmla="*/ 109 h 123"/>
                <a:gd name="T40" fmla="*/ 53 w 53"/>
                <a:gd name="T41" fmla="*/ 10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 h="123">
                  <a:moveTo>
                    <a:pt x="53" y="107"/>
                  </a:moveTo>
                  <a:lnTo>
                    <a:pt x="41" y="101"/>
                  </a:lnTo>
                  <a:cubicBezTo>
                    <a:pt x="34" y="97"/>
                    <a:pt x="28" y="90"/>
                    <a:pt x="26" y="82"/>
                  </a:cubicBezTo>
                  <a:cubicBezTo>
                    <a:pt x="26" y="79"/>
                    <a:pt x="25" y="75"/>
                    <a:pt x="24" y="71"/>
                  </a:cubicBezTo>
                  <a:lnTo>
                    <a:pt x="16" y="70"/>
                  </a:lnTo>
                  <a:cubicBezTo>
                    <a:pt x="12" y="70"/>
                    <a:pt x="10" y="66"/>
                    <a:pt x="12" y="62"/>
                  </a:cubicBezTo>
                  <a:lnTo>
                    <a:pt x="20" y="48"/>
                  </a:lnTo>
                  <a:cubicBezTo>
                    <a:pt x="17" y="24"/>
                    <a:pt x="36" y="11"/>
                    <a:pt x="36" y="11"/>
                  </a:cubicBezTo>
                  <a:cubicBezTo>
                    <a:pt x="36" y="11"/>
                    <a:pt x="37" y="7"/>
                    <a:pt x="33" y="8"/>
                  </a:cubicBezTo>
                  <a:cubicBezTo>
                    <a:pt x="37" y="2"/>
                    <a:pt x="31" y="0"/>
                    <a:pt x="25" y="0"/>
                  </a:cubicBezTo>
                  <a:cubicBezTo>
                    <a:pt x="12" y="8"/>
                    <a:pt x="3" y="22"/>
                    <a:pt x="3" y="38"/>
                  </a:cubicBezTo>
                  <a:lnTo>
                    <a:pt x="3" y="59"/>
                  </a:lnTo>
                  <a:cubicBezTo>
                    <a:pt x="3" y="78"/>
                    <a:pt x="14" y="93"/>
                    <a:pt x="30" y="100"/>
                  </a:cubicBezTo>
                  <a:cubicBezTo>
                    <a:pt x="30" y="100"/>
                    <a:pt x="30" y="100"/>
                    <a:pt x="30" y="100"/>
                  </a:cubicBezTo>
                  <a:cubicBezTo>
                    <a:pt x="30" y="102"/>
                    <a:pt x="28" y="108"/>
                    <a:pt x="25" y="110"/>
                  </a:cubicBezTo>
                  <a:cubicBezTo>
                    <a:pt x="13" y="110"/>
                    <a:pt x="0" y="114"/>
                    <a:pt x="0" y="114"/>
                  </a:cubicBezTo>
                  <a:cubicBezTo>
                    <a:pt x="0" y="114"/>
                    <a:pt x="5" y="118"/>
                    <a:pt x="9" y="123"/>
                  </a:cubicBezTo>
                  <a:cubicBezTo>
                    <a:pt x="18" y="120"/>
                    <a:pt x="22" y="121"/>
                    <a:pt x="30" y="121"/>
                  </a:cubicBezTo>
                  <a:cubicBezTo>
                    <a:pt x="36" y="121"/>
                    <a:pt x="38" y="116"/>
                    <a:pt x="40" y="111"/>
                  </a:cubicBezTo>
                  <a:lnTo>
                    <a:pt x="41" y="109"/>
                  </a:lnTo>
                  <a:lnTo>
                    <a:pt x="53" y="107"/>
                  </a:lnTo>
                  <a:close/>
                </a:path>
              </a:pathLst>
            </a:custGeom>
            <a:solidFill>
              <a:srgbClr val="D8B0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Oval 974">
              <a:extLst>
                <a:ext uri="{FF2B5EF4-FFF2-40B4-BE49-F238E27FC236}">
                  <a16:creationId xmlns:a16="http://schemas.microsoft.com/office/drawing/2014/main" id="{58B8BA7C-11F4-46AB-934F-3DD2A420316D}"/>
                </a:ext>
              </a:extLst>
            </p:cNvPr>
            <p:cNvSpPr>
              <a:spLocks noChangeArrowheads="1"/>
            </p:cNvSpPr>
            <p:nvPr/>
          </p:nvSpPr>
          <p:spPr bwMode="auto">
            <a:xfrm>
              <a:off x="3586164" y="2185988"/>
              <a:ext cx="4763" cy="476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Oval 975">
              <a:extLst>
                <a:ext uri="{FF2B5EF4-FFF2-40B4-BE49-F238E27FC236}">
                  <a16:creationId xmlns:a16="http://schemas.microsoft.com/office/drawing/2014/main" id="{80CE56EF-C01F-4D85-8BBD-866E3C7FDF5B}"/>
                </a:ext>
              </a:extLst>
            </p:cNvPr>
            <p:cNvSpPr>
              <a:spLocks noChangeArrowheads="1"/>
            </p:cNvSpPr>
            <p:nvPr/>
          </p:nvSpPr>
          <p:spPr bwMode="auto">
            <a:xfrm>
              <a:off x="3562351" y="2185988"/>
              <a:ext cx="6350" cy="476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976">
              <a:extLst>
                <a:ext uri="{FF2B5EF4-FFF2-40B4-BE49-F238E27FC236}">
                  <a16:creationId xmlns:a16="http://schemas.microsoft.com/office/drawing/2014/main" id="{3EAF515D-A95E-4EF5-B67B-3C70A6605F6D}"/>
                </a:ext>
              </a:extLst>
            </p:cNvPr>
            <p:cNvSpPr>
              <a:spLocks/>
            </p:cNvSpPr>
            <p:nvPr/>
          </p:nvSpPr>
          <p:spPr bwMode="auto">
            <a:xfrm>
              <a:off x="3570289" y="2206625"/>
              <a:ext cx="14288" cy="3175"/>
            </a:xfrm>
            <a:custGeom>
              <a:avLst/>
              <a:gdLst>
                <a:gd name="T0" fmla="*/ 0 w 24"/>
                <a:gd name="T1" fmla="*/ 0 h 6"/>
                <a:gd name="T2" fmla="*/ 1 w 24"/>
                <a:gd name="T3" fmla="*/ 4 h 6"/>
                <a:gd name="T4" fmla="*/ 5 w 24"/>
                <a:gd name="T5" fmla="*/ 6 h 6"/>
                <a:gd name="T6" fmla="*/ 10 w 24"/>
                <a:gd name="T7" fmla="*/ 6 h 6"/>
                <a:gd name="T8" fmla="*/ 17 w 24"/>
                <a:gd name="T9" fmla="*/ 5 h 6"/>
                <a:gd name="T10" fmla="*/ 24 w 24"/>
                <a:gd name="T11" fmla="*/ 0 h 6"/>
                <a:gd name="T12" fmla="*/ 6 w 24"/>
                <a:gd name="T13" fmla="*/ 0 h 6"/>
                <a:gd name="T14" fmla="*/ 0 w 24"/>
                <a:gd name="T15" fmla="*/ 0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6">
                  <a:moveTo>
                    <a:pt x="0" y="0"/>
                  </a:moveTo>
                  <a:lnTo>
                    <a:pt x="1" y="4"/>
                  </a:lnTo>
                  <a:cubicBezTo>
                    <a:pt x="2" y="5"/>
                    <a:pt x="3" y="6"/>
                    <a:pt x="5" y="6"/>
                  </a:cubicBezTo>
                  <a:lnTo>
                    <a:pt x="10" y="6"/>
                  </a:lnTo>
                  <a:cubicBezTo>
                    <a:pt x="12" y="6"/>
                    <a:pt x="14" y="6"/>
                    <a:pt x="17" y="5"/>
                  </a:cubicBezTo>
                  <a:lnTo>
                    <a:pt x="24" y="0"/>
                  </a:lnTo>
                  <a:lnTo>
                    <a:pt x="6" y="0"/>
                  </a:lnTo>
                  <a:lnTo>
                    <a:pt x="0" y="0"/>
                  </a:lnTo>
                  <a:close/>
                </a:path>
              </a:pathLst>
            </a:custGeom>
            <a:solidFill>
              <a:srgbClr val="C446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977">
              <a:extLst>
                <a:ext uri="{FF2B5EF4-FFF2-40B4-BE49-F238E27FC236}">
                  <a16:creationId xmlns:a16="http://schemas.microsoft.com/office/drawing/2014/main" id="{39658582-7D56-4DC6-A7BB-5FD19A58A295}"/>
                </a:ext>
              </a:extLst>
            </p:cNvPr>
            <p:cNvSpPr>
              <a:spLocks/>
            </p:cNvSpPr>
            <p:nvPr/>
          </p:nvSpPr>
          <p:spPr bwMode="auto">
            <a:xfrm>
              <a:off x="3570289" y="2203450"/>
              <a:ext cx="14288" cy="3175"/>
            </a:xfrm>
            <a:custGeom>
              <a:avLst/>
              <a:gdLst>
                <a:gd name="T0" fmla="*/ 0 w 24"/>
                <a:gd name="T1" fmla="*/ 4 h 6"/>
                <a:gd name="T2" fmla="*/ 2 w 24"/>
                <a:gd name="T3" fmla="*/ 2 h 6"/>
                <a:gd name="T4" fmla="*/ 6 w 24"/>
                <a:gd name="T5" fmla="*/ 1 h 6"/>
                <a:gd name="T6" fmla="*/ 7 w 24"/>
                <a:gd name="T7" fmla="*/ 2 h 6"/>
                <a:gd name="T8" fmla="*/ 9 w 24"/>
                <a:gd name="T9" fmla="*/ 1 h 6"/>
                <a:gd name="T10" fmla="*/ 13 w 24"/>
                <a:gd name="T11" fmla="*/ 0 h 6"/>
                <a:gd name="T12" fmla="*/ 24 w 24"/>
                <a:gd name="T13" fmla="*/ 4 h 6"/>
                <a:gd name="T14" fmla="*/ 9 w 24"/>
                <a:gd name="T15" fmla="*/ 6 h 6"/>
                <a:gd name="T16" fmla="*/ 6 w 24"/>
                <a:gd name="T17" fmla="*/ 6 h 6"/>
                <a:gd name="T18" fmla="*/ 0 w 24"/>
                <a:gd name="T19"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6">
                  <a:moveTo>
                    <a:pt x="0" y="4"/>
                  </a:moveTo>
                  <a:lnTo>
                    <a:pt x="2" y="2"/>
                  </a:lnTo>
                  <a:cubicBezTo>
                    <a:pt x="3" y="0"/>
                    <a:pt x="4" y="0"/>
                    <a:pt x="6" y="1"/>
                  </a:cubicBezTo>
                  <a:lnTo>
                    <a:pt x="7" y="2"/>
                  </a:lnTo>
                  <a:lnTo>
                    <a:pt x="9" y="1"/>
                  </a:lnTo>
                  <a:cubicBezTo>
                    <a:pt x="10" y="0"/>
                    <a:pt x="12" y="0"/>
                    <a:pt x="13" y="0"/>
                  </a:cubicBezTo>
                  <a:lnTo>
                    <a:pt x="24" y="4"/>
                  </a:lnTo>
                  <a:lnTo>
                    <a:pt x="9" y="6"/>
                  </a:lnTo>
                  <a:cubicBezTo>
                    <a:pt x="8" y="6"/>
                    <a:pt x="7" y="6"/>
                    <a:pt x="6" y="6"/>
                  </a:cubicBezTo>
                  <a:lnTo>
                    <a:pt x="0" y="4"/>
                  </a:ln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978">
              <a:extLst>
                <a:ext uri="{FF2B5EF4-FFF2-40B4-BE49-F238E27FC236}">
                  <a16:creationId xmlns:a16="http://schemas.microsoft.com/office/drawing/2014/main" id="{E0A0D3AC-8EF6-4580-9264-3ACCA7BE84B1}"/>
                </a:ext>
              </a:extLst>
            </p:cNvPr>
            <p:cNvSpPr>
              <a:spLocks/>
            </p:cNvSpPr>
            <p:nvPr/>
          </p:nvSpPr>
          <p:spPr bwMode="auto">
            <a:xfrm>
              <a:off x="3594101" y="2228850"/>
              <a:ext cx="3175" cy="6350"/>
            </a:xfrm>
            <a:custGeom>
              <a:avLst/>
              <a:gdLst>
                <a:gd name="T0" fmla="*/ 0 w 5"/>
                <a:gd name="T1" fmla="*/ 0 h 10"/>
                <a:gd name="T2" fmla="*/ 0 w 5"/>
                <a:gd name="T3" fmla="*/ 7 h 10"/>
                <a:gd name="T4" fmla="*/ 3 w 5"/>
                <a:gd name="T5" fmla="*/ 10 h 10"/>
                <a:gd name="T6" fmla="*/ 5 w 5"/>
                <a:gd name="T7" fmla="*/ 6 h 10"/>
                <a:gd name="T8" fmla="*/ 4 w 5"/>
                <a:gd name="T9" fmla="*/ 2 h 10"/>
                <a:gd name="T10" fmla="*/ 2 w 5"/>
                <a:gd name="T11" fmla="*/ 0 h 10"/>
                <a:gd name="T12" fmla="*/ 0 w 5"/>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5" h="10">
                  <a:moveTo>
                    <a:pt x="0" y="0"/>
                  </a:moveTo>
                  <a:lnTo>
                    <a:pt x="0" y="7"/>
                  </a:lnTo>
                  <a:cubicBezTo>
                    <a:pt x="0" y="9"/>
                    <a:pt x="1" y="10"/>
                    <a:pt x="3" y="10"/>
                  </a:cubicBezTo>
                  <a:cubicBezTo>
                    <a:pt x="4" y="10"/>
                    <a:pt x="5" y="8"/>
                    <a:pt x="5" y="6"/>
                  </a:cubicBezTo>
                  <a:lnTo>
                    <a:pt x="4" y="2"/>
                  </a:lnTo>
                  <a:cubicBezTo>
                    <a:pt x="4" y="1"/>
                    <a:pt x="3" y="0"/>
                    <a:pt x="2" y="0"/>
                  </a:cubicBezTo>
                  <a:lnTo>
                    <a:pt x="0" y="0"/>
                  </a:lnTo>
                  <a:close/>
                </a:path>
              </a:pathLst>
            </a:custGeom>
            <a:solidFill>
              <a:srgbClr val="D8B0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979">
              <a:extLst>
                <a:ext uri="{FF2B5EF4-FFF2-40B4-BE49-F238E27FC236}">
                  <a16:creationId xmlns:a16="http://schemas.microsoft.com/office/drawing/2014/main" id="{F6A836B3-6C26-4693-AD01-DA706C21BBAA}"/>
                </a:ext>
              </a:extLst>
            </p:cNvPr>
            <p:cNvSpPr>
              <a:spLocks/>
            </p:cNvSpPr>
            <p:nvPr/>
          </p:nvSpPr>
          <p:spPr bwMode="auto">
            <a:xfrm>
              <a:off x="3490914" y="2227263"/>
              <a:ext cx="74613" cy="52388"/>
            </a:xfrm>
            <a:custGeom>
              <a:avLst/>
              <a:gdLst>
                <a:gd name="T0" fmla="*/ 96 w 118"/>
                <a:gd name="T1" fmla="*/ 9 h 83"/>
                <a:gd name="T2" fmla="*/ 96 w 118"/>
                <a:gd name="T3" fmla="*/ 9 h 83"/>
                <a:gd name="T4" fmla="*/ 92 w 118"/>
                <a:gd name="T5" fmla="*/ 13 h 83"/>
                <a:gd name="T6" fmla="*/ 50 w 118"/>
                <a:gd name="T7" fmla="*/ 61 h 83"/>
                <a:gd name="T8" fmla="*/ 6 w 118"/>
                <a:gd name="T9" fmla="*/ 0 h 83"/>
                <a:gd name="T10" fmla="*/ 0 w 118"/>
                <a:gd name="T11" fmla="*/ 3 h 83"/>
                <a:gd name="T12" fmla="*/ 41 w 118"/>
                <a:gd name="T13" fmla="*/ 60 h 83"/>
                <a:gd name="T14" fmla="*/ 45 w 118"/>
                <a:gd name="T15" fmla="*/ 83 h 83"/>
                <a:gd name="T16" fmla="*/ 53 w 118"/>
                <a:gd name="T17" fmla="*/ 64 h 83"/>
                <a:gd name="T18" fmla="*/ 57 w 118"/>
                <a:gd name="T19" fmla="*/ 83 h 83"/>
                <a:gd name="T20" fmla="*/ 92 w 118"/>
                <a:gd name="T21" fmla="*/ 40 h 83"/>
                <a:gd name="T22" fmla="*/ 118 w 118"/>
                <a:gd name="T23" fmla="*/ 12 h 83"/>
                <a:gd name="T24" fmla="*/ 109 w 118"/>
                <a:gd name="T25" fmla="*/ 3 h 83"/>
                <a:gd name="T26" fmla="*/ 96 w 118"/>
                <a:gd name="T27" fmla="*/ 9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8" h="83">
                  <a:moveTo>
                    <a:pt x="96" y="9"/>
                  </a:moveTo>
                  <a:lnTo>
                    <a:pt x="96" y="9"/>
                  </a:lnTo>
                  <a:cubicBezTo>
                    <a:pt x="95" y="10"/>
                    <a:pt x="93" y="12"/>
                    <a:pt x="92" y="13"/>
                  </a:cubicBezTo>
                  <a:lnTo>
                    <a:pt x="50" y="61"/>
                  </a:lnTo>
                  <a:lnTo>
                    <a:pt x="6" y="0"/>
                  </a:lnTo>
                  <a:lnTo>
                    <a:pt x="0" y="3"/>
                  </a:lnTo>
                  <a:cubicBezTo>
                    <a:pt x="0" y="3"/>
                    <a:pt x="31" y="47"/>
                    <a:pt x="41" y="60"/>
                  </a:cubicBezTo>
                  <a:cubicBezTo>
                    <a:pt x="35" y="73"/>
                    <a:pt x="45" y="83"/>
                    <a:pt x="45" y="83"/>
                  </a:cubicBezTo>
                  <a:lnTo>
                    <a:pt x="53" y="64"/>
                  </a:lnTo>
                  <a:lnTo>
                    <a:pt x="57" y="83"/>
                  </a:lnTo>
                  <a:cubicBezTo>
                    <a:pt x="57" y="83"/>
                    <a:pt x="83" y="54"/>
                    <a:pt x="92" y="40"/>
                  </a:cubicBezTo>
                  <a:cubicBezTo>
                    <a:pt x="100" y="27"/>
                    <a:pt x="118" y="12"/>
                    <a:pt x="118" y="12"/>
                  </a:cubicBezTo>
                  <a:lnTo>
                    <a:pt x="109" y="3"/>
                  </a:lnTo>
                  <a:cubicBezTo>
                    <a:pt x="104" y="3"/>
                    <a:pt x="100" y="6"/>
                    <a:pt x="96"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980">
              <a:extLst>
                <a:ext uri="{FF2B5EF4-FFF2-40B4-BE49-F238E27FC236}">
                  <a16:creationId xmlns:a16="http://schemas.microsoft.com/office/drawing/2014/main" id="{668C47DB-7496-41CF-9106-59B86BE8B9CE}"/>
                </a:ext>
              </a:extLst>
            </p:cNvPr>
            <p:cNvSpPr>
              <a:spLocks/>
            </p:cNvSpPr>
            <p:nvPr/>
          </p:nvSpPr>
          <p:spPr bwMode="auto">
            <a:xfrm>
              <a:off x="3546476" y="2254250"/>
              <a:ext cx="25400" cy="109538"/>
            </a:xfrm>
            <a:custGeom>
              <a:avLst/>
              <a:gdLst>
                <a:gd name="T0" fmla="*/ 17 w 40"/>
                <a:gd name="T1" fmla="*/ 172 h 172"/>
                <a:gd name="T2" fmla="*/ 35 w 40"/>
                <a:gd name="T3" fmla="*/ 118 h 172"/>
                <a:gd name="T4" fmla="*/ 32 w 40"/>
                <a:gd name="T5" fmla="*/ 74 h 172"/>
                <a:gd name="T6" fmla="*/ 24 w 40"/>
                <a:gd name="T7" fmla="*/ 63 h 172"/>
                <a:gd name="T8" fmla="*/ 18 w 40"/>
                <a:gd name="T9" fmla="*/ 24 h 172"/>
                <a:gd name="T10" fmla="*/ 26 w 40"/>
                <a:gd name="T11" fmla="*/ 0 h 172"/>
                <a:gd name="T12" fmla="*/ 6 w 40"/>
                <a:gd name="T13" fmla="*/ 30 h 172"/>
                <a:gd name="T14" fmla="*/ 14 w 40"/>
                <a:gd name="T15" fmla="*/ 84 h 172"/>
                <a:gd name="T16" fmla="*/ 0 w 40"/>
                <a:gd name="T17" fmla="*/ 164 h 172"/>
                <a:gd name="T18" fmla="*/ 17 w 40"/>
                <a:gd name="T19"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172">
                  <a:moveTo>
                    <a:pt x="17" y="172"/>
                  </a:moveTo>
                  <a:lnTo>
                    <a:pt x="35" y="118"/>
                  </a:lnTo>
                  <a:cubicBezTo>
                    <a:pt x="40" y="103"/>
                    <a:pt x="38" y="87"/>
                    <a:pt x="32" y="74"/>
                  </a:cubicBezTo>
                  <a:lnTo>
                    <a:pt x="24" y="63"/>
                  </a:lnTo>
                  <a:cubicBezTo>
                    <a:pt x="16" y="52"/>
                    <a:pt x="14" y="38"/>
                    <a:pt x="18" y="24"/>
                  </a:cubicBezTo>
                  <a:lnTo>
                    <a:pt x="26" y="0"/>
                  </a:lnTo>
                  <a:lnTo>
                    <a:pt x="6" y="30"/>
                  </a:lnTo>
                  <a:lnTo>
                    <a:pt x="14" y="84"/>
                  </a:lnTo>
                  <a:lnTo>
                    <a:pt x="0" y="164"/>
                  </a:lnTo>
                  <a:cubicBezTo>
                    <a:pt x="0" y="164"/>
                    <a:pt x="6" y="168"/>
                    <a:pt x="17" y="17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981">
              <a:extLst>
                <a:ext uri="{FF2B5EF4-FFF2-40B4-BE49-F238E27FC236}">
                  <a16:creationId xmlns:a16="http://schemas.microsoft.com/office/drawing/2014/main" id="{A4A8DFCF-EB1D-4371-B539-71C39A0846E1}"/>
                </a:ext>
              </a:extLst>
            </p:cNvPr>
            <p:cNvSpPr>
              <a:spLocks/>
            </p:cNvSpPr>
            <p:nvPr/>
          </p:nvSpPr>
          <p:spPr bwMode="auto">
            <a:xfrm>
              <a:off x="3581401" y="2176463"/>
              <a:ext cx="14288" cy="7938"/>
            </a:xfrm>
            <a:custGeom>
              <a:avLst/>
              <a:gdLst>
                <a:gd name="T0" fmla="*/ 22 w 24"/>
                <a:gd name="T1" fmla="*/ 13 h 13"/>
                <a:gd name="T2" fmla="*/ 21 w 24"/>
                <a:gd name="T3" fmla="*/ 12 h 13"/>
                <a:gd name="T4" fmla="*/ 3 w 24"/>
                <a:gd name="T5" fmla="*/ 12 h 13"/>
                <a:gd name="T6" fmla="*/ 1 w 24"/>
                <a:gd name="T7" fmla="*/ 12 h 13"/>
                <a:gd name="T8" fmla="*/ 1 w 24"/>
                <a:gd name="T9" fmla="*/ 10 h 13"/>
                <a:gd name="T10" fmla="*/ 23 w 24"/>
                <a:gd name="T11" fmla="*/ 10 h 13"/>
                <a:gd name="T12" fmla="*/ 23 w 24"/>
                <a:gd name="T13" fmla="*/ 12 h 13"/>
                <a:gd name="T14" fmla="*/ 22 w 24"/>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3">
                  <a:moveTo>
                    <a:pt x="22" y="13"/>
                  </a:moveTo>
                  <a:cubicBezTo>
                    <a:pt x="22" y="13"/>
                    <a:pt x="22" y="13"/>
                    <a:pt x="21" y="12"/>
                  </a:cubicBezTo>
                  <a:cubicBezTo>
                    <a:pt x="12" y="4"/>
                    <a:pt x="3" y="12"/>
                    <a:pt x="3" y="12"/>
                  </a:cubicBezTo>
                  <a:cubicBezTo>
                    <a:pt x="2" y="13"/>
                    <a:pt x="1" y="13"/>
                    <a:pt x="1" y="12"/>
                  </a:cubicBezTo>
                  <a:cubicBezTo>
                    <a:pt x="0" y="12"/>
                    <a:pt x="0" y="11"/>
                    <a:pt x="1" y="10"/>
                  </a:cubicBezTo>
                  <a:cubicBezTo>
                    <a:pt x="1" y="10"/>
                    <a:pt x="12" y="0"/>
                    <a:pt x="23" y="10"/>
                  </a:cubicBezTo>
                  <a:cubicBezTo>
                    <a:pt x="24" y="11"/>
                    <a:pt x="24" y="12"/>
                    <a:pt x="23" y="12"/>
                  </a:cubicBezTo>
                  <a:cubicBezTo>
                    <a:pt x="23" y="13"/>
                    <a:pt x="23" y="13"/>
                    <a:pt x="22" y="13"/>
                  </a:cubicBezTo>
                  <a:close/>
                </a:path>
              </a:pathLst>
            </a:custGeom>
            <a:solidFill>
              <a:srgbClr val="4D2F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982">
              <a:extLst>
                <a:ext uri="{FF2B5EF4-FFF2-40B4-BE49-F238E27FC236}">
                  <a16:creationId xmlns:a16="http://schemas.microsoft.com/office/drawing/2014/main" id="{164507FE-C4EE-4E6C-8372-590BCA954397}"/>
                </a:ext>
              </a:extLst>
            </p:cNvPr>
            <p:cNvSpPr>
              <a:spLocks/>
            </p:cNvSpPr>
            <p:nvPr/>
          </p:nvSpPr>
          <p:spPr bwMode="auto">
            <a:xfrm>
              <a:off x="3560764" y="2178050"/>
              <a:ext cx="11113" cy="4763"/>
            </a:xfrm>
            <a:custGeom>
              <a:avLst/>
              <a:gdLst>
                <a:gd name="T0" fmla="*/ 15 w 17"/>
                <a:gd name="T1" fmla="*/ 7 h 7"/>
                <a:gd name="T2" fmla="*/ 15 w 17"/>
                <a:gd name="T3" fmla="*/ 6 h 7"/>
                <a:gd name="T4" fmla="*/ 2 w 17"/>
                <a:gd name="T5" fmla="*/ 6 h 7"/>
                <a:gd name="T6" fmla="*/ 0 w 17"/>
                <a:gd name="T7" fmla="*/ 6 h 7"/>
                <a:gd name="T8" fmla="*/ 1 w 17"/>
                <a:gd name="T9" fmla="*/ 4 h 7"/>
                <a:gd name="T10" fmla="*/ 16 w 17"/>
                <a:gd name="T11" fmla="*/ 4 h 7"/>
                <a:gd name="T12" fmla="*/ 17 w 17"/>
                <a:gd name="T13" fmla="*/ 6 h 7"/>
                <a:gd name="T14" fmla="*/ 15 w 17"/>
                <a:gd name="T15" fmla="*/ 7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7">
                  <a:moveTo>
                    <a:pt x="15" y="7"/>
                  </a:moveTo>
                  <a:cubicBezTo>
                    <a:pt x="15" y="7"/>
                    <a:pt x="15" y="6"/>
                    <a:pt x="15" y="6"/>
                  </a:cubicBezTo>
                  <a:cubicBezTo>
                    <a:pt x="9" y="3"/>
                    <a:pt x="5" y="4"/>
                    <a:pt x="2" y="6"/>
                  </a:cubicBezTo>
                  <a:cubicBezTo>
                    <a:pt x="2" y="7"/>
                    <a:pt x="1" y="6"/>
                    <a:pt x="0" y="6"/>
                  </a:cubicBezTo>
                  <a:cubicBezTo>
                    <a:pt x="0" y="5"/>
                    <a:pt x="0" y="4"/>
                    <a:pt x="1" y="4"/>
                  </a:cubicBezTo>
                  <a:cubicBezTo>
                    <a:pt x="4" y="2"/>
                    <a:pt x="9" y="0"/>
                    <a:pt x="16" y="4"/>
                  </a:cubicBezTo>
                  <a:cubicBezTo>
                    <a:pt x="17" y="4"/>
                    <a:pt x="17" y="5"/>
                    <a:pt x="17" y="6"/>
                  </a:cubicBezTo>
                  <a:cubicBezTo>
                    <a:pt x="16" y="6"/>
                    <a:pt x="16" y="7"/>
                    <a:pt x="15" y="7"/>
                  </a:cubicBezTo>
                  <a:close/>
                </a:path>
              </a:pathLst>
            </a:custGeom>
            <a:solidFill>
              <a:srgbClr val="4D2F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983">
              <a:extLst>
                <a:ext uri="{FF2B5EF4-FFF2-40B4-BE49-F238E27FC236}">
                  <a16:creationId xmlns:a16="http://schemas.microsoft.com/office/drawing/2014/main" id="{BFFE20AE-C1DD-4C53-9EC2-DA7A7269C889}"/>
                </a:ext>
              </a:extLst>
            </p:cNvPr>
            <p:cNvSpPr>
              <a:spLocks/>
            </p:cNvSpPr>
            <p:nvPr/>
          </p:nvSpPr>
          <p:spPr bwMode="auto">
            <a:xfrm>
              <a:off x="3559176" y="2149475"/>
              <a:ext cx="63500" cy="60325"/>
            </a:xfrm>
            <a:custGeom>
              <a:avLst/>
              <a:gdLst>
                <a:gd name="T0" fmla="*/ 78 w 99"/>
                <a:gd name="T1" fmla="*/ 10 h 96"/>
                <a:gd name="T2" fmla="*/ 45 w 99"/>
                <a:gd name="T3" fmla="*/ 3 h 96"/>
                <a:gd name="T4" fmla="*/ 0 w 99"/>
                <a:gd name="T5" fmla="*/ 8 h 96"/>
                <a:gd name="T6" fmla="*/ 29 w 99"/>
                <a:gd name="T7" fmla="*/ 23 h 96"/>
                <a:gd name="T8" fmla="*/ 72 w 99"/>
                <a:gd name="T9" fmla="*/ 53 h 96"/>
                <a:gd name="T10" fmla="*/ 74 w 99"/>
                <a:gd name="T11" fmla="*/ 69 h 96"/>
                <a:gd name="T12" fmla="*/ 75 w 99"/>
                <a:gd name="T13" fmla="*/ 58 h 96"/>
                <a:gd name="T14" fmla="*/ 82 w 99"/>
                <a:gd name="T15" fmla="*/ 51 h 96"/>
                <a:gd name="T16" fmla="*/ 89 w 99"/>
                <a:gd name="T17" fmla="*/ 59 h 96"/>
                <a:gd name="T18" fmla="*/ 88 w 99"/>
                <a:gd name="T19" fmla="*/ 67 h 96"/>
                <a:gd name="T20" fmla="*/ 78 w 99"/>
                <a:gd name="T21" fmla="*/ 76 h 96"/>
                <a:gd name="T22" fmla="*/ 76 w 99"/>
                <a:gd name="T23" fmla="*/ 76 h 96"/>
                <a:gd name="T24" fmla="*/ 86 w 99"/>
                <a:gd name="T25" fmla="*/ 96 h 96"/>
                <a:gd name="T26" fmla="*/ 98 w 99"/>
                <a:gd name="T27" fmla="*/ 49 h 96"/>
                <a:gd name="T28" fmla="*/ 78 w 99"/>
                <a:gd name="T29" fmla="*/ 1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9" h="96">
                  <a:moveTo>
                    <a:pt x="78" y="10"/>
                  </a:moveTo>
                  <a:cubicBezTo>
                    <a:pt x="68" y="4"/>
                    <a:pt x="56" y="0"/>
                    <a:pt x="45" y="3"/>
                  </a:cubicBezTo>
                  <a:cubicBezTo>
                    <a:pt x="25" y="9"/>
                    <a:pt x="0" y="8"/>
                    <a:pt x="0" y="8"/>
                  </a:cubicBezTo>
                  <a:cubicBezTo>
                    <a:pt x="0" y="8"/>
                    <a:pt x="7" y="30"/>
                    <a:pt x="29" y="23"/>
                  </a:cubicBezTo>
                  <a:cubicBezTo>
                    <a:pt x="71" y="25"/>
                    <a:pt x="72" y="53"/>
                    <a:pt x="72" y="53"/>
                  </a:cubicBezTo>
                  <a:cubicBezTo>
                    <a:pt x="72" y="53"/>
                    <a:pt x="72" y="60"/>
                    <a:pt x="74" y="69"/>
                  </a:cubicBezTo>
                  <a:lnTo>
                    <a:pt x="75" y="58"/>
                  </a:lnTo>
                  <a:cubicBezTo>
                    <a:pt x="75" y="54"/>
                    <a:pt x="79" y="51"/>
                    <a:pt x="82" y="51"/>
                  </a:cubicBezTo>
                  <a:cubicBezTo>
                    <a:pt x="86" y="51"/>
                    <a:pt x="89" y="55"/>
                    <a:pt x="89" y="59"/>
                  </a:cubicBezTo>
                  <a:lnTo>
                    <a:pt x="88" y="67"/>
                  </a:lnTo>
                  <a:cubicBezTo>
                    <a:pt x="87" y="72"/>
                    <a:pt x="83" y="76"/>
                    <a:pt x="78" y="76"/>
                  </a:cubicBezTo>
                  <a:lnTo>
                    <a:pt x="76" y="76"/>
                  </a:lnTo>
                  <a:cubicBezTo>
                    <a:pt x="78" y="85"/>
                    <a:pt x="81" y="93"/>
                    <a:pt x="86" y="96"/>
                  </a:cubicBezTo>
                  <a:cubicBezTo>
                    <a:pt x="93" y="89"/>
                    <a:pt x="96" y="65"/>
                    <a:pt x="98" y="49"/>
                  </a:cubicBezTo>
                  <a:cubicBezTo>
                    <a:pt x="99" y="33"/>
                    <a:pt x="91" y="18"/>
                    <a:pt x="78" y="10"/>
                  </a:cubicBezTo>
                  <a:close/>
                </a:path>
              </a:pathLst>
            </a:custGeom>
            <a:solidFill>
              <a:srgbClr val="4D2F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984">
              <a:extLst>
                <a:ext uri="{FF2B5EF4-FFF2-40B4-BE49-F238E27FC236}">
                  <a16:creationId xmlns:a16="http://schemas.microsoft.com/office/drawing/2014/main" id="{8FA9F72C-6D13-4FA8-817C-C1D470C13981}"/>
                </a:ext>
              </a:extLst>
            </p:cNvPr>
            <p:cNvSpPr>
              <a:spLocks/>
            </p:cNvSpPr>
            <p:nvPr/>
          </p:nvSpPr>
          <p:spPr bwMode="auto">
            <a:xfrm>
              <a:off x="3606801" y="2198688"/>
              <a:ext cx="6350" cy="20638"/>
            </a:xfrm>
            <a:custGeom>
              <a:avLst/>
              <a:gdLst>
                <a:gd name="T0" fmla="*/ 0 w 11"/>
                <a:gd name="T1" fmla="*/ 0 h 32"/>
                <a:gd name="T2" fmla="*/ 4 w 11"/>
                <a:gd name="T3" fmla="*/ 32 h 32"/>
                <a:gd name="T4" fmla="*/ 9 w 11"/>
                <a:gd name="T5" fmla="*/ 16 h 32"/>
                <a:gd name="T6" fmla="*/ 7 w 11"/>
                <a:gd name="T7" fmla="*/ 6 h 32"/>
                <a:gd name="T8" fmla="*/ 4 w 11"/>
                <a:gd name="T9" fmla="*/ 1 h 32"/>
                <a:gd name="T10" fmla="*/ 0 w 11"/>
                <a:gd name="T11" fmla="*/ 0 h 32"/>
              </a:gdLst>
              <a:ahLst/>
              <a:cxnLst>
                <a:cxn ang="0">
                  <a:pos x="T0" y="T1"/>
                </a:cxn>
                <a:cxn ang="0">
                  <a:pos x="T2" y="T3"/>
                </a:cxn>
                <a:cxn ang="0">
                  <a:pos x="T4" y="T5"/>
                </a:cxn>
                <a:cxn ang="0">
                  <a:pos x="T6" y="T7"/>
                </a:cxn>
                <a:cxn ang="0">
                  <a:pos x="T8" y="T9"/>
                </a:cxn>
                <a:cxn ang="0">
                  <a:pos x="T10" y="T11"/>
                </a:cxn>
              </a:cxnLst>
              <a:rect l="0" t="0" r="r" b="b"/>
              <a:pathLst>
                <a:path w="11" h="32">
                  <a:moveTo>
                    <a:pt x="0" y="0"/>
                  </a:moveTo>
                  <a:lnTo>
                    <a:pt x="4" y="32"/>
                  </a:lnTo>
                  <a:cubicBezTo>
                    <a:pt x="9" y="28"/>
                    <a:pt x="11" y="22"/>
                    <a:pt x="9" y="16"/>
                  </a:cubicBezTo>
                  <a:lnTo>
                    <a:pt x="7" y="6"/>
                  </a:lnTo>
                  <a:cubicBezTo>
                    <a:pt x="7" y="4"/>
                    <a:pt x="5" y="2"/>
                    <a:pt x="4" y="1"/>
                  </a:cubicBezTo>
                  <a:lnTo>
                    <a:pt x="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36289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Manage OneDrive </a:t>
            </a:r>
            <a:r>
              <a:rPr lang="en-US" sz="2400" dirty="0">
                <a:latin typeface="+mn-lt"/>
              </a:rPr>
              <a:t>(1/2)</a:t>
            </a:r>
            <a:endParaRPr lang="en-US" dirty="0">
              <a:latin typeface="+mn-lt"/>
            </a:endParaRPr>
          </a:p>
        </p:txBody>
      </p:sp>
      <p:graphicFrame>
        <p:nvGraphicFramePr>
          <p:cNvPr id="4" name="Table 3">
            <a:extLst>
              <a:ext uri="{FF2B5EF4-FFF2-40B4-BE49-F238E27FC236}">
                <a16:creationId xmlns:a16="http://schemas.microsoft.com/office/drawing/2014/main" id="{B8279F12-3554-461C-8D0C-3870304BDECE}"/>
              </a:ext>
            </a:extLst>
          </p:cNvPr>
          <p:cNvGraphicFramePr>
            <a:graphicFrameLocks noGrp="1"/>
          </p:cNvGraphicFramePr>
          <p:nvPr>
            <p:extLst>
              <p:ext uri="{D42A27DB-BD31-4B8C-83A1-F6EECF244321}">
                <p14:modId xmlns:p14="http://schemas.microsoft.com/office/powerpoint/2010/main" val="3307985287"/>
              </p:ext>
            </p:extLst>
          </p:nvPr>
        </p:nvGraphicFramePr>
        <p:xfrm>
          <a:off x="586740" y="1213157"/>
          <a:ext cx="11018521" cy="5214757"/>
        </p:xfrm>
        <a:graphic>
          <a:graphicData uri="http://schemas.openxmlformats.org/drawingml/2006/table">
            <a:tbl>
              <a:tblPr firstRow="1" firstCol="1" bandRow="1">
                <a:tableStyleId>{5C22544A-7EE6-4342-B048-85BDC9FD1C3A}</a:tableStyleId>
              </a:tblPr>
              <a:tblGrid>
                <a:gridCol w="2138705">
                  <a:extLst>
                    <a:ext uri="{9D8B030D-6E8A-4147-A177-3AD203B41FA5}">
                      <a16:colId xmlns:a16="http://schemas.microsoft.com/office/drawing/2014/main" val="3275578306"/>
                    </a:ext>
                  </a:extLst>
                </a:gridCol>
                <a:gridCol w="4101483">
                  <a:extLst>
                    <a:ext uri="{9D8B030D-6E8A-4147-A177-3AD203B41FA5}">
                      <a16:colId xmlns:a16="http://schemas.microsoft.com/office/drawing/2014/main" val="352714270"/>
                    </a:ext>
                  </a:extLst>
                </a:gridCol>
                <a:gridCol w="4778333">
                  <a:extLst>
                    <a:ext uri="{9D8B030D-6E8A-4147-A177-3AD203B41FA5}">
                      <a16:colId xmlns:a16="http://schemas.microsoft.com/office/drawing/2014/main" val="3966370947"/>
                    </a:ext>
                  </a:extLst>
                </a:gridCol>
              </a:tblGrid>
              <a:tr h="626613">
                <a:tc>
                  <a:txBody>
                    <a:bodyPr/>
                    <a:lstStyle/>
                    <a:p>
                      <a:pPr marL="0" marR="0" algn="ctr">
                        <a:lnSpc>
                          <a:spcPct val="107000"/>
                        </a:lnSpc>
                        <a:spcBef>
                          <a:spcPts val="600"/>
                        </a:spcBef>
                        <a:spcAft>
                          <a:spcPts val="600"/>
                        </a:spcAft>
                      </a:pPr>
                      <a:r>
                        <a:rPr lang="en-US" sz="2000" b="0" dirty="0">
                          <a:effectLst/>
                          <a:latin typeface="Segoe UI Semilight" panose="020B0402040204020203" pitchFamily="34" charset="0"/>
                          <a:cs typeface="Segoe UI Semilight" panose="020B0402040204020203" pitchFamily="34" charset="0"/>
                        </a:rPr>
                        <a:t>Category</a:t>
                      </a:r>
                      <a:endParaRPr lang="en-US" sz="2000" b="0" dirty="0">
                        <a:effectLst/>
                        <a:latin typeface="Segoe UI Semilight" panose="020B0402040204020203" pitchFamily="34" charset="0"/>
                        <a:ea typeface="PMingLiU" panose="02020500000000000000" pitchFamily="18" charset="-120"/>
                        <a:cs typeface="Segoe UI Semilight" panose="020B0402040204020203" pitchFamily="34" charset="0"/>
                      </a:endParaRPr>
                    </a:p>
                  </a:txBody>
                  <a:tcPr marL="55146" marR="55146" marT="55146" marB="55146" anchor="ctr"/>
                </a:tc>
                <a:tc>
                  <a:txBody>
                    <a:bodyPr/>
                    <a:lstStyle/>
                    <a:p>
                      <a:pPr marL="0" marR="0" algn="ctr">
                        <a:lnSpc>
                          <a:spcPct val="107000"/>
                        </a:lnSpc>
                        <a:spcBef>
                          <a:spcPts val="600"/>
                        </a:spcBef>
                        <a:spcAft>
                          <a:spcPts val="600"/>
                        </a:spcAft>
                      </a:pPr>
                      <a:r>
                        <a:rPr lang="en-US" sz="2000" b="0" dirty="0">
                          <a:effectLst/>
                          <a:latin typeface="Segoe UI Semilight" panose="020B0402040204020203" pitchFamily="34" charset="0"/>
                          <a:cs typeface="Segoe UI Semilight" panose="020B0402040204020203" pitchFamily="34" charset="0"/>
                        </a:rPr>
                        <a:t>Tasks</a:t>
                      </a:r>
                      <a:endParaRPr lang="en-US" sz="2000" b="0" dirty="0">
                        <a:effectLst/>
                        <a:latin typeface="Segoe UI Semilight" panose="020B0402040204020203" pitchFamily="34" charset="0"/>
                        <a:ea typeface="PMingLiU" panose="02020500000000000000" pitchFamily="18" charset="-120"/>
                        <a:cs typeface="Segoe UI Semilight" panose="020B0402040204020203" pitchFamily="34" charset="0"/>
                      </a:endParaRPr>
                    </a:p>
                  </a:txBody>
                  <a:tcPr marL="55146" marR="55146" marT="55146" marB="55146" anchor="ctr"/>
                </a:tc>
                <a:tc>
                  <a:txBody>
                    <a:bodyPr/>
                    <a:lstStyle/>
                    <a:p>
                      <a:pPr marL="0" marR="0" algn="ctr">
                        <a:lnSpc>
                          <a:spcPct val="107000"/>
                        </a:lnSpc>
                        <a:spcBef>
                          <a:spcPts val="600"/>
                        </a:spcBef>
                        <a:spcAft>
                          <a:spcPts val="600"/>
                        </a:spcAft>
                      </a:pPr>
                      <a:r>
                        <a:rPr lang="en-US" sz="2000" b="0" dirty="0">
                          <a:effectLst/>
                          <a:latin typeface="Segoe UI Semilight" panose="020B0402040204020203" pitchFamily="34" charset="0"/>
                          <a:cs typeface="Segoe UI Semilight" panose="020B0402040204020203" pitchFamily="34" charset="0"/>
                        </a:rPr>
                        <a:t>Technology or method</a:t>
                      </a:r>
                      <a:endParaRPr lang="en-US" sz="2000" b="0" dirty="0">
                        <a:effectLst/>
                        <a:latin typeface="Segoe UI Semilight" panose="020B0402040204020203" pitchFamily="34" charset="0"/>
                        <a:ea typeface="PMingLiU" panose="02020500000000000000" pitchFamily="18" charset="-120"/>
                        <a:cs typeface="Segoe UI Semilight" panose="020B0402040204020203" pitchFamily="34" charset="0"/>
                      </a:endParaRPr>
                    </a:p>
                  </a:txBody>
                  <a:tcPr marL="55146" marR="55146" marT="55146" marB="55146" anchor="ctr"/>
                </a:tc>
                <a:extLst>
                  <a:ext uri="{0D108BD9-81ED-4DB2-BD59-A6C34878D82A}">
                    <a16:rowId xmlns:a16="http://schemas.microsoft.com/office/drawing/2014/main" val="286911337"/>
                  </a:ext>
                </a:extLst>
              </a:tr>
              <a:tr h="1214148">
                <a:tc>
                  <a:txBody>
                    <a:bodyPr/>
                    <a:lstStyle/>
                    <a:p>
                      <a:pPr marL="0" marR="0" algn="ctr">
                        <a:lnSpc>
                          <a:spcPct val="107000"/>
                        </a:lnSpc>
                        <a:spcBef>
                          <a:spcPts val="600"/>
                        </a:spcBef>
                        <a:spcAft>
                          <a:spcPts val="600"/>
                        </a:spcAft>
                      </a:pPr>
                      <a:r>
                        <a:rPr lang="en-US" sz="2000" b="0" dirty="0">
                          <a:effectLst/>
                          <a:latin typeface="Segoe UI Semilight" panose="020B0402040204020203" pitchFamily="34" charset="0"/>
                          <a:cs typeface="Segoe UI Semilight" panose="020B0402040204020203" pitchFamily="34" charset="0"/>
                        </a:rPr>
                        <a:t>OneDrive organization-wide settings</a:t>
                      </a:r>
                      <a:endParaRPr lang="en-US" sz="2000" b="0" dirty="0">
                        <a:effectLst/>
                        <a:latin typeface="Segoe UI Semilight" panose="020B0402040204020203" pitchFamily="34" charset="0"/>
                        <a:ea typeface="PMingLiU" panose="02020500000000000000" pitchFamily="18" charset="-120"/>
                        <a:cs typeface="Segoe UI Semilight" panose="020B0402040204020203" pitchFamily="34" charset="0"/>
                      </a:endParaRPr>
                    </a:p>
                  </a:txBody>
                  <a:tcPr marL="55146" marR="55146" marT="55146" marB="55146" anchor="ctr"/>
                </a:tc>
                <a:tc>
                  <a:txBody>
                    <a:bodyPr/>
                    <a:lstStyle/>
                    <a:p>
                      <a:pPr marL="0" marR="0">
                        <a:lnSpc>
                          <a:spcPct val="107000"/>
                        </a:lnSpc>
                        <a:spcBef>
                          <a:spcPts val="600"/>
                        </a:spcBef>
                        <a:spcAft>
                          <a:spcPts val="600"/>
                        </a:spcAft>
                      </a:pPr>
                      <a:r>
                        <a:rPr lang="en-US" sz="2000" b="0" dirty="0">
                          <a:effectLst/>
                          <a:latin typeface="Segoe UI Semilight" panose="020B0402040204020203" pitchFamily="34" charset="0"/>
                          <a:cs typeface="Segoe UI Semilight" panose="020B0402040204020203" pitchFamily="34" charset="0"/>
                        </a:rPr>
                        <a:t>Manage settings such as storage limits and sharing capabilities.</a:t>
                      </a:r>
                      <a:endParaRPr lang="en-US" sz="2000" b="0" dirty="0">
                        <a:effectLst/>
                        <a:latin typeface="Segoe UI Semilight" panose="020B0402040204020203" pitchFamily="34" charset="0"/>
                        <a:ea typeface="PMingLiU" panose="02020500000000000000" pitchFamily="18" charset="-120"/>
                        <a:cs typeface="Segoe UI Semilight" panose="020B0402040204020203" pitchFamily="34" charset="0"/>
                      </a:endParaRPr>
                    </a:p>
                  </a:txBody>
                  <a:tcPr marL="55146" marR="55146" marT="55146" marB="55146" anchor="ctr"/>
                </a:tc>
                <a:tc>
                  <a:txBody>
                    <a:bodyPr/>
                    <a:lstStyle/>
                    <a:p>
                      <a:pPr marL="0" marR="0">
                        <a:lnSpc>
                          <a:spcPct val="107000"/>
                        </a:lnSpc>
                        <a:spcBef>
                          <a:spcPts val="600"/>
                        </a:spcBef>
                        <a:spcAft>
                          <a:spcPts val="600"/>
                        </a:spcAft>
                      </a:pPr>
                      <a:r>
                        <a:rPr lang="en-US" sz="2000" b="0" dirty="0">
                          <a:effectLst/>
                          <a:latin typeface="Segoe UI Semilight" panose="020B0402040204020203" pitchFamily="34" charset="0"/>
                          <a:cs typeface="Segoe UI Semilight" panose="020B0402040204020203" pitchFamily="34" charset="0"/>
                        </a:rPr>
                        <a:t>OneDrive admin center</a:t>
                      </a:r>
                      <a:br>
                        <a:rPr lang="en-US" sz="2000" b="0" dirty="0">
                          <a:effectLst/>
                          <a:latin typeface="Segoe UI Semilight" panose="020B0402040204020203" pitchFamily="34" charset="0"/>
                          <a:cs typeface="Segoe UI Semilight" panose="020B0402040204020203" pitchFamily="34" charset="0"/>
                        </a:rPr>
                      </a:br>
                      <a:r>
                        <a:rPr lang="en-US" sz="2000" b="0" dirty="0">
                          <a:effectLst/>
                          <a:latin typeface="Segoe UI Semilight" panose="020B0402040204020203" pitchFamily="34" charset="0"/>
                          <a:cs typeface="Segoe UI Semilight" panose="020B0402040204020203" pitchFamily="34" charset="0"/>
                        </a:rPr>
                        <a:t>Microsoft PowerShell</a:t>
                      </a:r>
                      <a:endParaRPr lang="en-US" sz="2000" b="0" dirty="0">
                        <a:effectLst/>
                        <a:latin typeface="Segoe UI Semilight" panose="020B0402040204020203" pitchFamily="34" charset="0"/>
                        <a:ea typeface="PMingLiU" panose="02020500000000000000" pitchFamily="18" charset="-120"/>
                        <a:cs typeface="Segoe UI Semilight" panose="020B0402040204020203" pitchFamily="34" charset="0"/>
                      </a:endParaRPr>
                    </a:p>
                  </a:txBody>
                  <a:tcPr marL="55146" marR="55146" marT="55146" marB="55146" anchor="ctr"/>
                </a:tc>
                <a:extLst>
                  <a:ext uri="{0D108BD9-81ED-4DB2-BD59-A6C34878D82A}">
                    <a16:rowId xmlns:a16="http://schemas.microsoft.com/office/drawing/2014/main" val="3440347338"/>
                  </a:ext>
                </a:extLst>
              </a:tr>
              <a:tr h="1838482">
                <a:tc>
                  <a:txBody>
                    <a:bodyPr/>
                    <a:lstStyle/>
                    <a:p>
                      <a:pPr marL="0" marR="0" algn="ctr">
                        <a:lnSpc>
                          <a:spcPct val="107000"/>
                        </a:lnSpc>
                        <a:spcBef>
                          <a:spcPts val="600"/>
                        </a:spcBef>
                        <a:spcAft>
                          <a:spcPts val="600"/>
                        </a:spcAft>
                      </a:pPr>
                      <a:r>
                        <a:rPr lang="en-US" sz="2000" b="0" dirty="0">
                          <a:effectLst/>
                          <a:latin typeface="Segoe UI Semilight" panose="020B0402040204020203" pitchFamily="34" charset="0"/>
                          <a:cs typeface="Segoe UI Semilight" panose="020B0402040204020203" pitchFamily="34" charset="0"/>
                        </a:rPr>
                        <a:t>App updates</a:t>
                      </a:r>
                      <a:endParaRPr lang="en-US" sz="2000" b="0" dirty="0">
                        <a:effectLst/>
                        <a:latin typeface="Segoe UI Semilight" panose="020B0402040204020203" pitchFamily="34" charset="0"/>
                        <a:ea typeface="PMingLiU" panose="02020500000000000000" pitchFamily="18" charset="-120"/>
                        <a:cs typeface="Segoe UI Semilight" panose="020B0402040204020203" pitchFamily="34" charset="0"/>
                      </a:endParaRPr>
                    </a:p>
                  </a:txBody>
                  <a:tcPr marL="55146" marR="55146" marT="55146" marB="55146" anchor="ctr"/>
                </a:tc>
                <a:tc>
                  <a:txBody>
                    <a:bodyPr/>
                    <a:lstStyle/>
                    <a:p>
                      <a:pPr marL="0" marR="0">
                        <a:lnSpc>
                          <a:spcPct val="107000"/>
                        </a:lnSpc>
                        <a:spcBef>
                          <a:spcPts val="600"/>
                        </a:spcBef>
                        <a:spcAft>
                          <a:spcPts val="600"/>
                        </a:spcAft>
                      </a:pPr>
                      <a:r>
                        <a:rPr lang="en-US" sz="2000" b="0" dirty="0">
                          <a:effectLst/>
                          <a:latin typeface="Segoe UI Semilight" panose="020B0402040204020203" pitchFamily="34" charset="0"/>
                          <a:cs typeface="Segoe UI Semilight" panose="020B0402040204020203" pitchFamily="34" charset="0"/>
                        </a:rPr>
                        <a:t>Update the OneDrive sync client or mobile apps</a:t>
                      </a:r>
                      <a:endParaRPr lang="en-US" sz="2000" b="0" dirty="0">
                        <a:effectLst/>
                        <a:latin typeface="Segoe UI Semilight" panose="020B0402040204020203" pitchFamily="34" charset="0"/>
                        <a:ea typeface="PMingLiU" panose="02020500000000000000" pitchFamily="18" charset="-120"/>
                        <a:cs typeface="Segoe UI Semilight" panose="020B0402040204020203" pitchFamily="34" charset="0"/>
                      </a:endParaRPr>
                    </a:p>
                  </a:txBody>
                  <a:tcPr marL="55146" marR="55146" marT="55146" marB="55146" anchor="ctr"/>
                </a:tc>
                <a:tc>
                  <a:txBody>
                    <a:bodyPr/>
                    <a:lstStyle/>
                    <a:p>
                      <a:pPr marL="0" marR="0">
                        <a:lnSpc>
                          <a:spcPct val="107000"/>
                        </a:lnSpc>
                        <a:spcBef>
                          <a:spcPts val="600"/>
                        </a:spcBef>
                        <a:spcAft>
                          <a:spcPts val="600"/>
                        </a:spcAft>
                      </a:pPr>
                      <a:r>
                        <a:rPr lang="en-US" sz="2000" b="0" dirty="0">
                          <a:effectLst/>
                          <a:latin typeface="Segoe UI Semilight" panose="020B0402040204020203" pitchFamily="34" charset="0"/>
                          <a:cs typeface="Segoe UI Semilight" panose="020B0402040204020203" pitchFamily="34" charset="0"/>
                        </a:rPr>
                        <a:t>MDM (for example, Intune)</a:t>
                      </a:r>
                      <a:br>
                        <a:rPr lang="en-US" sz="2000" b="0" dirty="0">
                          <a:effectLst/>
                          <a:latin typeface="Segoe UI Semilight" panose="020B0402040204020203" pitchFamily="34" charset="0"/>
                          <a:cs typeface="Segoe UI Semilight" panose="020B0402040204020203" pitchFamily="34" charset="0"/>
                        </a:rPr>
                      </a:br>
                      <a:r>
                        <a:rPr lang="en-US" sz="2000" b="0" dirty="0">
                          <a:effectLst/>
                          <a:latin typeface="Segoe UI Semilight" panose="020B0402040204020203" pitchFamily="34" charset="0"/>
                          <a:cs typeface="Segoe UI Semilight" panose="020B0402040204020203" pitchFamily="34" charset="0"/>
                        </a:rPr>
                        <a:t>System Center Configuration Manager</a:t>
                      </a:r>
                      <a:br>
                        <a:rPr lang="en-US" sz="2000" b="0" dirty="0">
                          <a:effectLst/>
                          <a:latin typeface="Segoe UI Semilight" panose="020B0402040204020203" pitchFamily="34" charset="0"/>
                          <a:cs typeface="Segoe UI Semilight" panose="020B0402040204020203" pitchFamily="34" charset="0"/>
                        </a:rPr>
                      </a:br>
                      <a:r>
                        <a:rPr lang="en-US" sz="2000" b="0" dirty="0">
                          <a:effectLst/>
                          <a:latin typeface="Segoe UI Semilight" panose="020B0402040204020203" pitchFamily="34" charset="0"/>
                          <a:cs typeface="Segoe UI Semilight" panose="020B0402040204020203" pitchFamily="34" charset="0"/>
                        </a:rPr>
                        <a:t>Group Policy</a:t>
                      </a:r>
                      <a:br>
                        <a:rPr lang="en-US" sz="2000" b="0" dirty="0">
                          <a:effectLst/>
                          <a:latin typeface="Segoe UI Semilight" panose="020B0402040204020203" pitchFamily="34" charset="0"/>
                          <a:cs typeface="Segoe UI Semilight" panose="020B0402040204020203" pitchFamily="34" charset="0"/>
                        </a:rPr>
                      </a:br>
                      <a:r>
                        <a:rPr lang="en-US" sz="2000" b="0" dirty="0">
                          <a:effectLst/>
                          <a:latin typeface="Segoe UI Semilight" panose="020B0402040204020203" pitchFamily="34" charset="0"/>
                          <a:cs typeface="Segoe UI Semilight" panose="020B0402040204020203" pitchFamily="34" charset="0"/>
                        </a:rPr>
                        <a:t>OneDrive admin center</a:t>
                      </a:r>
                      <a:br>
                        <a:rPr lang="en-US" sz="2000" b="0" dirty="0">
                          <a:effectLst/>
                          <a:latin typeface="Segoe UI Semilight" panose="020B0402040204020203" pitchFamily="34" charset="0"/>
                          <a:cs typeface="Segoe UI Semilight" panose="020B0402040204020203" pitchFamily="34" charset="0"/>
                        </a:rPr>
                      </a:br>
                      <a:r>
                        <a:rPr lang="en-US" sz="2000" b="0" dirty="0">
                          <a:effectLst/>
                          <a:latin typeface="Segoe UI Semilight" panose="020B0402040204020203" pitchFamily="34" charset="0"/>
                          <a:cs typeface="Segoe UI Semilight" panose="020B0402040204020203" pitchFamily="34" charset="0"/>
                        </a:rPr>
                        <a:t>Manually</a:t>
                      </a:r>
                      <a:endParaRPr lang="en-US" sz="2000" b="0" dirty="0">
                        <a:effectLst/>
                        <a:latin typeface="Segoe UI Semilight" panose="020B0402040204020203" pitchFamily="34" charset="0"/>
                        <a:ea typeface="PMingLiU" panose="02020500000000000000" pitchFamily="18" charset="-120"/>
                        <a:cs typeface="Segoe UI Semilight" panose="020B0402040204020203" pitchFamily="34" charset="0"/>
                      </a:endParaRPr>
                    </a:p>
                  </a:txBody>
                  <a:tcPr marL="55146" marR="55146" marT="55146" marB="55146" anchor="ctr"/>
                </a:tc>
                <a:extLst>
                  <a:ext uri="{0D108BD9-81ED-4DB2-BD59-A6C34878D82A}">
                    <a16:rowId xmlns:a16="http://schemas.microsoft.com/office/drawing/2014/main" val="2092045905"/>
                  </a:ext>
                </a:extLst>
              </a:tr>
              <a:tr h="1535514">
                <a:tc>
                  <a:txBody>
                    <a:bodyPr/>
                    <a:lstStyle/>
                    <a:p>
                      <a:pPr marL="0" marR="0" algn="ctr">
                        <a:lnSpc>
                          <a:spcPct val="107000"/>
                        </a:lnSpc>
                        <a:spcBef>
                          <a:spcPts val="600"/>
                        </a:spcBef>
                        <a:spcAft>
                          <a:spcPts val="600"/>
                        </a:spcAft>
                      </a:pPr>
                      <a:r>
                        <a:rPr lang="en-US" sz="2000" b="0" dirty="0">
                          <a:effectLst/>
                          <a:latin typeface="Segoe UI Semilight" panose="020B0402040204020203" pitchFamily="34" charset="0"/>
                          <a:cs typeface="Segoe UI Semilight" panose="020B0402040204020203" pitchFamily="34" charset="0"/>
                        </a:rPr>
                        <a:t>Sync client settings</a:t>
                      </a:r>
                      <a:endParaRPr lang="en-US" sz="2000" b="0" dirty="0">
                        <a:effectLst/>
                        <a:latin typeface="Segoe UI Semilight" panose="020B0402040204020203" pitchFamily="34" charset="0"/>
                        <a:ea typeface="PMingLiU" panose="02020500000000000000" pitchFamily="18" charset="-120"/>
                        <a:cs typeface="Segoe UI Semilight" panose="020B0402040204020203" pitchFamily="34" charset="0"/>
                      </a:endParaRPr>
                    </a:p>
                  </a:txBody>
                  <a:tcPr marL="55146" marR="55146" marT="55146" marB="55146" anchor="ctr"/>
                </a:tc>
                <a:tc>
                  <a:txBody>
                    <a:bodyPr/>
                    <a:lstStyle/>
                    <a:p>
                      <a:pPr marL="0" marR="0">
                        <a:lnSpc>
                          <a:spcPct val="107000"/>
                        </a:lnSpc>
                        <a:spcBef>
                          <a:spcPts val="600"/>
                        </a:spcBef>
                        <a:spcAft>
                          <a:spcPts val="600"/>
                        </a:spcAft>
                      </a:pPr>
                      <a:r>
                        <a:rPr lang="en-US" sz="2000" b="0" dirty="0">
                          <a:effectLst/>
                          <a:latin typeface="Segoe UI Semilight" panose="020B0402040204020203" pitchFamily="34" charset="0"/>
                          <a:cs typeface="Segoe UI Semilight" panose="020B0402040204020203" pitchFamily="34" charset="0"/>
                        </a:rPr>
                        <a:t>Configure the sync client update ring, DLP policies, and other device or app restrictions.</a:t>
                      </a:r>
                      <a:endParaRPr lang="en-US" sz="2000" b="0" dirty="0">
                        <a:effectLst/>
                        <a:latin typeface="Segoe UI Semilight" panose="020B0402040204020203" pitchFamily="34" charset="0"/>
                        <a:ea typeface="PMingLiU" panose="02020500000000000000" pitchFamily="18" charset="-120"/>
                        <a:cs typeface="Segoe UI Semilight" panose="020B0402040204020203" pitchFamily="34" charset="0"/>
                      </a:endParaRPr>
                    </a:p>
                  </a:txBody>
                  <a:tcPr marL="55146" marR="55146" marT="55146" marB="55146" anchor="ctr"/>
                </a:tc>
                <a:tc>
                  <a:txBody>
                    <a:bodyPr/>
                    <a:lstStyle/>
                    <a:p>
                      <a:pPr marL="0" marR="0">
                        <a:lnSpc>
                          <a:spcPct val="107000"/>
                        </a:lnSpc>
                        <a:spcBef>
                          <a:spcPts val="600"/>
                        </a:spcBef>
                        <a:spcAft>
                          <a:spcPts val="600"/>
                        </a:spcAft>
                      </a:pPr>
                      <a:r>
                        <a:rPr lang="en-US" sz="2000" b="0" dirty="0">
                          <a:effectLst/>
                          <a:latin typeface="Segoe UI Semilight" panose="020B0402040204020203" pitchFamily="34" charset="0"/>
                          <a:cs typeface="Segoe UI Semilight" panose="020B0402040204020203" pitchFamily="34" charset="0"/>
                        </a:rPr>
                        <a:t>MDM (for example, Intune)</a:t>
                      </a:r>
                      <a:br>
                        <a:rPr lang="en-US" sz="2000" b="0" dirty="0">
                          <a:effectLst/>
                          <a:latin typeface="Segoe UI Semilight" panose="020B0402040204020203" pitchFamily="34" charset="0"/>
                          <a:cs typeface="Segoe UI Semilight" panose="020B0402040204020203" pitchFamily="34" charset="0"/>
                        </a:rPr>
                      </a:br>
                      <a:r>
                        <a:rPr lang="en-US" sz="2000" b="0" dirty="0">
                          <a:effectLst/>
                          <a:latin typeface="Segoe UI Semilight" panose="020B0402040204020203" pitchFamily="34" charset="0"/>
                          <a:cs typeface="Segoe UI Semilight" panose="020B0402040204020203" pitchFamily="34" charset="0"/>
                        </a:rPr>
                        <a:t>System Center Configuration Manager</a:t>
                      </a:r>
                      <a:br>
                        <a:rPr lang="en-US" sz="2000" b="0" dirty="0">
                          <a:effectLst/>
                          <a:latin typeface="Segoe UI Semilight" panose="020B0402040204020203" pitchFamily="34" charset="0"/>
                          <a:cs typeface="Segoe UI Semilight" panose="020B0402040204020203" pitchFamily="34" charset="0"/>
                        </a:rPr>
                      </a:br>
                      <a:r>
                        <a:rPr lang="en-US" sz="2000" b="0" dirty="0">
                          <a:effectLst/>
                          <a:latin typeface="Segoe UI Semilight" panose="020B0402040204020203" pitchFamily="34" charset="0"/>
                          <a:cs typeface="Segoe UI Semilight" panose="020B0402040204020203" pitchFamily="34" charset="0"/>
                        </a:rPr>
                        <a:t>Group Policy</a:t>
                      </a:r>
                      <a:br>
                        <a:rPr lang="en-US" sz="2000" b="0" dirty="0">
                          <a:effectLst/>
                          <a:latin typeface="Segoe UI Semilight" panose="020B0402040204020203" pitchFamily="34" charset="0"/>
                          <a:cs typeface="Segoe UI Semilight" panose="020B0402040204020203" pitchFamily="34" charset="0"/>
                        </a:rPr>
                      </a:br>
                      <a:r>
                        <a:rPr lang="en-US" sz="2000" b="0" dirty="0">
                          <a:effectLst/>
                          <a:latin typeface="Segoe UI Semilight" panose="020B0402040204020203" pitchFamily="34" charset="0"/>
                          <a:cs typeface="Segoe UI Semilight" panose="020B0402040204020203" pitchFamily="34" charset="0"/>
                        </a:rPr>
                        <a:t>Manually</a:t>
                      </a:r>
                      <a:endParaRPr lang="en-US" sz="2000" b="0" dirty="0">
                        <a:effectLst/>
                        <a:latin typeface="Segoe UI Semilight" panose="020B0402040204020203" pitchFamily="34" charset="0"/>
                        <a:ea typeface="PMingLiU" panose="02020500000000000000" pitchFamily="18" charset="-120"/>
                        <a:cs typeface="Segoe UI Semilight" panose="020B0402040204020203" pitchFamily="34" charset="0"/>
                      </a:endParaRPr>
                    </a:p>
                  </a:txBody>
                  <a:tcPr marL="55146" marR="55146" marT="55146" marB="55146" anchor="ctr"/>
                </a:tc>
                <a:extLst>
                  <a:ext uri="{0D108BD9-81ED-4DB2-BD59-A6C34878D82A}">
                    <a16:rowId xmlns:a16="http://schemas.microsoft.com/office/drawing/2014/main" val="4068043973"/>
                  </a:ext>
                </a:extLst>
              </a:tr>
            </a:tbl>
          </a:graphicData>
        </a:graphic>
      </p:graphicFrame>
    </p:spTree>
    <p:extLst>
      <p:ext uri="{BB962C8B-B14F-4D97-AF65-F5344CB8AC3E}">
        <p14:creationId xmlns:p14="http://schemas.microsoft.com/office/powerpoint/2010/main" val="1148335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Manage OneDrive </a:t>
            </a:r>
            <a:r>
              <a:rPr lang="en-US" sz="2400" dirty="0">
                <a:latin typeface="+mn-lt"/>
              </a:rPr>
              <a:t>(2/2)</a:t>
            </a:r>
            <a:endParaRPr lang="en-US" dirty="0">
              <a:latin typeface="+mn-lt"/>
            </a:endParaRPr>
          </a:p>
        </p:txBody>
      </p:sp>
      <p:sp>
        <p:nvSpPr>
          <p:cNvPr id="5" name="TextBox 4">
            <a:extLst>
              <a:ext uri="{FF2B5EF4-FFF2-40B4-BE49-F238E27FC236}">
                <a16:creationId xmlns:a16="http://schemas.microsoft.com/office/drawing/2014/main" id="{7DAC58F9-F839-437A-A2F1-0FF44F807514}"/>
              </a:ext>
            </a:extLst>
          </p:cNvPr>
          <p:cNvSpPr txBox="1"/>
          <p:nvPr/>
        </p:nvSpPr>
        <p:spPr>
          <a:xfrm>
            <a:off x="588263" y="2797000"/>
            <a:ext cx="6286850" cy="1685526"/>
          </a:xfrm>
          <a:custGeom>
            <a:avLst/>
            <a:gdLst>
              <a:gd name="connsiteX0" fmla="*/ 0 w 6286850"/>
              <a:gd name="connsiteY0" fmla="*/ 0 h 1685526"/>
              <a:gd name="connsiteX1" fmla="*/ 824276 w 6286850"/>
              <a:gd name="connsiteY1" fmla="*/ 0 h 1685526"/>
              <a:gd name="connsiteX2" fmla="*/ 1397078 w 6286850"/>
              <a:gd name="connsiteY2" fmla="*/ 0 h 1685526"/>
              <a:gd name="connsiteX3" fmla="*/ 2221354 w 6286850"/>
              <a:gd name="connsiteY3" fmla="*/ 0 h 1685526"/>
              <a:gd name="connsiteX4" fmla="*/ 3045630 w 6286850"/>
              <a:gd name="connsiteY4" fmla="*/ 0 h 1685526"/>
              <a:gd name="connsiteX5" fmla="*/ 3681300 w 6286850"/>
              <a:gd name="connsiteY5" fmla="*/ 0 h 1685526"/>
              <a:gd name="connsiteX6" fmla="*/ 4505576 w 6286850"/>
              <a:gd name="connsiteY6" fmla="*/ 0 h 1685526"/>
              <a:gd name="connsiteX7" fmla="*/ 5204115 w 6286850"/>
              <a:gd name="connsiteY7" fmla="*/ 0 h 1685526"/>
              <a:gd name="connsiteX8" fmla="*/ 6286850 w 6286850"/>
              <a:gd name="connsiteY8" fmla="*/ 0 h 1685526"/>
              <a:gd name="connsiteX9" fmla="*/ 6286850 w 6286850"/>
              <a:gd name="connsiteY9" fmla="*/ 511276 h 1685526"/>
              <a:gd name="connsiteX10" fmla="*/ 6286850 w 6286850"/>
              <a:gd name="connsiteY10" fmla="*/ 1056263 h 1685526"/>
              <a:gd name="connsiteX11" fmla="*/ 6286850 w 6286850"/>
              <a:gd name="connsiteY11" fmla="*/ 1685526 h 1685526"/>
              <a:gd name="connsiteX12" fmla="*/ 5588311 w 6286850"/>
              <a:gd name="connsiteY12" fmla="*/ 1685526 h 1685526"/>
              <a:gd name="connsiteX13" fmla="*/ 4889772 w 6286850"/>
              <a:gd name="connsiteY13" fmla="*/ 1685526 h 1685526"/>
              <a:gd name="connsiteX14" fmla="*/ 4379839 w 6286850"/>
              <a:gd name="connsiteY14" fmla="*/ 1685526 h 1685526"/>
              <a:gd name="connsiteX15" fmla="*/ 3681300 w 6286850"/>
              <a:gd name="connsiteY15" fmla="*/ 1685526 h 1685526"/>
              <a:gd name="connsiteX16" fmla="*/ 3108498 w 6286850"/>
              <a:gd name="connsiteY16" fmla="*/ 1685526 h 1685526"/>
              <a:gd name="connsiteX17" fmla="*/ 2472828 w 6286850"/>
              <a:gd name="connsiteY17" fmla="*/ 1685526 h 1685526"/>
              <a:gd name="connsiteX18" fmla="*/ 1774289 w 6286850"/>
              <a:gd name="connsiteY18" fmla="*/ 1685526 h 1685526"/>
              <a:gd name="connsiteX19" fmla="*/ 1201487 w 6286850"/>
              <a:gd name="connsiteY19" fmla="*/ 1685526 h 1685526"/>
              <a:gd name="connsiteX20" fmla="*/ 0 w 6286850"/>
              <a:gd name="connsiteY20" fmla="*/ 1685526 h 1685526"/>
              <a:gd name="connsiteX21" fmla="*/ 0 w 6286850"/>
              <a:gd name="connsiteY21" fmla="*/ 1140539 h 1685526"/>
              <a:gd name="connsiteX22" fmla="*/ 0 w 6286850"/>
              <a:gd name="connsiteY22" fmla="*/ 629263 h 1685526"/>
              <a:gd name="connsiteX23" fmla="*/ 0 w 6286850"/>
              <a:gd name="connsiteY23" fmla="*/ 0 h 168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286850" h="1685526" extrusionOk="0">
                <a:moveTo>
                  <a:pt x="0" y="0"/>
                </a:moveTo>
                <a:cubicBezTo>
                  <a:pt x="241345" y="2402"/>
                  <a:pt x="430823" y="-8264"/>
                  <a:pt x="824276" y="0"/>
                </a:cubicBezTo>
                <a:cubicBezTo>
                  <a:pt x="1217729" y="8264"/>
                  <a:pt x="1212478" y="4069"/>
                  <a:pt x="1397078" y="0"/>
                </a:cubicBezTo>
                <a:cubicBezTo>
                  <a:pt x="1581678" y="-4069"/>
                  <a:pt x="2022064" y="16059"/>
                  <a:pt x="2221354" y="0"/>
                </a:cubicBezTo>
                <a:cubicBezTo>
                  <a:pt x="2420644" y="-16059"/>
                  <a:pt x="2801097" y="-8311"/>
                  <a:pt x="3045630" y="0"/>
                </a:cubicBezTo>
                <a:cubicBezTo>
                  <a:pt x="3290163" y="8311"/>
                  <a:pt x="3495381" y="-6742"/>
                  <a:pt x="3681300" y="0"/>
                </a:cubicBezTo>
                <a:cubicBezTo>
                  <a:pt x="3867219" y="6742"/>
                  <a:pt x="4180879" y="-41017"/>
                  <a:pt x="4505576" y="0"/>
                </a:cubicBezTo>
                <a:cubicBezTo>
                  <a:pt x="4830273" y="41017"/>
                  <a:pt x="5007754" y="-451"/>
                  <a:pt x="5204115" y="0"/>
                </a:cubicBezTo>
                <a:cubicBezTo>
                  <a:pt x="5400476" y="451"/>
                  <a:pt x="5861473" y="41617"/>
                  <a:pt x="6286850" y="0"/>
                </a:cubicBezTo>
                <a:cubicBezTo>
                  <a:pt x="6264383" y="249113"/>
                  <a:pt x="6308369" y="286867"/>
                  <a:pt x="6286850" y="511276"/>
                </a:cubicBezTo>
                <a:cubicBezTo>
                  <a:pt x="6265331" y="735685"/>
                  <a:pt x="6310885" y="785637"/>
                  <a:pt x="6286850" y="1056263"/>
                </a:cubicBezTo>
                <a:cubicBezTo>
                  <a:pt x="6262815" y="1326889"/>
                  <a:pt x="6267091" y="1523770"/>
                  <a:pt x="6286850" y="1685526"/>
                </a:cubicBezTo>
                <a:cubicBezTo>
                  <a:pt x="5968563" y="1667578"/>
                  <a:pt x="5918423" y="1673667"/>
                  <a:pt x="5588311" y="1685526"/>
                </a:cubicBezTo>
                <a:cubicBezTo>
                  <a:pt x="5258199" y="1697385"/>
                  <a:pt x="5233376" y="1655202"/>
                  <a:pt x="4889772" y="1685526"/>
                </a:cubicBezTo>
                <a:cubicBezTo>
                  <a:pt x="4546168" y="1715850"/>
                  <a:pt x="4546582" y="1689435"/>
                  <a:pt x="4379839" y="1685526"/>
                </a:cubicBezTo>
                <a:cubicBezTo>
                  <a:pt x="4213096" y="1681617"/>
                  <a:pt x="3918570" y="1658569"/>
                  <a:pt x="3681300" y="1685526"/>
                </a:cubicBezTo>
                <a:cubicBezTo>
                  <a:pt x="3444030" y="1712483"/>
                  <a:pt x="3363417" y="1694399"/>
                  <a:pt x="3108498" y="1685526"/>
                </a:cubicBezTo>
                <a:cubicBezTo>
                  <a:pt x="2853579" y="1676653"/>
                  <a:pt x="2706474" y="1680253"/>
                  <a:pt x="2472828" y="1685526"/>
                </a:cubicBezTo>
                <a:cubicBezTo>
                  <a:pt x="2239182" y="1690800"/>
                  <a:pt x="2074330" y="1698739"/>
                  <a:pt x="1774289" y="1685526"/>
                </a:cubicBezTo>
                <a:cubicBezTo>
                  <a:pt x="1474248" y="1672313"/>
                  <a:pt x="1386169" y="1673898"/>
                  <a:pt x="1201487" y="1685526"/>
                </a:cubicBezTo>
                <a:cubicBezTo>
                  <a:pt x="1016805" y="1697154"/>
                  <a:pt x="440582" y="1716988"/>
                  <a:pt x="0" y="1685526"/>
                </a:cubicBezTo>
                <a:cubicBezTo>
                  <a:pt x="-4088" y="1521028"/>
                  <a:pt x="24447" y="1406394"/>
                  <a:pt x="0" y="1140539"/>
                </a:cubicBezTo>
                <a:cubicBezTo>
                  <a:pt x="-24447" y="874684"/>
                  <a:pt x="12291" y="774312"/>
                  <a:pt x="0" y="629263"/>
                </a:cubicBezTo>
                <a:cubicBezTo>
                  <a:pt x="-12291" y="484214"/>
                  <a:pt x="-14007" y="162011"/>
                  <a:pt x="0" y="0"/>
                </a:cubicBezTo>
                <a:close/>
              </a:path>
            </a:pathLst>
          </a:custGeom>
          <a:noFill/>
          <a:ln>
            <a:solidFill>
              <a:srgbClr val="0078D4"/>
            </a:solidFill>
            <a:extLst>
              <a:ext uri="{C807C97D-BFC1-408E-A445-0C87EB9F89A2}">
                <ask:lineSketchStyleProps xmlns:ask="http://schemas.microsoft.com/office/drawing/2018/sketchyshapes" sd="531162216">
                  <a:prstGeom prst="rect">
                    <a:avLst/>
                  </a:prstGeom>
                  <ask:type>
                    <ask:lineSketchFreehand/>
                  </ask:type>
                </ask:lineSketchStyleProps>
              </a:ext>
            </a:extLst>
          </a:ln>
        </p:spPr>
        <p:txBody>
          <a:bodyPr wrap="square">
            <a:spAutoFit/>
          </a:bodyPr>
          <a:lstStyle/>
          <a:p>
            <a:pPr marL="285750" indent="-285750">
              <a:lnSpc>
                <a:spcPct val="150000"/>
              </a:lnSpc>
              <a:buFont typeface="Arial" panose="020B0604020202020204" pitchFamily="34" charset="0"/>
              <a:buChar char="•"/>
            </a:pPr>
            <a:r>
              <a:rPr lang="en-US" sz="2400" b="1" i="0" dirty="0">
                <a:effectLst/>
                <a:latin typeface="Segoe UI Semilight" panose="020B0402040204020203" pitchFamily="34" charset="0"/>
                <a:cs typeface="Segoe UI Semilight" panose="020B0402040204020203" pitchFamily="34" charset="0"/>
              </a:rPr>
              <a:t>OneDrive admin center</a:t>
            </a:r>
          </a:p>
          <a:p>
            <a:pPr marL="285750" indent="-285750">
              <a:lnSpc>
                <a:spcPct val="150000"/>
              </a:lnSpc>
              <a:buFont typeface="Arial" panose="020B0604020202020204" pitchFamily="34" charset="0"/>
              <a:buChar char="•"/>
            </a:pPr>
            <a:r>
              <a:rPr lang="en-US" sz="2400" b="1" i="0" dirty="0">
                <a:effectLst/>
                <a:latin typeface="Segoe UI Semilight" panose="020B0402040204020203" pitchFamily="34" charset="0"/>
                <a:cs typeface="Segoe UI Semilight" panose="020B0402040204020203" pitchFamily="34" charset="0"/>
              </a:rPr>
              <a:t>Mobile device management (MDM)</a:t>
            </a:r>
          </a:p>
          <a:p>
            <a:pPr marL="285750" indent="-285750">
              <a:lnSpc>
                <a:spcPct val="150000"/>
              </a:lnSpc>
              <a:buFont typeface="Arial" panose="020B0604020202020204" pitchFamily="34" charset="0"/>
              <a:buChar char="•"/>
            </a:pPr>
            <a:r>
              <a:rPr lang="en-US" sz="2400" b="1" i="0" dirty="0">
                <a:effectLst/>
                <a:latin typeface="Segoe UI Semilight" panose="020B0402040204020203" pitchFamily="34" charset="0"/>
                <a:cs typeface="Segoe UI Semilight" panose="020B0402040204020203" pitchFamily="34" charset="0"/>
              </a:rPr>
              <a:t>Microsoft Endpoint Configuration Manager</a:t>
            </a:r>
          </a:p>
        </p:txBody>
      </p:sp>
      <p:grpSp>
        <p:nvGrpSpPr>
          <p:cNvPr id="6" name="Group 5">
            <a:extLst>
              <a:ext uri="{FF2B5EF4-FFF2-40B4-BE49-F238E27FC236}">
                <a16:creationId xmlns:a16="http://schemas.microsoft.com/office/drawing/2014/main" id="{3CDFAB52-CB3A-4AF4-B6E5-9C57E68B77B2}"/>
              </a:ext>
              <a:ext uri="{C183D7F6-B498-43B3-948B-1728B52AA6E4}">
                <adec:decorative xmlns:adec="http://schemas.microsoft.com/office/drawing/2017/decorative" val="1"/>
              </a:ext>
            </a:extLst>
          </p:cNvPr>
          <p:cNvGrpSpPr/>
          <p:nvPr/>
        </p:nvGrpSpPr>
        <p:grpSpPr>
          <a:xfrm>
            <a:off x="8331201" y="1435100"/>
            <a:ext cx="2209058" cy="4833938"/>
            <a:chOff x="8877300" y="2203450"/>
            <a:chExt cx="404813" cy="885826"/>
          </a:xfrm>
        </p:grpSpPr>
        <p:sp>
          <p:nvSpPr>
            <p:cNvPr id="7" name="Freeform 1381">
              <a:extLst>
                <a:ext uri="{FF2B5EF4-FFF2-40B4-BE49-F238E27FC236}">
                  <a16:creationId xmlns:a16="http://schemas.microsoft.com/office/drawing/2014/main" id="{E096D375-E593-4578-A381-884BBD3C2D5B}"/>
                </a:ext>
              </a:extLst>
            </p:cNvPr>
            <p:cNvSpPr>
              <a:spLocks/>
            </p:cNvSpPr>
            <p:nvPr/>
          </p:nvSpPr>
          <p:spPr bwMode="auto">
            <a:xfrm>
              <a:off x="9091613" y="2347913"/>
              <a:ext cx="39688" cy="71438"/>
            </a:xfrm>
            <a:custGeom>
              <a:avLst/>
              <a:gdLst>
                <a:gd name="T0" fmla="*/ 62 w 64"/>
                <a:gd name="T1" fmla="*/ 54 h 113"/>
                <a:gd name="T2" fmla="*/ 61 w 64"/>
                <a:gd name="T3" fmla="*/ 49 h 113"/>
                <a:gd name="T4" fmla="*/ 53 w 64"/>
                <a:gd name="T5" fmla="*/ 43 h 113"/>
                <a:gd name="T6" fmla="*/ 52 w 64"/>
                <a:gd name="T7" fmla="*/ 41 h 113"/>
                <a:gd name="T8" fmla="*/ 43 w 64"/>
                <a:gd name="T9" fmla="*/ 38 h 113"/>
                <a:gd name="T10" fmla="*/ 29 w 64"/>
                <a:gd name="T11" fmla="*/ 35 h 113"/>
                <a:gd name="T12" fmla="*/ 26 w 64"/>
                <a:gd name="T13" fmla="*/ 35 h 113"/>
                <a:gd name="T14" fmla="*/ 25 w 64"/>
                <a:gd name="T15" fmla="*/ 20 h 113"/>
                <a:gd name="T16" fmla="*/ 24 w 64"/>
                <a:gd name="T17" fmla="*/ 4 h 113"/>
                <a:gd name="T18" fmla="*/ 19 w 64"/>
                <a:gd name="T19" fmla="*/ 0 h 113"/>
                <a:gd name="T20" fmla="*/ 15 w 64"/>
                <a:gd name="T21" fmla="*/ 4 h 113"/>
                <a:gd name="T22" fmla="*/ 14 w 64"/>
                <a:gd name="T23" fmla="*/ 20 h 113"/>
                <a:gd name="T24" fmla="*/ 13 w 64"/>
                <a:gd name="T25" fmla="*/ 38 h 113"/>
                <a:gd name="T26" fmla="*/ 11 w 64"/>
                <a:gd name="T27" fmla="*/ 38 h 113"/>
                <a:gd name="T28" fmla="*/ 5 w 64"/>
                <a:gd name="T29" fmla="*/ 42 h 113"/>
                <a:gd name="T30" fmla="*/ 5 w 64"/>
                <a:gd name="T31" fmla="*/ 71 h 113"/>
                <a:gd name="T32" fmla="*/ 16 w 64"/>
                <a:gd name="T33" fmla="*/ 91 h 113"/>
                <a:gd name="T34" fmla="*/ 22 w 64"/>
                <a:gd name="T35" fmla="*/ 113 h 113"/>
                <a:gd name="T36" fmla="*/ 55 w 64"/>
                <a:gd name="T37" fmla="*/ 107 h 113"/>
                <a:gd name="T38" fmla="*/ 48 w 64"/>
                <a:gd name="T39" fmla="*/ 90 h 113"/>
                <a:gd name="T40" fmla="*/ 59 w 64"/>
                <a:gd name="T41" fmla="*/ 80 h 113"/>
                <a:gd name="T42" fmla="*/ 59 w 64"/>
                <a:gd name="T43" fmla="*/ 79 h 113"/>
                <a:gd name="T44" fmla="*/ 62 w 64"/>
                <a:gd name="T45" fmla="*/ 5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 h="113">
                  <a:moveTo>
                    <a:pt x="62" y="54"/>
                  </a:moveTo>
                  <a:lnTo>
                    <a:pt x="61" y="49"/>
                  </a:lnTo>
                  <a:cubicBezTo>
                    <a:pt x="60" y="45"/>
                    <a:pt x="57" y="43"/>
                    <a:pt x="53" y="43"/>
                  </a:cubicBezTo>
                  <a:lnTo>
                    <a:pt x="52" y="41"/>
                  </a:lnTo>
                  <a:cubicBezTo>
                    <a:pt x="50" y="38"/>
                    <a:pt x="46" y="37"/>
                    <a:pt x="43" y="38"/>
                  </a:cubicBezTo>
                  <a:cubicBezTo>
                    <a:pt x="40" y="34"/>
                    <a:pt x="34" y="32"/>
                    <a:pt x="29" y="35"/>
                  </a:cubicBezTo>
                  <a:lnTo>
                    <a:pt x="26" y="35"/>
                  </a:lnTo>
                  <a:lnTo>
                    <a:pt x="25" y="20"/>
                  </a:lnTo>
                  <a:lnTo>
                    <a:pt x="24" y="4"/>
                  </a:lnTo>
                  <a:cubicBezTo>
                    <a:pt x="24" y="2"/>
                    <a:pt x="21" y="0"/>
                    <a:pt x="19" y="0"/>
                  </a:cubicBezTo>
                  <a:cubicBezTo>
                    <a:pt x="17" y="0"/>
                    <a:pt x="15" y="2"/>
                    <a:pt x="15" y="4"/>
                  </a:cubicBezTo>
                  <a:lnTo>
                    <a:pt x="14" y="20"/>
                  </a:lnTo>
                  <a:lnTo>
                    <a:pt x="13" y="38"/>
                  </a:lnTo>
                  <a:lnTo>
                    <a:pt x="11" y="38"/>
                  </a:lnTo>
                  <a:cubicBezTo>
                    <a:pt x="8" y="38"/>
                    <a:pt x="6" y="40"/>
                    <a:pt x="5" y="42"/>
                  </a:cubicBezTo>
                  <a:cubicBezTo>
                    <a:pt x="0" y="51"/>
                    <a:pt x="0" y="62"/>
                    <a:pt x="5" y="71"/>
                  </a:cubicBezTo>
                  <a:lnTo>
                    <a:pt x="16" y="91"/>
                  </a:lnTo>
                  <a:lnTo>
                    <a:pt x="22" y="113"/>
                  </a:lnTo>
                  <a:lnTo>
                    <a:pt x="55" y="107"/>
                  </a:lnTo>
                  <a:lnTo>
                    <a:pt x="48" y="90"/>
                  </a:lnTo>
                  <a:cubicBezTo>
                    <a:pt x="53" y="88"/>
                    <a:pt x="57" y="84"/>
                    <a:pt x="59" y="80"/>
                  </a:cubicBezTo>
                  <a:lnTo>
                    <a:pt x="59" y="79"/>
                  </a:lnTo>
                  <a:cubicBezTo>
                    <a:pt x="63" y="71"/>
                    <a:pt x="64" y="62"/>
                    <a:pt x="62" y="54"/>
                  </a:cubicBezTo>
                  <a:close/>
                </a:path>
              </a:pathLst>
            </a:custGeom>
            <a:solidFill>
              <a:srgbClr val="8E5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1382">
              <a:extLst>
                <a:ext uri="{FF2B5EF4-FFF2-40B4-BE49-F238E27FC236}">
                  <a16:creationId xmlns:a16="http://schemas.microsoft.com/office/drawing/2014/main" id="{16CEAE49-4D19-496D-8613-CECF0958CC5A}"/>
                </a:ext>
              </a:extLst>
            </p:cNvPr>
            <p:cNvSpPr>
              <a:spLocks/>
            </p:cNvSpPr>
            <p:nvPr/>
          </p:nvSpPr>
          <p:spPr bwMode="auto">
            <a:xfrm>
              <a:off x="8996363" y="2511425"/>
              <a:ext cx="39688" cy="14288"/>
            </a:xfrm>
            <a:custGeom>
              <a:avLst/>
              <a:gdLst>
                <a:gd name="T0" fmla="*/ 3 w 62"/>
                <a:gd name="T1" fmla="*/ 0 h 23"/>
                <a:gd name="T2" fmla="*/ 60 w 62"/>
                <a:gd name="T3" fmla="*/ 5 h 23"/>
                <a:gd name="T4" fmla="*/ 62 w 62"/>
                <a:gd name="T5" fmla="*/ 22 h 23"/>
                <a:gd name="T6" fmla="*/ 0 w 62"/>
                <a:gd name="T7" fmla="*/ 23 h 23"/>
                <a:gd name="T8" fmla="*/ 3 w 62"/>
                <a:gd name="T9" fmla="*/ 0 h 23"/>
              </a:gdLst>
              <a:ahLst/>
              <a:cxnLst>
                <a:cxn ang="0">
                  <a:pos x="T0" y="T1"/>
                </a:cxn>
                <a:cxn ang="0">
                  <a:pos x="T2" y="T3"/>
                </a:cxn>
                <a:cxn ang="0">
                  <a:pos x="T4" y="T5"/>
                </a:cxn>
                <a:cxn ang="0">
                  <a:pos x="T6" y="T7"/>
                </a:cxn>
                <a:cxn ang="0">
                  <a:pos x="T8" y="T9"/>
                </a:cxn>
              </a:cxnLst>
              <a:rect l="0" t="0" r="r" b="b"/>
              <a:pathLst>
                <a:path w="62" h="23">
                  <a:moveTo>
                    <a:pt x="3" y="0"/>
                  </a:moveTo>
                  <a:lnTo>
                    <a:pt x="60" y="5"/>
                  </a:lnTo>
                  <a:lnTo>
                    <a:pt x="62" y="22"/>
                  </a:lnTo>
                  <a:lnTo>
                    <a:pt x="0" y="23"/>
                  </a:lnTo>
                  <a:lnTo>
                    <a:pt x="3"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Oval 1383">
              <a:extLst>
                <a:ext uri="{FF2B5EF4-FFF2-40B4-BE49-F238E27FC236}">
                  <a16:creationId xmlns:a16="http://schemas.microsoft.com/office/drawing/2014/main" id="{C949EC93-9621-4E74-83D7-7C880644CDBB}"/>
                </a:ext>
              </a:extLst>
            </p:cNvPr>
            <p:cNvSpPr>
              <a:spLocks noChangeArrowheads="1"/>
            </p:cNvSpPr>
            <p:nvPr/>
          </p:nvSpPr>
          <p:spPr bwMode="auto">
            <a:xfrm>
              <a:off x="9051925" y="2479675"/>
              <a:ext cx="9525" cy="9525"/>
            </a:xfrm>
            <a:prstGeom prst="ellipse">
              <a:avLst/>
            </a:pr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384">
              <a:extLst>
                <a:ext uri="{FF2B5EF4-FFF2-40B4-BE49-F238E27FC236}">
                  <a16:creationId xmlns:a16="http://schemas.microsoft.com/office/drawing/2014/main" id="{AC441DF9-B618-42D5-8FA7-0B12F5B13A65}"/>
                </a:ext>
              </a:extLst>
            </p:cNvPr>
            <p:cNvSpPr>
              <a:spLocks/>
            </p:cNvSpPr>
            <p:nvPr/>
          </p:nvSpPr>
          <p:spPr bwMode="auto">
            <a:xfrm>
              <a:off x="8977313" y="2417763"/>
              <a:ext cx="77788" cy="179388"/>
            </a:xfrm>
            <a:custGeom>
              <a:avLst/>
              <a:gdLst>
                <a:gd name="T0" fmla="*/ 64 w 121"/>
                <a:gd name="T1" fmla="*/ 0 h 284"/>
                <a:gd name="T2" fmla="*/ 57 w 121"/>
                <a:gd name="T3" fmla="*/ 0 h 284"/>
                <a:gd name="T4" fmla="*/ 0 w 121"/>
                <a:gd name="T5" fmla="*/ 57 h 284"/>
                <a:gd name="T6" fmla="*/ 0 w 121"/>
                <a:gd name="T7" fmla="*/ 93 h 284"/>
                <a:gd name="T8" fmla="*/ 38 w 121"/>
                <a:gd name="T9" fmla="*/ 146 h 284"/>
                <a:gd name="T10" fmla="*/ 38 w 121"/>
                <a:gd name="T11" fmla="*/ 168 h 284"/>
                <a:gd name="T12" fmla="*/ 7 w 121"/>
                <a:gd name="T13" fmla="*/ 180 h 284"/>
                <a:gd name="T14" fmla="*/ 56 w 121"/>
                <a:gd name="T15" fmla="*/ 284 h 284"/>
                <a:gd name="T16" fmla="*/ 98 w 121"/>
                <a:gd name="T17" fmla="*/ 177 h 284"/>
                <a:gd name="T18" fmla="*/ 86 w 121"/>
                <a:gd name="T19" fmla="*/ 155 h 284"/>
                <a:gd name="T20" fmla="*/ 87 w 121"/>
                <a:gd name="T21" fmla="*/ 145 h 284"/>
                <a:gd name="T22" fmla="*/ 121 w 121"/>
                <a:gd name="T23" fmla="*/ 93 h 284"/>
                <a:gd name="T24" fmla="*/ 121 w 121"/>
                <a:gd name="T25" fmla="*/ 57 h 284"/>
                <a:gd name="T26" fmla="*/ 64 w 121"/>
                <a:gd name="T2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 h="284">
                  <a:moveTo>
                    <a:pt x="64" y="0"/>
                  </a:moveTo>
                  <a:lnTo>
                    <a:pt x="57" y="0"/>
                  </a:lnTo>
                  <a:cubicBezTo>
                    <a:pt x="26" y="0"/>
                    <a:pt x="0" y="26"/>
                    <a:pt x="0" y="57"/>
                  </a:cubicBezTo>
                  <a:lnTo>
                    <a:pt x="0" y="93"/>
                  </a:lnTo>
                  <a:cubicBezTo>
                    <a:pt x="0" y="118"/>
                    <a:pt x="16" y="139"/>
                    <a:pt x="38" y="146"/>
                  </a:cubicBezTo>
                  <a:lnTo>
                    <a:pt x="38" y="168"/>
                  </a:lnTo>
                  <a:lnTo>
                    <a:pt x="7" y="180"/>
                  </a:lnTo>
                  <a:lnTo>
                    <a:pt x="56" y="284"/>
                  </a:lnTo>
                  <a:lnTo>
                    <a:pt x="98" y="177"/>
                  </a:lnTo>
                  <a:lnTo>
                    <a:pt x="86" y="155"/>
                  </a:lnTo>
                  <a:lnTo>
                    <a:pt x="87" y="145"/>
                  </a:lnTo>
                  <a:cubicBezTo>
                    <a:pt x="107" y="136"/>
                    <a:pt x="121" y="116"/>
                    <a:pt x="121" y="93"/>
                  </a:cubicBezTo>
                  <a:lnTo>
                    <a:pt x="121" y="57"/>
                  </a:lnTo>
                  <a:cubicBezTo>
                    <a:pt x="121" y="26"/>
                    <a:pt x="96" y="0"/>
                    <a:pt x="64" y="0"/>
                  </a:cubicBezTo>
                  <a:close/>
                </a:path>
              </a:pathLst>
            </a:custGeom>
            <a:solidFill>
              <a:srgbClr val="8E5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385">
              <a:extLst>
                <a:ext uri="{FF2B5EF4-FFF2-40B4-BE49-F238E27FC236}">
                  <a16:creationId xmlns:a16="http://schemas.microsoft.com/office/drawing/2014/main" id="{AC84091C-505A-4DDF-A1BC-32B558226074}"/>
                </a:ext>
              </a:extLst>
            </p:cNvPr>
            <p:cNvSpPr>
              <a:spLocks/>
            </p:cNvSpPr>
            <p:nvPr/>
          </p:nvSpPr>
          <p:spPr bwMode="auto">
            <a:xfrm>
              <a:off x="9002713" y="2454275"/>
              <a:ext cx="60325" cy="88900"/>
            </a:xfrm>
            <a:custGeom>
              <a:avLst/>
              <a:gdLst>
                <a:gd name="T0" fmla="*/ 89 w 97"/>
                <a:gd name="T1" fmla="*/ 0 h 140"/>
                <a:gd name="T2" fmla="*/ 81 w 97"/>
                <a:gd name="T3" fmla="*/ 8 h 140"/>
                <a:gd name="T4" fmla="*/ 81 w 97"/>
                <a:gd name="T5" fmla="*/ 17 h 140"/>
                <a:gd name="T6" fmla="*/ 57 w 97"/>
                <a:gd name="T7" fmla="*/ 2 h 140"/>
                <a:gd name="T8" fmla="*/ 42 w 97"/>
                <a:gd name="T9" fmla="*/ 6 h 140"/>
                <a:gd name="T10" fmla="*/ 40 w 97"/>
                <a:gd name="T11" fmla="*/ 6 h 140"/>
                <a:gd name="T12" fmla="*/ 34 w 97"/>
                <a:gd name="T13" fmla="*/ 15 h 140"/>
                <a:gd name="T14" fmla="*/ 35 w 97"/>
                <a:gd name="T15" fmla="*/ 38 h 140"/>
                <a:gd name="T16" fmla="*/ 29 w 97"/>
                <a:gd name="T17" fmla="*/ 43 h 140"/>
                <a:gd name="T18" fmla="*/ 25 w 97"/>
                <a:gd name="T19" fmla="*/ 48 h 140"/>
                <a:gd name="T20" fmla="*/ 28 w 97"/>
                <a:gd name="T21" fmla="*/ 61 h 140"/>
                <a:gd name="T22" fmla="*/ 25 w 97"/>
                <a:gd name="T23" fmla="*/ 65 h 140"/>
                <a:gd name="T24" fmla="*/ 19 w 97"/>
                <a:gd name="T25" fmla="*/ 91 h 140"/>
                <a:gd name="T26" fmla="*/ 0 w 97"/>
                <a:gd name="T27" fmla="*/ 87 h 140"/>
                <a:gd name="T28" fmla="*/ 0 w 97"/>
                <a:gd name="T29" fmla="*/ 97 h 140"/>
                <a:gd name="T30" fmla="*/ 38 w 97"/>
                <a:gd name="T31" fmla="*/ 140 h 140"/>
                <a:gd name="T32" fmla="*/ 53 w 97"/>
                <a:gd name="T33" fmla="*/ 105 h 140"/>
                <a:gd name="T34" fmla="*/ 48 w 97"/>
                <a:gd name="T35" fmla="*/ 96 h 140"/>
                <a:gd name="T36" fmla="*/ 49 w 97"/>
                <a:gd name="T37" fmla="*/ 86 h 140"/>
                <a:gd name="T38" fmla="*/ 83 w 97"/>
                <a:gd name="T39" fmla="*/ 35 h 140"/>
                <a:gd name="T40" fmla="*/ 83 w 97"/>
                <a:gd name="T41" fmla="*/ 35 h 140"/>
                <a:gd name="T42" fmla="*/ 97 w 97"/>
                <a:gd name="T43" fmla="*/ 22 h 140"/>
                <a:gd name="T44" fmla="*/ 97 w 97"/>
                <a:gd name="T45" fmla="*/ 8 h 140"/>
                <a:gd name="T46" fmla="*/ 89 w 97"/>
                <a:gd name="T47"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7" h="140">
                  <a:moveTo>
                    <a:pt x="89" y="0"/>
                  </a:moveTo>
                  <a:cubicBezTo>
                    <a:pt x="85" y="0"/>
                    <a:pt x="81" y="4"/>
                    <a:pt x="81" y="8"/>
                  </a:cubicBezTo>
                  <a:lnTo>
                    <a:pt x="81" y="17"/>
                  </a:lnTo>
                  <a:cubicBezTo>
                    <a:pt x="73" y="8"/>
                    <a:pt x="57" y="2"/>
                    <a:pt x="57" y="2"/>
                  </a:cubicBezTo>
                  <a:cubicBezTo>
                    <a:pt x="57" y="2"/>
                    <a:pt x="46" y="4"/>
                    <a:pt x="42" y="6"/>
                  </a:cubicBezTo>
                  <a:lnTo>
                    <a:pt x="40" y="6"/>
                  </a:lnTo>
                  <a:cubicBezTo>
                    <a:pt x="36" y="8"/>
                    <a:pt x="34" y="11"/>
                    <a:pt x="34" y="15"/>
                  </a:cubicBezTo>
                  <a:lnTo>
                    <a:pt x="35" y="38"/>
                  </a:lnTo>
                  <a:cubicBezTo>
                    <a:pt x="35" y="42"/>
                    <a:pt x="33" y="43"/>
                    <a:pt x="29" y="43"/>
                  </a:cubicBezTo>
                  <a:cubicBezTo>
                    <a:pt x="27" y="43"/>
                    <a:pt x="25" y="45"/>
                    <a:pt x="25" y="48"/>
                  </a:cubicBezTo>
                  <a:lnTo>
                    <a:pt x="28" y="61"/>
                  </a:lnTo>
                  <a:lnTo>
                    <a:pt x="25" y="65"/>
                  </a:lnTo>
                  <a:cubicBezTo>
                    <a:pt x="18" y="72"/>
                    <a:pt x="16" y="82"/>
                    <a:pt x="19" y="91"/>
                  </a:cubicBezTo>
                  <a:cubicBezTo>
                    <a:pt x="12" y="91"/>
                    <a:pt x="6" y="89"/>
                    <a:pt x="0" y="87"/>
                  </a:cubicBezTo>
                  <a:lnTo>
                    <a:pt x="0" y="97"/>
                  </a:lnTo>
                  <a:cubicBezTo>
                    <a:pt x="3" y="110"/>
                    <a:pt x="12" y="131"/>
                    <a:pt x="38" y="140"/>
                  </a:cubicBezTo>
                  <a:cubicBezTo>
                    <a:pt x="45" y="131"/>
                    <a:pt x="50" y="118"/>
                    <a:pt x="53" y="105"/>
                  </a:cubicBezTo>
                  <a:lnTo>
                    <a:pt x="48" y="96"/>
                  </a:lnTo>
                  <a:lnTo>
                    <a:pt x="49" y="86"/>
                  </a:lnTo>
                  <a:cubicBezTo>
                    <a:pt x="69" y="77"/>
                    <a:pt x="83" y="58"/>
                    <a:pt x="83" y="35"/>
                  </a:cubicBezTo>
                  <a:lnTo>
                    <a:pt x="83" y="35"/>
                  </a:lnTo>
                  <a:cubicBezTo>
                    <a:pt x="91" y="35"/>
                    <a:pt x="97" y="29"/>
                    <a:pt x="97" y="22"/>
                  </a:cubicBezTo>
                  <a:lnTo>
                    <a:pt x="97" y="8"/>
                  </a:lnTo>
                  <a:cubicBezTo>
                    <a:pt x="97" y="4"/>
                    <a:pt x="94" y="0"/>
                    <a:pt x="89" y="0"/>
                  </a:cubicBezTo>
                  <a:close/>
                </a:path>
              </a:pathLst>
            </a:custGeom>
            <a:solidFill>
              <a:srgbClr val="7043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Oval 1386">
              <a:extLst>
                <a:ext uri="{FF2B5EF4-FFF2-40B4-BE49-F238E27FC236}">
                  <a16:creationId xmlns:a16="http://schemas.microsoft.com/office/drawing/2014/main" id="{0D8CBC30-4D6F-494B-B659-7DAD7CFCBB2A}"/>
                </a:ext>
              </a:extLst>
            </p:cNvPr>
            <p:cNvSpPr>
              <a:spLocks noChangeArrowheads="1"/>
            </p:cNvSpPr>
            <p:nvPr/>
          </p:nvSpPr>
          <p:spPr bwMode="auto">
            <a:xfrm>
              <a:off x="8990013" y="2462213"/>
              <a:ext cx="6350" cy="79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Oval 1387">
              <a:extLst>
                <a:ext uri="{FF2B5EF4-FFF2-40B4-BE49-F238E27FC236}">
                  <a16:creationId xmlns:a16="http://schemas.microsoft.com/office/drawing/2014/main" id="{BA572B55-2D31-4136-A56E-C9BF18256EF3}"/>
                </a:ext>
              </a:extLst>
            </p:cNvPr>
            <p:cNvSpPr>
              <a:spLocks noChangeArrowheads="1"/>
            </p:cNvSpPr>
            <p:nvPr/>
          </p:nvSpPr>
          <p:spPr bwMode="auto">
            <a:xfrm>
              <a:off x="9034463" y="2462213"/>
              <a:ext cx="7938" cy="79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388">
              <a:extLst>
                <a:ext uri="{FF2B5EF4-FFF2-40B4-BE49-F238E27FC236}">
                  <a16:creationId xmlns:a16="http://schemas.microsoft.com/office/drawing/2014/main" id="{584A61F5-9E64-485F-A813-AF9474F0825D}"/>
                </a:ext>
              </a:extLst>
            </p:cNvPr>
            <p:cNvSpPr>
              <a:spLocks/>
            </p:cNvSpPr>
            <p:nvPr/>
          </p:nvSpPr>
          <p:spPr bwMode="auto">
            <a:xfrm>
              <a:off x="9002713" y="2487613"/>
              <a:ext cx="26988" cy="7938"/>
            </a:xfrm>
            <a:custGeom>
              <a:avLst/>
              <a:gdLst>
                <a:gd name="T0" fmla="*/ 0 w 43"/>
                <a:gd name="T1" fmla="*/ 0 h 13"/>
                <a:gd name="T2" fmla="*/ 21 w 43"/>
                <a:gd name="T3" fmla="*/ 13 h 13"/>
                <a:gd name="T4" fmla="*/ 43 w 43"/>
                <a:gd name="T5" fmla="*/ 0 h 13"/>
                <a:gd name="T6" fmla="*/ 0 w 43"/>
                <a:gd name="T7" fmla="*/ 0 h 13"/>
              </a:gdLst>
              <a:ahLst/>
              <a:cxnLst>
                <a:cxn ang="0">
                  <a:pos x="T0" y="T1"/>
                </a:cxn>
                <a:cxn ang="0">
                  <a:pos x="T2" y="T3"/>
                </a:cxn>
                <a:cxn ang="0">
                  <a:pos x="T4" y="T5"/>
                </a:cxn>
                <a:cxn ang="0">
                  <a:pos x="T6" y="T7"/>
                </a:cxn>
              </a:cxnLst>
              <a:rect l="0" t="0" r="r" b="b"/>
              <a:pathLst>
                <a:path w="43" h="13">
                  <a:moveTo>
                    <a:pt x="0" y="0"/>
                  </a:moveTo>
                  <a:cubicBezTo>
                    <a:pt x="4" y="8"/>
                    <a:pt x="12" y="13"/>
                    <a:pt x="21" y="13"/>
                  </a:cubicBezTo>
                  <a:cubicBezTo>
                    <a:pt x="31" y="13"/>
                    <a:pt x="39" y="8"/>
                    <a:pt x="43" y="0"/>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389">
              <a:extLst>
                <a:ext uri="{FF2B5EF4-FFF2-40B4-BE49-F238E27FC236}">
                  <a16:creationId xmlns:a16="http://schemas.microsoft.com/office/drawing/2014/main" id="{8A6AACAE-33CA-4B38-901B-8BB38AF22E54}"/>
                </a:ext>
              </a:extLst>
            </p:cNvPr>
            <p:cNvSpPr>
              <a:spLocks/>
            </p:cNvSpPr>
            <p:nvPr/>
          </p:nvSpPr>
          <p:spPr bwMode="auto">
            <a:xfrm>
              <a:off x="8969375" y="2454275"/>
              <a:ext cx="9525" cy="22225"/>
            </a:xfrm>
            <a:custGeom>
              <a:avLst/>
              <a:gdLst>
                <a:gd name="T0" fmla="*/ 8 w 16"/>
                <a:gd name="T1" fmla="*/ 0 h 35"/>
                <a:gd name="T2" fmla="*/ 8 w 16"/>
                <a:gd name="T3" fmla="*/ 0 h 35"/>
                <a:gd name="T4" fmla="*/ 0 w 16"/>
                <a:gd name="T5" fmla="*/ 8 h 35"/>
                <a:gd name="T6" fmla="*/ 0 w 16"/>
                <a:gd name="T7" fmla="*/ 22 h 35"/>
                <a:gd name="T8" fmla="*/ 14 w 16"/>
                <a:gd name="T9" fmla="*/ 35 h 35"/>
                <a:gd name="T10" fmla="*/ 16 w 16"/>
                <a:gd name="T11" fmla="*/ 35 h 35"/>
                <a:gd name="T12" fmla="*/ 16 w 16"/>
                <a:gd name="T13" fmla="*/ 8 h 35"/>
                <a:gd name="T14" fmla="*/ 8 w 16"/>
                <a:gd name="T15" fmla="*/ 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5">
                  <a:moveTo>
                    <a:pt x="8" y="0"/>
                  </a:moveTo>
                  <a:lnTo>
                    <a:pt x="8" y="0"/>
                  </a:lnTo>
                  <a:cubicBezTo>
                    <a:pt x="4" y="0"/>
                    <a:pt x="0" y="4"/>
                    <a:pt x="0" y="8"/>
                  </a:cubicBezTo>
                  <a:lnTo>
                    <a:pt x="0" y="22"/>
                  </a:lnTo>
                  <a:cubicBezTo>
                    <a:pt x="0" y="29"/>
                    <a:pt x="6" y="35"/>
                    <a:pt x="14" y="35"/>
                  </a:cubicBezTo>
                  <a:lnTo>
                    <a:pt x="16" y="35"/>
                  </a:lnTo>
                  <a:lnTo>
                    <a:pt x="16" y="8"/>
                  </a:lnTo>
                  <a:cubicBezTo>
                    <a:pt x="16" y="4"/>
                    <a:pt x="13" y="0"/>
                    <a:pt x="8" y="0"/>
                  </a:cubicBezTo>
                  <a:close/>
                </a:path>
              </a:pathLst>
            </a:custGeom>
            <a:solidFill>
              <a:srgbClr val="8E5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390">
              <a:extLst>
                <a:ext uri="{FF2B5EF4-FFF2-40B4-BE49-F238E27FC236}">
                  <a16:creationId xmlns:a16="http://schemas.microsoft.com/office/drawing/2014/main" id="{9709D868-0689-4935-A7C1-83A7B063FD65}"/>
                </a:ext>
              </a:extLst>
            </p:cNvPr>
            <p:cNvSpPr>
              <a:spLocks/>
            </p:cNvSpPr>
            <p:nvPr/>
          </p:nvSpPr>
          <p:spPr bwMode="auto">
            <a:xfrm>
              <a:off x="8982075" y="2449513"/>
              <a:ext cx="22225" cy="12700"/>
            </a:xfrm>
            <a:custGeom>
              <a:avLst/>
              <a:gdLst>
                <a:gd name="T0" fmla="*/ 3 w 35"/>
                <a:gd name="T1" fmla="*/ 20 h 20"/>
                <a:gd name="T2" fmla="*/ 1 w 35"/>
                <a:gd name="T3" fmla="*/ 19 h 20"/>
                <a:gd name="T4" fmla="*/ 1 w 35"/>
                <a:gd name="T5" fmla="*/ 15 h 20"/>
                <a:gd name="T6" fmla="*/ 33 w 35"/>
                <a:gd name="T7" fmla="*/ 11 h 20"/>
                <a:gd name="T8" fmla="*/ 34 w 35"/>
                <a:gd name="T9" fmla="*/ 15 h 20"/>
                <a:gd name="T10" fmla="*/ 30 w 35"/>
                <a:gd name="T11" fmla="*/ 16 h 20"/>
                <a:gd name="T12" fmla="*/ 5 w 35"/>
                <a:gd name="T13" fmla="*/ 19 h 20"/>
                <a:gd name="T14" fmla="*/ 3 w 35"/>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20">
                  <a:moveTo>
                    <a:pt x="3" y="20"/>
                  </a:moveTo>
                  <a:cubicBezTo>
                    <a:pt x="2" y="20"/>
                    <a:pt x="2" y="20"/>
                    <a:pt x="1" y="19"/>
                  </a:cubicBezTo>
                  <a:cubicBezTo>
                    <a:pt x="0" y="18"/>
                    <a:pt x="0" y="16"/>
                    <a:pt x="1" y="15"/>
                  </a:cubicBezTo>
                  <a:cubicBezTo>
                    <a:pt x="1" y="15"/>
                    <a:pt x="14" y="0"/>
                    <a:pt x="33" y="11"/>
                  </a:cubicBezTo>
                  <a:cubicBezTo>
                    <a:pt x="34" y="12"/>
                    <a:pt x="35" y="14"/>
                    <a:pt x="34" y="15"/>
                  </a:cubicBezTo>
                  <a:cubicBezTo>
                    <a:pt x="33" y="17"/>
                    <a:pt x="31" y="17"/>
                    <a:pt x="30" y="16"/>
                  </a:cubicBezTo>
                  <a:cubicBezTo>
                    <a:pt x="15" y="8"/>
                    <a:pt x="6" y="18"/>
                    <a:pt x="5" y="19"/>
                  </a:cubicBezTo>
                  <a:cubicBezTo>
                    <a:pt x="5" y="20"/>
                    <a:pt x="4" y="20"/>
                    <a:pt x="3" y="2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391">
              <a:extLst>
                <a:ext uri="{FF2B5EF4-FFF2-40B4-BE49-F238E27FC236}">
                  <a16:creationId xmlns:a16="http://schemas.microsoft.com/office/drawing/2014/main" id="{CCC14FC9-E166-4C4F-8A3A-293810B8FF0D}"/>
                </a:ext>
              </a:extLst>
            </p:cNvPr>
            <p:cNvSpPr>
              <a:spLocks/>
            </p:cNvSpPr>
            <p:nvPr/>
          </p:nvSpPr>
          <p:spPr bwMode="auto">
            <a:xfrm>
              <a:off x="9028113" y="2449513"/>
              <a:ext cx="20638" cy="12700"/>
            </a:xfrm>
            <a:custGeom>
              <a:avLst/>
              <a:gdLst>
                <a:gd name="T0" fmla="*/ 32 w 35"/>
                <a:gd name="T1" fmla="*/ 20 h 20"/>
                <a:gd name="T2" fmla="*/ 29 w 35"/>
                <a:gd name="T3" fmla="*/ 19 h 20"/>
                <a:gd name="T4" fmla="*/ 4 w 35"/>
                <a:gd name="T5" fmla="*/ 16 h 20"/>
                <a:gd name="T6" fmla="*/ 1 w 35"/>
                <a:gd name="T7" fmla="*/ 15 h 20"/>
                <a:gd name="T8" fmla="*/ 2 w 35"/>
                <a:gd name="T9" fmla="*/ 11 h 20"/>
                <a:gd name="T10" fmla="*/ 34 w 35"/>
                <a:gd name="T11" fmla="*/ 15 h 20"/>
                <a:gd name="T12" fmla="*/ 33 w 35"/>
                <a:gd name="T13" fmla="*/ 19 h 20"/>
                <a:gd name="T14" fmla="*/ 32 w 35"/>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20">
                  <a:moveTo>
                    <a:pt x="32" y="20"/>
                  </a:moveTo>
                  <a:cubicBezTo>
                    <a:pt x="31" y="20"/>
                    <a:pt x="30" y="20"/>
                    <a:pt x="29" y="19"/>
                  </a:cubicBezTo>
                  <a:cubicBezTo>
                    <a:pt x="29" y="18"/>
                    <a:pt x="19" y="8"/>
                    <a:pt x="4" y="16"/>
                  </a:cubicBezTo>
                  <a:cubicBezTo>
                    <a:pt x="3" y="17"/>
                    <a:pt x="1" y="17"/>
                    <a:pt x="1" y="15"/>
                  </a:cubicBezTo>
                  <a:cubicBezTo>
                    <a:pt x="0" y="14"/>
                    <a:pt x="0" y="12"/>
                    <a:pt x="2" y="11"/>
                  </a:cubicBezTo>
                  <a:cubicBezTo>
                    <a:pt x="21" y="0"/>
                    <a:pt x="34" y="15"/>
                    <a:pt x="34" y="15"/>
                  </a:cubicBezTo>
                  <a:cubicBezTo>
                    <a:pt x="35" y="16"/>
                    <a:pt x="35" y="18"/>
                    <a:pt x="33" y="19"/>
                  </a:cubicBezTo>
                  <a:cubicBezTo>
                    <a:pt x="33" y="20"/>
                    <a:pt x="32" y="20"/>
                    <a:pt x="32" y="2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392">
              <a:extLst>
                <a:ext uri="{FF2B5EF4-FFF2-40B4-BE49-F238E27FC236}">
                  <a16:creationId xmlns:a16="http://schemas.microsoft.com/office/drawing/2014/main" id="{C581B2F5-8993-4217-A22A-3223C502B62E}"/>
                </a:ext>
              </a:extLst>
            </p:cNvPr>
            <p:cNvSpPr>
              <a:spLocks/>
            </p:cNvSpPr>
            <p:nvPr/>
          </p:nvSpPr>
          <p:spPr bwMode="auto">
            <a:xfrm>
              <a:off x="8970963" y="2398713"/>
              <a:ext cx="90488" cy="68263"/>
            </a:xfrm>
            <a:custGeom>
              <a:avLst/>
              <a:gdLst>
                <a:gd name="T0" fmla="*/ 72 w 144"/>
                <a:gd name="T1" fmla="*/ 0 h 107"/>
                <a:gd name="T2" fmla="*/ 0 w 144"/>
                <a:gd name="T3" fmla="*/ 71 h 107"/>
                <a:gd name="T4" fmla="*/ 0 w 144"/>
                <a:gd name="T5" fmla="*/ 82 h 107"/>
                <a:gd name="T6" fmla="*/ 11 w 144"/>
                <a:gd name="T7" fmla="*/ 107 h 107"/>
                <a:gd name="T8" fmla="*/ 11 w 144"/>
                <a:gd name="T9" fmla="*/ 87 h 107"/>
                <a:gd name="T10" fmla="*/ 23 w 144"/>
                <a:gd name="T11" fmla="*/ 53 h 107"/>
                <a:gd name="T12" fmla="*/ 72 w 144"/>
                <a:gd name="T13" fmla="*/ 73 h 107"/>
                <a:gd name="T14" fmla="*/ 121 w 144"/>
                <a:gd name="T15" fmla="*/ 53 h 107"/>
                <a:gd name="T16" fmla="*/ 132 w 144"/>
                <a:gd name="T17" fmla="*/ 87 h 107"/>
                <a:gd name="T18" fmla="*/ 132 w 144"/>
                <a:gd name="T19" fmla="*/ 107 h 107"/>
                <a:gd name="T20" fmla="*/ 144 w 144"/>
                <a:gd name="T21" fmla="*/ 82 h 107"/>
                <a:gd name="T22" fmla="*/ 144 w 144"/>
                <a:gd name="T23" fmla="*/ 71 h 107"/>
                <a:gd name="T24" fmla="*/ 72 w 144"/>
                <a:gd name="T25"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07">
                  <a:moveTo>
                    <a:pt x="72" y="0"/>
                  </a:moveTo>
                  <a:cubicBezTo>
                    <a:pt x="32" y="0"/>
                    <a:pt x="0" y="32"/>
                    <a:pt x="0" y="71"/>
                  </a:cubicBezTo>
                  <a:lnTo>
                    <a:pt x="0" y="82"/>
                  </a:lnTo>
                  <a:cubicBezTo>
                    <a:pt x="0" y="92"/>
                    <a:pt x="4" y="101"/>
                    <a:pt x="11" y="107"/>
                  </a:cubicBezTo>
                  <a:lnTo>
                    <a:pt x="11" y="87"/>
                  </a:lnTo>
                  <a:cubicBezTo>
                    <a:pt x="11" y="74"/>
                    <a:pt x="16" y="63"/>
                    <a:pt x="23" y="53"/>
                  </a:cubicBezTo>
                  <a:cubicBezTo>
                    <a:pt x="33" y="65"/>
                    <a:pt x="51" y="73"/>
                    <a:pt x="72" y="73"/>
                  </a:cubicBezTo>
                  <a:cubicBezTo>
                    <a:pt x="92" y="73"/>
                    <a:pt x="110" y="65"/>
                    <a:pt x="121" y="53"/>
                  </a:cubicBezTo>
                  <a:cubicBezTo>
                    <a:pt x="128" y="63"/>
                    <a:pt x="132" y="74"/>
                    <a:pt x="132" y="87"/>
                  </a:cubicBezTo>
                  <a:lnTo>
                    <a:pt x="132" y="107"/>
                  </a:lnTo>
                  <a:cubicBezTo>
                    <a:pt x="139" y="101"/>
                    <a:pt x="144" y="92"/>
                    <a:pt x="144" y="82"/>
                  </a:cubicBezTo>
                  <a:lnTo>
                    <a:pt x="144" y="71"/>
                  </a:lnTo>
                  <a:cubicBezTo>
                    <a:pt x="144" y="32"/>
                    <a:pt x="111" y="0"/>
                    <a:pt x="72"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Oval 1393">
              <a:extLst>
                <a:ext uri="{FF2B5EF4-FFF2-40B4-BE49-F238E27FC236}">
                  <a16:creationId xmlns:a16="http://schemas.microsoft.com/office/drawing/2014/main" id="{E6B70D40-2419-4D96-8F04-C6B279FA8AC0}"/>
                </a:ext>
              </a:extLst>
            </p:cNvPr>
            <p:cNvSpPr>
              <a:spLocks noChangeArrowheads="1"/>
            </p:cNvSpPr>
            <p:nvPr/>
          </p:nvSpPr>
          <p:spPr bwMode="auto">
            <a:xfrm>
              <a:off x="8970963" y="2479675"/>
              <a:ext cx="9525" cy="9525"/>
            </a:xfrm>
            <a:prstGeom prst="ellipse">
              <a:avLst/>
            </a:pr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394">
              <a:extLst>
                <a:ext uri="{FF2B5EF4-FFF2-40B4-BE49-F238E27FC236}">
                  <a16:creationId xmlns:a16="http://schemas.microsoft.com/office/drawing/2014/main" id="{EB656A1B-13D1-464B-B7B6-51D502646FFC}"/>
                </a:ext>
              </a:extLst>
            </p:cNvPr>
            <p:cNvSpPr>
              <a:spLocks/>
            </p:cNvSpPr>
            <p:nvPr/>
          </p:nvSpPr>
          <p:spPr bwMode="auto">
            <a:xfrm>
              <a:off x="8899525" y="3073400"/>
              <a:ext cx="382588" cy="15875"/>
            </a:xfrm>
            <a:custGeom>
              <a:avLst/>
              <a:gdLst>
                <a:gd name="T0" fmla="*/ 590 w 603"/>
                <a:gd name="T1" fmla="*/ 27 h 27"/>
                <a:gd name="T2" fmla="*/ 13 w 603"/>
                <a:gd name="T3" fmla="*/ 27 h 27"/>
                <a:gd name="T4" fmla="*/ 0 w 603"/>
                <a:gd name="T5" fmla="*/ 13 h 27"/>
                <a:gd name="T6" fmla="*/ 13 w 603"/>
                <a:gd name="T7" fmla="*/ 0 h 27"/>
                <a:gd name="T8" fmla="*/ 590 w 603"/>
                <a:gd name="T9" fmla="*/ 0 h 27"/>
                <a:gd name="T10" fmla="*/ 603 w 603"/>
                <a:gd name="T11" fmla="*/ 13 h 27"/>
                <a:gd name="T12" fmla="*/ 590 w 603"/>
                <a:gd name="T13" fmla="*/ 27 h 27"/>
              </a:gdLst>
              <a:ahLst/>
              <a:cxnLst>
                <a:cxn ang="0">
                  <a:pos x="T0" y="T1"/>
                </a:cxn>
                <a:cxn ang="0">
                  <a:pos x="T2" y="T3"/>
                </a:cxn>
                <a:cxn ang="0">
                  <a:pos x="T4" y="T5"/>
                </a:cxn>
                <a:cxn ang="0">
                  <a:pos x="T6" y="T7"/>
                </a:cxn>
                <a:cxn ang="0">
                  <a:pos x="T8" y="T9"/>
                </a:cxn>
                <a:cxn ang="0">
                  <a:pos x="T10" y="T11"/>
                </a:cxn>
                <a:cxn ang="0">
                  <a:pos x="T12" y="T13"/>
                </a:cxn>
              </a:cxnLst>
              <a:rect l="0" t="0" r="r" b="b"/>
              <a:pathLst>
                <a:path w="603" h="27">
                  <a:moveTo>
                    <a:pt x="590" y="27"/>
                  </a:moveTo>
                  <a:lnTo>
                    <a:pt x="13" y="27"/>
                  </a:lnTo>
                  <a:cubicBezTo>
                    <a:pt x="6" y="27"/>
                    <a:pt x="0" y="21"/>
                    <a:pt x="0" y="13"/>
                  </a:cubicBezTo>
                  <a:cubicBezTo>
                    <a:pt x="0" y="6"/>
                    <a:pt x="6" y="0"/>
                    <a:pt x="13" y="0"/>
                  </a:cubicBezTo>
                  <a:lnTo>
                    <a:pt x="590" y="0"/>
                  </a:lnTo>
                  <a:cubicBezTo>
                    <a:pt x="597" y="0"/>
                    <a:pt x="603" y="6"/>
                    <a:pt x="603" y="13"/>
                  </a:cubicBezTo>
                  <a:cubicBezTo>
                    <a:pt x="603" y="21"/>
                    <a:pt x="597" y="27"/>
                    <a:pt x="590" y="27"/>
                  </a:cubicBezTo>
                  <a:close/>
                </a:path>
              </a:pathLst>
            </a:custGeom>
            <a:solidFill>
              <a:srgbClr val="1DB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395">
              <a:extLst>
                <a:ext uri="{FF2B5EF4-FFF2-40B4-BE49-F238E27FC236}">
                  <a16:creationId xmlns:a16="http://schemas.microsoft.com/office/drawing/2014/main" id="{1DE7C06E-39A8-4DA8-B5B9-AE2CAE411D9C}"/>
                </a:ext>
              </a:extLst>
            </p:cNvPr>
            <p:cNvSpPr>
              <a:spLocks/>
            </p:cNvSpPr>
            <p:nvPr/>
          </p:nvSpPr>
          <p:spPr bwMode="auto">
            <a:xfrm>
              <a:off x="9036050" y="2203450"/>
              <a:ext cx="133350" cy="144463"/>
            </a:xfrm>
            <a:custGeom>
              <a:avLst/>
              <a:gdLst>
                <a:gd name="T0" fmla="*/ 103 w 210"/>
                <a:gd name="T1" fmla="*/ 224 h 227"/>
                <a:gd name="T2" fmla="*/ 1 w 210"/>
                <a:gd name="T3" fmla="*/ 73 h 227"/>
                <a:gd name="T4" fmla="*/ 3 w 210"/>
                <a:gd name="T5" fmla="*/ 66 h 227"/>
                <a:gd name="T6" fmla="*/ 100 w 210"/>
                <a:gd name="T7" fmla="*/ 1 h 227"/>
                <a:gd name="T8" fmla="*/ 107 w 210"/>
                <a:gd name="T9" fmla="*/ 2 h 227"/>
                <a:gd name="T10" fmla="*/ 208 w 210"/>
                <a:gd name="T11" fmla="*/ 154 h 227"/>
                <a:gd name="T12" fmla="*/ 207 w 210"/>
                <a:gd name="T13" fmla="*/ 161 h 227"/>
                <a:gd name="T14" fmla="*/ 110 w 210"/>
                <a:gd name="T15" fmla="*/ 226 h 227"/>
                <a:gd name="T16" fmla="*/ 103 w 210"/>
                <a:gd name="T17" fmla="*/ 224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0" h="227">
                  <a:moveTo>
                    <a:pt x="103" y="224"/>
                  </a:moveTo>
                  <a:lnTo>
                    <a:pt x="1" y="73"/>
                  </a:lnTo>
                  <a:cubicBezTo>
                    <a:pt x="0" y="71"/>
                    <a:pt x="1" y="68"/>
                    <a:pt x="3" y="66"/>
                  </a:cubicBezTo>
                  <a:lnTo>
                    <a:pt x="100" y="1"/>
                  </a:lnTo>
                  <a:cubicBezTo>
                    <a:pt x="102" y="0"/>
                    <a:pt x="105" y="0"/>
                    <a:pt x="107" y="2"/>
                  </a:cubicBezTo>
                  <a:lnTo>
                    <a:pt x="208" y="154"/>
                  </a:lnTo>
                  <a:cubicBezTo>
                    <a:pt x="210" y="156"/>
                    <a:pt x="209" y="159"/>
                    <a:pt x="207" y="161"/>
                  </a:cubicBezTo>
                  <a:lnTo>
                    <a:pt x="110" y="226"/>
                  </a:lnTo>
                  <a:cubicBezTo>
                    <a:pt x="108" y="227"/>
                    <a:pt x="105" y="227"/>
                    <a:pt x="103" y="224"/>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396">
              <a:extLst>
                <a:ext uri="{FF2B5EF4-FFF2-40B4-BE49-F238E27FC236}">
                  <a16:creationId xmlns:a16="http://schemas.microsoft.com/office/drawing/2014/main" id="{26ECB9D7-4CA3-4DCD-9051-24458CF032EC}"/>
                </a:ext>
              </a:extLst>
            </p:cNvPr>
            <p:cNvSpPr>
              <a:spLocks/>
            </p:cNvSpPr>
            <p:nvPr/>
          </p:nvSpPr>
          <p:spPr bwMode="auto">
            <a:xfrm>
              <a:off x="9058275" y="2203450"/>
              <a:ext cx="71438" cy="42863"/>
            </a:xfrm>
            <a:custGeom>
              <a:avLst/>
              <a:gdLst>
                <a:gd name="T0" fmla="*/ 0 w 112"/>
                <a:gd name="T1" fmla="*/ 45 h 67"/>
                <a:gd name="T2" fmla="*/ 63 w 112"/>
                <a:gd name="T3" fmla="*/ 2 h 67"/>
                <a:gd name="T4" fmla="*/ 69 w 112"/>
                <a:gd name="T5" fmla="*/ 3 h 67"/>
                <a:gd name="T6" fmla="*/ 112 w 112"/>
                <a:gd name="T7" fmla="*/ 67 h 67"/>
                <a:gd name="T8" fmla="*/ 0 w 112"/>
                <a:gd name="T9" fmla="*/ 45 h 67"/>
              </a:gdLst>
              <a:ahLst/>
              <a:cxnLst>
                <a:cxn ang="0">
                  <a:pos x="T0" y="T1"/>
                </a:cxn>
                <a:cxn ang="0">
                  <a:pos x="T2" y="T3"/>
                </a:cxn>
                <a:cxn ang="0">
                  <a:pos x="T4" y="T5"/>
                </a:cxn>
                <a:cxn ang="0">
                  <a:pos x="T6" y="T7"/>
                </a:cxn>
                <a:cxn ang="0">
                  <a:pos x="T8" y="T9"/>
                </a:cxn>
              </a:cxnLst>
              <a:rect l="0" t="0" r="r" b="b"/>
              <a:pathLst>
                <a:path w="112" h="67">
                  <a:moveTo>
                    <a:pt x="0" y="45"/>
                  </a:moveTo>
                  <a:lnTo>
                    <a:pt x="63" y="2"/>
                  </a:lnTo>
                  <a:cubicBezTo>
                    <a:pt x="65" y="0"/>
                    <a:pt x="68" y="1"/>
                    <a:pt x="69" y="3"/>
                  </a:cubicBezTo>
                  <a:lnTo>
                    <a:pt x="112" y="67"/>
                  </a:lnTo>
                  <a:lnTo>
                    <a:pt x="0" y="45"/>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397">
              <a:extLst>
                <a:ext uri="{FF2B5EF4-FFF2-40B4-BE49-F238E27FC236}">
                  <a16:creationId xmlns:a16="http://schemas.microsoft.com/office/drawing/2014/main" id="{AC722AAC-7B68-4246-8FCA-D28393F59838}"/>
                </a:ext>
              </a:extLst>
            </p:cNvPr>
            <p:cNvSpPr>
              <a:spLocks/>
            </p:cNvSpPr>
            <p:nvPr/>
          </p:nvSpPr>
          <p:spPr bwMode="auto">
            <a:xfrm>
              <a:off x="9043988" y="2211388"/>
              <a:ext cx="115888" cy="128588"/>
            </a:xfrm>
            <a:custGeom>
              <a:avLst/>
              <a:gdLst>
                <a:gd name="T0" fmla="*/ 96 w 183"/>
                <a:gd name="T1" fmla="*/ 201 h 201"/>
                <a:gd name="T2" fmla="*/ 0 w 183"/>
                <a:gd name="T3" fmla="*/ 59 h 201"/>
                <a:gd name="T4" fmla="*/ 88 w 183"/>
                <a:gd name="T5" fmla="*/ 0 h 201"/>
                <a:gd name="T6" fmla="*/ 183 w 183"/>
                <a:gd name="T7" fmla="*/ 142 h 201"/>
                <a:gd name="T8" fmla="*/ 96 w 183"/>
                <a:gd name="T9" fmla="*/ 201 h 201"/>
              </a:gdLst>
              <a:ahLst/>
              <a:cxnLst>
                <a:cxn ang="0">
                  <a:pos x="T0" y="T1"/>
                </a:cxn>
                <a:cxn ang="0">
                  <a:pos x="T2" y="T3"/>
                </a:cxn>
                <a:cxn ang="0">
                  <a:pos x="T4" y="T5"/>
                </a:cxn>
                <a:cxn ang="0">
                  <a:pos x="T6" y="T7"/>
                </a:cxn>
                <a:cxn ang="0">
                  <a:pos x="T8" y="T9"/>
                </a:cxn>
              </a:cxnLst>
              <a:rect l="0" t="0" r="r" b="b"/>
              <a:pathLst>
                <a:path w="183" h="201">
                  <a:moveTo>
                    <a:pt x="96" y="201"/>
                  </a:moveTo>
                  <a:lnTo>
                    <a:pt x="0" y="59"/>
                  </a:lnTo>
                  <a:lnTo>
                    <a:pt x="88" y="0"/>
                  </a:lnTo>
                  <a:lnTo>
                    <a:pt x="183" y="142"/>
                  </a:lnTo>
                  <a:lnTo>
                    <a:pt x="96" y="201"/>
                  </a:lnTo>
                  <a:close/>
                </a:path>
              </a:pathLst>
            </a:custGeom>
            <a:solidFill>
              <a:srgbClr val="1070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398">
              <a:extLst>
                <a:ext uri="{FF2B5EF4-FFF2-40B4-BE49-F238E27FC236}">
                  <a16:creationId xmlns:a16="http://schemas.microsoft.com/office/drawing/2014/main" id="{DDFBD00A-0D42-4D55-A5FE-EF7AE068EFCB}"/>
                </a:ext>
              </a:extLst>
            </p:cNvPr>
            <p:cNvSpPr>
              <a:spLocks/>
            </p:cNvSpPr>
            <p:nvPr/>
          </p:nvSpPr>
          <p:spPr bwMode="auto">
            <a:xfrm>
              <a:off x="9067800" y="2211388"/>
              <a:ext cx="53975" cy="31750"/>
            </a:xfrm>
            <a:custGeom>
              <a:avLst/>
              <a:gdLst>
                <a:gd name="T0" fmla="*/ 50 w 84"/>
                <a:gd name="T1" fmla="*/ 0 h 50"/>
                <a:gd name="T2" fmla="*/ 0 w 84"/>
                <a:gd name="T3" fmla="*/ 34 h 50"/>
                <a:gd name="T4" fmla="*/ 84 w 84"/>
                <a:gd name="T5" fmla="*/ 50 h 50"/>
                <a:gd name="T6" fmla="*/ 50 w 84"/>
                <a:gd name="T7" fmla="*/ 0 h 50"/>
              </a:gdLst>
              <a:ahLst/>
              <a:cxnLst>
                <a:cxn ang="0">
                  <a:pos x="T0" y="T1"/>
                </a:cxn>
                <a:cxn ang="0">
                  <a:pos x="T2" y="T3"/>
                </a:cxn>
                <a:cxn ang="0">
                  <a:pos x="T4" y="T5"/>
                </a:cxn>
                <a:cxn ang="0">
                  <a:pos x="T6" y="T7"/>
                </a:cxn>
              </a:cxnLst>
              <a:rect l="0" t="0" r="r" b="b"/>
              <a:pathLst>
                <a:path w="84" h="50">
                  <a:moveTo>
                    <a:pt x="50" y="0"/>
                  </a:moveTo>
                  <a:lnTo>
                    <a:pt x="0" y="34"/>
                  </a:lnTo>
                  <a:lnTo>
                    <a:pt x="84" y="50"/>
                  </a:lnTo>
                  <a:lnTo>
                    <a:pt x="50" y="0"/>
                  </a:lnTo>
                  <a:close/>
                </a:path>
              </a:pathLst>
            </a:custGeom>
            <a:solidFill>
              <a:srgbClr val="459B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399">
              <a:extLst>
                <a:ext uri="{FF2B5EF4-FFF2-40B4-BE49-F238E27FC236}">
                  <a16:creationId xmlns:a16="http://schemas.microsoft.com/office/drawing/2014/main" id="{13E88838-82C2-40E0-B9AB-C3671F57B757}"/>
                </a:ext>
              </a:extLst>
            </p:cNvPr>
            <p:cNvSpPr>
              <a:spLocks/>
            </p:cNvSpPr>
            <p:nvPr/>
          </p:nvSpPr>
          <p:spPr bwMode="auto">
            <a:xfrm>
              <a:off x="9059863" y="2862263"/>
              <a:ext cx="88900" cy="220663"/>
            </a:xfrm>
            <a:custGeom>
              <a:avLst/>
              <a:gdLst>
                <a:gd name="T0" fmla="*/ 110 w 140"/>
                <a:gd name="T1" fmla="*/ 325 h 349"/>
                <a:gd name="T2" fmla="*/ 84 w 140"/>
                <a:gd name="T3" fmla="*/ 295 h 349"/>
                <a:gd name="T4" fmla="*/ 80 w 140"/>
                <a:gd name="T5" fmla="*/ 285 h 349"/>
                <a:gd name="T6" fmla="*/ 76 w 140"/>
                <a:gd name="T7" fmla="*/ 276 h 349"/>
                <a:gd name="T8" fmla="*/ 79 w 140"/>
                <a:gd name="T9" fmla="*/ 276 h 349"/>
                <a:gd name="T10" fmla="*/ 63 w 140"/>
                <a:gd name="T11" fmla="*/ 39 h 349"/>
                <a:gd name="T12" fmla="*/ 24 w 140"/>
                <a:gd name="T13" fmla="*/ 0 h 349"/>
                <a:gd name="T14" fmla="*/ 0 w 140"/>
                <a:gd name="T15" fmla="*/ 83 h 349"/>
                <a:gd name="T16" fmla="*/ 47 w 140"/>
                <a:gd name="T17" fmla="*/ 277 h 349"/>
                <a:gd name="T18" fmla="*/ 53 w 140"/>
                <a:gd name="T19" fmla="*/ 312 h 349"/>
                <a:gd name="T20" fmla="*/ 95 w 140"/>
                <a:gd name="T21" fmla="*/ 344 h 349"/>
                <a:gd name="T22" fmla="*/ 110 w 140"/>
                <a:gd name="T23" fmla="*/ 349 h 349"/>
                <a:gd name="T24" fmla="*/ 140 w 140"/>
                <a:gd name="T25" fmla="*/ 343 h 349"/>
                <a:gd name="T26" fmla="*/ 110 w 140"/>
                <a:gd name="T27" fmla="*/ 325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0" h="349">
                  <a:moveTo>
                    <a:pt x="110" y="325"/>
                  </a:moveTo>
                  <a:cubicBezTo>
                    <a:pt x="99" y="318"/>
                    <a:pt x="90" y="307"/>
                    <a:pt x="84" y="295"/>
                  </a:cubicBezTo>
                  <a:lnTo>
                    <a:pt x="80" y="285"/>
                  </a:lnTo>
                  <a:lnTo>
                    <a:pt x="76" y="276"/>
                  </a:lnTo>
                  <a:lnTo>
                    <a:pt x="79" y="276"/>
                  </a:lnTo>
                  <a:lnTo>
                    <a:pt x="63" y="39"/>
                  </a:lnTo>
                  <a:lnTo>
                    <a:pt x="24" y="0"/>
                  </a:lnTo>
                  <a:lnTo>
                    <a:pt x="0" y="83"/>
                  </a:lnTo>
                  <a:lnTo>
                    <a:pt x="47" y="277"/>
                  </a:lnTo>
                  <a:lnTo>
                    <a:pt x="53" y="312"/>
                  </a:lnTo>
                  <a:lnTo>
                    <a:pt x="95" y="344"/>
                  </a:lnTo>
                  <a:lnTo>
                    <a:pt x="110" y="349"/>
                  </a:lnTo>
                  <a:lnTo>
                    <a:pt x="140" y="343"/>
                  </a:lnTo>
                  <a:lnTo>
                    <a:pt x="110" y="325"/>
                  </a:lnTo>
                  <a:close/>
                </a:path>
              </a:pathLst>
            </a:custGeom>
            <a:solidFill>
              <a:srgbClr val="8E5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400">
              <a:extLst>
                <a:ext uri="{FF2B5EF4-FFF2-40B4-BE49-F238E27FC236}">
                  <a16:creationId xmlns:a16="http://schemas.microsoft.com/office/drawing/2014/main" id="{36C64089-BDF5-4D54-B07F-9256DBBE9CF9}"/>
                </a:ext>
              </a:extLst>
            </p:cNvPr>
            <p:cNvSpPr>
              <a:spLocks/>
            </p:cNvSpPr>
            <p:nvPr/>
          </p:nvSpPr>
          <p:spPr bwMode="auto">
            <a:xfrm>
              <a:off x="9051925" y="2868613"/>
              <a:ext cx="47625" cy="46038"/>
            </a:xfrm>
            <a:custGeom>
              <a:avLst/>
              <a:gdLst>
                <a:gd name="T0" fmla="*/ 75 w 75"/>
                <a:gd name="T1" fmla="*/ 28 h 72"/>
                <a:gd name="T2" fmla="*/ 12 w 75"/>
                <a:gd name="T3" fmla="*/ 72 h 72"/>
                <a:gd name="T4" fmla="*/ 0 w 75"/>
                <a:gd name="T5" fmla="*/ 20 h 72"/>
                <a:gd name="T6" fmla="*/ 63 w 75"/>
                <a:gd name="T7" fmla="*/ 0 h 72"/>
                <a:gd name="T8" fmla="*/ 75 w 75"/>
                <a:gd name="T9" fmla="*/ 28 h 72"/>
              </a:gdLst>
              <a:ahLst/>
              <a:cxnLst>
                <a:cxn ang="0">
                  <a:pos x="T0" y="T1"/>
                </a:cxn>
                <a:cxn ang="0">
                  <a:pos x="T2" y="T3"/>
                </a:cxn>
                <a:cxn ang="0">
                  <a:pos x="T4" y="T5"/>
                </a:cxn>
                <a:cxn ang="0">
                  <a:pos x="T6" y="T7"/>
                </a:cxn>
                <a:cxn ang="0">
                  <a:pos x="T8" y="T9"/>
                </a:cxn>
              </a:cxnLst>
              <a:rect l="0" t="0" r="r" b="b"/>
              <a:pathLst>
                <a:path w="75" h="72">
                  <a:moveTo>
                    <a:pt x="75" y="28"/>
                  </a:moveTo>
                  <a:lnTo>
                    <a:pt x="12" y="72"/>
                  </a:lnTo>
                  <a:lnTo>
                    <a:pt x="0" y="20"/>
                  </a:lnTo>
                  <a:lnTo>
                    <a:pt x="63" y="0"/>
                  </a:lnTo>
                  <a:lnTo>
                    <a:pt x="75" y="28"/>
                  </a:lnTo>
                  <a:close/>
                </a:path>
              </a:pathLst>
            </a:custGeom>
            <a:solidFill>
              <a:srgbClr val="7043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401">
              <a:extLst>
                <a:ext uri="{FF2B5EF4-FFF2-40B4-BE49-F238E27FC236}">
                  <a16:creationId xmlns:a16="http://schemas.microsoft.com/office/drawing/2014/main" id="{915E684E-BDCF-4B3A-9720-FB6B8951F64D}"/>
                </a:ext>
              </a:extLst>
            </p:cNvPr>
            <p:cNvSpPr>
              <a:spLocks/>
            </p:cNvSpPr>
            <p:nvPr/>
          </p:nvSpPr>
          <p:spPr bwMode="auto">
            <a:xfrm>
              <a:off x="8955088" y="2868613"/>
              <a:ext cx="49213" cy="215900"/>
            </a:xfrm>
            <a:custGeom>
              <a:avLst/>
              <a:gdLst>
                <a:gd name="T0" fmla="*/ 79 w 79"/>
                <a:gd name="T1" fmla="*/ 0 h 339"/>
                <a:gd name="T2" fmla="*/ 17 w 79"/>
                <a:gd name="T3" fmla="*/ 0 h 339"/>
                <a:gd name="T4" fmla="*/ 0 w 79"/>
                <a:gd name="T5" fmla="*/ 29 h 339"/>
                <a:gd name="T6" fmla="*/ 35 w 79"/>
                <a:gd name="T7" fmla="*/ 265 h 339"/>
                <a:gd name="T8" fmla="*/ 40 w 79"/>
                <a:gd name="T9" fmla="*/ 265 h 339"/>
                <a:gd name="T10" fmla="*/ 35 w 79"/>
                <a:gd name="T11" fmla="*/ 295 h 339"/>
                <a:gd name="T12" fmla="*/ 32 w 79"/>
                <a:gd name="T13" fmla="*/ 301 h 339"/>
                <a:gd name="T14" fmla="*/ 19 w 79"/>
                <a:gd name="T15" fmla="*/ 320 h 339"/>
                <a:gd name="T16" fmla="*/ 8 w 79"/>
                <a:gd name="T17" fmla="*/ 330 h 339"/>
                <a:gd name="T18" fmla="*/ 23 w 79"/>
                <a:gd name="T19" fmla="*/ 339 h 339"/>
                <a:gd name="T20" fmla="*/ 52 w 79"/>
                <a:gd name="T21" fmla="*/ 335 h 339"/>
                <a:gd name="T22" fmla="*/ 75 w 79"/>
                <a:gd name="T23" fmla="*/ 297 h 339"/>
                <a:gd name="T24" fmla="*/ 73 w 79"/>
                <a:gd name="T25" fmla="*/ 265 h 339"/>
                <a:gd name="T26" fmla="*/ 79 w 79"/>
                <a:gd name="T27" fmla="*/ 0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339">
                  <a:moveTo>
                    <a:pt x="79" y="0"/>
                  </a:moveTo>
                  <a:lnTo>
                    <a:pt x="17" y="0"/>
                  </a:lnTo>
                  <a:lnTo>
                    <a:pt x="0" y="29"/>
                  </a:lnTo>
                  <a:lnTo>
                    <a:pt x="35" y="265"/>
                  </a:lnTo>
                  <a:lnTo>
                    <a:pt x="40" y="265"/>
                  </a:lnTo>
                  <a:lnTo>
                    <a:pt x="35" y="295"/>
                  </a:lnTo>
                  <a:lnTo>
                    <a:pt x="32" y="301"/>
                  </a:lnTo>
                  <a:cubicBezTo>
                    <a:pt x="29" y="308"/>
                    <a:pt x="25" y="315"/>
                    <a:pt x="19" y="320"/>
                  </a:cubicBezTo>
                  <a:lnTo>
                    <a:pt x="8" y="330"/>
                  </a:lnTo>
                  <a:lnTo>
                    <a:pt x="23" y="339"/>
                  </a:lnTo>
                  <a:lnTo>
                    <a:pt x="52" y="335"/>
                  </a:lnTo>
                  <a:lnTo>
                    <a:pt x="75" y="297"/>
                  </a:lnTo>
                  <a:lnTo>
                    <a:pt x="73" y="265"/>
                  </a:lnTo>
                  <a:lnTo>
                    <a:pt x="79" y="0"/>
                  </a:lnTo>
                  <a:close/>
                </a:path>
              </a:pathLst>
            </a:custGeom>
            <a:solidFill>
              <a:srgbClr val="8E5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402">
              <a:extLst>
                <a:ext uri="{FF2B5EF4-FFF2-40B4-BE49-F238E27FC236}">
                  <a16:creationId xmlns:a16="http://schemas.microsoft.com/office/drawing/2014/main" id="{E176F18A-3C05-4ED2-8C43-F9A565D3E895}"/>
                </a:ext>
              </a:extLst>
            </p:cNvPr>
            <p:cNvSpPr>
              <a:spLocks/>
            </p:cNvSpPr>
            <p:nvPr/>
          </p:nvSpPr>
          <p:spPr bwMode="auto">
            <a:xfrm>
              <a:off x="9085263" y="3036888"/>
              <a:ext cx="74613" cy="52388"/>
            </a:xfrm>
            <a:custGeom>
              <a:avLst/>
              <a:gdLst>
                <a:gd name="T0" fmla="*/ 8 w 119"/>
                <a:gd name="T1" fmla="*/ 0 h 84"/>
                <a:gd name="T2" fmla="*/ 3 w 119"/>
                <a:gd name="T3" fmla="*/ 16 h 84"/>
                <a:gd name="T4" fmla="*/ 2 w 119"/>
                <a:gd name="T5" fmla="*/ 41 h 84"/>
                <a:gd name="T6" fmla="*/ 13 w 119"/>
                <a:gd name="T7" fmla="*/ 84 h 84"/>
                <a:gd name="T8" fmla="*/ 21 w 119"/>
                <a:gd name="T9" fmla="*/ 84 h 84"/>
                <a:gd name="T10" fmla="*/ 21 w 119"/>
                <a:gd name="T11" fmla="*/ 52 h 84"/>
                <a:gd name="T12" fmla="*/ 59 w 119"/>
                <a:gd name="T13" fmla="*/ 79 h 84"/>
                <a:gd name="T14" fmla="*/ 74 w 119"/>
                <a:gd name="T15" fmla="*/ 84 h 84"/>
                <a:gd name="T16" fmla="*/ 119 w 119"/>
                <a:gd name="T17" fmla="*/ 84 h 84"/>
                <a:gd name="T18" fmla="*/ 93 w 119"/>
                <a:gd name="T19" fmla="*/ 63 h 84"/>
                <a:gd name="T20" fmla="*/ 60 w 119"/>
                <a:gd name="T21" fmla="*/ 63 h 84"/>
                <a:gd name="T22" fmla="*/ 50 w 119"/>
                <a:gd name="T23" fmla="*/ 59 h 84"/>
                <a:gd name="T24" fmla="*/ 22 w 119"/>
                <a:gd name="T25" fmla="*/ 37 h 84"/>
                <a:gd name="T26" fmla="*/ 21 w 119"/>
                <a:gd name="T27" fmla="*/ 35 h 84"/>
                <a:gd name="T28" fmla="*/ 41 w 119"/>
                <a:gd name="T29" fmla="*/ 9 h 84"/>
                <a:gd name="T30" fmla="*/ 40 w 119"/>
                <a:gd name="T31" fmla="*/ 0 h 84"/>
                <a:gd name="T32" fmla="*/ 8 w 119"/>
                <a:gd name="T33"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9" h="84">
                  <a:moveTo>
                    <a:pt x="8" y="0"/>
                  </a:moveTo>
                  <a:lnTo>
                    <a:pt x="3" y="16"/>
                  </a:lnTo>
                  <a:cubicBezTo>
                    <a:pt x="0" y="24"/>
                    <a:pt x="0" y="33"/>
                    <a:pt x="2" y="41"/>
                  </a:cubicBezTo>
                  <a:lnTo>
                    <a:pt x="13" y="84"/>
                  </a:lnTo>
                  <a:lnTo>
                    <a:pt x="21" y="84"/>
                  </a:lnTo>
                  <a:lnTo>
                    <a:pt x="21" y="52"/>
                  </a:lnTo>
                  <a:lnTo>
                    <a:pt x="59" y="79"/>
                  </a:lnTo>
                  <a:cubicBezTo>
                    <a:pt x="64" y="82"/>
                    <a:pt x="69" y="84"/>
                    <a:pt x="74" y="84"/>
                  </a:cubicBezTo>
                  <a:lnTo>
                    <a:pt x="119" y="84"/>
                  </a:lnTo>
                  <a:cubicBezTo>
                    <a:pt x="119" y="84"/>
                    <a:pt x="107" y="63"/>
                    <a:pt x="93" y="63"/>
                  </a:cubicBezTo>
                  <a:lnTo>
                    <a:pt x="60" y="63"/>
                  </a:lnTo>
                  <a:cubicBezTo>
                    <a:pt x="56" y="63"/>
                    <a:pt x="52" y="61"/>
                    <a:pt x="50" y="59"/>
                  </a:cubicBezTo>
                  <a:lnTo>
                    <a:pt x="22" y="37"/>
                  </a:lnTo>
                  <a:cubicBezTo>
                    <a:pt x="21" y="37"/>
                    <a:pt x="21" y="36"/>
                    <a:pt x="21" y="35"/>
                  </a:cubicBezTo>
                  <a:cubicBezTo>
                    <a:pt x="22" y="23"/>
                    <a:pt x="30" y="13"/>
                    <a:pt x="41" y="9"/>
                  </a:cubicBezTo>
                  <a:lnTo>
                    <a:pt x="40"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403">
              <a:extLst>
                <a:ext uri="{FF2B5EF4-FFF2-40B4-BE49-F238E27FC236}">
                  <a16:creationId xmlns:a16="http://schemas.microsoft.com/office/drawing/2014/main" id="{D1580720-D193-4FF5-9A17-C230041DF690}"/>
                </a:ext>
              </a:extLst>
            </p:cNvPr>
            <p:cNvSpPr>
              <a:spLocks/>
            </p:cNvSpPr>
            <p:nvPr/>
          </p:nvSpPr>
          <p:spPr bwMode="auto">
            <a:xfrm>
              <a:off x="8951913" y="3036888"/>
              <a:ext cx="53975" cy="52388"/>
            </a:xfrm>
            <a:custGeom>
              <a:avLst/>
              <a:gdLst>
                <a:gd name="T0" fmla="*/ 77 w 84"/>
                <a:gd name="T1" fmla="*/ 0 h 84"/>
                <a:gd name="T2" fmla="*/ 83 w 84"/>
                <a:gd name="T3" fmla="*/ 27 h 84"/>
                <a:gd name="T4" fmla="*/ 82 w 84"/>
                <a:gd name="T5" fmla="*/ 42 h 84"/>
                <a:gd name="T6" fmla="*/ 78 w 84"/>
                <a:gd name="T7" fmla="*/ 58 h 84"/>
                <a:gd name="T8" fmla="*/ 76 w 84"/>
                <a:gd name="T9" fmla="*/ 83 h 84"/>
                <a:gd name="T10" fmla="*/ 69 w 84"/>
                <a:gd name="T11" fmla="*/ 83 h 84"/>
                <a:gd name="T12" fmla="*/ 70 w 84"/>
                <a:gd name="T13" fmla="*/ 57 h 84"/>
                <a:gd name="T14" fmla="*/ 61 w 84"/>
                <a:gd name="T15" fmla="*/ 71 h 84"/>
                <a:gd name="T16" fmla="*/ 40 w 84"/>
                <a:gd name="T17" fmla="*/ 84 h 84"/>
                <a:gd name="T18" fmla="*/ 2 w 84"/>
                <a:gd name="T19" fmla="*/ 84 h 84"/>
                <a:gd name="T20" fmla="*/ 5 w 84"/>
                <a:gd name="T21" fmla="*/ 72 h 84"/>
                <a:gd name="T22" fmla="*/ 12 w 84"/>
                <a:gd name="T23" fmla="*/ 66 h 84"/>
                <a:gd name="T24" fmla="*/ 49 w 84"/>
                <a:gd name="T25" fmla="*/ 66 h 84"/>
                <a:gd name="T26" fmla="*/ 59 w 84"/>
                <a:gd name="T27" fmla="*/ 60 h 84"/>
                <a:gd name="T28" fmla="*/ 72 w 84"/>
                <a:gd name="T29" fmla="*/ 35 h 84"/>
                <a:gd name="T30" fmla="*/ 73 w 84"/>
                <a:gd name="T31" fmla="*/ 27 h 84"/>
                <a:gd name="T32" fmla="*/ 66 w 84"/>
                <a:gd name="T33" fmla="*/ 14 h 84"/>
                <a:gd name="T34" fmla="*/ 48 w 84"/>
                <a:gd name="T35" fmla="*/ 13 h 84"/>
                <a:gd name="T36" fmla="*/ 39 w 84"/>
                <a:gd name="T37" fmla="*/ 30 h 84"/>
                <a:gd name="T38" fmla="*/ 39 w 84"/>
                <a:gd name="T39" fmla="*/ 0 h 84"/>
                <a:gd name="T40" fmla="*/ 77 w 84"/>
                <a:gd name="T4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 h="84">
                  <a:moveTo>
                    <a:pt x="77" y="0"/>
                  </a:moveTo>
                  <a:lnTo>
                    <a:pt x="83" y="27"/>
                  </a:lnTo>
                  <a:cubicBezTo>
                    <a:pt x="84" y="32"/>
                    <a:pt x="84" y="37"/>
                    <a:pt x="82" y="42"/>
                  </a:cubicBezTo>
                  <a:cubicBezTo>
                    <a:pt x="79" y="47"/>
                    <a:pt x="78" y="53"/>
                    <a:pt x="78" y="58"/>
                  </a:cubicBezTo>
                  <a:lnTo>
                    <a:pt x="76" y="83"/>
                  </a:lnTo>
                  <a:lnTo>
                    <a:pt x="69" y="83"/>
                  </a:lnTo>
                  <a:lnTo>
                    <a:pt x="70" y="57"/>
                  </a:lnTo>
                  <a:lnTo>
                    <a:pt x="61" y="71"/>
                  </a:lnTo>
                  <a:cubicBezTo>
                    <a:pt x="57" y="79"/>
                    <a:pt x="49" y="84"/>
                    <a:pt x="40" y="84"/>
                  </a:cubicBezTo>
                  <a:lnTo>
                    <a:pt x="2" y="84"/>
                  </a:lnTo>
                  <a:cubicBezTo>
                    <a:pt x="0" y="80"/>
                    <a:pt x="1" y="75"/>
                    <a:pt x="5" y="72"/>
                  </a:cubicBezTo>
                  <a:lnTo>
                    <a:pt x="12" y="66"/>
                  </a:lnTo>
                  <a:lnTo>
                    <a:pt x="49" y="66"/>
                  </a:lnTo>
                  <a:cubicBezTo>
                    <a:pt x="53" y="66"/>
                    <a:pt x="57" y="63"/>
                    <a:pt x="59" y="60"/>
                  </a:cubicBezTo>
                  <a:lnTo>
                    <a:pt x="72" y="35"/>
                  </a:lnTo>
                  <a:cubicBezTo>
                    <a:pt x="74" y="33"/>
                    <a:pt x="74" y="29"/>
                    <a:pt x="73" y="27"/>
                  </a:cubicBezTo>
                  <a:lnTo>
                    <a:pt x="66" y="14"/>
                  </a:lnTo>
                  <a:cubicBezTo>
                    <a:pt x="62" y="6"/>
                    <a:pt x="52" y="6"/>
                    <a:pt x="48" y="13"/>
                  </a:cubicBezTo>
                  <a:lnTo>
                    <a:pt x="39" y="30"/>
                  </a:lnTo>
                  <a:lnTo>
                    <a:pt x="39" y="0"/>
                  </a:lnTo>
                  <a:lnTo>
                    <a:pt x="7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404">
              <a:extLst>
                <a:ext uri="{FF2B5EF4-FFF2-40B4-BE49-F238E27FC236}">
                  <a16:creationId xmlns:a16="http://schemas.microsoft.com/office/drawing/2014/main" id="{94E8BE20-8CB3-40AB-B996-5AA917718AAA}"/>
                </a:ext>
              </a:extLst>
            </p:cNvPr>
            <p:cNvSpPr>
              <a:spLocks/>
            </p:cNvSpPr>
            <p:nvPr/>
          </p:nvSpPr>
          <p:spPr bwMode="auto">
            <a:xfrm>
              <a:off x="8932863" y="2670175"/>
              <a:ext cx="166688" cy="215900"/>
            </a:xfrm>
            <a:custGeom>
              <a:avLst/>
              <a:gdLst>
                <a:gd name="T0" fmla="*/ 47 w 264"/>
                <a:gd name="T1" fmla="*/ 0 h 341"/>
                <a:gd name="T2" fmla="*/ 25 w 264"/>
                <a:gd name="T3" fmla="*/ 52 h 341"/>
                <a:gd name="T4" fmla="*/ 8 w 264"/>
                <a:gd name="T5" fmla="*/ 198 h 341"/>
                <a:gd name="T6" fmla="*/ 33 w 264"/>
                <a:gd name="T7" fmla="*/ 341 h 341"/>
                <a:gd name="T8" fmla="*/ 264 w 264"/>
                <a:gd name="T9" fmla="*/ 341 h 341"/>
                <a:gd name="T10" fmla="*/ 257 w 264"/>
                <a:gd name="T11" fmla="*/ 228 h 341"/>
                <a:gd name="T12" fmla="*/ 217 w 264"/>
                <a:gd name="T13" fmla="*/ 47 h 341"/>
                <a:gd name="T14" fmla="*/ 198 w 264"/>
                <a:gd name="T15" fmla="*/ 0 h 341"/>
                <a:gd name="T16" fmla="*/ 47 w 264"/>
                <a:gd name="T17" fmla="*/ 0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4" h="341">
                  <a:moveTo>
                    <a:pt x="47" y="0"/>
                  </a:moveTo>
                  <a:lnTo>
                    <a:pt x="25" y="52"/>
                  </a:lnTo>
                  <a:cubicBezTo>
                    <a:pt x="5" y="99"/>
                    <a:pt x="0" y="149"/>
                    <a:pt x="8" y="198"/>
                  </a:cubicBezTo>
                  <a:lnTo>
                    <a:pt x="33" y="341"/>
                  </a:lnTo>
                  <a:lnTo>
                    <a:pt x="264" y="341"/>
                  </a:lnTo>
                  <a:lnTo>
                    <a:pt x="257" y="228"/>
                  </a:lnTo>
                  <a:cubicBezTo>
                    <a:pt x="253" y="166"/>
                    <a:pt x="239" y="105"/>
                    <a:pt x="217" y="47"/>
                  </a:cubicBezTo>
                  <a:lnTo>
                    <a:pt x="198" y="0"/>
                  </a:lnTo>
                  <a:lnTo>
                    <a:pt x="47"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405">
              <a:extLst>
                <a:ext uri="{FF2B5EF4-FFF2-40B4-BE49-F238E27FC236}">
                  <a16:creationId xmlns:a16="http://schemas.microsoft.com/office/drawing/2014/main" id="{2696D463-2F12-4C5D-8FB6-4490A4A7DACD}"/>
                </a:ext>
              </a:extLst>
            </p:cNvPr>
            <p:cNvSpPr>
              <a:spLocks/>
            </p:cNvSpPr>
            <p:nvPr/>
          </p:nvSpPr>
          <p:spPr bwMode="auto">
            <a:xfrm>
              <a:off x="8877300" y="2416175"/>
              <a:ext cx="280988" cy="254000"/>
            </a:xfrm>
            <a:custGeom>
              <a:avLst/>
              <a:gdLst>
                <a:gd name="T0" fmla="*/ 438 w 443"/>
                <a:gd name="T1" fmla="*/ 102 h 402"/>
                <a:gd name="T2" fmla="*/ 393 w 443"/>
                <a:gd name="T3" fmla="*/ 0 h 402"/>
                <a:gd name="T4" fmla="*/ 360 w 443"/>
                <a:gd name="T5" fmla="*/ 6 h 402"/>
                <a:gd name="T6" fmla="*/ 382 w 443"/>
                <a:gd name="T7" fmla="*/ 97 h 402"/>
                <a:gd name="T8" fmla="*/ 289 w 443"/>
                <a:gd name="T9" fmla="*/ 169 h 402"/>
                <a:gd name="T10" fmla="*/ 279 w 443"/>
                <a:gd name="T11" fmla="*/ 161 h 402"/>
                <a:gd name="T12" fmla="*/ 259 w 443"/>
                <a:gd name="T13" fmla="*/ 166 h 402"/>
                <a:gd name="T14" fmla="*/ 255 w 443"/>
                <a:gd name="T15" fmla="*/ 157 h 402"/>
                <a:gd name="T16" fmla="*/ 249 w 443"/>
                <a:gd name="T17" fmla="*/ 155 h 402"/>
                <a:gd name="T18" fmla="*/ 230 w 443"/>
                <a:gd name="T19" fmla="*/ 196 h 402"/>
                <a:gd name="T20" fmla="*/ 211 w 443"/>
                <a:gd name="T21" fmla="*/ 245 h 402"/>
                <a:gd name="T22" fmla="*/ 204 w 443"/>
                <a:gd name="T23" fmla="*/ 196 h 402"/>
                <a:gd name="T24" fmla="*/ 192 w 443"/>
                <a:gd name="T25" fmla="*/ 150 h 402"/>
                <a:gd name="T26" fmla="*/ 188 w 443"/>
                <a:gd name="T27" fmla="*/ 152 h 402"/>
                <a:gd name="T28" fmla="*/ 179 w 443"/>
                <a:gd name="T29" fmla="*/ 164 h 402"/>
                <a:gd name="T30" fmla="*/ 166 w 443"/>
                <a:gd name="T31" fmla="*/ 157 h 402"/>
                <a:gd name="T32" fmla="*/ 139 w 443"/>
                <a:gd name="T33" fmla="*/ 160 h 402"/>
                <a:gd name="T34" fmla="*/ 127 w 443"/>
                <a:gd name="T35" fmla="*/ 170 h 402"/>
                <a:gd name="T36" fmla="*/ 110 w 443"/>
                <a:gd name="T37" fmla="*/ 176 h 402"/>
                <a:gd name="T38" fmla="*/ 13 w 443"/>
                <a:gd name="T39" fmla="*/ 273 h 402"/>
                <a:gd name="T40" fmla="*/ 17 w 443"/>
                <a:gd name="T41" fmla="*/ 318 h 402"/>
                <a:gd name="T42" fmla="*/ 78 w 443"/>
                <a:gd name="T43" fmla="*/ 373 h 402"/>
                <a:gd name="T44" fmla="*/ 98 w 443"/>
                <a:gd name="T45" fmla="*/ 349 h 402"/>
                <a:gd name="T46" fmla="*/ 62 w 443"/>
                <a:gd name="T47" fmla="*/ 292 h 402"/>
                <a:gd name="T48" fmla="*/ 114 w 443"/>
                <a:gd name="T49" fmla="*/ 260 h 402"/>
                <a:gd name="T50" fmla="*/ 135 w 443"/>
                <a:gd name="T51" fmla="*/ 402 h 402"/>
                <a:gd name="T52" fmla="*/ 286 w 443"/>
                <a:gd name="T53" fmla="*/ 402 h 402"/>
                <a:gd name="T54" fmla="*/ 327 w 443"/>
                <a:gd name="T55" fmla="*/ 235 h 402"/>
                <a:gd name="T56" fmla="*/ 344 w 443"/>
                <a:gd name="T57" fmla="*/ 208 h 402"/>
                <a:gd name="T58" fmla="*/ 429 w 443"/>
                <a:gd name="T59" fmla="*/ 140 h 402"/>
                <a:gd name="T60" fmla="*/ 438 w 443"/>
                <a:gd name="T61" fmla="*/ 102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3" h="402">
                  <a:moveTo>
                    <a:pt x="438" y="102"/>
                  </a:moveTo>
                  <a:lnTo>
                    <a:pt x="393" y="0"/>
                  </a:lnTo>
                  <a:lnTo>
                    <a:pt x="360" y="6"/>
                  </a:lnTo>
                  <a:lnTo>
                    <a:pt x="382" y="97"/>
                  </a:lnTo>
                  <a:lnTo>
                    <a:pt x="289" y="169"/>
                  </a:lnTo>
                  <a:lnTo>
                    <a:pt x="279" y="161"/>
                  </a:lnTo>
                  <a:lnTo>
                    <a:pt x="259" y="166"/>
                  </a:lnTo>
                  <a:lnTo>
                    <a:pt x="255" y="157"/>
                  </a:lnTo>
                  <a:cubicBezTo>
                    <a:pt x="253" y="154"/>
                    <a:pt x="253" y="155"/>
                    <a:pt x="249" y="155"/>
                  </a:cubicBezTo>
                  <a:lnTo>
                    <a:pt x="230" y="196"/>
                  </a:lnTo>
                  <a:lnTo>
                    <a:pt x="211" y="245"/>
                  </a:lnTo>
                  <a:lnTo>
                    <a:pt x="204" y="196"/>
                  </a:lnTo>
                  <a:lnTo>
                    <a:pt x="192" y="150"/>
                  </a:lnTo>
                  <a:cubicBezTo>
                    <a:pt x="190" y="150"/>
                    <a:pt x="189" y="151"/>
                    <a:pt x="188" y="152"/>
                  </a:cubicBezTo>
                  <a:lnTo>
                    <a:pt x="179" y="164"/>
                  </a:lnTo>
                  <a:lnTo>
                    <a:pt x="166" y="157"/>
                  </a:lnTo>
                  <a:lnTo>
                    <a:pt x="139" y="160"/>
                  </a:lnTo>
                  <a:lnTo>
                    <a:pt x="127" y="170"/>
                  </a:lnTo>
                  <a:cubicBezTo>
                    <a:pt x="121" y="169"/>
                    <a:pt x="115" y="171"/>
                    <a:pt x="110" y="176"/>
                  </a:cubicBezTo>
                  <a:lnTo>
                    <a:pt x="13" y="273"/>
                  </a:lnTo>
                  <a:cubicBezTo>
                    <a:pt x="0" y="286"/>
                    <a:pt x="1" y="305"/>
                    <a:pt x="17" y="318"/>
                  </a:cubicBezTo>
                  <a:lnTo>
                    <a:pt x="78" y="373"/>
                  </a:lnTo>
                  <a:lnTo>
                    <a:pt x="98" y="349"/>
                  </a:lnTo>
                  <a:lnTo>
                    <a:pt x="62" y="292"/>
                  </a:lnTo>
                  <a:lnTo>
                    <a:pt x="114" y="260"/>
                  </a:lnTo>
                  <a:lnTo>
                    <a:pt x="135" y="402"/>
                  </a:lnTo>
                  <a:lnTo>
                    <a:pt x="286" y="402"/>
                  </a:lnTo>
                  <a:lnTo>
                    <a:pt x="327" y="235"/>
                  </a:lnTo>
                  <a:cubicBezTo>
                    <a:pt x="329" y="225"/>
                    <a:pt x="335" y="215"/>
                    <a:pt x="344" y="208"/>
                  </a:cubicBezTo>
                  <a:lnTo>
                    <a:pt x="429" y="140"/>
                  </a:lnTo>
                  <a:cubicBezTo>
                    <a:pt x="440" y="131"/>
                    <a:pt x="443" y="115"/>
                    <a:pt x="438" y="102"/>
                  </a:cubicBez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406">
              <a:extLst>
                <a:ext uri="{FF2B5EF4-FFF2-40B4-BE49-F238E27FC236}">
                  <a16:creationId xmlns:a16="http://schemas.microsoft.com/office/drawing/2014/main" id="{FC760746-43F0-4F93-B4F2-85395A5FD62D}"/>
                </a:ext>
              </a:extLst>
            </p:cNvPr>
            <p:cNvSpPr>
              <a:spLocks/>
            </p:cNvSpPr>
            <p:nvPr/>
          </p:nvSpPr>
          <p:spPr bwMode="auto">
            <a:xfrm>
              <a:off x="8969375" y="2525713"/>
              <a:ext cx="20638" cy="28575"/>
            </a:xfrm>
            <a:custGeom>
              <a:avLst/>
              <a:gdLst>
                <a:gd name="T0" fmla="*/ 16 w 34"/>
                <a:gd name="T1" fmla="*/ 0 h 45"/>
                <a:gd name="T2" fmla="*/ 0 w 34"/>
                <a:gd name="T3" fmla="*/ 45 h 45"/>
                <a:gd name="T4" fmla="*/ 16 w 34"/>
                <a:gd name="T5" fmla="*/ 0 h 45"/>
              </a:gdLst>
              <a:ahLst/>
              <a:cxnLst>
                <a:cxn ang="0">
                  <a:pos x="T0" y="T1"/>
                </a:cxn>
                <a:cxn ang="0">
                  <a:pos x="T2" y="T3"/>
                </a:cxn>
                <a:cxn ang="0">
                  <a:pos x="T4" y="T5"/>
                </a:cxn>
              </a:cxnLst>
              <a:rect l="0" t="0" r="r" b="b"/>
              <a:pathLst>
                <a:path w="34" h="45">
                  <a:moveTo>
                    <a:pt x="16" y="0"/>
                  </a:moveTo>
                  <a:lnTo>
                    <a:pt x="0" y="45"/>
                  </a:lnTo>
                  <a:cubicBezTo>
                    <a:pt x="0" y="45"/>
                    <a:pt x="34" y="28"/>
                    <a:pt x="16" y="0"/>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407">
              <a:extLst>
                <a:ext uri="{FF2B5EF4-FFF2-40B4-BE49-F238E27FC236}">
                  <a16:creationId xmlns:a16="http://schemas.microsoft.com/office/drawing/2014/main" id="{BC51F4F2-CC47-42F5-B62E-C56F3D4EC784}"/>
                </a:ext>
              </a:extLst>
            </p:cNvPr>
            <p:cNvSpPr>
              <a:spLocks/>
            </p:cNvSpPr>
            <p:nvPr/>
          </p:nvSpPr>
          <p:spPr bwMode="auto">
            <a:xfrm>
              <a:off x="9070975" y="2509838"/>
              <a:ext cx="19050" cy="49213"/>
            </a:xfrm>
            <a:custGeom>
              <a:avLst/>
              <a:gdLst>
                <a:gd name="T0" fmla="*/ 14 w 30"/>
                <a:gd name="T1" fmla="*/ 77 h 77"/>
                <a:gd name="T2" fmla="*/ 30 w 30"/>
                <a:gd name="T3" fmla="*/ 0 h 77"/>
                <a:gd name="T4" fmla="*/ 14 w 30"/>
                <a:gd name="T5" fmla="*/ 77 h 77"/>
              </a:gdLst>
              <a:ahLst/>
              <a:cxnLst>
                <a:cxn ang="0">
                  <a:pos x="T0" y="T1"/>
                </a:cxn>
                <a:cxn ang="0">
                  <a:pos x="T2" y="T3"/>
                </a:cxn>
                <a:cxn ang="0">
                  <a:pos x="T4" y="T5"/>
                </a:cxn>
              </a:cxnLst>
              <a:rect l="0" t="0" r="r" b="b"/>
              <a:pathLst>
                <a:path w="30" h="77">
                  <a:moveTo>
                    <a:pt x="14" y="77"/>
                  </a:moveTo>
                  <a:lnTo>
                    <a:pt x="30" y="0"/>
                  </a:lnTo>
                  <a:cubicBezTo>
                    <a:pt x="30" y="0"/>
                    <a:pt x="0" y="33"/>
                    <a:pt x="14" y="77"/>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408">
              <a:extLst>
                <a:ext uri="{FF2B5EF4-FFF2-40B4-BE49-F238E27FC236}">
                  <a16:creationId xmlns:a16="http://schemas.microsoft.com/office/drawing/2014/main" id="{E05B194A-069E-409C-8B4B-B58FB972B7F9}"/>
                </a:ext>
              </a:extLst>
            </p:cNvPr>
            <p:cNvSpPr>
              <a:spLocks/>
            </p:cNvSpPr>
            <p:nvPr/>
          </p:nvSpPr>
          <p:spPr bwMode="auto">
            <a:xfrm>
              <a:off x="9118600" y="2470150"/>
              <a:ext cx="20638" cy="6350"/>
            </a:xfrm>
            <a:custGeom>
              <a:avLst/>
              <a:gdLst>
                <a:gd name="T0" fmla="*/ 0 w 31"/>
                <a:gd name="T1" fmla="*/ 12 h 12"/>
                <a:gd name="T2" fmla="*/ 31 w 31"/>
                <a:gd name="T3" fmla="*/ 9 h 12"/>
                <a:gd name="T4" fmla="*/ 30 w 31"/>
                <a:gd name="T5" fmla="*/ 8 h 12"/>
                <a:gd name="T6" fmla="*/ 0 w 31"/>
                <a:gd name="T7" fmla="*/ 12 h 12"/>
              </a:gdLst>
              <a:ahLst/>
              <a:cxnLst>
                <a:cxn ang="0">
                  <a:pos x="T0" y="T1"/>
                </a:cxn>
                <a:cxn ang="0">
                  <a:pos x="T2" y="T3"/>
                </a:cxn>
                <a:cxn ang="0">
                  <a:pos x="T4" y="T5"/>
                </a:cxn>
                <a:cxn ang="0">
                  <a:pos x="T6" y="T7"/>
                </a:cxn>
              </a:cxnLst>
              <a:rect l="0" t="0" r="r" b="b"/>
              <a:pathLst>
                <a:path w="31" h="12">
                  <a:moveTo>
                    <a:pt x="0" y="12"/>
                  </a:moveTo>
                  <a:lnTo>
                    <a:pt x="31" y="9"/>
                  </a:lnTo>
                  <a:lnTo>
                    <a:pt x="30" y="8"/>
                  </a:lnTo>
                  <a:cubicBezTo>
                    <a:pt x="21" y="0"/>
                    <a:pt x="7" y="2"/>
                    <a:pt x="0" y="12"/>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Oval 1409">
              <a:extLst>
                <a:ext uri="{FF2B5EF4-FFF2-40B4-BE49-F238E27FC236}">
                  <a16:creationId xmlns:a16="http://schemas.microsoft.com/office/drawing/2014/main" id="{C0004229-689A-4947-B653-1A339E334453}"/>
                </a:ext>
              </a:extLst>
            </p:cNvPr>
            <p:cNvSpPr>
              <a:spLocks noChangeArrowheads="1"/>
            </p:cNvSpPr>
            <p:nvPr/>
          </p:nvSpPr>
          <p:spPr bwMode="auto">
            <a:xfrm>
              <a:off x="9004300" y="2573338"/>
              <a:ext cx="6350" cy="6350"/>
            </a:xfrm>
            <a:prstGeom prst="ellipse">
              <a:avLst/>
            </a:pr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Oval 1410">
              <a:extLst>
                <a:ext uri="{FF2B5EF4-FFF2-40B4-BE49-F238E27FC236}">
                  <a16:creationId xmlns:a16="http://schemas.microsoft.com/office/drawing/2014/main" id="{E18C4EF4-1415-4147-A46B-DF8CA0CD6C76}"/>
                </a:ext>
              </a:extLst>
            </p:cNvPr>
            <p:cNvSpPr>
              <a:spLocks noChangeArrowheads="1"/>
            </p:cNvSpPr>
            <p:nvPr/>
          </p:nvSpPr>
          <p:spPr bwMode="auto">
            <a:xfrm>
              <a:off x="9007475" y="2611438"/>
              <a:ext cx="6350" cy="6350"/>
            </a:xfrm>
            <a:prstGeom prst="ellipse">
              <a:avLst/>
            </a:pr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452616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492443"/>
          </a:xfrm>
        </p:spPr>
        <p:txBody>
          <a:bodyPr/>
          <a:lstStyle/>
          <a:p>
            <a:r>
              <a:rPr lang="en-US" sz="3200" dirty="0"/>
              <a:t>Use Group Policy to control OneDrive sync settings</a:t>
            </a:r>
            <a:endParaRPr lang="en-US" sz="3200" dirty="0">
              <a:solidFill>
                <a:schemeClr val="tx1"/>
              </a:solidFill>
              <a:latin typeface="+mn-lt"/>
            </a:endParaRPr>
          </a:p>
        </p:txBody>
      </p:sp>
      <p:sp>
        <p:nvSpPr>
          <p:cNvPr id="5" name="TextBox 4">
            <a:extLst>
              <a:ext uri="{FF2B5EF4-FFF2-40B4-BE49-F238E27FC236}">
                <a16:creationId xmlns:a16="http://schemas.microsoft.com/office/drawing/2014/main" id="{5D9F086E-623A-48C4-A8B1-2051D256C5F7}"/>
              </a:ext>
            </a:extLst>
          </p:cNvPr>
          <p:cNvSpPr txBox="1"/>
          <p:nvPr/>
        </p:nvSpPr>
        <p:spPr>
          <a:xfrm>
            <a:off x="0" y="6400800"/>
            <a:ext cx="12206987" cy="400110"/>
          </a:xfrm>
          <a:prstGeom prst="rect">
            <a:avLst/>
          </a:prstGeom>
          <a:noFill/>
        </p:spPr>
        <p:txBody>
          <a:bodyPr wrap="square">
            <a:spAutoFit/>
          </a:bodyPr>
          <a:lstStyle/>
          <a:p>
            <a:pPr algn="ctr"/>
            <a:r>
              <a:rPr lang="en-US" sz="2000" b="0" i="0" dirty="0">
                <a:effectLst/>
                <a:latin typeface="Segoe UI Semilight" panose="020B0402040204020203" pitchFamily="34" charset="0"/>
                <a:cs typeface="Segoe UI Semilight" panose="020B0402040204020203" pitchFamily="34" charset="0"/>
              </a:rPr>
              <a:t>Use Group Policy to manage OneDrive settings for domain-joined machines</a:t>
            </a:r>
            <a:endParaRPr lang="en-US" sz="2000" dirty="0">
              <a:latin typeface="Segoe UI Semilight" panose="020B0402040204020203" pitchFamily="34" charset="0"/>
              <a:cs typeface="Segoe UI Semilight" panose="020B0402040204020203" pitchFamily="34" charset="0"/>
            </a:endParaRPr>
          </a:p>
        </p:txBody>
      </p:sp>
      <p:sp>
        <p:nvSpPr>
          <p:cNvPr id="7" name="TextBox 6">
            <a:extLst>
              <a:ext uri="{FF2B5EF4-FFF2-40B4-BE49-F238E27FC236}">
                <a16:creationId xmlns:a16="http://schemas.microsoft.com/office/drawing/2014/main" id="{896B3501-E586-4B62-9141-B5B7AE286305}"/>
              </a:ext>
            </a:extLst>
          </p:cNvPr>
          <p:cNvSpPr txBox="1"/>
          <p:nvPr/>
        </p:nvSpPr>
        <p:spPr>
          <a:xfrm>
            <a:off x="730250" y="1292019"/>
            <a:ext cx="4921250" cy="1600438"/>
          </a:xfrm>
          <a:prstGeom prst="rect">
            <a:avLst/>
          </a:prstGeom>
          <a:noFill/>
        </p:spPr>
        <p:txBody>
          <a:bodyPr wrap="square">
            <a:spAutoFit/>
          </a:bodyPr>
          <a:lstStyle/>
          <a:p>
            <a:pPr algn="ctr">
              <a:lnSpc>
                <a:spcPct val="150000"/>
              </a:lnSpc>
            </a:pPr>
            <a:r>
              <a:rPr lang="en-US" sz="2000" b="1" i="0" dirty="0">
                <a:effectLst/>
                <a:latin typeface="Segoe UI Semilight" panose="020B0402040204020203" pitchFamily="34" charset="0"/>
                <a:cs typeface="Segoe UI Semilight" panose="020B0402040204020203" pitchFamily="34" charset="0"/>
              </a:rPr>
              <a:t>Computer Configuration policies</a:t>
            </a:r>
          </a:p>
          <a:p>
            <a:pPr>
              <a:lnSpc>
                <a:spcPct val="150000"/>
              </a:lnSpc>
            </a:pPr>
            <a:r>
              <a:rPr lang="en-US" sz="1600" dirty="0">
                <a:latin typeface="Segoe UI Semilight" panose="020B0402040204020203" pitchFamily="34" charset="0"/>
                <a:cs typeface="Segoe UI Semilight" panose="020B0402040204020203" pitchFamily="34" charset="0"/>
              </a:rPr>
              <a:t>Computer Configuration</a:t>
            </a:r>
            <a:r>
              <a:rPr lang="en-US" sz="1600" b="0" i="0" dirty="0">
                <a:effectLst/>
                <a:latin typeface="Segoe UI Semilight" panose="020B0402040204020203" pitchFamily="34" charset="0"/>
                <a:cs typeface="Segoe UI Semilight" panose="020B0402040204020203" pitchFamily="34" charset="0"/>
              </a:rPr>
              <a:t>\Policies\Administrative Templates\OneDrive.</a:t>
            </a:r>
          </a:p>
          <a:p>
            <a:endParaRPr lang="en-US" sz="2000" b="0" i="0" dirty="0">
              <a:effectLst/>
              <a:latin typeface="Segoe UI Semilight" panose="020B0402040204020203" pitchFamily="34" charset="0"/>
              <a:cs typeface="Segoe UI Semilight" panose="020B0402040204020203" pitchFamily="34" charset="0"/>
            </a:endParaRPr>
          </a:p>
        </p:txBody>
      </p:sp>
      <p:pic>
        <p:nvPicPr>
          <p:cNvPr id="8" name="Picture 7" descr="Computer Configuration policies in the Group Policy Management Editor">
            <a:extLst>
              <a:ext uri="{FF2B5EF4-FFF2-40B4-BE49-F238E27FC236}">
                <a16:creationId xmlns:a16="http://schemas.microsoft.com/office/drawing/2014/main" id="{4C8C839A-7744-4F51-B61E-409335C782F8}"/>
              </a:ext>
            </a:extLst>
          </p:cNvPr>
          <p:cNvPicPr>
            <a:picLocks noChangeAspect="1"/>
          </p:cNvPicPr>
          <p:nvPr/>
        </p:nvPicPr>
        <p:blipFill>
          <a:blip r:embed="rId3"/>
          <a:stretch>
            <a:fillRect/>
          </a:stretch>
        </p:blipFill>
        <p:spPr>
          <a:xfrm>
            <a:off x="588263" y="2744220"/>
            <a:ext cx="5436841" cy="3541713"/>
          </a:xfrm>
          <a:prstGeom prst="rect">
            <a:avLst/>
          </a:prstGeom>
          <a:effectLst>
            <a:outerShdw blurRad="50800" dist="38100" dir="2700000" algn="tl" rotWithShape="0">
              <a:prstClr val="black">
                <a:alpha val="40000"/>
              </a:prstClr>
            </a:outerShdw>
          </a:effectLst>
        </p:spPr>
      </p:pic>
      <p:pic>
        <p:nvPicPr>
          <p:cNvPr id="3" name="Picture 2" descr="OneDrive settings in Group Policy Management Editor">
            <a:extLst>
              <a:ext uri="{FF2B5EF4-FFF2-40B4-BE49-F238E27FC236}">
                <a16:creationId xmlns:a16="http://schemas.microsoft.com/office/drawing/2014/main" id="{2EDACB6F-6774-4A86-8C6F-13729FD49FC3}"/>
              </a:ext>
            </a:extLst>
          </p:cNvPr>
          <p:cNvPicPr>
            <a:picLocks/>
          </p:cNvPicPr>
          <p:nvPr/>
        </p:nvPicPr>
        <p:blipFill>
          <a:blip r:embed="rId4"/>
          <a:stretch>
            <a:fillRect/>
          </a:stretch>
        </p:blipFill>
        <p:spPr>
          <a:xfrm>
            <a:off x="6540502" y="2744219"/>
            <a:ext cx="5443054" cy="3541713"/>
          </a:xfrm>
          <a:prstGeom prst="rect">
            <a:avLst/>
          </a:prstGeom>
          <a:effectLst>
            <a:outerShdw blurRad="50800" dist="38100" dir="2700000" algn="tl" rotWithShape="0">
              <a:prstClr val="black">
                <a:alpha val="40000"/>
              </a:prstClr>
            </a:outerShdw>
          </a:effectLst>
        </p:spPr>
      </p:pic>
      <p:sp>
        <p:nvSpPr>
          <p:cNvPr id="10" name="TextBox 9">
            <a:extLst>
              <a:ext uri="{FF2B5EF4-FFF2-40B4-BE49-F238E27FC236}">
                <a16:creationId xmlns:a16="http://schemas.microsoft.com/office/drawing/2014/main" id="{AD760228-DDA5-40B2-B4FE-64CD1930F459}"/>
              </a:ext>
            </a:extLst>
          </p:cNvPr>
          <p:cNvSpPr txBox="1"/>
          <p:nvPr/>
        </p:nvSpPr>
        <p:spPr>
          <a:xfrm>
            <a:off x="6846886" y="1292019"/>
            <a:ext cx="4576764" cy="1600438"/>
          </a:xfrm>
          <a:prstGeom prst="rect">
            <a:avLst/>
          </a:prstGeom>
          <a:noFill/>
        </p:spPr>
        <p:txBody>
          <a:bodyPr wrap="square">
            <a:spAutoFit/>
          </a:bodyPr>
          <a:lstStyle/>
          <a:p>
            <a:pPr algn="ctr">
              <a:lnSpc>
                <a:spcPct val="150000"/>
              </a:lnSpc>
            </a:pPr>
            <a:r>
              <a:rPr lang="en-US" sz="2000" b="1" dirty="0">
                <a:latin typeface="Segoe UI Semilight" panose="020B0402040204020203" pitchFamily="34" charset="0"/>
                <a:cs typeface="Segoe UI Semilight" panose="020B0402040204020203" pitchFamily="34" charset="0"/>
              </a:rPr>
              <a:t>User Configuration policies</a:t>
            </a:r>
          </a:p>
          <a:p>
            <a:pPr>
              <a:lnSpc>
                <a:spcPct val="150000"/>
              </a:lnSpc>
            </a:pPr>
            <a:r>
              <a:rPr lang="en-US" sz="1600" dirty="0">
                <a:latin typeface="Segoe UI Semilight" panose="020B0402040204020203" pitchFamily="34" charset="0"/>
                <a:cs typeface="Segoe UI Semilight" panose="020B0402040204020203" pitchFamily="34" charset="0"/>
              </a:rPr>
              <a:t>User Configuration\Policies\Administrative Templates\OneDrive.</a:t>
            </a:r>
          </a:p>
          <a:p>
            <a:endParaRPr lang="en-US" sz="2000" b="0" i="0" dirty="0">
              <a:effectLst/>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2283053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Module agenda</a:t>
            </a:r>
            <a:endParaRPr lang="en-US" dirty="0"/>
          </a:p>
        </p:txBody>
      </p:sp>
      <p:sp>
        <p:nvSpPr>
          <p:cNvPr id="6" name="Text Placeholder 5"/>
          <p:cNvSpPr>
            <a:spLocks noGrp="1"/>
          </p:cNvSpPr>
          <p:nvPr>
            <p:ph type="body" sz="quarter" idx="10"/>
          </p:nvPr>
        </p:nvSpPr>
        <p:spPr>
          <a:xfrm>
            <a:off x="584200" y="1444294"/>
            <a:ext cx="9395069" cy="1465016"/>
          </a:xfrm>
        </p:spPr>
        <p:txBody>
          <a:bodyPr/>
          <a:lstStyle/>
          <a:p>
            <a:r>
              <a:rPr lang="en-US" dirty="0"/>
              <a:t>Overview of OneDrive in Microsoft 365</a:t>
            </a:r>
          </a:p>
          <a:p>
            <a:r>
              <a:rPr lang="en-US" dirty="0"/>
              <a:t>Deploy OneDrive</a:t>
            </a:r>
          </a:p>
          <a:p>
            <a:r>
              <a:rPr lang="en-US" dirty="0"/>
              <a:t>Manage OneDrive</a:t>
            </a:r>
          </a:p>
        </p:txBody>
      </p:sp>
      <p:grpSp>
        <p:nvGrpSpPr>
          <p:cNvPr id="94" name="Group 93">
            <a:extLst>
              <a:ext uri="{FF2B5EF4-FFF2-40B4-BE49-F238E27FC236}">
                <a16:creationId xmlns:a16="http://schemas.microsoft.com/office/drawing/2014/main" id="{B86CAF92-04FB-4C0D-995D-7DC982C4B5FE}"/>
              </a:ext>
              <a:ext uri="{C183D7F6-B498-43B3-948B-1728B52AA6E4}">
                <adec:decorative xmlns:adec="http://schemas.microsoft.com/office/drawing/2017/decorative" val="1"/>
              </a:ext>
            </a:extLst>
          </p:cNvPr>
          <p:cNvGrpSpPr/>
          <p:nvPr/>
        </p:nvGrpSpPr>
        <p:grpSpPr>
          <a:xfrm>
            <a:off x="8078680" y="3251106"/>
            <a:ext cx="3616880" cy="3250312"/>
            <a:chOff x="6746876" y="5080001"/>
            <a:chExt cx="642938" cy="573087"/>
          </a:xfrm>
        </p:grpSpPr>
        <p:sp>
          <p:nvSpPr>
            <p:cNvPr id="95" name="Freeform 2131">
              <a:extLst>
                <a:ext uri="{FF2B5EF4-FFF2-40B4-BE49-F238E27FC236}">
                  <a16:creationId xmlns:a16="http://schemas.microsoft.com/office/drawing/2014/main" id="{BA2A9B5A-7401-4948-BA1D-A5F4C8282276}"/>
                </a:ext>
              </a:extLst>
            </p:cNvPr>
            <p:cNvSpPr>
              <a:spLocks noEditPoints="1"/>
            </p:cNvSpPr>
            <p:nvPr/>
          </p:nvSpPr>
          <p:spPr bwMode="auto">
            <a:xfrm>
              <a:off x="6810376" y="5116513"/>
              <a:ext cx="547688" cy="503238"/>
            </a:xfrm>
            <a:custGeom>
              <a:avLst/>
              <a:gdLst>
                <a:gd name="T0" fmla="*/ 751 w 864"/>
                <a:gd name="T1" fmla="*/ 701 h 793"/>
                <a:gd name="T2" fmla="*/ 446 w 864"/>
                <a:gd name="T3" fmla="*/ 780 h 793"/>
                <a:gd name="T4" fmla="*/ 586 w 864"/>
                <a:gd name="T5" fmla="*/ 580 h 793"/>
                <a:gd name="T6" fmla="*/ 751 w 864"/>
                <a:gd name="T7" fmla="*/ 701 h 793"/>
                <a:gd name="T8" fmla="*/ 362 w 864"/>
                <a:gd name="T9" fmla="*/ 430 h 793"/>
                <a:gd name="T10" fmla="*/ 428 w 864"/>
                <a:gd name="T11" fmla="*/ 779 h 793"/>
                <a:gd name="T12" fmla="*/ 62 w 864"/>
                <a:gd name="T13" fmla="*/ 568 h 793"/>
                <a:gd name="T14" fmla="*/ 362 w 864"/>
                <a:gd name="T15" fmla="*/ 430 h 793"/>
                <a:gd name="T16" fmla="*/ 177 w 864"/>
                <a:gd name="T17" fmla="*/ 279 h 793"/>
                <a:gd name="T18" fmla="*/ 359 w 864"/>
                <a:gd name="T19" fmla="*/ 413 h 793"/>
                <a:gd name="T20" fmla="*/ 360 w 864"/>
                <a:gd name="T21" fmla="*/ 420 h 793"/>
                <a:gd name="T22" fmla="*/ 61 w 864"/>
                <a:gd name="T23" fmla="*/ 558 h 793"/>
                <a:gd name="T24" fmla="*/ 177 w 864"/>
                <a:gd name="T25" fmla="*/ 279 h 793"/>
                <a:gd name="T26" fmla="*/ 32 w 864"/>
                <a:gd name="T27" fmla="*/ 160 h 793"/>
                <a:gd name="T28" fmla="*/ 212 w 864"/>
                <a:gd name="T29" fmla="*/ 171 h 793"/>
                <a:gd name="T30" fmla="*/ 173 w 864"/>
                <a:gd name="T31" fmla="*/ 264 h 793"/>
                <a:gd name="T32" fmla="*/ 32 w 864"/>
                <a:gd name="T33" fmla="*/ 160 h 793"/>
                <a:gd name="T34" fmla="*/ 277 w 864"/>
                <a:gd name="T35" fmla="*/ 15 h 793"/>
                <a:gd name="T36" fmla="*/ 216 w 864"/>
                <a:gd name="T37" fmla="*/ 161 h 793"/>
                <a:gd name="T38" fmla="*/ 33 w 864"/>
                <a:gd name="T39" fmla="*/ 150 h 793"/>
                <a:gd name="T40" fmla="*/ 277 w 864"/>
                <a:gd name="T41" fmla="*/ 15 h 793"/>
                <a:gd name="T42" fmla="*/ 313 w 864"/>
                <a:gd name="T43" fmla="*/ 167 h 793"/>
                <a:gd name="T44" fmla="*/ 226 w 864"/>
                <a:gd name="T45" fmla="*/ 162 h 793"/>
                <a:gd name="T46" fmla="*/ 285 w 864"/>
                <a:gd name="T47" fmla="*/ 21 h 793"/>
                <a:gd name="T48" fmla="*/ 313 w 864"/>
                <a:gd name="T49" fmla="*/ 167 h 793"/>
                <a:gd name="T50" fmla="*/ 356 w 864"/>
                <a:gd name="T51" fmla="*/ 399 h 793"/>
                <a:gd name="T52" fmla="*/ 181 w 864"/>
                <a:gd name="T53" fmla="*/ 270 h 793"/>
                <a:gd name="T54" fmla="*/ 222 w 864"/>
                <a:gd name="T55" fmla="*/ 171 h 793"/>
                <a:gd name="T56" fmla="*/ 315 w 864"/>
                <a:gd name="T57" fmla="*/ 177 h 793"/>
                <a:gd name="T58" fmla="*/ 356 w 864"/>
                <a:gd name="T59" fmla="*/ 399 h 793"/>
                <a:gd name="T60" fmla="*/ 825 w 864"/>
                <a:gd name="T61" fmla="*/ 206 h 793"/>
                <a:gd name="T62" fmla="*/ 376 w 864"/>
                <a:gd name="T63" fmla="*/ 413 h 793"/>
                <a:gd name="T64" fmla="*/ 368 w 864"/>
                <a:gd name="T65" fmla="*/ 407 h 793"/>
                <a:gd name="T66" fmla="*/ 325 w 864"/>
                <a:gd name="T67" fmla="*/ 177 h 793"/>
                <a:gd name="T68" fmla="*/ 825 w 864"/>
                <a:gd name="T69" fmla="*/ 206 h 793"/>
                <a:gd name="T70" fmla="*/ 578 w 864"/>
                <a:gd name="T71" fmla="*/ 574 h 793"/>
                <a:gd name="T72" fmla="*/ 437 w 864"/>
                <a:gd name="T73" fmla="*/ 776 h 793"/>
                <a:gd name="T74" fmla="*/ 371 w 864"/>
                <a:gd name="T75" fmla="*/ 426 h 793"/>
                <a:gd name="T76" fmla="*/ 375 w 864"/>
                <a:gd name="T77" fmla="*/ 424 h 793"/>
                <a:gd name="T78" fmla="*/ 578 w 864"/>
                <a:gd name="T79" fmla="*/ 574 h 793"/>
                <a:gd name="T80" fmla="*/ 584 w 864"/>
                <a:gd name="T81" fmla="*/ 566 h 793"/>
                <a:gd name="T82" fmla="*/ 385 w 864"/>
                <a:gd name="T83" fmla="*/ 420 h 793"/>
                <a:gd name="T84" fmla="*/ 830 w 864"/>
                <a:gd name="T85" fmla="*/ 215 h 793"/>
                <a:gd name="T86" fmla="*/ 584 w 864"/>
                <a:gd name="T87" fmla="*/ 566 h 793"/>
                <a:gd name="T88" fmla="*/ 848 w 864"/>
                <a:gd name="T89" fmla="*/ 207 h 793"/>
                <a:gd name="T90" fmla="*/ 864 w 864"/>
                <a:gd name="T91" fmla="*/ 199 h 793"/>
                <a:gd name="T92" fmla="*/ 323 w 864"/>
                <a:gd name="T93" fmla="*/ 167 h 793"/>
                <a:gd name="T94" fmla="*/ 292 w 864"/>
                <a:gd name="T95" fmla="*/ 3 h 793"/>
                <a:gd name="T96" fmla="*/ 287 w 864"/>
                <a:gd name="T97" fmla="*/ 4 h 793"/>
                <a:gd name="T98" fmla="*/ 285 w 864"/>
                <a:gd name="T99" fmla="*/ 0 h 793"/>
                <a:gd name="T100" fmla="*/ 15 w 864"/>
                <a:gd name="T101" fmla="*/ 149 h 793"/>
                <a:gd name="T102" fmla="*/ 0 w 864"/>
                <a:gd name="T103" fmla="*/ 148 h 793"/>
                <a:gd name="T104" fmla="*/ 169 w 864"/>
                <a:gd name="T105" fmla="*/ 273 h 793"/>
                <a:gd name="T106" fmla="*/ 48 w 864"/>
                <a:gd name="T107" fmla="*/ 564 h 793"/>
                <a:gd name="T108" fmla="*/ 41 w 864"/>
                <a:gd name="T109" fmla="*/ 567 h 793"/>
                <a:gd name="T110" fmla="*/ 432 w 864"/>
                <a:gd name="T111" fmla="*/ 792 h 793"/>
                <a:gd name="T112" fmla="*/ 434 w 864"/>
                <a:gd name="T113" fmla="*/ 793 h 793"/>
                <a:gd name="T114" fmla="*/ 773 w 864"/>
                <a:gd name="T115" fmla="*/ 705 h 793"/>
                <a:gd name="T116" fmla="*/ 592 w 864"/>
                <a:gd name="T117" fmla="*/ 572 h 793"/>
                <a:gd name="T118" fmla="*/ 848 w 864"/>
                <a:gd name="T119" fmla="*/ 207 h 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4" h="793">
                  <a:moveTo>
                    <a:pt x="751" y="701"/>
                  </a:moveTo>
                  <a:lnTo>
                    <a:pt x="446" y="780"/>
                  </a:lnTo>
                  <a:lnTo>
                    <a:pt x="586" y="580"/>
                  </a:lnTo>
                  <a:lnTo>
                    <a:pt x="751" y="701"/>
                  </a:lnTo>
                  <a:close/>
                  <a:moveTo>
                    <a:pt x="362" y="430"/>
                  </a:moveTo>
                  <a:lnTo>
                    <a:pt x="428" y="779"/>
                  </a:lnTo>
                  <a:lnTo>
                    <a:pt x="62" y="568"/>
                  </a:lnTo>
                  <a:lnTo>
                    <a:pt x="362" y="430"/>
                  </a:lnTo>
                  <a:close/>
                  <a:moveTo>
                    <a:pt x="177" y="279"/>
                  </a:moveTo>
                  <a:lnTo>
                    <a:pt x="359" y="413"/>
                  </a:lnTo>
                  <a:lnTo>
                    <a:pt x="360" y="420"/>
                  </a:lnTo>
                  <a:lnTo>
                    <a:pt x="61" y="558"/>
                  </a:lnTo>
                  <a:lnTo>
                    <a:pt x="177" y="279"/>
                  </a:lnTo>
                  <a:close/>
                  <a:moveTo>
                    <a:pt x="32" y="160"/>
                  </a:moveTo>
                  <a:lnTo>
                    <a:pt x="212" y="171"/>
                  </a:lnTo>
                  <a:lnTo>
                    <a:pt x="173" y="264"/>
                  </a:lnTo>
                  <a:lnTo>
                    <a:pt x="32" y="160"/>
                  </a:lnTo>
                  <a:close/>
                  <a:moveTo>
                    <a:pt x="277" y="15"/>
                  </a:moveTo>
                  <a:lnTo>
                    <a:pt x="216" y="161"/>
                  </a:lnTo>
                  <a:lnTo>
                    <a:pt x="33" y="150"/>
                  </a:lnTo>
                  <a:lnTo>
                    <a:pt x="277" y="15"/>
                  </a:lnTo>
                  <a:close/>
                  <a:moveTo>
                    <a:pt x="313" y="167"/>
                  </a:moveTo>
                  <a:lnTo>
                    <a:pt x="226" y="162"/>
                  </a:lnTo>
                  <a:lnTo>
                    <a:pt x="285" y="21"/>
                  </a:lnTo>
                  <a:lnTo>
                    <a:pt x="313" y="167"/>
                  </a:lnTo>
                  <a:close/>
                  <a:moveTo>
                    <a:pt x="356" y="399"/>
                  </a:moveTo>
                  <a:lnTo>
                    <a:pt x="181" y="270"/>
                  </a:lnTo>
                  <a:lnTo>
                    <a:pt x="222" y="171"/>
                  </a:lnTo>
                  <a:lnTo>
                    <a:pt x="315" y="177"/>
                  </a:lnTo>
                  <a:lnTo>
                    <a:pt x="356" y="399"/>
                  </a:lnTo>
                  <a:close/>
                  <a:moveTo>
                    <a:pt x="825" y="206"/>
                  </a:moveTo>
                  <a:lnTo>
                    <a:pt x="376" y="413"/>
                  </a:lnTo>
                  <a:lnTo>
                    <a:pt x="368" y="407"/>
                  </a:lnTo>
                  <a:lnTo>
                    <a:pt x="325" y="177"/>
                  </a:lnTo>
                  <a:lnTo>
                    <a:pt x="825" y="206"/>
                  </a:lnTo>
                  <a:close/>
                  <a:moveTo>
                    <a:pt x="578" y="574"/>
                  </a:moveTo>
                  <a:lnTo>
                    <a:pt x="437" y="776"/>
                  </a:lnTo>
                  <a:lnTo>
                    <a:pt x="371" y="426"/>
                  </a:lnTo>
                  <a:lnTo>
                    <a:pt x="375" y="424"/>
                  </a:lnTo>
                  <a:lnTo>
                    <a:pt x="578" y="574"/>
                  </a:lnTo>
                  <a:close/>
                  <a:moveTo>
                    <a:pt x="584" y="566"/>
                  </a:moveTo>
                  <a:lnTo>
                    <a:pt x="385" y="420"/>
                  </a:lnTo>
                  <a:lnTo>
                    <a:pt x="830" y="215"/>
                  </a:lnTo>
                  <a:lnTo>
                    <a:pt x="584" y="566"/>
                  </a:lnTo>
                  <a:close/>
                  <a:moveTo>
                    <a:pt x="848" y="207"/>
                  </a:moveTo>
                  <a:lnTo>
                    <a:pt x="864" y="199"/>
                  </a:lnTo>
                  <a:lnTo>
                    <a:pt x="323" y="167"/>
                  </a:lnTo>
                  <a:lnTo>
                    <a:pt x="292" y="3"/>
                  </a:lnTo>
                  <a:lnTo>
                    <a:pt x="287" y="4"/>
                  </a:lnTo>
                  <a:lnTo>
                    <a:pt x="285" y="0"/>
                  </a:lnTo>
                  <a:lnTo>
                    <a:pt x="15" y="149"/>
                  </a:lnTo>
                  <a:lnTo>
                    <a:pt x="0" y="148"/>
                  </a:lnTo>
                  <a:lnTo>
                    <a:pt x="169" y="273"/>
                  </a:lnTo>
                  <a:lnTo>
                    <a:pt x="48" y="564"/>
                  </a:lnTo>
                  <a:lnTo>
                    <a:pt x="41" y="567"/>
                  </a:lnTo>
                  <a:lnTo>
                    <a:pt x="432" y="792"/>
                  </a:lnTo>
                  <a:lnTo>
                    <a:pt x="434" y="793"/>
                  </a:lnTo>
                  <a:lnTo>
                    <a:pt x="773" y="705"/>
                  </a:lnTo>
                  <a:lnTo>
                    <a:pt x="592" y="572"/>
                  </a:lnTo>
                  <a:lnTo>
                    <a:pt x="848" y="207"/>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Oval 2132">
              <a:extLst>
                <a:ext uri="{FF2B5EF4-FFF2-40B4-BE49-F238E27FC236}">
                  <a16:creationId xmlns:a16="http://schemas.microsoft.com/office/drawing/2014/main" id="{FDC6B97B-E753-4741-A0CC-D7402E902C72}"/>
                </a:ext>
              </a:extLst>
            </p:cNvPr>
            <p:cNvSpPr>
              <a:spLocks noChangeArrowheads="1"/>
            </p:cNvSpPr>
            <p:nvPr/>
          </p:nvSpPr>
          <p:spPr bwMode="auto">
            <a:xfrm>
              <a:off x="7302501" y="5202238"/>
              <a:ext cx="87313" cy="87313"/>
            </a:xfrm>
            <a:prstGeom prst="ellipse">
              <a:avLst/>
            </a:prstGeom>
            <a:solidFill>
              <a:srgbClr val="0D73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Oval 2133">
              <a:extLst>
                <a:ext uri="{FF2B5EF4-FFF2-40B4-BE49-F238E27FC236}">
                  <a16:creationId xmlns:a16="http://schemas.microsoft.com/office/drawing/2014/main" id="{66E72288-6735-416A-924C-2C3E071182FA}"/>
                </a:ext>
              </a:extLst>
            </p:cNvPr>
            <p:cNvSpPr>
              <a:spLocks noChangeArrowheads="1"/>
            </p:cNvSpPr>
            <p:nvPr/>
          </p:nvSpPr>
          <p:spPr bwMode="auto">
            <a:xfrm>
              <a:off x="7048501" y="5580063"/>
              <a:ext cx="74613" cy="73025"/>
            </a:xfrm>
            <a:prstGeom prst="ellipse">
              <a:avLst/>
            </a:prstGeom>
            <a:solidFill>
              <a:srgbClr val="FDA8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Oval 2134">
              <a:extLst>
                <a:ext uri="{FF2B5EF4-FFF2-40B4-BE49-F238E27FC236}">
                  <a16:creationId xmlns:a16="http://schemas.microsoft.com/office/drawing/2014/main" id="{45721123-A0DF-4D88-B47D-B1EF6871E2FF}"/>
                </a:ext>
              </a:extLst>
            </p:cNvPr>
            <p:cNvSpPr>
              <a:spLocks noChangeArrowheads="1"/>
            </p:cNvSpPr>
            <p:nvPr/>
          </p:nvSpPr>
          <p:spPr bwMode="auto">
            <a:xfrm>
              <a:off x="6794501" y="5427663"/>
              <a:ext cx="98425" cy="98425"/>
            </a:xfrm>
            <a:prstGeom prst="ellipse">
              <a:avLst/>
            </a:prstGeom>
            <a:solidFill>
              <a:srgbClr val="0D73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Oval 2135">
              <a:extLst>
                <a:ext uri="{FF2B5EF4-FFF2-40B4-BE49-F238E27FC236}">
                  <a16:creationId xmlns:a16="http://schemas.microsoft.com/office/drawing/2014/main" id="{10D04798-0CF2-40EA-8DBE-6CD6E945D86A}"/>
                </a:ext>
              </a:extLst>
            </p:cNvPr>
            <p:cNvSpPr>
              <a:spLocks noChangeArrowheads="1"/>
            </p:cNvSpPr>
            <p:nvPr/>
          </p:nvSpPr>
          <p:spPr bwMode="auto">
            <a:xfrm>
              <a:off x="6953251" y="5080001"/>
              <a:ext cx="77788" cy="79375"/>
            </a:xfrm>
            <a:prstGeom prst="ellipse">
              <a:avLst/>
            </a:prstGeom>
            <a:solidFill>
              <a:srgbClr val="FDA8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2136">
              <a:extLst>
                <a:ext uri="{FF2B5EF4-FFF2-40B4-BE49-F238E27FC236}">
                  <a16:creationId xmlns:a16="http://schemas.microsoft.com/office/drawing/2014/main" id="{BBB88998-58E5-42F6-B4BF-BBA24767B1FF}"/>
                </a:ext>
              </a:extLst>
            </p:cNvPr>
            <p:cNvSpPr>
              <a:spLocks/>
            </p:cNvSpPr>
            <p:nvPr/>
          </p:nvSpPr>
          <p:spPr bwMode="auto">
            <a:xfrm>
              <a:off x="7245351" y="5526088"/>
              <a:ext cx="101600" cy="87313"/>
            </a:xfrm>
            <a:custGeom>
              <a:avLst/>
              <a:gdLst>
                <a:gd name="T0" fmla="*/ 118 w 160"/>
                <a:gd name="T1" fmla="*/ 0 h 136"/>
                <a:gd name="T2" fmla="*/ 42 w 160"/>
                <a:gd name="T3" fmla="*/ 0 h 136"/>
                <a:gd name="T4" fmla="*/ 0 w 160"/>
                <a:gd name="T5" fmla="*/ 42 h 136"/>
                <a:gd name="T6" fmla="*/ 0 w 160"/>
                <a:gd name="T7" fmla="*/ 65 h 136"/>
                <a:gd name="T8" fmla="*/ 42 w 160"/>
                <a:gd name="T9" fmla="*/ 107 h 136"/>
                <a:gd name="T10" fmla="*/ 60 w 160"/>
                <a:gd name="T11" fmla="*/ 107 h 136"/>
                <a:gd name="T12" fmla="*/ 60 w 160"/>
                <a:gd name="T13" fmla="*/ 136 h 136"/>
                <a:gd name="T14" fmla="*/ 89 w 160"/>
                <a:gd name="T15" fmla="*/ 107 h 136"/>
                <a:gd name="T16" fmla="*/ 118 w 160"/>
                <a:gd name="T17" fmla="*/ 107 h 136"/>
                <a:gd name="T18" fmla="*/ 160 w 160"/>
                <a:gd name="T19" fmla="*/ 65 h 136"/>
                <a:gd name="T20" fmla="*/ 160 w 160"/>
                <a:gd name="T21" fmla="*/ 42 h 136"/>
                <a:gd name="T22" fmla="*/ 118 w 160"/>
                <a:gd name="T23"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136">
                  <a:moveTo>
                    <a:pt x="118" y="0"/>
                  </a:moveTo>
                  <a:lnTo>
                    <a:pt x="42" y="0"/>
                  </a:lnTo>
                  <a:cubicBezTo>
                    <a:pt x="19" y="0"/>
                    <a:pt x="0" y="19"/>
                    <a:pt x="0" y="42"/>
                  </a:cubicBezTo>
                  <a:lnTo>
                    <a:pt x="0" y="65"/>
                  </a:lnTo>
                  <a:cubicBezTo>
                    <a:pt x="0" y="88"/>
                    <a:pt x="19" y="107"/>
                    <a:pt x="42" y="107"/>
                  </a:cubicBezTo>
                  <a:lnTo>
                    <a:pt x="60" y="107"/>
                  </a:lnTo>
                  <a:lnTo>
                    <a:pt x="60" y="136"/>
                  </a:lnTo>
                  <a:lnTo>
                    <a:pt x="89" y="107"/>
                  </a:lnTo>
                  <a:lnTo>
                    <a:pt x="118" y="107"/>
                  </a:lnTo>
                  <a:cubicBezTo>
                    <a:pt x="141" y="107"/>
                    <a:pt x="160" y="88"/>
                    <a:pt x="160" y="65"/>
                  </a:cubicBezTo>
                  <a:lnTo>
                    <a:pt x="160" y="42"/>
                  </a:lnTo>
                  <a:cubicBezTo>
                    <a:pt x="160" y="19"/>
                    <a:pt x="141" y="0"/>
                    <a:pt x="118" y="0"/>
                  </a:cubicBezTo>
                  <a:close/>
                </a:path>
              </a:pathLst>
            </a:custGeom>
            <a:solidFill>
              <a:srgbClr val="DF6C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Oval 2137">
              <a:extLst>
                <a:ext uri="{FF2B5EF4-FFF2-40B4-BE49-F238E27FC236}">
                  <a16:creationId xmlns:a16="http://schemas.microsoft.com/office/drawing/2014/main" id="{23CF83CD-435D-46D2-B68C-5CA39868671C}"/>
                </a:ext>
              </a:extLst>
            </p:cNvPr>
            <p:cNvSpPr>
              <a:spLocks noChangeArrowheads="1"/>
            </p:cNvSpPr>
            <p:nvPr/>
          </p:nvSpPr>
          <p:spPr bwMode="auto">
            <a:xfrm>
              <a:off x="7288213" y="5553076"/>
              <a:ext cx="14288" cy="142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Oval 2138">
              <a:extLst>
                <a:ext uri="{FF2B5EF4-FFF2-40B4-BE49-F238E27FC236}">
                  <a16:creationId xmlns:a16="http://schemas.microsoft.com/office/drawing/2014/main" id="{E20B1F59-8183-49C0-B9CA-4168B7D032D9}"/>
                </a:ext>
              </a:extLst>
            </p:cNvPr>
            <p:cNvSpPr>
              <a:spLocks noChangeArrowheads="1"/>
            </p:cNvSpPr>
            <p:nvPr/>
          </p:nvSpPr>
          <p:spPr bwMode="auto">
            <a:xfrm>
              <a:off x="7262813" y="5553076"/>
              <a:ext cx="15875" cy="14288"/>
            </a:xfrm>
            <a:prstGeom prst="ellipse">
              <a:avLst/>
            </a:prstGeom>
            <a:solidFill>
              <a:srgbClr val="ED84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Oval 2139">
              <a:extLst>
                <a:ext uri="{FF2B5EF4-FFF2-40B4-BE49-F238E27FC236}">
                  <a16:creationId xmlns:a16="http://schemas.microsoft.com/office/drawing/2014/main" id="{5A0F11D0-797D-42DC-B57D-350BC39D7E29}"/>
                </a:ext>
              </a:extLst>
            </p:cNvPr>
            <p:cNvSpPr>
              <a:spLocks noChangeArrowheads="1"/>
            </p:cNvSpPr>
            <p:nvPr/>
          </p:nvSpPr>
          <p:spPr bwMode="auto">
            <a:xfrm>
              <a:off x="7312026" y="5553076"/>
              <a:ext cx="15875" cy="14288"/>
            </a:xfrm>
            <a:prstGeom prst="ellipse">
              <a:avLst/>
            </a:prstGeom>
            <a:solidFill>
              <a:srgbClr val="ED84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2140">
              <a:extLst>
                <a:ext uri="{FF2B5EF4-FFF2-40B4-BE49-F238E27FC236}">
                  <a16:creationId xmlns:a16="http://schemas.microsoft.com/office/drawing/2014/main" id="{76B4AA95-21A9-4E29-9762-5D5A8FC56578}"/>
                </a:ext>
              </a:extLst>
            </p:cNvPr>
            <p:cNvSpPr>
              <a:spLocks/>
            </p:cNvSpPr>
            <p:nvPr/>
          </p:nvSpPr>
          <p:spPr bwMode="auto">
            <a:xfrm>
              <a:off x="6746876" y="5143501"/>
              <a:ext cx="141288" cy="142875"/>
            </a:xfrm>
            <a:custGeom>
              <a:avLst/>
              <a:gdLst>
                <a:gd name="T0" fmla="*/ 111 w 223"/>
                <a:gd name="T1" fmla="*/ 0 h 223"/>
                <a:gd name="T2" fmla="*/ 0 w 223"/>
                <a:gd name="T3" fmla="*/ 111 h 223"/>
                <a:gd name="T4" fmla="*/ 111 w 223"/>
                <a:gd name="T5" fmla="*/ 223 h 223"/>
                <a:gd name="T6" fmla="*/ 223 w 223"/>
                <a:gd name="T7" fmla="*/ 223 h 223"/>
                <a:gd name="T8" fmla="*/ 223 w 223"/>
                <a:gd name="T9" fmla="*/ 111 h 223"/>
                <a:gd name="T10" fmla="*/ 111 w 223"/>
                <a:gd name="T11" fmla="*/ 0 h 223"/>
              </a:gdLst>
              <a:ahLst/>
              <a:cxnLst>
                <a:cxn ang="0">
                  <a:pos x="T0" y="T1"/>
                </a:cxn>
                <a:cxn ang="0">
                  <a:pos x="T2" y="T3"/>
                </a:cxn>
                <a:cxn ang="0">
                  <a:pos x="T4" y="T5"/>
                </a:cxn>
                <a:cxn ang="0">
                  <a:pos x="T6" y="T7"/>
                </a:cxn>
                <a:cxn ang="0">
                  <a:pos x="T8" y="T9"/>
                </a:cxn>
                <a:cxn ang="0">
                  <a:pos x="T10" y="T11"/>
                </a:cxn>
              </a:cxnLst>
              <a:rect l="0" t="0" r="r" b="b"/>
              <a:pathLst>
                <a:path w="223" h="223">
                  <a:moveTo>
                    <a:pt x="111" y="0"/>
                  </a:moveTo>
                  <a:cubicBezTo>
                    <a:pt x="50" y="0"/>
                    <a:pt x="0" y="50"/>
                    <a:pt x="0" y="111"/>
                  </a:cubicBezTo>
                  <a:cubicBezTo>
                    <a:pt x="0" y="173"/>
                    <a:pt x="50" y="223"/>
                    <a:pt x="111" y="223"/>
                  </a:cubicBezTo>
                  <a:lnTo>
                    <a:pt x="223" y="223"/>
                  </a:lnTo>
                  <a:lnTo>
                    <a:pt x="223" y="111"/>
                  </a:lnTo>
                  <a:cubicBezTo>
                    <a:pt x="223" y="50"/>
                    <a:pt x="173" y="0"/>
                    <a:pt x="111" y="0"/>
                  </a:cubicBezTo>
                  <a:close/>
                </a:path>
              </a:pathLst>
            </a:custGeom>
            <a:solidFill>
              <a:srgbClr val="DF6C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2141">
              <a:extLst>
                <a:ext uri="{FF2B5EF4-FFF2-40B4-BE49-F238E27FC236}">
                  <a16:creationId xmlns:a16="http://schemas.microsoft.com/office/drawing/2014/main" id="{E424BA4C-AA21-43E1-B572-9FDDA28E589F}"/>
                </a:ext>
                <a:ext uri="{C183D7F6-B498-43B3-948B-1728B52AA6E4}">
                  <adec:decorative xmlns:adec="http://schemas.microsoft.com/office/drawing/2017/decorative" val="1"/>
                </a:ext>
              </a:extLst>
            </p:cNvPr>
            <p:cNvSpPr>
              <a:spLocks/>
            </p:cNvSpPr>
            <p:nvPr/>
          </p:nvSpPr>
          <p:spPr bwMode="auto">
            <a:xfrm>
              <a:off x="6911976" y="5159376"/>
              <a:ext cx="344488" cy="387350"/>
            </a:xfrm>
            <a:custGeom>
              <a:avLst/>
              <a:gdLst>
                <a:gd name="T0" fmla="*/ 0 w 543"/>
                <a:gd name="T1" fmla="*/ 184 h 613"/>
                <a:gd name="T2" fmla="*/ 0 w 543"/>
                <a:gd name="T3" fmla="*/ 430 h 613"/>
                <a:gd name="T4" fmla="*/ 30 w 543"/>
                <a:gd name="T5" fmla="*/ 480 h 613"/>
                <a:gd name="T6" fmla="*/ 242 w 543"/>
                <a:gd name="T7" fmla="*/ 603 h 613"/>
                <a:gd name="T8" fmla="*/ 301 w 543"/>
                <a:gd name="T9" fmla="*/ 603 h 613"/>
                <a:gd name="T10" fmla="*/ 513 w 543"/>
                <a:gd name="T11" fmla="*/ 480 h 613"/>
                <a:gd name="T12" fmla="*/ 543 w 543"/>
                <a:gd name="T13" fmla="*/ 430 h 613"/>
                <a:gd name="T14" fmla="*/ 543 w 543"/>
                <a:gd name="T15" fmla="*/ 184 h 613"/>
                <a:gd name="T16" fmla="*/ 513 w 543"/>
                <a:gd name="T17" fmla="*/ 133 h 613"/>
                <a:gd name="T18" fmla="*/ 301 w 543"/>
                <a:gd name="T19" fmla="*/ 10 h 613"/>
                <a:gd name="T20" fmla="*/ 242 w 543"/>
                <a:gd name="T21" fmla="*/ 10 h 613"/>
                <a:gd name="T22" fmla="*/ 30 w 543"/>
                <a:gd name="T23" fmla="*/ 133 h 613"/>
                <a:gd name="T24" fmla="*/ 0 w 543"/>
                <a:gd name="T25" fmla="*/ 184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3" h="613">
                  <a:moveTo>
                    <a:pt x="0" y="184"/>
                  </a:moveTo>
                  <a:lnTo>
                    <a:pt x="0" y="430"/>
                  </a:lnTo>
                  <a:cubicBezTo>
                    <a:pt x="0" y="450"/>
                    <a:pt x="12" y="470"/>
                    <a:pt x="30" y="480"/>
                  </a:cubicBezTo>
                  <a:lnTo>
                    <a:pt x="242" y="603"/>
                  </a:lnTo>
                  <a:cubicBezTo>
                    <a:pt x="260" y="613"/>
                    <a:pt x="283" y="613"/>
                    <a:pt x="301" y="603"/>
                  </a:cubicBezTo>
                  <a:lnTo>
                    <a:pt x="513" y="480"/>
                  </a:lnTo>
                  <a:cubicBezTo>
                    <a:pt x="532" y="470"/>
                    <a:pt x="543" y="450"/>
                    <a:pt x="543" y="430"/>
                  </a:cubicBezTo>
                  <a:lnTo>
                    <a:pt x="543" y="184"/>
                  </a:lnTo>
                  <a:cubicBezTo>
                    <a:pt x="543" y="163"/>
                    <a:pt x="532" y="144"/>
                    <a:pt x="513" y="133"/>
                  </a:cubicBezTo>
                  <a:lnTo>
                    <a:pt x="301" y="10"/>
                  </a:lnTo>
                  <a:cubicBezTo>
                    <a:pt x="283" y="0"/>
                    <a:pt x="260" y="0"/>
                    <a:pt x="242" y="10"/>
                  </a:cubicBezTo>
                  <a:lnTo>
                    <a:pt x="30" y="133"/>
                  </a:lnTo>
                  <a:cubicBezTo>
                    <a:pt x="12" y="144"/>
                    <a:pt x="0" y="163"/>
                    <a:pt x="0" y="184"/>
                  </a:cubicBezTo>
                  <a:close/>
                </a:path>
              </a:pathLst>
            </a:custGeom>
            <a:solidFill>
              <a:srgbClr val="ED84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2142">
              <a:extLst>
                <a:ext uri="{FF2B5EF4-FFF2-40B4-BE49-F238E27FC236}">
                  <a16:creationId xmlns:a16="http://schemas.microsoft.com/office/drawing/2014/main" id="{BD2BB37A-CE05-47BD-BD3E-47C6EF4B654A}"/>
                </a:ext>
              </a:extLst>
            </p:cNvPr>
            <p:cNvSpPr>
              <a:spLocks/>
            </p:cNvSpPr>
            <p:nvPr/>
          </p:nvSpPr>
          <p:spPr bwMode="auto">
            <a:xfrm>
              <a:off x="6945313" y="5187951"/>
              <a:ext cx="311150" cy="358775"/>
            </a:xfrm>
            <a:custGeom>
              <a:avLst/>
              <a:gdLst>
                <a:gd name="T0" fmla="*/ 242 w 491"/>
                <a:gd name="T1" fmla="*/ 11 h 568"/>
                <a:gd name="T2" fmla="*/ 29 w 491"/>
                <a:gd name="T3" fmla="*/ 134 h 568"/>
                <a:gd name="T4" fmla="*/ 0 w 491"/>
                <a:gd name="T5" fmla="*/ 184 h 568"/>
                <a:gd name="T6" fmla="*/ 0 w 491"/>
                <a:gd name="T7" fmla="*/ 430 h 568"/>
                <a:gd name="T8" fmla="*/ 4 w 491"/>
                <a:gd name="T9" fmla="*/ 450 h 568"/>
                <a:gd name="T10" fmla="*/ 190 w 491"/>
                <a:gd name="T11" fmla="*/ 558 h 568"/>
                <a:gd name="T12" fmla="*/ 249 w 491"/>
                <a:gd name="T13" fmla="*/ 558 h 568"/>
                <a:gd name="T14" fmla="*/ 461 w 491"/>
                <a:gd name="T15" fmla="*/ 435 h 568"/>
                <a:gd name="T16" fmla="*/ 491 w 491"/>
                <a:gd name="T17" fmla="*/ 385 h 568"/>
                <a:gd name="T18" fmla="*/ 491 w 491"/>
                <a:gd name="T19" fmla="*/ 139 h 568"/>
                <a:gd name="T20" fmla="*/ 487 w 491"/>
                <a:gd name="T21" fmla="*/ 118 h 568"/>
                <a:gd name="T22" fmla="*/ 300 w 491"/>
                <a:gd name="T23" fmla="*/ 11 h 568"/>
                <a:gd name="T24" fmla="*/ 242 w 491"/>
                <a:gd name="T25" fmla="*/ 11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1" h="568">
                  <a:moveTo>
                    <a:pt x="242" y="11"/>
                  </a:moveTo>
                  <a:lnTo>
                    <a:pt x="29" y="134"/>
                  </a:lnTo>
                  <a:cubicBezTo>
                    <a:pt x="11" y="144"/>
                    <a:pt x="0" y="163"/>
                    <a:pt x="0" y="184"/>
                  </a:cubicBezTo>
                  <a:lnTo>
                    <a:pt x="0" y="430"/>
                  </a:lnTo>
                  <a:cubicBezTo>
                    <a:pt x="0" y="437"/>
                    <a:pt x="1" y="444"/>
                    <a:pt x="4" y="450"/>
                  </a:cubicBezTo>
                  <a:lnTo>
                    <a:pt x="190" y="558"/>
                  </a:lnTo>
                  <a:cubicBezTo>
                    <a:pt x="208" y="568"/>
                    <a:pt x="231" y="568"/>
                    <a:pt x="249" y="558"/>
                  </a:cubicBezTo>
                  <a:lnTo>
                    <a:pt x="461" y="435"/>
                  </a:lnTo>
                  <a:cubicBezTo>
                    <a:pt x="480" y="425"/>
                    <a:pt x="491" y="405"/>
                    <a:pt x="491" y="385"/>
                  </a:cubicBezTo>
                  <a:lnTo>
                    <a:pt x="491" y="139"/>
                  </a:lnTo>
                  <a:cubicBezTo>
                    <a:pt x="491" y="132"/>
                    <a:pt x="489" y="125"/>
                    <a:pt x="487" y="118"/>
                  </a:cubicBezTo>
                  <a:lnTo>
                    <a:pt x="300" y="11"/>
                  </a:lnTo>
                  <a:cubicBezTo>
                    <a:pt x="282" y="0"/>
                    <a:pt x="260" y="0"/>
                    <a:pt x="242" y="11"/>
                  </a:cubicBezTo>
                  <a:close/>
                </a:path>
              </a:pathLst>
            </a:custGeom>
            <a:solidFill>
              <a:srgbClr val="FDA8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2143">
              <a:extLst>
                <a:ext uri="{FF2B5EF4-FFF2-40B4-BE49-F238E27FC236}">
                  <a16:creationId xmlns:a16="http://schemas.microsoft.com/office/drawing/2014/main" id="{A949CB24-14B5-466A-82C9-A3B40C6B89DF}"/>
                </a:ext>
              </a:extLst>
            </p:cNvPr>
            <p:cNvSpPr>
              <a:spLocks/>
            </p:cNvSpPr>
            <p:nvPr/>
          </p:nvSpPr>
          <p:spPr bwMode="auto">
            <a:xfrm>
              <a:off x="6991351" y="5253038"/>
              <a:ext cx="150813" cy="92075"/>
            </a:xfrm>
            <a:custGeom>
              <a:avLst/>
              <a:gdLst>
                <a:gd name="T0" fmla="*/ 40 w 238"/>
                <a:gd name="T1" fmla="*/ 0 h 146"/>
                <a:gd name="T2" fmla="*/ 31 w 238"/>
                <a:gd name="T3" fmla="*/ 101 h 146"/>
                <a:gd name="T4" fmla="*/ 0 w 238"/>
                <a:gd name="T5" fmla="*/ 77 h 146"/>
                <a:gd name="T6" fmla="*/ 61 w 238"/>
                <a:gd name="T7" fmla="*/ 132 h 146"/>
                <a:gd name="T8" fmla="*/ 61 w 238"/>
                <a:gd name="T9" fmla="*/ 123 h 146"/>
                <a:gd name="T10" fmla="*/ 62 w 238"/>
                <a:gd name="T11" fmla="*/ 124 h 146"/>
                <a:gd name="T12" fmla="*/ 236 w 238"/>
                <a:gd name="T13" fmla="*/ 146 h 146"/>
                <a:gd name="T14" fmla="*/ 238 w 238"/>
                <a:gd name="T15" fmla="*/ 6 h 146"/>
                <a:gd name="T16" fmla="*/ 40 w 238"/>
                <a:gd name="T17"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8" h="146">
                  <a:moveTo>
                    <a:pt x="40" y="0"/>
                  </a:moveTo>
                  <a:cubicBezTo>
                    <a:pt x="10" y="26"/>
                    <a:pt x="6" y="73"/>
                    <a:pt x="31" y="101"/>
                  </a:cubicBezTo>
                  <a:cubicBezTo>
                    <a:pt x="11" y="96"/>
                    <a:pt x="0" y="77"/>
                    <a:pt x="0" y="77"/>
                  </a:cubicBezTo>
                  <a:cubicBezTo>
                    <a:pt x="5" y="143"/>
                    <a:pt x="61" y="132"/>
                    <a:pt x="61" y="132"/>
                  </a:cubicBezTo>
                  <a:cubicBezTo>
                    <a:pt x="61" y="132"/>
                    <a:pt x="61" y="129"/>
                    <a:pt x="61" y="123"/>
                  </a:cubicBezTo>
                  <a:lnTo>
                    <a:pt x="62" y="124"/>
                  </a:lnTo>
                  <a:lnTo>
                    <a:pt x="236" y="146"/>
                  </a:lnTo>
                  <a:lnTo>
                    <a:pt x="238" y="6"/>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2144">
              <a:extLst>
                <a:ext uri="{FF2B5EF4-FFF2-40B4-BE49-F238E27FC236}">
                  <a16:creationId xmlns:a16="http://schemas.microsoft.com/office/drawing/2014/main" id="{CA291F6E-2A3A-402D-B04E-A5873BB1905A}"/>
                </a:ext>
              </a:extLst>
            </p:cNvPr>
            <p:cNvSpPr>
              <a:spLocks/>
            </p:cNvSpPr>
            <p:nvPr/>
          </p:nvSpPr>
          <p:spPr bwMode="auto">
            <a:xfrm>
              <a:off x="6965951" y="5316538"/>
              <a:ext cx="242888" cy="230188"/>
            </a:xfrm>
            <a:custGeom>
              <a:avLst/>
              <a:gdLst>
                <a:gd name="T0" fmla="*/ 383 w 383"/>
                <a:gd name="T1" fmla="*/ 259 h 365"/>
                <a:gd name="T2" fmla="*/ 364 w 383"/>
                <a:gd name="T3" fmla="*/ 95 h 365"/>
                <a:gd name="T4" fmla="*/ 251 w 383"/>
                <a:gd name="T5" fmla="*/ 1 h 365"/>
                <a:gd name="T6" fmla="*/ 90 w 383"/>
                <a:gd name="T7" fmla="*/ 22 h 365"/>
                <a:gd name="T8" fmla="*/ 25 w 383"/>
                <a:gd name="T9" fmla="*/ 98 h 365"/>
                <a:gd name="T10" fmla="*/ 0 w 383"/>
                <a:gd name="T11" fmla="*/ 263 h 365"/>
                <a:gd name="T12" fmla="*/ 158 w 383"/>
                <a:gd name="T13" fmla="*/ 355 h 365"/>
                <a:gd name="T14" fmla="*/ 217 w 383"/>
                <a:gd name="T15" fmla="*/ 355 h 365"/>
                <a:gd name="T16" fmla="*/ 383 w 383"/>
                <a:gd name="T17" fmla="*/ 259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3" h="365">
                  <a:moveTo>
                    <a:pt x="383" y="259"/>
                  </a:moveTo>
                  <a:cubicBezTo>
                    <a:pt x="379" y="213"/>
                    <a:pt x="373" y="144"/>
                    <a:pt x="364" y="95"/>
                  </a:cubicBezTo>
                  <a:cubicBezTo>
                    <a:pt x="352" y="30"/>
                    <a:pt x="286" y="2"/>
                    <a:pt x="251" y="1"/>
                  </a:cubicBezTo>
                  <a:cubicBezTo>
                    <a:pt x="217" y="0"/>
                    <a:pt x="130" y="10"/>
                    <a:pt x="90" y="22"/>
                  </a:cubicBezTo>
                  <a:cubicBezTo>
                    <a:pt x="56" y="33"/>
                    <a:pt x="31" y="63"/>
                    <a:pt x="25" y="98"/>
                  </a:cubicBezTo>
                  <a:lnTo>
                    <a:pt x="0" y="263"/>
                  </a:lnTo>
                  <a:lnTo>
                    <a:pt x="158" y="355"/>
                  </a:lnTo>
                  <a:cubicBezTo>
                    <a:pt x="176" y="365"/>
                    <a:pt x="199" y="365"/>
                    <a:pt x="217" y="355"/>
                  </a:cubicBezTo>
                  <a:lnTo>
                    <a:pt x="383" y="259"/>
                  </a:lnTo>
                  <a:close/>
                </a:path>
              </a:pathLst>
            </a:custGeom>
            <a:solidFill>
              <a:srgbClr val="522C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2145">
              <a:extLst>
                <a:ext uri="{FF2B5EF4-FFF2-40B4-BE49-F238E27FC236}">
                  <a16:creationId xmlns:a16="http://schemas.microsoft.com/office/drawing/2014/main" id="{1CDCA48D-B5D4-43B9-A7E1-0A4E7BF41E26}"/>
                </a:ext>
              </a:extLst>
            </p:cNvPr>
            <p:cNvSpPr>
              <a:spLocks/>
            </p:cNvSpPr>
            <p:nvPr/>
          </p:nvSpPr>
          <p:spPr bwMode="auto">
            <a:xfrm>
              <a:off x="6965951" y="5327651"/>
              <a:ext cx="71438" cy="180975"/>
            </a:xfrm>
            <a:custGeom>
              <a:avLst/>
              <a:gdLst>
                <a:gd name="T0" fmla="*/ 90 w 114"/>
                <a:gd name="T1" fmla="*/ 5 h 287"/>
                <a:gd name="T2" fmla="*/ 25 w 114"/>
                <a:gd name="T3" fmla="*/ 81 h 287"/>
                <a:gd name="T4" fmla="*/ 0 w 114"/>
                <a:gd name="T5" fmla="*/ 246 h 287"/>
                <a:gd name="T6" fmla="*/ 70 w 114"/>
                <a:gd name="T7" fmla="*/ 287 h 287"/>
                <a:gd name="T8" fmla="*/ 70 w 114"/>
                <a:gd name="T9" fmla="*/ 274 h 287"/>
                <a:gd name="T10" fmla="*/ 64 w 114"/>
                <a:gd name="T11" fmla="*/ 247 h 287"/>
                <a:gd name="T12" fmla="*/ 54 w 114"/>
                <a:gd name="T13" fmla="*/ 230 h 287"/>
                <a:gd name="T14" fmla="*/ 53 w 114"/>
                <a:gd name="T15" fmla="*/ 143 h 287"/>
                <a:gd name="T16" fmla="*/ 60 w 114"/>
                <a:gd name="T17" fmla="*/ 129 h 287"/>
                <a:gd name="T18" fmla="*/ 71 w 114"/>
                <a:gd name="T19" fmla="*/ 86 h 287"/>
                <a:gd name="T20" fmla="*/ 114 w 114"/>
                <a:gd name="T21" fmla="*/ 16 h 287"/>
                <a:gd name="T22" fmla="*/ 111 w 114"/>
                <a:gd name="T23" fmla="*/ 0 h 287"/>
                <a:gd name="T24" fmla="*/ 90 w 114"/>
                <a:gd name="T25" fmla="*/ 5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4" h="287">
                  <a:moveTo>
                    <a:pt x="90" y="5"/>
                  </a:moveTo>
                  <a:cubicBezTo>
                    <a:pt x="56" y="16"/>
                    <a:pt x="31" y="46"/>
                    <a:pt x="25" y="81"/>
                  </a:cubicBezTo>
                  <a:lnTo>
                    <a:pt x="0" y="246"/>
                  </a:lnTo>
                  <a:lnTo>
                    <a:pt x="70" y="287"/>
                  </a:lnTo>
                  <a:lnTo>
                    <a:pt x="70" y="274"/>
                  </a:lnTo>
                  <a:cubicBezTo>
                    <a:pt x="71" y="265"/>
                    <a:pt x="68" y="255"/>
                    <a:pt x="64" y="247"/>
                  </a:cubicBezTo>
                  <a:lnTo>
                    <a:pt x="54" y="230"/>
                  </a:lnTo>
                  <a:cubicBezTo>
                    <a:pt x="40" y="203"/>
                    <a:pt x="39" y="170"/>
                    <a:pt x="53" y="143"/>
                  </a:cubicBezTo>
                  <a:lnTo>
                    <a:pt x="60" y="129"/>
                  </a:lnTo>
                  <a:cubicBezTo>
                    <a:pt x="67" y="116"/>
                    <a:pt x="71" y="101"/>
                    <a:pt x="71" y="86"/>
                  </a:cubicBezTo>
                  <a:cubicBezTo>
                    <a:pt x="71" y="56"/>
                    <a:pt x="87" y="29"/>
                    <a:pt x="114" y="16"/>
                  </a:cubicBezTo>
                  <a:lnTo>
                    <a:pt x="111" y="0"/>
                  </a:lnTo>
                  <a:cubicBezTo>
                    <a:pt x="103" y="2"/>
                    <a:pt x="96" y="3"/>
                    <a:pt x="90" y="5"/>
                  </a:cubicBezTo>
                  <a:close/>
                </a:path>
              </a:pathLst>
            </a:custGeom>
            <a:solidFill>
              <a:srgbClr val="4018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2146">
              <a:extLst>
                <a:ext uri="{FF2B5EF4-FFF2-40B4-BE49-F238E27FC236}">
                  <a16:creationId xmlns:a16="http://schemas.microsoft.com/office/drawing/2014/main" id="{5853FB7E-3480-4658-8FD2-6D0F3D8C06E7}"/>
                </a:ext>
              </a:extLst>
            </p:cNvPr>
            <p:cNvSpPr>
              <a:spLocks/>
            </p:cNvSpPr>
            <p:nvPr/>
          </p:nvSpPr>
          <p:spPr bwMode="auto">
            <a:xfrm>
              <a:off x="7010401" y="5146676"/>
              <a:ext cx="139700" cy="223838"/>
            </a:xfrm>
            <a:custGeom>
              <a:avLst/>
              <a:gdLst>
                <a:gd name="T0" fmla="*/ 127 w 221"/>
                <a:gd name="T1" fmla="*/ 7 h 351"/>
                <a:gd name="T2" fmla="*/ 127 w 221"/>
                <a:gd name="T3" fmla="*/ 7 h 351"/>
                <a:gd name="T4" fmla="*/ 14 w 221"/>
                <a:gd name="T5" fmla="*/ 94 h 351"/>
                <a:gd name="T6" fmla="*/ 6 w 221"/>
                <a:gd name="T7" fmla="*/ 150 h 351"/>
                <a:gd name="T8" fmla="*/ 70 w 221"/>
                <a:gd name="T9" fmla="*/ 249 h 351"/>
                <a:gd name="T10" fmla="*/ 104 w 221"/>
                <a:gd name="T11" fmla="*/ 272 h 351"/>
                <a:gd name="T12" fmla="*/ 37 w 221"/>
                <a:gd name="T13" fmla="*/ 283 h 351"/>
                <a:gd name="T14" fmla="*/ 43 w 221"/>
                <a:gd name="T15" fmla="*/ 299 h 351"/>
                <a:gd name="T16" fmla="*/ 116 w 221"/>
                <a:gd name="T17" fmla="*/ 351 h 351"/>
                <a:gd name="T18" fmla="*/ 190 w 221"/>
                <a:gd name="T19" fmla="*/ 287 h 351"/>
                <a:gd name="T20" fmla="*/ 194 w 221"/>
                <a:gd name="T21" fmla="*/ 268 h 351"/>
                <a:gd name="T22" fmla="*/ 180 w 221"/>
                <a:gd name="T23" fmla="*/ 267 h 351"/>
                <a:gd name="T24" fmla="*/ 172 w 221"/>
                <a:gd name="T25" fmla="*/ 267 h 351"/>
                <a:gd name="T26" fmla="*/ 160 w 221"/>
                <a:gd name="T27" fmla="*/ 240 h 351"/>
                <a:gd name="T28" fmla="*/ 221 w 221"/>
                <a:gd name="T29" fmla="*/ 170 h 351"/>
                <a:gd name="T30" fmla="*/ 214 w 221"/>
                <a:gd name="T31" fmla="*/ 120 h 351"/>
                <a:gd name="T32" fmla="*/ 127 w 221"/>
                <a:gd name="T33" fmla="*/ 7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1" h="351">
                  <a:moveTo>
                    <a:pt x="127" y="7"/>
                  </a:moveTo>
                  <a:lnTo>
                    <a:pt x="127" y="7"/>
                  </a:lnTo>
                  <a:cubicBezTo>
                    <a:pt x="72" y="0"/>
                    <a:pt x="21" y="38"/>
                    <a:pt x="14" y="94"/>
                  </a:cubicBezTo>
                  <a:lnTo>
                    <a:pt x="6" y="150"/>
                  </a:lnTo>
                  <a:cubicBezTo>
                    <a:pt x="0" y="195"/>
                    <a:pt x="28" y="237"/>
                    <a:pt x="70" y="249"/>
                  </a:cubicBezTo>
                  <a:lnTo>
                    <a:pt x="104" y="272"/>
                  </a:lnTo>
                  <a:cubicBezTo>
                    <a:pt x="81" y="275"/>
                    <a:pt x="57" y="279"/>
                    <a:pt x="37" y="283"/>
                  </a:cubicBezTo>
                  <a:lnTo>
                    <a:pt x="43" y="299"/>
                  </a:lnTo>
                  <a:cubicBezTo>
                    <a:pt x="54" y="331"/>
                    <a:pt x="83" y="351"/>
                    <a:pt x="116" y="351"/>
                  </a:cubicBezTo>
                  <a:cubicBezTo>
                    <a:pt x="153" y="350"/>
                    <a:pt x="184" y="324"/>
                    <a:pt x="190" y="287"/>
                  </a:cubicBezTo>
                  <a:lnTo>
                    <a:pt x="194" y="268"/>
                  </a:lnTo>
                  <a:cubicBezTo>
                    <a:pt x="189" y="267"/>
                    <a:pt x="184" y="267"/>
                    <a:pt x="180" y="267"/>
                  </a:cubicBezTo>
                  <a:cubicBezTo>
                    <a:pt x="178" y="267"/>
                    <a:pt x="175" y="267"/>
                    <a:pt x="172" y="267"/>
                  </a:cubicBezTo>
                  <a:lnTo>
                    <a:pt x="160" y="240"/>
                  </a:lnTo>
                  <a:cubicBezTo>
                    <a:pt x="185" y="225"/>
                    <a:pt x="216" y="202"/>
                    <a:pt x="221" y="170"/>
                  </a:cubicBezTo>
                  <a:lnTo>
                    <a:pt x="214" y="120"/>
                  </a:lnTo>
                  <a:cubicBezTo>
                    <a:pt x="221" y="65"/>
                    <a:pt x="182" y="14"/>
                    <a:pt x="127" y="7"/>
                  </a:cubicBezTo>
                  <a:close/>
                </a:path>
              </a:pathLst>
            </a:custGeom>
            <a:solidFill>
              <a:srgbClr val="D8B0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2147">
              <a:extLst>
                <a:ext uri="{FF2B5EF4-FFF2-40B4-BE49-F238E27FC236}">
                  <a16:creationId xmlns:a16="http://schemas.microsoft.com/office/drawing/2014/main" id="{BFD985F3-7E25-4AE7-852F-B507FA80B862}"/>
                </a:ext>
              </a:extLst>
            </p:cNvPr>
            <p:cNvSpPr>
              <a:spLocks/>
            </p:cNvSpPr>
            <p:nvPr/>
          </p:nvSpPr>
          <p:spPr bwMode="auto">
            <a:xfrm>
              <a:off x="7010401" y="5208588"/>
              <a:ext cx="50800" cy="93663"/>
            </a:xfrm>
            <a:custGeom>
              <a:avLst/>
              <a:gdLst>
                <a:gd name="T0" fmla="*/ 47 w 80"/>
                <a:gd name="T1" fmla="*/ 48 h 146"/>
                <a:gd name="T2" fmla="*/ 59 w 80"/>
                <a:gd name="T3" fmla="*/ 34 h 146"/>
                <a:gd name="T4" fmla="*/ 48 w 80"/>
                <a:gd name="T5" fmla="*/ 5 h 146"/>
                <a:gd name="T6" fmla="*/ 12 w 80"/>
                <a:gd name="T7" fmla="*/ 0 h 146"/>
                <a:gd name="T8" fmla="*/ 5 w 80"/>
                <a:gd name="T9" fmla="*/ 53 h 146"/>
                <a:gd name="T10" fmla="*/ 54 w 80"/>
                <a:gd name="T11" fmla="*/ 146 h 146"/>
                <a:gd name="T12" fmla="*/ 80 w 80"/>
                <a:gd name="T13" fmla="*/ 67 h 146"/>
                <a:gd name="T14" fmla="*/ 53 w 80"/>
                <a:gd name="T15" fmla="*/ 63 h 146"/>
                <a:gd name="T16" fmla="*/ 47 w 80"/>
                <a:gd name="T17" fmla="*/ 4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146">
                  <a:moveTo>
                    <a:pt x="47" y="48"/>
                  </a:moveTo>
                  <a:lnTo>
                    <a:pt x="59" y="34"/>
                  </a:lnTo>
                  <a:cubicBezTo>
                    <a:pt x="68" y="23"/>
                    <a:pt x="62" y="7"/>
                    <a:pt x="48" y="5"/>
                  </a:cubicBezTo>
                  <a:lnTo>
                    <a:pt x="12" y="0"/>
                  </a:lnTo>
                  <a:lnTo>
                    <a:pt x="5" y="53"/>
                  </a:lnTo>
                  <a:cubicBezTo>
                    <a:pt x="0" y="92"/>
                    <a:pt x="20" y="129"/>
                    <a:pt x="54" y="146"/>
                  </a:cubicBezTo>
                  <a:cubicBezTo>
                    <a:pt x="50" y="137"/>
                    <a:pt x="39" y="97"/>
                    <a:pt x="80" y="67"/>
                  </a:cubicBezTo>
                  <a:lnTo>
                    <a:pt x="53" y="63"/>
                  </a:lnTo>
                  <a:cubicBezTo>
                    <a:pt x="46" y="62"/>
                    <a:pt x="42" y="54"/>
                    <a:pt x="47" y="48"/>
                  </a:cubicBezTo>
                  <a:close/>
                </a:path>
              </a:pathLst>
            </a:custGeom>
            <a:solidFill>
              <a:srgbClr val="B48F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2148">
              <a:extLst>
                <a:ext uri="{FF2B5EF4-FFF2-40B4-BE49-F238E27FC236}">
                  <a16:creationId xmlns:a16="http://schemas.microsoft.com/office/drawing/2014/main" id="{8718BC64-2023-48EC-B743-76BB72890317}"/>
                </a:ext>
              </a:extLst>
            </p:cNvPr>
            <p:cNvSpPr>
              <a:spLocks/>
            </p:cNvSpPr>
            <p:nvPr/>
          </p:nvSpPr>
          <p:spPr bwMode="auto">
            <a:xfrm>
              <a:off x="7035801" y="5265738"/>
              <a:ext cx="39688" cy="15875"/>
            </a:xfrm>
            <a:custGeom>
              <a:avLst/>
              <a:gdLst>
                <a:gd name="T0" fmla="*/ 0 w 63"/>
                <a:gd name="T1" fmla="*/ 0 h 24"/>
                <a:gd name="T2" fmla="*/ 29 w 63"/>
                <a:gd name="T3" fmla="*/ 22 h 24"/>
                <a:gd name="T4" fmla="*/ 63 w 63"/>
                <a:gd name="T5" fmla="*/ 9 h 24"/>
                <a:gd name="T6" fmla="*/ 0 w 63"/>
                <a:gd name="T7" fmla="*/ 0 h 24"/>
              </a:gdLst>
              <a:ahLst/>
              <a:cxnLst>
                <a:cxn ang="0">
                  <a:pos x="T0" y="T1"/>
                </a:cxn>
                <a:cxn ang="0">
                  <a:pos x="T2" y="T3"/>
                </a:cxn>
                <a:cxn ang="0">
                  <a:pos x="T4" y="T5"/>
                </a:cxn>
                <a:cxn ang="0">
                  <a:pos x="T6" y="T7"/>
                </a:cxn>
              </a:cxnLst>
              <a:rect l="0" t="0" r="r" b="b"/>
              <a:pathLst>
                <a:path w="63" h="24">
                  <a:moveTo>
                    <a:pt x="0" y="0"/>
                  </a:moveTo>
                  <a:cubicBezTo>
                    <a:pt x="6" y="12"/>
                    <a:pt x="16" y="20"/>
                    <a:pt x="29" y="22"/>
                  </a:cubicBezTo>
                  <a:cubicBezTo>
                    <a:pt x="43" y="24"/>
                    <a:pt x="55" y="18"/>
                    <a:pt x="63" y="9"/>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2149">
              <a:extLst>
                <a:ext uri="{FF2B5EF4-FFF2-40B4-BE49-F238E27FC236}">
                  <a16:creationId xmlns:a16="http://schemas.microsoft.com/office/drawing/2014/main" id="{E0B844A7-0198-45B0-A3C5-6A7DC6CC9515}"/>
                </a:ext>
              </a:extLst>
            </p:cNvPr>
            <p:cNvSpPr>
              <a:spLocks/>
            </p:cNvSpPr>
            <p:nvPr/>
          </p:nvSpPr>
          <p:spPr bwMode="auto">
            <a:xfrm>
              <a:off x="7073901" y="5262563"/>
              <a:ext cx="11113" cy="12700"/>
            </a:xfrm>
            <a:custGeom>
              <a:avLst/>
              <a:gdLst>
                <a:gd name="T0" fmla="*/ 15 w 17"/>
                <a:gd name="T1" fmla="*/ 20 h 20"/>
                <a:gd name="T2" fmla="*/ 13 w 17"/>
                <a:gd name="T3" fmla="*/ 6 h 20"/>
                <a:gd name="T4" fmla="*/ 0 w 17"/>
                <a:gd name="T5" fmla="*/ 1 h 20"/>
                <a:gd name="T6" fmla="*/ 15 w 17"/>
                <a:gd name="T7" fmla="*/ 20 h 20"/>
              </a:gdLst>
              <a:ahLst/>
              <a:cxnLst>
                <a:cxn ang="0">
                  <a:pos x="T0" y="T1"/>
                </a:cxn>
                <a:cxn ang="0">
                  <a:pos x="T2" y="T3"/>
                </a:cxn>
                <a:cxn ang="0">
                  <a:pos x="T4" y="T5"/>
                </a:cxn>
                <a:cxn ang="0">
                  <a:pos x="T6" y="T7"/>
                </a:cxn>
              </a:cxnLst>
              <a:rect l="0" t="0" r="r" b="b"/>
              <a:pathLst>
                <a:path w="17" h="20">
                  <a:moveTo>
                    <a:pt x="15" y="20"/>
                  </a:moveTo>
                  <a:cubicBezTo>
                    <a:pt x="17" y="16"/>
                    <a:pt x="16" y="10"/>
                    <a:pt x="13" y="6"/>
                  </a:cubicBezTo>
                  <a:cubicBezTo>
                    <a:pt x="10" y="2"/>
                    <a:pt x="5" y="0"/>
                    <a:pt x="0" y="1"/>
                  </a:cubicBezTo>
                  <a:lnTo>
                    <a:pt x="15" y="20"/>
                  </a:lnTo>
                  <a:close/>
                </a:path>
              </a:pathLst>
            </a:custGeom>
            <a:solidFill>
              <a:srgbClr val="B48F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2150">
              <a:extLst>
                <a:ext uri="{FF2B5EF4-FFF2-40B4-BE49-F238E27FC236}">
                  <a16:creationId xmlns:a16="http://schemas.microsoft.com/office/drawing/2014/main" id="{DE774B08-CD2C-436E-84B7-1146F10F6A63}"/>
                </a:ext>
              </a:extLst>
            </p:cNvPr>
            <p:cNvSpPr>
              <a:spLocks/>
            </p:cNvSpPr>
            <p:nvPr/>
          </p:nvSpPr>
          <p:spPr bwMode="auto">
            <a:xfrm>
              <a:off x="7026276" y="5221288"/>
              <a:ext cx="9525" cy="7938"/>
            </a:xfrm>
            <a:custGeom>
              <a:avLst/>
              <a:gdLst>
                <a:gd name="T0" fmla="*/ 8 w 16"/>
                <a:gd name="T1" fmla="*/ 9 h 12"/>
                <a:gd name="T2" fmla="*/ 13 w 16"/>
                <a:gd name="T3" fmla="*/ 12 h 12"/>
                <a:gd name="T4" fmla="*/ 15 w 16"/>
                <a:gd name="T5" fmla="*/ 9 h 12"/>
                <a:gd name="T6" fmla="*/ 9 w 16"/>
                <a:gd name="T7" fmla="*/ 0 h 12"/>
                <a:gd name="T8" fmla="*/ 1 w 16"/>
                <a:gd name="T9" fmla="*/ 7 h 12"/>
                <a:gd name="T10" fmla="*/ 1 w 16"/>
                <a:gd name="T11" fmla="*/ 11 h 12"/>
                <a:gd name="T12" fmla="*/ 8 w 16"/>
                <a:gd name="T13" fmla="*/ 9 h 12"/>
              </a:gdLst>
              <a:ahLst/>
              <a:cxnLst>
                <a:cxn ang="0">
                  <a:pos x="T0" y="T1"/>
                </a:cxn>
                <a:cxn ang="0">
                  <a:pos x="T2" y="T3"/>
                </a:cxn>
                <a:cxn ang="0">
                  <a:pos x="T4" y="T5"/>
                </a:cxn>
                <a:cxn ang="0">
                  <a:pos x="T6" y="T7"/>
                </a:cxn>
                <a:cxn ang="0">
                  <a:pos x="T8" y="T9"/>
                </a:cxn>
                <a:cxn ang="0">
                  <a:pos x="T10" y="T11"/>
                </a:cxn>
                <a:cxn ang="0">
                  <a:pos x="T12" y="T13"/>
                </a:cxn>
              </a:cxnLst>
              <a:rect l="0" t="0" r="r" b="b"/>
              <a:pathLst>
                <a:path w="16" h="12">
                  <a:moveTo>
                    <a:pt x="8" y="9"/>
                  </a:moveTo>
                  <a:cubicBezTo>
                    <a:pt x="10" y="9"/>
                    <a:pt x="12" y="11"/>
                    <a:pt x="13" y="12"/>
                  </a:cubicBezTo>
                  <a:cubicBezTo>
                    <a:pt x="14" y="11"/>
                    <a:pt x="15" y="10"/>
                    <a:pt x="15" y="9"/>
                  </a:cubicBezTo>
                  <a:cubicBezTo>
                    <a:pt x="16" y="5"/>
                    <a:pt x="13" y="1"/>
                    <a:pt x="9" y="0"/>
                  </a:cubicBezTo>
                  <a:cubicBezTo>
                    <a:pt x="5" y="0"/>
                    <a:pt x="1" y="3"/>
                    <a:pt x="1" y="7"/>
                  </a:cubicBezTo>
                  <a:cubicBezTo>
                    <a:pt x="0" y="8"/>
                    <a:pt x="1" y="10"/>
                    <a:pt x="1" y="11"/>
                  </a:cubicBezTo>
                  <a:cubicBezTo>
                    <a:pt x="3" y="10"/>
                    <a:pt x="5" y="9"/>
                    <a:pt x="8"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2151">
              <a:extLst>
                <a:ext uri="{FF2B5EF4-FFF2-40B4-BE49-F238E27FC236}">
                  <a16:creationId xmlns:a16="http://schemas.microsoft.com/office/drawing/2014/main" id="{C82D25B1-7B32-46D3-8378-F7A2CD250673}"/>
                </a:ext>
              </a:extLst>
            </p:cNvPr>
            <p:cNvSpPr>
              <a:spLocks/>
            </p:cNvSpPr>
            <p:nvPr/>
          </p:nvSpPr>
          <p:spPr bwMode="auto">
            <a:xfrm>
              <a:off x="7089776" y="5229226"/>
              <a:ext cx="11113" cy="9525"/>
            </a:xfrm>
            <a:custGeom>
              <a:avLst/>
              <a:gdLst>
                <a:gd name="T0" fmla="*/ 7 w 16"/>
                <a:gd name="T1" fmla="*/ 11 h 14"/>
                <a:gd name="T2" fmla="*/ 13 w 16"/>
                <a:gd name="T3" fmla="*/ 14 h 14"/>
                <a:gd name="T4" fmla="*/ 15 w 16"/>
                <a:gd name="T5" fmla="*/ 9 h 14"/>
                <a:gd name="T6" fmla="*/ 9 w 16"/>
                <a:gd name="T7" fmla="*/ 1 h 14"/>
                <a:gd name="T8" fmla="*/ 1 w 16"/>
                <a:gd name="T9" fmla="*/ 7 h 14"/>
                <a:gd name="T10" fmla="*/ 2 w 16"/>
                <a:gd name="T11" fmla="*/ 12 h 14"/>
                <a:gd name="T12" fmla="*/ 7 w 16"/>
                <a:gd name="T13" fmla="*/ 11 h 14"/>
              </a:gdLst>
              <a:ahLst/>
              <a:cxnLst>
                <a:cxn ang="0">
                  <a:pos x="T0" y="T1"/>
                </a:cxn>
                <a:cxn ang="0">
                  <a:pos x="T2" y="T3"/>
                </a:cxn>
                <a:cxn ang="0">
                  <a:pos x="T4" y="T5"/>
                </a:cxn>
                <a:cxn ang="0">
                  <a:pos x="T6" y="T7"/>
                </a:cxn>
                <a:cxn ang="0">
                  <a:pos x="T8" y="T9"/>
                </a:cxn>
                <a:cxn ang="0">
                  <a:pos x="T10" y="T11"/>
                </a:cxn>
                <a:cxn ang="0">
                  <a:pos x="T12" y="T13"/>
                </a:cxn>
              </a:cxnLst>
              <a:rect l="0" t="0" r="r" b="b"/>
              <a:pathLst>
                <a:path w="16" h="14">
                  <a:moveTo>
                    <a:pt x="7" y="11"/>
                  </a:moveTo>
                  <a:cubicBezTo>
                    <a:pt x="10" y="11"/>
                    <a:pt x="11" y="12"/>
                    <a:pt x="13" y="14"/>
                  </a:cubicBezTo>
                  <a:cubicBezTo>
                    <a:pt x="14" y="12"/>
                    <a:pt x="15" y="11"/>
                    <a:pt x="15" y="9"/>
                  </a:cubicBezTo>
                  <a:cubicBezTo>
                    <a:pt x="16" y="5"/>
                    <a:pt x="13" y="1"/>
                    <a:pt x="9" y="1"/>
                  </a:cubicBezTo>
                  <a:cubicBezTo>
                    <a:pt x="5" y="0"/>
                    <a:pt x="1" y="3"/>
                    <a:pt x="1" y="7"/>
                  </a:cubicBezTo>
                  <a:cubicBezTo>
                    <a:pt x="0" y="9"/>
                    <a:pt x="1" y="11"/>
                    <a:pt x="2" y="12"/>
                  </a:cubicBezTo>
                  <a:cubicBezTo>
                    <a:pt x="3" y="11"/>
                    <a:pt x="5" y="10"/>
                    <a:pt x="7"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2152">
              <a:extLst>
                <a:ext uri="{FF2B5EF4-FFF2-40B4-BE49-F238E27FC236}">
                  <a16:creationId xmlns:a16="http://schemas.microsoft.com/office/drawing/2014/main" id="{664C5FD7-DE83-4C35-995D-FA4D4FEC05F9}"/>
                </a:ext>
              </a:extLst>
            </p:cNvPr>
            <p:cNvSpPr>
              <a:spLocks/>
            </p:cNvSpPr>
            <p:nvPr/>
          </p:nvSpPr>
          <p:spPr bwMode="auto">
            <a:xfrm>
              <a:off x="7050088" y="5305426"/>
              <a:ext cx="41275" cy="23813"/>
            </a:xfrm>
            <a:custGeom>
              <a:avLst/>
              <a:gdLst>
                <a:gd name="T0" fmla="*/ 32 w 65"/>
                <a:gd name="T1" fmla="*/ 5 h 37"/>
                <a:gd name="T2" fmla="*/ 23 w 65"/>
                <a:gd name="T3" fmla="*/ 4 h 37"/>
                <a:gd name="T4" fmla="*/ 8 w 65"/>
                <a:gd name="T5" fmla="*/ 0 h 37"/>
                <a:gd name="T6" fmla="*/ 0 w 65"/>
                <a:gd name="T7" fmla="*/ 37 h 37"/>
                <a:gd name="T8" fmla="*/ 65 w 65"/>
                <a:gd name="T9" fmla="*/ 4 h 37"/>
                <a:gd name="T10" fmla="*/ 32 w 65"/>
                <a:gd name="T11" fmla="*/ 5 h 37"/>
              </a:gdLst>
              <a:ahLst/>
              <a:cxnLst>
                <a:cxn ang="0">
                  <a:pos x="T0" y="T1"/>
                </a:cxn>
                <a:cxn ang="0">
                  <a:pos x="T2" y="T3"/>
                </a:cxn>
                <a:cxn ang="0">
                  <a:pos x="T4" y="T5"/>
                </a:cxn>
                <a:cxn ang="0">
                  <a:pos x="T6" y="T7"/>
                </a:cxn>
                <a:cxn ang="0">
                  <a:pos x="T8" y="T9"/>
                </a:cxn>
                <a:cxn ang="0">
                  <a:pos x="T10" y="T11"/>
                </a:cxn>
              </a:cxnLst>
              <a:rect l="0" t="0" r="r" b="b"/>
              <a:pathLst>
                <a:path w="65" h="37">
                  <a:moveTo>
                    <a:pt x="32" y="5"/>
                  </a:moveTo>
                  <a:lnTo>
                    <a:pt x="23" y="4"/>
                  </a:lnTo>
                  <a:cubicBezTo>
                    <a:pt x="18" y="3"/>
                    <a:pt x="13" y="2"/>
                    <a:pt x="8" y="0"/>
                  </a:cubicBezTo>
                  <a:cubicBezTo>
                    <a:pt x="6" y="21"/>
                    <a:pt x="0" y="37"/>
                    <a:pt x="0" y="37"/>
                  </a:cubicBezTo>
                  <a:cubicBezTo>
                    <a:pt x="33" y="34"/>
                    <a:pt x="54" y="17"/>
                    <a:pt x="65" y="4"/>
                  </a:cubicBezTo>
                  <a:cubicBezTo>
                    <a:pt x="54" y="6"/>
                    <a:pt x="43" y="6"/>
                    <a:pt x="32" y="5"/>
                  </a:cubicBezTo>
                  <a:close/>
                </a:path>
              </a:pathLst>
            </a:custGeom>
            <a:solidFill>
              <a:srgbClr val="B48F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2153">
              <a:extLst>
                <a:ext uri="{FF2B5EF4-FFF2-40B4-BE49-F238E27FC236}">
                  <a16:creationId xmlns:a16="http://schemas.microsoft.com/office/drawing/2014/main" id="{59AD3FDF-3A06-45BF-9002-3E2830CC5987}"/>
                </a:ext>
              </a:extLst>
            </p:cNvPr>
            <p:cNvSpPr>
              <a:spLocks/>
            </p:cNvSpPr>
            <p:nvPr/>
          </p:nvSpPr>
          <p:spPr bwMode="auto">
            <a:xfrm>
              <a:off x="7316788" y="5224463"/>
              <a:ext cx="58738" cy="30163"/>
            </a:xfrm>
            <a:custGeom>
              <a:avLst/>
              <a:gdLst>
                <a:gd name="T0" fmla="*/ 81 w 93"/>
                <a:gd name="T1" fmla="*/ 24 h 48"/>
                <a:gd name="T2" fmla="*/ 77 w 93"/>
                <a:gd name="T3" fmla="*/ 25 h 48"/>
                <a:gd name="T4" fmla="*/ 77 w 93"/>
                <a:gd name="T5" fmla="*/ 24 h 48"/>
                <a:gd name="T6" fmla="*/ 53 w 93"/>
                <a:gd name="T7" fmla="*/ 0 h 48"/>
                <a:gd name="T8" fmla="*/ 30 w 93"/>
                <a:gd name="T9" fmla="*/ 18 h 48"/>
                <a:gd name="T10" fmla="*/ 17 w 93"/>
                <a:gd name="T11" fmla="*/ 13 h 48"/>
                <a:gd name="T12" fmla="*/ 0 w 93"/>
                <a:gd name="T13" fmla="*/ 30 h 48"/>
                <a:gd name="T14" fmla="*/ 17 w 93"/>
                <a:gd name="T15" fmla="*/ 48 h 48"/>
                <a:gd name="T16" fmla="*/ 81 w 93"/>
                <a:gd name="T17" fmla="*/ 48 h 48"/>
                <a:gd name="T18" fmla="*/ 93 w 93"/>
                <a:gd name="T19" fmla="*/ 36 h 48"/>
                <a:gd name="T20" fmla="*/ 81 w 93"/>
                <a:gd name="T21"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81" y="24"/>
                  </a:moveTo>
                  <a:cubicBezTo>
                    <a:pt x="80" y="24"/>
                    <a:pt x="78" y="24"/>
                    <a:pt x="77" y="25"/>
                  </a:cubicBezTo>
                  <a:cubicBezTo>
                    <a:pt x="77" y="25"/>
                    <a:pt x="77" y="24"/>
                    <a:pt x="77" y="24"/>
                  </a:cubicBezTo>
                  <a:cubicBezTo>
                    <a:pt x="77" y="11"/>
                    <a:pt x="66" y="0"/>
                    <a:pt x="53" y="0"/>
                  </a:cubicBezTo>
                  <a:cubicBezTo>
                    <a:pt x="42" y="0"/>
                    <a:pt x="32" y="8"/>
                    <a:pt x="30" y="18"/>
                  </a:cubicBezTo>
                  <a:cubicBezTo>
                    <a:pt x="26" y="15"/>
                    <a:pt x="22" y="13"/>
                    <a:pt x="17" y="13"/>
                  </a:cubicBezTo>
                  <a:cubicBezTo>
                    <a:pt x="7" y="13"/>
                    <a:pt x="0" y="21"/>
                    <a:pt x="0" y="30"/>
                  </a:cubicBezTo>
                  <a:cubicBezTo>
                    <a:pt x="0" y="40"/>
                    <a:pt x="7" y="48"/>
                    <a:pt x="17" y="48"/>
                  </a:cubicBezTo>
                  <a:lnTo>
                    <a:pt x="81" y="48"/>
                  </a:lnTo>
                  <a:cubicBezTo>
                    <a:pt x="88" y="48"/>
                    <a:pt x="93" y="42"/>
                    <a:pt x="93" y="36"/>
                  </a:cubicBezTo>
                  <a:cubicBezTo>
                    <a:pt x="93" y="29"/>
                    <a:pt x="88" y="24"/>
                    <a:pt x="81" y="24"/>
                  </a:cubicBezTo>
                  <a:close/>
                </a:path>
              </a:pathLst>
            </a:custGeom>
            <a:solidFill>
              <a:srgbClr val="1285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2154">
              <a:extLst>
                <a:ext uri="{FF2B5EF4-FFF2-40B4-BE49-F238E27FC236}">
                  <a16:creationId xmlns:a16="http://schemas.microsoft.com/office/drawing/2014/main" id="{E6C0312D-DE83-4C0C-B75A-EFE9E198164F}"/>
                </a:ext>
              </a:extLst>
            </p:cNvPr>
            <p:cNvSpPr>
              <a:spLocks/>
            </p:cNvSpPr>
            <p:nvPr/>
          </p:nvSpPr>
          <p:spPr bwMode="auto">
            <a:xfrm>
              <a:off x="7331076" y="5241926"/>
              <a:ext cx="28575" cy="33338"/>
            </a:xfrm>
            <a:custGeom>
              <a:avLst/>
              <a:gdLst>
                <a:gd name="T0" fmla="*/ 33 w 45"/>
                <a:gd name="T1" fmla="*/ 28 h 54"/>
                <a:gd name="T2" fmla="*/ 33 w 45"/>
                <a:gd name="T3" fmla="*/ 0 h 54"/>
                <a:gd name="T4" fmla="*/ 12 w 45"/>
                <a:gd name="T5" fmla="*/ 0 h 54"/>
                <a:gd name="T6" fmla="*/ 12 w 45"/>
                <a:gd name="T7" fmla="*/ 28 h 54"/>
                <a:gd name="T8" fmla="*/ 0 w 45"/>
                <a:gd name="T9" fmla="*/ 28 h 54"/>
                <a:gd name="T10" fmla="*/ 22 w 45"/>
                <a:gd name="T11" fmla="*/ 54 h 54"/>
                <a:gd name="T12" fmla="*/ 45 w 45"/>
                <a:gd name="T13" fmla="*/ 28 h 54"/>
                <a:gd name="T14" fmla="*/ 33 w 45"/>
                <a:gd name="T15" fmla="*/ 28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54">
                  <a:moveTo>
                    <a:pt x="33" y="28"/>
                  </a:moveTo>
                  <a:lnTo>
                    <a:pt x="33" y="0"/>
                  </a:lnTo>
                  <a:lnTo>
                    <a:pt x="12" y="0"/>
                  </a:lnTo>
                  <a:lnTo>
                    <a:pt x="12" y="28"/>
                  </a:lnTo>
                  <a:lnTo>
                    <a:pt x="0" y="28"/>
                  </a:lnTo>
                  <a:lnTo>
                    <a:pt x="22" y="54"/>
                  </a:lnTo>
                  <a:lnTo>
                    <a:pt x="45" y="28"/>
                  </a:lnTo>
                  <a:lnTo>
                    <a:pt x="33" y="28"/>
                  </a:lnTo>
                  <a:close/>
                </a:path>
              </a:pathLst>
            </a:custGeom>
            <a:solidFill>
              <a:srgbClr val="EDAC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2155">
              <a:extLst>
                <a:ext uri="{FF2B5EF4-FFF2-40B4-BE49-F238E27FC236}">
                  <a16:creationId xmlns:a16="http://schemas.microsoft.com/office/drawing/2014/main" id="{EA2D7317-F169-48E3-9974-D29D41794157}"/>
                </a:ext>
              </a:extLst>
            </p:cNvPr>
            <p:cNvSpPr>
              <a:spLocks/>
            </p:cNvSpPr>
            <p:nvPr/>
          </p:nvSpPr>
          <p:spPr bwMode="auto">
            <a:xfrm>
              <a:off x="6972301" y="5103813"/>
              <a:ext cx="41275" cy="34925"/>
            </a:xfrm>
            <a:custGeom>
              <a:avLst/>
              <a:gdLst>
                <a:gd name="T0" fmla="*/ 59 w 65"/>
                <a:gd name="T1" fmla="*/ 30 h 54"/>
                <a:gd name="T2" fmla="*/ 59 w 65"/>
                <a:gd name="T3" fmla="*/ 30 h 54"/>
                <a:gd name="T4" fmla="*/ 59 w 65"/>
                <a:gd name="T5" fmla="*/ 31 h 54"/>
                <a:gd name="T6" fmla="*/ 59 w 65"/>
                <a:gd name="T7" fmla="*/ 31 h 54"/>
                <a:gd name="T8" fmla="*/ 32 w 65"/>
                <a:gd name="T9" fmla="*/ 54 h 54"/>
                <a:gd name="T10" fmla="*/ 6 w 65"/>
                <a:gd name="T11" fmla="*/ 30 h 54"/>
                <a:gd name="T12" fmla="*/ 6 w 65"/>
                <a:gd name="T13" fmla="*/ 30 h 54"/>
                <a:gd name="T14" fmla="*/ 0 w 65"/>
                <a:gd name="T15" fmla="*/ 17 h 54"/>
                <a:gd name="T16" fmla="*/ 18 w 65"/>
                <a:gd name="T17" fmla="*/ 0 h 54"/>
                <a:gd name="T18" fmla="*/ 33 w 65"/>
                <a:gd name="T19" fmla="*/ 8 h 54"/>
                <a:gd name="T20" fmla="*/ 48 w 65"/>
                <a:gd name="T21" fmla="*/ 0 h 54"/>
                <a:gd name="T22" fmla="*/ 65 w 65"/>
                <a:gd name="T23" fmla="*/ 17 h 54"/>
                <a:gd name="T24" fmla="*/ 59 w 65"/>
                <a:gd name="T25" fmla="*/ 3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 h="54">
                  <a:moveTo>
                    <a:pt x="59" y="30"/>
                  </a:moveTo>
                  <a:lnTo>
                    <a:pt x="59" y="30"/>
                  </a:lnTo>
                  <a:lnTo>
                    <a:pt x="59" y="31"/>
                  </a:lnTo>
                  <a:cubicBezTo>
                    <a:pt x="59" y="31"/>
                    <a:pt x="59" y="31"/>
                    <a:pt x="59" y="31"/>
                  </a:cubicBezTo>
                  <a:lnTo>
                    <a:pt x="32" y="54"/>
                  </a:lnTo>
                  <a:lnTo>
                    <a:pt x="6" y="30"/>
                  </a:lnTo>
                  <a:lnTo>
                    <a:pt x="6" y="30"/>
                  </a:lnTo>
                  <a:cubicBezTo>
                    <a:pt x="2" y="27"/>
                    <a:pt x="0" y="22"/>
                    <a:pt x="0" y="17"/>
                  </a:cubicBezTo>
                  <a:cubicBezTo>
                    <a:pt x="0" y="8"/>
                    <a:pt x="8" y="0"/>
                    <a:pt x="18" y="0"/>
                  </a:cubicBezTo>
                  <a:cubicBezTo>
                    <a:pt x="24" y="0"/>
                    <a:pt x="30" y="3"/>
                    <a:pt x="33" y="8"/>
                  </a:cubicBezTo>
                  <a:cubicBezTo>
                    <a:pt x="36" y="3"/>
                    <a:pt x="41" y="0"/>
                    <a:pt x="48" y="0"/>
                  </a:cubicBezTo>
                  <a:cubicBezTo>
                    <a:pt x="57" y="0"/>
                    <a:pt x="65" y="8"/>
                    <a:pt x="65" y="17"/>
                  </a:cubicBezTo>
                  <a:cubicBezTo>
                    <a:pt x="65" y="22"/>
                    <a:pt x="63" y="27"/>
                    <a:pt x="59" y="30"/>
                  </a:cubicBezTo>
                  <a:close/>
                </a:path>
              </a:pathLst>
            </a:custGeom>
            <a:solidFill>
              <a:srgbClr val="DF6C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2156">
              <a:extLst>
                <a:ext uri="{FF2B5EF4-FFF2-40B4-BE49-F238E27FC236}">
                  <a16:creationId xmlns:a16="http://schemas.microsoft.com/office/drawing/2014/main" id="{8A15DCD3-ED56-423D-83AC-42874630C441}"/>
                </a:ext>
              </a:extLst>
            </p:cNvPr>
            <p:cNvSpPr>
              <a:spLocks/>
            </p:cNvSpPr>
            <p:nvPr/>
          </p:nvSpPr>
          <p:spPr bwMode="auto">
            <a:xfrm>
              <a:off x="7035801" y="5454651"/>
              <a:ext cx="111125" cy="85725"/>
            </a:xfrm>
            <a:custGeom>
              <a:avLst/>
              <a:gdLst>
                <a:gd name="T0" fmla="*/ 109 w 176"/>
                <a:gd name="T1" fmla="*/ 135 h 135"/>
                <a:gd name="T2" fmla="*/ 176 w 176"/>
                <a:gd name="T3" fmla="*/ 96 h 135"/>
                <a:gd name="T4" fmla="*/ 0 w 176"/>
                <a:gd name="T5" fmla="*/ 0 h 135"/>
                <a:gd name="T6" fmla="*/ 109 w 176"/>
                <a:gd name="T7" fmla="*/ 135 h 135"/>
              </a:gdLst>
              <a:ahLst/>
              <a:cxnLst>
                <a:cxn ang="0">
                  <a:pos x="T0" y="T1"/>
                </a:cxn>
                <a:cxn ang="0">
                  <a:pos x="T2" y="T3"/>
                </a:cxn>
                <a:cxn ang="0">
                  <a:pos x="T4" y="T5"/>
                </a:cxn>
                <a:cxn ang="0">
                  <a:pos x="T6" y="T7"/>
                </a:cxn>
              </a:cxnLst>
              <a:rect l="0" t="0" r="r" b="b"/>
              <a:pathLst>
                <a:path w="176" h="135">
                  <a:moveTo>
                    <a:pt x="109" y="135"/>
                  </a:moveTo>
                  <a:lnTo>
                    <a:pt x="176" y="96"/>
                  </a:lnTo>
                  <a:lnTo>
                    <a:pt x="0" y="0"/>
                  </a:lnTo>
                  <a:lnTo>
                    <a:pt x="109" y="135"/>
                  </a:lnTo>
                  <a:close/>
                </a:path>
              </a:pathLst>
            </a:custGeom>
            <a:solidFill>
              <a:srgbClr val="4018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2157">
              <a:extLst>
                <a:ext uri="{FF2B5EF4-FFF2-40B4-BE49-F238E27FC236}">
                  <a16:creationId xmlns:a16="http://schemas.microsoft.com/office/drawing/2014/main" id="{57BEDED8-D139-4999-B6FE-092E2B4FDF39}"/>
                </a:ext>
              </a:extLst>
            </p:cNvPr>
            <p:cNvSpPr>
              <a:spLocks/>
            </p:cNvSpPr>
            <p:nvPr/>
          </p:nvSpPr>
          <p:spPr bwMode="auto">
            <a:xfrm>
              <a:off x="7127876" y="5434013"/>
              <a:ext cx="57150" cy="20638"/>
            </a:xfrm>
            <a:custGeom>
              <a:avLst/>
              <a:gdLst>
                <a:gd name="T0" fmla="*/ 0 w 91"/>
                <a:gd name="T1" fmla="*/ 17 h 33"/>
                <a:gd name="T2" fmla="*/ 66 w 91"/>
                <a:gd name="T3" fmla="*/ 33 h 33"/>
                <a:gd name="T4" fmla="*/ 91 w 91"/>
                <a:gd name="T5" fmla="*/ 13 h 33"/>
                <a:gd name="T6" fmla="*/ 10 w 91"/>
                <a:gd name="T7" fmla="*/ 13 h 33"/>
                <a:gd name="T8" fmla="*/ 0 w 91"/>
                <a:gd name="T9" fmla="*/ 17 h 33"/>
              </a:gdLst>
              <a:ahLst/>
              <a:cxnLst>
                <a:cxn ang="0">
                  <a:pos x="T0" y="T1"/>
                </a:cxn>
                <a:cxn ang="0">
                  <a:pos x="T2" y="T3"/>
                </a:cxn>
                <a:cxn ang="0">
                  <a:pos x="T4" y="T5"/>
                </a:cxn>
                <a:cxn ang="0">
                  <a:pos x="T6" y="T7"/>
                </a:cxn>
                <a:cxn ang="0">
                  <a:pos x="T8" y="T9"/>
                </a:cxn>
              </a:cxnLst>
              <a:rect l="0" t="0" r="r" b="b"/>
              <a:pathLst>
                <a:path w="91" h="33">
                  <a:moveTo>
                    <a:pt x="0" y="17"/>
                  </a:moveTo>
                  <a:lnTo>
                    <a:pt x="66" y="33"/>
                  </a:lnTo>
                  <a:lnTo>
                    <a:pt x="91" y="13"/>
                  </a:lnTo>
                  <a:cubicBezTo>
                    <a:pt x="65" y="1"/>
                    <a:pt x="35" y="0"/>
                    <a:pt x="10" y="13"/>
                  </a:cubicBezTo>
                  <a:lnTo>
                    <a:pt x="0" y="17"/>
                  </a:lnTo>
                  <a:close/>
                </a:path>
              </a:pathLst>
            </a:custGeom>
            <a:solidFill>
              <a:srgbClr val="4018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2158">
              <a:extLst>
                <a:ext uri="{FF2B5EF4-FFF2-40B4-BE49-F238E27FC236}">
                  <a16:creationId xmlns:a16="http://schemas.microsoft.com/office/drawing/2014/main" id="{A202029E-8950-4D55-8A48-0DBD022B3516}"/>
                </a:ext>
              </a:extLst>
            </p:cNvPr>
            <p:cNvSpPr>
              <a:spLocks/>
            </p:cNvSpPr>
            <p:nvPr/>
          </p:nvSpPr>
          <p:spPr bwMode="auto">
            <a:xfrm>
              <a:off x="6929438" y="5316538"/>
              <a:ext cx="84138" cy="123825"/>
            </a:xfrm>
            <a:custGeom>
              <a:avLst/>
              <a:gdLst>
                <a:gd name="T0" fmla="*/ 97 w 131"/>
                <a:gd name="T1" fmla="*/ 1 h 195"/>
                <a:gd name="T2" fmla="*/ 12 w 131"/>
                <a:gd name="T3" fmla="*/ 14 h 195"/>
                <a:gd name="T4" fmla="*/ 6 w 131"/>
                <a:gd name="T5" fmla="*/ 17 h 195"/>
                <a:gd name="T6" fmla="*/ 6 w 131"/>
                <a:gd name="T7" fmla="*/ 17 h 195"/>
                <a:gd name="T8" fmla="*/ 6 w 131"/>
                <a:gd name="T9" fmla="*/ 17 h 195"/>
                <a:gd name="T10" fmla="*/ 6 w 131"/>
                <a:gd name="T11" fmla="*/ 17 h 195"/>
                <a:gd name="T12" fmla="*/ 0 w 131"/>
                <a:gd name="T13" fmla="*/ 25 h 195"/>
                <a:gd name="T14" fmla="*/ 4 w 131"/>
                <a:gd name="T15" fmla="*/ 24 h 195"/>
                <a:gd name="T16" fmla="*/ 28 w 131"/>
                <a:gd name="T17" fmla="*/ 187 h 195"/>
                <a:gd name="T18" fmla="*/ 38 w 131"/>
                <a:gd name="T19" fmla="*/ 194 h 195"/>
                <a:gd name="T20" fmla="*/ 122 w 131"/>
                <a:gd name="T21" fmla="*/ 182 h 195"/>
                <a:gd name="T22" fmla="*/ 123 w 131"/>
                <a:gd name="T23" fmla="*/ 186 h 195"/>
                <a:gd name="T24" fmla="*/ 129 w 131"/>
                <a:gd name="T25" fmla="*/ 178 h 195"/>
                <a:gd name="T26" fmla="*/ 129 w 131"/>
                <a:gd name="T27" fmla="*/ 178 h 195"/>
                <a:gd name="T28" fmla="*/ 131 w 131"/>
                <a:gd name="T29" fmla="*/ 172 h 195"/>
                <a:gd name="T30" fmla="*/ 106 w 131"/>
                <a:gd name="T31" fmla="*/ 8 h 195"/>
                <a:gd name="T32" fmla="*/ 97 w 131"/>
                <a:gd name="T33" fmla="*/ 1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1" h="195">
                  <a:moveTo>
                    <a:pt x="97" y="1"/>
                  </a:moveTo>
                  <a:lnTo>
                    <a:pt x="12" y="14"/>
                  </a:lnTo>
                  <a:cubicBezTo>
                    <a:pt x="9" y="14"/>
                    <a:pt x="8" y="15"/>
                    <a:pt x="6" y="17"/>
                  </a:cubicBezTo>
                  <a:lnTo>
                    <a:pt x="6" y="17"/>
                  </a:lnTo>
                  <a:lnTo>
                    <a:pt x="6" y="17"/>
                  </a:lnTo>
                  <a:cubicBezTo>
                    <a:pt x="6" y="17"/>
                    <a:pt x="6" y="17"/>
                    <a:pt x="6" y="17"/>
                  </a:cubicBezTo>
                  <a:lnTo>
                    <a:pt x="0" y="25"/>
                  </a:lnTo>
                  <a:lnTo>
                    <a:pt x="4" y="24"/>
                  </a:lnTo>
                  <a:lnTo>
                    <a:pt x="28" y="187"/>
                  </a:lnTo>
                  <a:cubicBezTo>
                    <a:pt x="29" y="191"/>
                    <a:pt x="34" y="195"/>
                    <a:pt x="38" y="194"/>
                  </a:cubicBezTo>
                  <a:lnTo>
                    <a:pt x="122" y="182"/>
                  </a:lnTo>
                  <a:lnTo>
                    <a:pt x="123" y="186"/>
                  </a:lnTo>
                  <a:lnTo>
                    <a:pt x="129" y="178"/>
                  </a:lnTo>
                  <a:lnTo>
                    <a:pt x="129" y="178"/>
                  </a:lnTo>
                  <a:cubicBezTo>
                    <a:pt x="130" y="176"/>
                    <a:pt x="131" y="174"/>
                    <a:pt x="131" y="172"/>
                  </a:cubicBezTo>
                  <a:lnTo>
                    <a:pt x="106" y="8"/>
                  </a:lnTo>
                  <a:cubicBezTo>
                    <a:pt x="106" y="4"/>
                    <a:pt x="101" y="0"/>
                    <a:pt x="97" y="1"/>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2159">
              <a:extLst>
                <a:ext uri="{FF2B5EF4-FFF2-40B4-BE49-F238E27FC236}">
                  <a16:creationId xmlns:a16="http://schemas.microsoft.com/office/drawing/2014/main" id="{2B8046DC-E9FA-4345-B7F4-6966A3FCCBBE}"/>
                </a:ext>
              </a:extLst>
            </p:cNvPr>
            <p:cNvSpPr>
              <a:spLocks/>
            </p:cNvSpPr>
            <p:nvPr/>
          </p:nvSpPr>
          <p:spPr bwMode="auto">
            <a:xfrm>
              <a:off x="6927851" y="5321301"/>
              <a:ext cx="82550" cy="122238"/>
            </a:xfrm>
            <a:custGeom>
              <a:avLst/>
              <a:gdLst>
                <a:gd name="T0" fmla="*/ 120 w 128"/>
                <a:gd name="T1" fmla="*/ 182 h 195"/>
                <a:gd name="T2" fmla="*/ 35 w 128"/>
                <a:gd name="T3" fmla="*/ 194 h 195"/>
                <a:gd name="T4" fmla="*/ 25 w 128"/>
                <a:gd name="T5" fmla="*/ 187 h 195"/>
                <a:gd name="T6" fmla="*/ 1 w 128"/>
                <a:gd name="T7" fmla="*/ 23 h 195"/>
                <a:gd name="T8" fmla="*/ 8 w 128"/>
                <a:gd name="T9" fmla="*/ 14 h 195"/>
                <a:gd name="T10" fmla="*/ 93 w 128"/>
                <a:gd name="T11" fmla="*/ 1 h 195"/>
                <a:gd name="T12" fmla="*/ 103 w 128"/>
                <a:gd name="T13" fmla="*/ 8 h 195"/>
                <a:gd name="T14" fmla="*/ 127 w 128"/>
                <a:gd name="T15" fmla="*/ 172 h 195"/>
                <a:gd name="T16" fmla="*/ 120 w 128"/>
                <a:gd name="T17" fmla="*/ 182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195">
                  <a:moveTo>
                    <a:pt x="120" y="182"/>
                  </a:moveTo>
                  <a:lnTo>
                    <a:pt x="35" y="194"/>
                  </a:lnTo>
                  <a:cubicBezTo>
                    <a:pt x="30" y="195"/>
                    <a:pt x="26" y="191"/>
                    <a:pt x="25" y="187"/>
                  </a:cubicBezTo>
                  <a:lnTo>
                    <a:pt x="1" y="23"/>
                  </a:lnTo>
                  <a:cubicBezTo>
                    <a:pt x="0" y="19"/>
                    <a:pt x="4" y="14"/>
                    <a:pt x="8" y="14"/>
                  </a:cubicBezTo>
                  <a:lnTo>
                    <a:pt x="93" y="1"/>
                  </a:lnTo>
                  <a:cubicBezTo>
                    <a:pt x="98" y="0"/>
                    <a:pt x="102" y="4"/>
                    <a:pt x="103" y="8"/>
                  </a:cubicBezTo>
                  <a:lnTo>
                    <a:pt x="127" y="172"/>
                  </a:lnTo>
                  <a:cubicBezTo>
                    <a:pt x="128" y="176"/>
                    <a:pt x="125" y="181"/>
                    <a:pt x="120" y="182"/>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2160">
              <a:extLst>
                <a:ext uri="{FF2B5EF4-FFF2-40B4-BE49-F238E27FC236}">
                  <a16:creationId xmlns:a16="http://schemas.microsoft.com/office/drawing/2014/main" id="{2FDAC82F-2A6A-487D-95F5-E520F3C66FC1}"/>
                </a:ext>
              </a:extLst>
            </p:cNvPr>
            <p:cNvSpPr>
              <a:spLocks/>
            </p:cNvSpPr>
            <p:nvPr/>
          </p:nvSpPr>
          <p:spPr bwMode="auto">
            <a:xfrm>
              <a:off x="6937376" y="5332413"/>
              <a:ext cx="73025" cy="111125"/>
            </a:xfrm>
            <a:custGeom>
              <a:avLst/>
              <a:gdLst>
                <a:gd name="T0" fmla="*/ 0 w 113"/>
                <a:gd name="T1" fmla="*/ 96 h 176"/>
                <a:gd name="T2" fmla="*/ 10 w 113"/>
                <a:gd name="T3" fmla="*/ 168 h 176"/>
                <a:gd name="T4" fmla="*/ 20 w 113"/>
                <a:gd name="T5" fmla="*/ 175 h 176"/>
                <a:gd name="T6" fmla="*/ 105 w 113"/>
                <a:gd name="T7" fmla="*/ 163 h 176"/>
                <a:gd name="T8" fmla="*/ 112 w 113"/>
                <a:gd name="T9" fmla="*/ 153 h 176"/>
                <a:gd name="T10" fmla="*/ 90 w 113"/>
                <a:gd name="T11" fmla="*/ 0 h 176"/>
                <a:gd name="T12" fmla="*/ 0 w 113"/>
                <a:gd name="T13" fmla="*/ 96 h 176"/>
              </a:gdLst>
              <a:ahLst/>
              <a:cxnLst>
                <a:cxn ang="0">
                  <a:pos x="T0" y="T1"/>
                </a:cxn>
                <a:cxn ang="0">
                  <a:pos x="T2" y="T3"/>
                </a:cxn>
                <a:cxn ang="0">
                  <a:pos x="T4" y="T5"/>
                </a:cxn>
                <a:cxn ang="0">
                  <a:pos x="T6" y="T7"/>
                </a:cxn>
                <a:cxn ang="0">
                  <a:pos x="T8" y="T9"/>
                </a:cxn>
                <a:cxn ang="0">
                  <a:pos x="T10" y="T11"/>
                </a:cxn>
                <a:cxn ang="0">
                  <a:pos x="T12" y="T13"/>
                </a:cxn>
              </a:cxnLst>
              <a:rect l="0" t="0" r="r" b="b"/>
              <a:pathLst>
                <a:path w="113" h="176">
                  <a:moveTo>
                    <a:pt x="0" y="96"/>
                  </a:moveTo>
                  <a:lnTo>
                    <a:pt x="10" y="168"/>
                  </a:lnTo>
                  <a:cubicBezTo>
                    <a:pt x="11" y="172"/>
                    <a:pt x="15" y="176"/>
                    <a:pt x="20" y="175"/>
                  </a:cubicBezTo>
                  <a:lnTo>
                    <a:pt x="105" y="163"/>
                  </a:lnTo>
                  <a:cubicBezTo>
                    <a:pt x="110" y="162"/>
                    <a:pt x="113" y="157"/>
                    <a:pt x="112" y="153"/>
                  </a:cubicBezTo>
                  <a:lnTo>
                    <a:pt x="90" y="0"/>
                  </a:lnTo>
                  <a:lnTo>
                    <a:pt x="0" y="96"/>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2161">
              <a:extLst>
                <a:ext uri="{FF2B5EF4-FFF2-40B4-BE49-F238E27FC236}">
                  <a16:creationId xmlns:a16="http://schemas.microsoft.com/office/drawing/2014/main" id="{C55F8330-4A11-49D0-9E78-CB5578A71F50}"/>
                </a:ext>
              </a:extLst>
            </p:cNvPr>
            <p:cNvSpPr>
              <a:spLocks/>
            </p:cNvSpPr>
            <p:nvPr/>
          </p:nvSpPr>
          <p:spPr bwMode="auto">
            <a:xfrm>
              <a:off x="6958013" y="5334001"/>
              <a:ext cx="11113" cy="11113"/>
            </a:xfrm>
            <a:custGeom>
              <a:avLst/>
              <a:gdLst>
                <a:gd name="T0" fmla="*/ 16 w 16"/>
                <a:gd name="T1" fmla="*/ 7 h 17"/>
                <a:gd name="T2" fmla="*/ 9 w 16"/>
                <a:gd name="T3" fmla="*/ 16 h 17"/>
                <a:gd name="T4" fmla="*/ 0 w 16"/>
                <a:gd name="T5" fmla="*/ 9 h 17"/>
                <a:gd name="T6" fmla="*/ 7 w 16"/>
                <a:gd name="T7" fmla="*/ 0 h 17"/>
                <a:gd name="T8" fmla="*/ 16 w 16"/>
                <a:gd name="T9" fmla="*/ 7 h 17"/>
              </a:gdLst>
              <a:ahLst/>
              <a:cxnLst>
                <a:cxn ang="0">
                  <a:pos x="T0" y="T1"/>
                </a:cxn>
                <a:cxn ang="0">
                  <a:pos x="T2" y="T3"/>
                </a:cxn>
                <a:cxn ang="0">
                  <a:pos x="T4" y="T5"/>
                </a:cxn>
                <a:cxn ang="0">
                  <a:pos x="T6" y="T7"/>
                </a:cxn>
                <a:cxn ang="0">
                  <a:pos x="T8" y="T9"/>
                </a:cxn>
              </a:cxnLst>
              <a:rect l="0" t="0" r="r" b="b"/>
              <a:pathLst>
                <a:path w="16" h="17">
                  <a:moveTo>
                    <a:pt x="16" y="7"/>
                  </a:moveTo>
                  <a:cubicBezTo>
                    <a:pt x="16" y="11"/>
                    <a:pt x="13" y="15"/>
                    <a:pt x="9" y="16"/>
                  </a:cubicBezTo>
                  <a:cubicBezTo>
                    <a:pt x="5" y="17"/>
                    <a:pt x="1" y="14"/>
                    <a:pt x="0" y="9"/>
                  </a:cubicBezTo>
                  <a:cubicBezTo>
                    <a:pt x="0" y="5"/>
                    <a:pt x="3" y="1"/>
                    <a:pt x="7" y="0"/>
                  </a:cubicBezTo>
                  <a:cubicBezTo>
                    <a:pt x="11" y="0"/>
                    <a:pt x="15" y="3"/>
                    <a:pt x="16" y="7"/>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2162">
              <a:extLst>
                <a:ext uri="{FF2B5EF4-FFF2-40B4-BE49-F238E27FC236}">
                  <a16:creationId xmlns:a16="http://schemas.microsoft.com/office/drawing/2014/main" id="{ACC88A89-5E77-4F5C-A0BB-400ED83A4B18}"/>
                </a:ext>
              </a:extLst>
            </p:cNvPr>
            <p:cNvSpPr>
              <a:spLocks/>
            </p:cNvSpPr>
            <p:nvPr/>
          </p:nvSpPr>
          <p:spPr bwMode="auto">
            <a:xfrm>
              <a:off x="6988176" y="5103813"/>
              <a:ext cx="25400" cy="34925"/>
            </a:xfrm>
            <a:custGeom>
              <a:avLst/>
              <a:gdLst>
                <a:gd name="T0" fmla="*/ 21 w 39"/>
                <a:gd name="T1" fmla="*/ 0 h 54"/>
                <a:gd name="T2" fmla="*/ 11 w 39"/>
                <a:gd name="T3" fmla="*/ 4 h 54"/>
                <a:gd name="T4" fmla="*/ 15 w 39"/>
                <a:gd name="T5" fmla="*/ 10 h 54"/>
                <a:gd name="T6" fmla="*/ 13 w 39"/>
                <a:gd name="T7" fmla="*/ 34 h 54"/>
                <a:gd name="T8" fmla="*/ 0 w 39"/>
                <a:gd name="T9" fmla="*/ 48 h 54"/>
                <a:gd name="T10" fmla="*/ 6 w 39"/>
                <a:gd name="T11" fmla="*/ 54 h 54"/>
                <a:gd name="T12" fmla="*/ 33 w 39"/>
                <a:gd name="T13" fmla="*/ 31 h 54"/>
                <a:gd name="T14" fmla="*/ 33 w 39"/>
                <a:gd name="T15" fmla="*/ 31 h 54"/>
                <a:gd name="T16" fmla="*/ 33 w 39"/>
                <a:gd name="T17" fmla="*/ 30 h 54"/>
                <a:gd name="T18" fmla="*/ 33 w 39"/>
                <a:gd name="T19" fmla="*/ 30 h 54"/>
                <a:gd name="T20" fmla="*/ 39 w 39"/>
                <a:gd name="T21" fmla="*/ 17 h 54"/>
                <a:gd name="T22" fmla="*/ 21 w 39"/>
                <a:gd name="T23"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54">
                  <a:moveTo>
                    <a:pt x="21" y="0"/>
                  </a:moveTo>
                  <a:cubicBezTo>
                    <a:pt x="17" y="0"/>
                    <a:pt x="14" y="1"/>
                    <a:pt x="11" y="4"/>
                  </a:cubicBezTo>
                  <a:lnTo>
                    <a:pt x="15" y="10"/>
                  </a:lnTo>
                  <a:cubicBezTo>
                    <a:pt x="20" y="18"/>
                    <a:pt x="19" y="28"/>
                    <a:pt x="13" y="34"/>
                  </a:cubicBezTo>
                  <a:lnTo>
                    <a:pt x="0" y="48"/>
                  </a:lnTo>
                  <a:lnTo>
                    <a:pt x="6" y="54"/>
                  </a:lnTo>
                  <a:lnTo>
                    <a:pt x="33" y="31"/>
                  </a:lnTo>
                  <a:cubicBezTo>
                    <a:pt x="33" y="31"/>
                    <a:pt x="33" y="31"/>
                    <a:pt x="33" y="31"/>
                  </a:cubicBezTo>
                  <a:lnTo>
                    <a:pt x="33" y="30"/>
                  </a:lnTo>
                  <a:lnTo>
                    <a:pt x="33" y="30"/>
                  </a:lnTo>
                  <a:cubicBezTo>
                    <a:pt x="37" y="27"/>
                    <a:pt x="39" y="22"/>
                    <a:pt x="39" y="17"/>
                  </a:cubicBezTo>
                  <a:cubicBezTo>
                    <a:pt x="39" y="8"/>
                    <a:pt x="31" y="0"/>
                    <a:pt x="21" y="0"/>
                  </a:cubicBezTo>
                  <a:close/>
                </a:path>
              </a:pathLst>
            </a:custGeom>
            <a:solidFill>
              <a:srgbClr val="D83B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2163">
              <a:extLst>
                <a:ext uri="{FF2B5EF4-FFF2-40B4-BE49-F238E27FC236}">
                  <a16:creationId xmlns:a16="http://schemas.microsoft.com/office/drawing/2014/main" id="{6B4F4F96-2DF8-4FDD-BB47-C11FC2829F3D}"/>
                </a:ext>
              </a:extLst>
            </p:cNvPr>
            <p:cNvSpPr>
              <a:spLocks/>
            </p:cNvSpPr>
            <p:nvPr/>
          </p:nvSpPr>
          <p:spPr bwMode="auto">
            <a:xfrm>
              <a:off x="6937376" y="5372101"/>
              <a:ext cx="150813" cy="88900"/>
            </a:xfrm>
            <a:custGeom>
              <a:avLst/>
              <a:gdLst>
                <a:gd name="T0" fmla="*/ 173 w 239"/>
                <a:gd name="T1" fmla="*/ 78 h 141"/>
                <a:gd name="T2" fmla="*/ 151 w 239"/>
                <a:gd name="T3" fmla="*/ 52 h 141"/>
                <a:gd name="T4" fmla="*/ 137 w 239"/>
                <a:gd name="T5" fmla="*/ 39 h 141"/>
                <a:gd name="T6" fmla="*/ 122 w 239"/>
                <a:gd name="T7" fmla="*/ 9 h 141"/>
                <a:gd name="T8" fmla="*/ 110 w 239"/>
                <a:gd name="T9" fmla="*/ 1 h 141"/>
                <a:gd name="T10" fmla="*/ 106 w 239"/>
                <a:gd name="T11" fmla="*/ 0 h 141"/>
                <a:gd name="T12" fmla="*/ 110 w 239"/>
                <a:gd name="T13" fmla="*/ 24 h 141"/>
                <a:gd name="T14" fmla="*/ 93 w 239"/>
                <a:gd name="T15" fmla="*/ 17 h 141"/>
                <a:gd name="T16" fmla="*/ 93 w 239"/>
                <a:gd name="T17" fmla="*/ 17 h 141"/>
                <a:gd name="T18" fmla="*/ 49 w 239"/>
                <a:gd name="T19" fmla="*/ 7 h 141"/>
                <a:gd name="T20" fmla="*/ 4 w 239"/>
                <a:gd name="T21" fmla="*/ 11 h 141"/>
                <a:gd name="T22" fmla="*/ 4 w 239"/>
                <a:gd name="T23" fmla="*/ 16 h 141"/>
                <a:gd name="T24" fmla="*/ 16 w 239"/>
                <a:gd name="T25" fmla="*/ 26 h 141"/>
                <a:gd name="T26" fmla="*/ 45 w 239"/>
                <a:gd name="T27" fmla="*/ 26 h 141"/>
                <a:gd name="T28" fmla="*/ 81 w 239"/>
                <a:gd name="T29" fmla="*/ 38 h 141"/>
                <a:gd name="T30" fmla="*/ 41 w 239"/>
                <a:gd name="T31" fmla="*/ 35 h 141"/>
                <a:gd name="T32" fmla="*/ 0 w 239"/>
                <a:gd name="T33" fmla="*/ 50 h 141"/>
                <a:gd name="T34" fmla="*/ 1 w 239"/>
                <a:gd name="T35" fmla="*/ 53 h 141"/>
                <a:gd name="T36" fmla="*/ 18 w 239"/>
                <a:gd name="T37" fmla="*/ 61 h 141"/>
                <a:gd name="T38" fmla="*/ 38 w 239"/>
                <a:gd name="T39" fmla="*/ 54 h 141"/>
                <a:gd name="T40" fmla="*/ 82 w 239"/>
                <a:gd name="T41" fmla="*/ 61 h 141"/>
                <a:gd name="T42" fmla="*/ 82 w 239"/>
                <a:gd name="T43" fmla="*/ 61 h 141"/>
                <a:gd name="T44" fmla="*/ 40 w 239"/>
                <a:gd name="T45" fmla="*/ 58 h 141"/>
                <a:gd name="T46" fmla="*/ 7 w 239"/>
                <a:gd name="T47" fmla="*/ 75 h 141"/>
                <a:gd name="T48" fmla="*/ 8 w 239"/>
                <a:gd name="T49" fmla="*/ 77 h 141"/>
                <a:gd name="T50" fmla="*/ 25 w 239"/>
                <a:gd name="T51" fmla="*/ 83 h 141"/>
                <a:gd name="T52" fmla="*/ 43 w 239"/>
                <a:gd name="T53" fmla="*/ 73 h 141"/>
                <a:gd name="T54" fmla="*/ 76 w 239"/>
                <a:gd name="T55" fmla="*/ 82 h 141"/>
                <a:gd name="T56" fmla="*/ 42 w 239"/>
                <a:gd name="T57" fmla="*/ 82 h 141"/>
                <a:gd name="T58" fmla="*/ 23 w 239"/>
                <a:gd name="T59" fmla="*/ 100 h 141"/>
                <a:gd name="T60" fmla="*/ 25 w 239"/>
                <a:gd name="T61" fmla="*/ 102 h 141"/>
                <a:gd name="T62" fmla="*/ 40 w 239"/>
                <a:gd name="T63" fmla="*/ 104 h 141"/>
                <a:gd name="T64" fmla="*/ 52 w 239"/>
                <a:gd name="T65" fmla="*/ 97 h 141"/>
                <a:gd name="T66" fmla="*/ 71 w 239"/>
                <a:gd name="T67" fmla="*/ 107 h 141"/>
                <a:gd name="T68" fmla="*/ 71 w 239"/>
                <a:gd name="T69" fmla="*/ 107 h 141"/>
                <a:gd name="T70" fmla="*/ 71 w 239"/>
                <a:gd name="T71" fmla="*/ 107 h 141"/>
                <a:gd name="T72" fmla="*/ 103 w 239"/>
                <a:gd name="T73" fmla="*/ 113 h 141"/>
                <a:gd name="T74" fmla="*/ 155 w 239"/>
                <a:gd name="T75" fmla="*/ 123 h 141"/>
                <a:gd name="T76" fmla="*/ 203 w 239"/>
                <a:gd name="T77" fmla="*/ 141 h 141"/>
                <a:gd name="T78" fmla="*/ 231 w 239"/>
                <a:gd name="T79" fmla="*/ 136 h 141"/>
                <a:gd name="T80" fmla="*/ 239 w 239"/>
                <a:gd name="T81" fmla="*/ 105 h 141"/>
                <a:gd name="T82" fmla="*/ 239 w 239"/>
                <a:gd name="T83" fmla="*/ 101 h 141"/>
                <a:gd name="T84" fmla="*/ 173 w 239"/>
                <a:gd name="T85" fmla="*/ 7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9" h="141">
                  <a:moveTo>
                    <a:pt x="173" y="78"/>
                  </a:moveTo>
                  <a:lnTo>
                    <a:pt x="151" y="52"/>
                  </a:lnTo>
                  <a:cubicBezTo>
                    <a:pt x="146" y="47"/>
                    <a:pt x="142" y="43"/>
                    <a:pt x="137" y="39"/>
                  </a:cubicBezTo>
                  <a:lnTo>
                    <a:pt x="122" y="9"/>
                  </a:lnTo>
                  <a:cubicBezTo>
                    <a:pt x="119" y="5"/>
                    <a:pt x="115" y="2"/>
                    <a:pt x="110" y="1"/>
                  </a:cubicBezTo>
                  <a:lnTo>
                    <a:pt x="106" y="0"/>
                  </a:lnTo>
                  <a:lnTo>
                    <a:pt x="110" y="24"/>
                  </a:lnTo>
                  <a:lnTo>
                    <a:pt x="93" y="17"/>
                  </a:lnTo>
                  <a:lnTo>
                    <a:pt x="93" y="17"/>
                  </a:lnTo>
                  <a:lnTo>
                    <a:pt x="49" y="7"/>
                  </a:lnTo>
                  <a:lnTo>
                    <a:pt x="4" y="11"/>
                  </a:lnTo>
                  <a:lnTo>
                    <a:pt x="4" y="16"/>
                  </a:lnTo>
                  <a:cubicBezTo>
                    <a:pt x="5" y="22"/>
                    <a:pt x="10" y="26"/>
                    <a:pt x="16" y="26"/>
                  </a:cubicBezTo>
                  <a:lnTo>
                    <a:pt x="45" y="26"/>
                  </a:lnTo>
                  <a:lnTo>
                    <a:pt x="81" y="38"/>
                  </a:lnTo>
                  <a:lnTo>
                    <a:pt x="41" y="35"/>
                  </a:lnTo>
                  <a:lnTo>
                    <a:pt x="0" y="50"/>
                  </a:lnTo>
                  <a:lnTo>
                    <a:pt x="1" y="53"/>
                  </a:lnTo>
                  <a:cubicBezTo>
                    <a:pt x="4" y="60"/>
                    <a:pt x="11" y="63"/>
                    <a:pt x="18" y="61"/>
                  </a:cubicBezTo>
                  <a:lnTo>
                    <a:pt x="38" y="54"/>
                  </a:lnTo>
                  <a:lnTo>
                    <a:pt x="82" y="61"/>
                  </a:lnTo>
                  <a:lnTo>
                    <a:pt x="82" y="61"/>
                  </a:lnTo>
                  <a:lnTo>
                    <a:pt x="40" y="58"/>
                  </a:lnTo>
                  <a:lnTo>
                    <a:pt x="7" y="75"/>
                  </a:lnTo>
                  <a:lnTo>
                    <a:pt x="8" y="77"/>
                  </a:lnTo>
                  <a:cubicBezTo>
                    <a:pt x="11" y="83"/>
                    <a:pt x="19" y="86"/>
                    <a:pt x="25" y="83"/>
                  </a:cubicBezTo>
                  <a:lnTo>
                    <a:pt x="43" y="73"/>
                  </a:lnTo>
                  <a:lnTo>
                    <a:pt x="76" y="82"/>
                  </a:lnTo>
                  <a:lnTo>
                    <a:pt x="42" y="82"/>
                  </a:lnTo>
                  <a:lnTo>
                    <a:pt x="23" y="100"/>
                  </a:lnTo>
                  <a:lnTo>
                    <a:pt x="25" y="102"/>
                  </a:lnTo>
                  <a:cubicBezTo>
                    <a:pt x="29" y="106"/>
                    <a:pt x="35" y="107"/>
                    <a:pt x="40" y="104"/>
                  </a:cubicBezTo>
                  <a:lnTo>
                    <a:pt x="52" y="97"/>
                  </a:lnTo>
                  <a:lnTo>
                    <a:pt x="71" y="107"/>
                  </a:lnTo>
                  <a:lnTo>
                    <a:pt x="71" y="107"/>
                  </a:lnTo>
                  <a:lnTo>
                    <a:pt x="71" y="107"/>
                  </a:lnTo>
                  <a:lnTo>
                    <a:pt x="103" y="113"/>
                  </a:lnTo>
                  <a:cubicBezTo>
                    <a:pt x="120" y="120"/>
                    <a:pt x="137" y="123"/>
                    <a:pt x="155" y="123"/>
                  </a:cubicBezTo>
                  <a:lnTo>
                    <a:pt x="203" y="141"/>
                  </a:lnTo>
                  <a:lnTo>
                    <a:pt x="231" y="136"/>
                  </a:lnTo>
                  <a:cubicBezTo>
                    <a:pt x="231" y="136"/>
                    <a:pt x="239" y="128"/>
                    <a:pt x="239" y="105"/>
                  </a:cubicBezTo>
                  <a:lnTo>
                    <a:pt x="239" y="101"/>
                  </a:lnTo>
                  <a:lnTo>
                    <a:pt x="173" y="78"/>
                  </a:lnTo>
                  <a:close/>
                </a:path>
              </a:pathLst>
            </a:custGeom>
            <a:solidFill>
              <a:srgbClr val="D8B0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2164">
              <a:extLst>
                <a:ext uri="{FF2B5EF4-FFF2-40B4-BE49-F238E27FC236}">
                  <a16:creationId xmlns:a16="http://schemas.microsoft.com/office/drawing/2014/main" id="{C11EB2F1-FD98-4D57-ABF2-79983DB192F4}"/>
                </a:ext>
              </a:extLst>
            </p:cNvPr>
            <p:cNvSpPr>
              <a:spLocks/>
            </p:cNvSpPr>
            <p:nvPr/>
          </p:nvSpPr>
          <p:spPr bwMode="auto">
            <a:xfrm>
              <a:off x="6970713" y="5434013"/>
              <a:ext cx="112713" cy="38100"/>
            </a:xfrm>
            <a:custGeom>
              <a:avLst/>
              <a:gdLst>
                <a:gd name="T0" fmla="*/ 19 w 179"/>
                <a:gd name="T1" fmla="*/ 10 h 62"/>
                <a:gd name="T2" fmla="*/ 19 w 179"/>
                <a:gd name="T3" fmla="*/ 10 h 62"/>
                <a:gd name="T4" fmla="*/ 49 w 179"/>
                <a:gd name="T5" fmla="*/ 22 h 62"/>
                <a:gd name="T6" fmla="*/ 102 w 179"/>
                <a:gd name="T7" fmla="*/ 33 h 62"/>
                <a:gd name="T8" fmla="*/ 155 w 179"/>
                <a:gd name="T9" fmla="*/ 62 h 62"/>
                <a:gd name="T10" fmla="*/ 179 w 179"/>
                <a:gd name="T11" fmla="*/ 39 h 62"/>
                <a:gd name="T12" fmla="*/ 122 w 179"/>
                <a:gd name="T13" fmla="*/ 18 h 62"/>
                <a:gd name="T14" fmla="*/ 92 w 179"/>
                <a:gd name="T15" fmla="*/ 12 h 62"/>
                <a:gd name="T16" fmla="*/ 69 w 179"/>
                <a:gd name="T17" fmla="*/ 12 h 62"/>
                <a:gd name="T18" fmla="*/ 39 w 179"/>
                <a:gd name="T19" fmla="*/ 9 h 62"/>
                <a:gd name="T20" fmla="*/ 0 w 179"/>
                <a:gd name="T21" fmla="*/ 0 h 62"/>
                <a:gd name="T22" fmla="*/ 19 w 179"/>
                <a:gd name="T23" fmla="*/ 1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9" h="62">
                  <a:moveTo>
                    <a:pt x="19" y="10"/>
                  </a:moveTo>
                  <a:lnTo>
                    <a:pt x="19" y="10"/>
                  </a:lnTo>
                  <a:lnTo>
                    <a:pt x="49" y="22"/>
                  </a:lnTo>
                  <a:cubicBezTo>
                    <a:pt x="66" y="29"/>
                    <a:pt x="84" y="33"/>
                    <a:pt x="102" y="33"/>
                  </a:cubicBezTo>
                  <a:lnTo>
                    <a:pt x="155" y="62"/>
                  </a:lnTo>
                  <a:cubicBezTo>
                    <a:pt x="165" y="56"/>
                    <a:pt x="173" y="48"/>
                    <a:pt x="179" y="39"/>
                  </a:cubicBezTo>
                  <a:lnTo>
                    <a:pt x="122" y="18"/>
                  </a:lnTo>
                  <a:cubicBezTo>
                    <a:pt x="112" y="14"/>
                    <a:pt x="102" y="12"/>
                    <a:pt x="92" y="12"/>
                  </a:cubicBezTo>
                  <a:lnTo>
                    <a:pt x="69" y="12"/>
                  </a:lnTo>
                  <a:cubicBezTo>
                    <a:pt x="59" y="12"/>
                    <a:pt x="49" y="11"/>
                    <a:pt x="39" y="9"/>
                  </a:cubicBezTo>
                  <a:lnTo>
                    <a:pt x="0" y="0"/>
                  </a:lnTo>
                  <a:lnTo>
                    <a:pt x="19" y="10"/>
                  </a:lnTo>
                  <a:close/>
                </a:path>
              </a:pathLst>
            </a:custGeom>
            <a:solidFill>
              <a:srgbClr val="B48F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2165">
              <a:extLst>
                <a:ext uri="{FF2B5EF4-FFF2-40B4-BE49-F238E27FC236}">
                  <a16:creationId xmlns:a16="http://schemas.microsoft.com/office/drawing/2014/main" id="{EA691E31-B09D-45B0-B6D7-6256F34F5589}"/>
                </a:ext>
              </a:extLst>
            </p:cNvPr>
            <p:cNvSpPr>
              <a:spLocks noEditPoints="1"/>
            </p:cNvSpPr>
            <p:nvPr/>
          </p:nvSpPr>
          <p:spPr bwMode="auto">
            <a:xfrm>
              <a:off x="6981826" y="5129213"/>
              <a:ext cx="184150" cy="219075"/>
            </a:xfrm>
            <a:custGeom>
              <a:avLst/>
              <a:gdLst>
                <a:gd name="T0" fmla="*/ 238 w 292"/>
                <a:gd name="T1" fmla="*/ 210 h 345"/>
                <a:gd name="T2" fmla="*/ 247 w 292"/>
                <a:gd name="T3" fmla="*/ 173 h 345"/>
                <a:gd name="T4" fmla="*/ 252 w 292"/>
                <a:gd name="T5" fmla="*/ 157 h 345"/>
                <a:gd name="T6" fmla="*/ 255 w 292"/>
                <a:gd name="T7" fmla="*/ 164 h 345"/>
                <a:gd name="T8" fmla="*/ 257 w 292"/>
                <a:gd name="T9" fmla="*/ 167 h 345"/>
                <a:gd name="T10" fmla="*/ 257 w 292"/>
                <a:gd name="T11" fmla="*/ 168 h 345"/>
                <a:gd name="T12" fmla="*/ 258 w 292"/>
                <a:gd name="T13" fmla="*/ 170 h 345"/>
                <a:gd name="T14" fmla="*/ 258 w 292"/>
                <a:gd name="T15" fmla="*/ 171 h 345"/>
                <a:gd name="T16" fmla="*/ 259 w 292"/>
                <a:gd name="T17" fmla="*/ 173 h 345"/>
                <a:gd name="T18" fmla="*/ 259 w 292"/>
                <a:gd name="T19" fmla="*/ 175 h 345"/>
                <a:gd name="T20" fmla="*/ 238 w 292"/>
                <a:gd name="T21" fmla="*/ 210 h 345"/>
                <a:gd name="T22" fmla="*/ 260 w 292"/>
                <a:gd name="T23" fmla="*/ 292 h 345"/>
                <a:gd name="T24" fmla="*/ 272 w 292"/>
                <a:gd name="T25" fmla="*/ 166 h 345"/>
                <a:gd name="T26" fmla="*/ 186 w 292"/>
                <a:gd name="T27" fmla="*/ 20 h 345"/>
                <a:gd name="T28" fmla="*/ 44 w 292"/>
                <a:gd name="T29" fmla="*/ 107 h 345"/>
                <a:gd name="T30" fmla="*/ 0 w 292"/>
                <a:gd name="T31" fmla="*/ 124 h 345"/>
                <a:gd name="T32" fmla="*/ 64 w 292"/>
                <a:gd name="T33" fmla="*/ 126 h 345"/>
                <a:gd name="T34" fmla="*/ 57 w 292"/>
                <a:gd name="T35" fmla="*/ 130 h 345"/>
                <a:gd name="T36" fmla="*/ 56 w 292"/>
                <a:gd name="T37" fmla="*/ 135 h 345"/>
                <a:gd name="T38" fmla="*/ 62 w 292"/>
                <a:gd name="T39" fmla="*/ 136 h 345"/>
                <a:gd name="T40" fmla="*/ 97 w 292"/>
                <a:gd name="T41" fmla="*/ 141 h 345"/>
                <a:gd name="T42" fmla="*/ 100 w 292"/>
                <a:gd name="T43" fmla="*/ 142 h 345"/>
                <a:gd name="T44" fmla="*/ 102 w 292"/>
                <a:gd name="T45" fmla="*/ 141 h 345"/>
                <a:gd name="T46" fmla="*/ 103 w 292"/>
                <a:gd name="T47" fmla="*/ 136 h 345"/>
                <a:gd name="T48" fmla="*/ 69 w 292"/>
                <a:gd name="T49" fmla="*/ 125 h 345"/>
                <a:gd name="T50" fmla="*/ 129 w 292"/>
                <a:gd name="T51" fmla="*/ 83 h 345"/>
                <a:gd name="T52" fmla="*/ 168 w 292"/>
                <a:gd name="T53" fmla="*/ 140 h 345"/>
                <a:gd name="T54" fmla="*/ 160 w 292"/>
                <a:gd name="T55" fmla="*/ 144 h 345"/>
                <a:gd name="T56" fmla="*/ 159 w 292"/>
                <a:gd name="T57" fmla="*/ 150 h 345"/>
                <a:gd name="T58" fmla="*/ 165 w 292"/>
                <a:gd name="T59" fmla="*/ 151 h 345"/>
                <a:gd name="T60" fmla="*/ 176 w 292"/>
                <a:gd name="T61" fmla="*/ 146 h 345"/>
                <a:gd name="T62" fmla="*/ 217 w 292"/>
                <a:gd name="T63" fmla="*/ 167 h 345"/>
                <a:gd name="T64" fmla="*/ 292 w 292"/>
                <a:gd name="T65" fmla="*/ 345 h 345"/>
                <a:gd name="T66" fmla="*/ 260 w 292"/>
                <a:gd name="T67" fmla="*/ 292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2" h="345">
                  <a:moveTo>
                    <a:pt x="238" y="210"/>
                  </a:moveTo>
                  <a:lnTo>
                    <a:pt x="247" y="173"/>
                  </a:lnTo>
                  <a:lnTo>
                    <a:pt x="252" y="157"/>
                  </a:lnTo>
                  <a:lnTo>
                    <a:pt x="255" y="164"/>
                  </a:lnTo>
                  <a:cubicBezTo>
                    <a:pt x="256" y="165"/>
                    <a:pt x="256" y="166"/>
                    <a:pt x="257" y="167"/>
                  </a:cubicBezTo>
                  <a:cubicBezTo>
                    <a:pt x="257" y="167"/>
                    <a:pt x="257" y="168"/>
                    <a:pt x="257" y="168"/>
                  </a:cubicBezTo>
                  <a:cubicBezTo>
                    <a:pt x="258" y="169"/>
                    <a:pt x="258" y="169"/>
                    <a:pt x="258" y="170"/>
                  </a:cubicBezTo>
                  <a:cubicBezTo>
                    <a:pt x="258" y="170"/>
                    <a:pt x="258" y="171"/>
                    <a:pt x="258" y="171"/>
                  </a:cubicBezTo>
                  <a:cubicBezTo>
                    <a:pt x="259" y="172"/>
                    <a:pt x="259" y="172"/>
                    <a:pt x="259" y="173"/>
                  </a:cubicBezTo>
                  <a:cubicBezTo>
                    <a:pt x="259" y="173"/>
                    <a:pt x="259" y="174"/>
                    <a:pt x="259" y="175"/>
                  </a:cubicBezTo>
                  <a:cubicBezTo>
                    <a:pt x="261" y="190"/>
                    <a:pt x="253" y="205"/>
                    <a:pt x="238" y="210"/>
                  </a:cubicBezTo>
                  <a:close/>
                  <a:moveTo>
                    <a:pt x="260" y="292"/>
                  </a:moveTo>
                  <a:cubicBezTo>
                    <a:pt x="286" y="241"/>
                    <a:pt x="283" y="191"/>
                    <a:pt x="272" y="166"/>
                  </a:cubicBezTo>
                  <a:cubicBezTo>
                    <a:pt x="282" y="126"/>
                    <a:pt x="285" y="44"/>
                    <a:pt x="186" y="20"/>
                  </a:cubicBezTo>
                  <a:cubicBezTo>
                    <a:pt x="103" y="0"/>
                    <a:pt x="54" y="69"/>
                    <a:pt x="44" y="107"/>
                  </a:cubicBezTo>
                  <a:cubicBezTo>
                    <a:pt x="29" y="116"/>
                    <a:pt x="13" y="123"/>
                    <a:pt x="0" y="124"/>
                  </a:cubicBezTo>
                  <a:cubicBezTo>
                    <a:pt x="0" y="124"/>
                    <a:pt x="26" y="138"/>
                    <a:pt x="64" y="126"/>
                  </a:cubicBezTo>
                  <a:cubicBezTo>
                    <a:pt x="61" y="127"/>
                    <a:pt x="59" y="129"/>
                    <a:pt x="57" y="130"/>
                  </a:cubicBezTo>
                  <a:cubicBezTo>
                    <a:pt x="56" y="131"/>
                    <a:pt x="55" y="134"/>
                    <a:pt x="56" y="135"/>
                  </a:cubicBezTo>
                  <a:cubicBezTo>
                    <a:pt x="58" y="137"/>
                    <a:pt x="60" y="138"/>
                    <a:pt x="62" y="136"/>
                  </a:cubicBezTo>
                  <a:cubicBezTo>
                    <a:pt x="63" y="136"/>
                    <a:pt x="82" y="123"/>
                    <a:pt x="97" y="141"/>
                  </a:cubicBezTo>
                  <a:cubicBezTo>
                    <a:pt x="98" y="142"/>
                    <a:pt x="99" y="142"/>
                    <a:pt x="100" y="142"/>
                  </a:cubicBezTo>
                  <a:cubicBezTo>
                    <a:pt x="101" y="142"/>
                    <a:pt x="102" y="142"/>
                    <a:pt x="102" y="141"/>
                  </a:cubicBezTo>
                  <a:cubicBezTo>
                    <a:pt x="104" y="140"/>
                    <a:pt x="104" y="138"/>
                    <a:pt x="103" y="136"/>
                  </a:cubicBezTo>
                  <a:cubicBezTo>
                    <a:pt x="92" y="123"/>
                    <a:pt x="79" y="122"/>
                    <a:pt x="69" y="125"/>
                  </a:cubicBezTo>
                  <a:cubicBezTo>
                    <a:pt x="87" y="118"/>
                    <a:pt x="107" y="106"/>
                    <a:pt x="129" y="83"/>
                  </a:cubicBezTo>
                  <a:cubicBezTo>
                    <a:pt x="129" y="83"/>
                    <a:pt x="137" y="114"/>
                    <a:pt x="168" y="140"/>
                  </a:cubicBezTo>
                  <a:cubicBezTo>
                    <a:pt x="165" y="141"/>
                    <a:pt x="162" y="143"/>
                    <a:pt x="160" y="144"/>
                  </a:cubicBezTo>
                  <a:cubicBezTo>
                    <a:pt x="158" y="145"/>
                    <a:pt x="158" y="148"/>
                    <a:pt x="159" y="150"/>
                  </a:cubicBezTo>
                  <a:cubicBezTo>
                    <a:pt x="160" y="151"/>
                    <a:pt x="163" y="152"/>
                    <a:pt x="165" y="151"/>
                  </a:cubicBezTo>
                  <a:cubicBezTo>
                    <a:pt x="165" y="150"/>
                    <a:pt x="170" y="147"/>
                    <a:pt x="176" y="146"/>
                  </a:cubicBezTo>
                  <a:cubicBezTo>
                    <a:pt x="187" y="154"/>
                    <a:pt x="200" y="162"/>
                    <a:pt x="217" y="167"/>
                  </a:cubicBezTo>
                  <a:cubicBezTo>
                    <a:pt x="194" y="209"/>
                    <a:pt x="148" y="324"/>
                    <a:pt x="292" y="345"/>
                  </a:cubicBezTo>
                  <a:cubicBezTo>
                    <a:pt x="279" y="329"/>
                    <a:pt x="268" y="311"/>
                    <a:pt x="260" y="29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2166">
              <a:extLst>
                <a:ext uri="{FF2B5EF4-FFF2-40B4-BE49-F238E27FC236}">
                  <a16:creationId xmlns:a16="http://schemas.microsoft.com/office/drawing/2014/main" id="{9CF70235-1D96-4839-9C51-18630970F8AC}"/>
                </a:ext>
              </a:extLst>
            </p:cNvPr>
            <p:cNvSpPr>
              <a:spLocks/>
            </p:cNvSpPr>
            <p:nvPr/>
          </p:nvSpPr>
          <p:spPr bwMode="auto">
            <a:xfrm>
              <a:off x="6821488" y="5461001"/>
              <a:ext cx="46038" cy="19050"/>
            </a:xfrm>
            <a:custGeom>
              <a:avLst/>
              <a:gdLst>
                <a:gd name="T0" fmla="*/ 33 w 73"/>
                <a:gd name="T1" fmla="*/ 27 h 29"/>
                <a:gd name="T2" fmla="*/ 40 w 73"/>
                <a:gd name="T3" fmla="*/ 27 h 29"/>
                <a:gd name="T4" fmla="*/ 73 w 73"/>
                <a:gd name="T5" fmla="*/ 0 h 29"/>
                <a:gd name="T6" fmla="*/ 0 w 73"/>
                <a:gd name="T7" fmla="*/ 0 h 29"/>
                <a:gd name="T8" fmla="*/ 33 w 73"/>
                <a:gd name="T9" fmla="*/ 27 h 29"/>
              </a:gdLst>
              <a:ahLst/>
              <a:cxnLst>
                <a:cxn ang="0">
                  <a:pos x="T0" y="T1"/>
                </a:cxn>
                <a:cxn ang="0">
                  <a:pos x="T2" y="T3"/>
                </a:cxn>
                <a:cxn ang="0">
                  <a:pos x="T4" y="T5"/>
                </a:cxn>
                <a:cxn ang="0">
                  <a:pos x="T6" y="T7"/>
                </a:cxn>
                <a:cxn ang="0">
                  <a:pos x="T8" y="T9"/>
                </a:cxn>
              </a:cxnLst>
              <a:rect l="0" t="0" r="r" b="b"/>
              <a:pathLst>
                <a:path w="73" h="29">
                  <a:moveTo>
                    <a:pt x="33" y="27"/>
                  </a:moveTo>
                  <a:cubicBezTo>
                    <a:pt x="35" y="29"/>
                    <a:pt x="38" y="29"/>
                    <a:pt x="40" y="27"/>
                  </a:cubicBezTo>
                  <a:lnTo>
                    <a:pt x="73" y="0"/>
                  </a:lnTo>
                  <a:lnTo>
                    <a:pt x="0" y="0"/>
                  </a:lnTo>
                  <a:lnTo>
                    <a:pt x="33"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2167">
              <a:extLst>
                <a:ext uri="{FF2B5EF4-FFF2-40B4-BE49-F238E27FC236}">
                  <a16:creationId xmlns:a16="http://schemas.microsoft.com/office/drawing/2014/main" id="{668AB4B5-1CD4-4627-8841-CF09D56F2188}"/>
                </a:ext>
              </a:extLst>
            </p:cNvPr>
            <p:cNvSpPr>
              <a:spLocks/>
            </p:cNvSpPr>
            <p:nvPr/>
          </p:nvSpPr>
          <p:spPr bwMode="auto">
            <a:xfrm>
              <a:off x="6848476" y="5462588"/>
              <a:ext cx="20638" cy="28575"/>
            </a:xfrm>
            <a:custGeom>
              <a:avLst/>
              <a:gdLst>
                <a:gd name="T0" fmla="*/ 31 w 31"/>
                <a:gd name="T1" fmla="*/ 46 h 46"/>
                <a:gd name="T2" fmla="*/ 31 w 31"/>
                <a:gd name="T3" fmla="*/ 0 h 46"/>
                <a:gd name="T4" fmla="*/ 0 w 31"/>
                <a:gd name="T5" fmla="*/ 26 h 46"/>
                <a:gd name="T6" fmla="*/ 31 w 31"/>
                <a:gd name="T7" fmla="*/ 46 h 46"/>
              </a:gdLst>
              <a:ahLst/>
              <a:cxnLst>
                <a:cxn ang="0">
                  <a:pos x="T0" y="T1"/>
                </a:cxn>
                <a:cxn ang="0">
                  <a:pos x="T2" y="T3"/>
                </a:cxn>
                <a:cxn ang="0">
                  <a:pos x="T4" y="T5"/>
                </a:cxn>
                <a:cxn ang="0">
                  <a:pos x="T6" y="T7"/>
                </a:cxn>
              </a:cxnLst>
              <a:rect l="0" t="0" r="r" b="b"/>
              <a:pathLst>
                <a:path w="31" h="46">
                  <a:moveTo>
                    <a:pt x="31" y="46"/>
                  </a:moveTo>
                  <a:lnTo>
                    <a:pt x="31" y="0"/>
                  </a:lnTo>
                  <a:lnTo>
                    <a:pt x="0" y="26"/>
                  </a:lnTo>
                  <a:lnTo>
                    <a:pt x="31"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2168">
              <a:extLst>
                <a:ext uri="{FF2B5EF4-FFF2-40B4-BE49-F238E27FC236}">
                  <a16:creationId xmlns:a16="http://schemas.microsoft.com/office/drawing/2014/main" id="{FC49072E-57C5-4B38-91FF-5CEA8E448888}"/>
                </a:ext>
              </a:extLst>
            </p:cNvPr>
            <p:cNvSpPr>
              <a:spLocks/>
            </p:cNvSpPr>
            <p:nvPr/>
          </p:nvSpPr>
          <p:spPr bwMode="auto">
            <a:xfrm>
              <a:off x="6819901" y="5462588"/>
              <a:ext cx="20638" cy="28575"/>
            </a:xfrm>
            <a:custGeom>
              <a:avLst/>
              <a:gdLst>
                <a:gd name="T0" fmla="*/ 32 w 32"/>
                <a:gd name="T1" fmla="*/ 26 h 46"/>
                <a:gd name="T2" fmla="*/ 0 w 32"/>
                <a:gd name="T3" fmla="*/ 0 h 46"/>
                <a:gd name="T4" fmla="*/ 0 w 32"/>
                <a:gd name="T5" fmla="*/ 46 h 46"/>
                <a:gd name="T6" fmla="*/ 32 w 32"/>
                <a:gd name="T7" fmla="*/ 26 h 46"/>
              </a:gdLst>
              <a:ahLst/>
              <a:cxnLst>
                <a:cxn ang="0">
                  <a:pos x="T0" y="T1"/>
                </a:cxn>
                <a:cxn ang="0">
                  <a:pos x="T2" y="T3"/>
                </a:cxn>
                <a:cxn ang="0">
                  <a:pos x="T4" y="T5"/>
                </a:cxn>
                <a:cxn ang="0">
                  <a:pos x="T6" y="T7"/>
                </a:cxn>
              </a:cxnLst>
              <a:rect l="0" t="0" r="r" b="b"/>
              <a:pathLst>
                <a:path w="32" h="46">
                  <a:moveTo>
                    <a:pt x="32" y="26"/>
                  </a:moveTo>
                  <a:lnTo>
                    <a:pt x="0" y="0"/>
                  </a:lnTo>
                  <a:lnTo>
                    <a:pt x="0" y="46"/>
                  </a:lnTo>
                  <a:lnTo>
                    <a:pt x="32" y="2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2169">
              <a:extLst>
                <a:ext uri="{FF2B5EF4-FFF2-40B4-BE49-F238E27FC236}">
                  <a16:creationId xmlns:a16="http://schemas.microsoft.com/office/drawing/2014/main" id="{D2C1D543-2A39-4D8F-819E-91F0F1A29919}"/>
                </a:ext>
              </a:extLst>
            </p:cNvPr>
            <p:cNvSpPr>
              <a:spLocks/>
            </p:cNvSpPr>
            <p:nvPr/>
          </p:nvSpPr>
          <p:spPr bwMode="auto">
            <a:xfrm>
              <a:off x="6821488" y="5480051"/>
              <a:ext cx="46038" cy="12700"/>
            </a:xfrm>
            <a:custGeom>
              <a:avLst/>
              <a:gdLst>
                <a:gd name="T0" fmla="*/ 41 w 72"/>
                <a:gd name="T1" fmla="*/ 0 h 20"/>
                <a:gd name="T2" fmla="*/ 36 w 72"/>
                <a:gd name="T3" fmla="*/ 2 h 20"/>
                <a:gd name="T4" fmla="*/ 32 w 72"/>
                <a:gd name="T5" fmla="*/ 0 h 20"/>
                <a:gd name="T6" fmla="*/ 0 w 72"/>
                <a:gd name="T7" fmla="*/ 20 h 20"/>
                <a:gd name="T8" fmla="*/ 72 w 72"/>
                <a:gd name="T9" fmla="*/ 20 h 20"/>
                <a:gd name="T10" fmla="*/ 41 w 72"/>
                <a:gd name="T11" fmla="*/ 0 h 20"/>
              </a:gdLst>
              <a:ahLst/>
              <a:cxnLst>
                <a:cxn ang="0">
                  <a:pos x="T0" y="T1"/>
                </a:cxn>
                <a:cxn ang="0">
                  <a:pos x="T2" y="T3"/>
                </a:cxn>
                <a:cxn ang="0">
                  <a:pos x="T4" y="T5"/>
                </a:cxn>
                <a:cxn ang="0">
                  <a:pos x="T6" y="T7"/>
                </a:cxn>
                <a:cxn ang="0">
                  <a:pos x="T8" y="T9"/>
                </a:cxn>
                <a:cxn ang="0">
                  <a:pos x="T10" y="T11"/>
                </a:cxn>
              </a:cxnLst>
              <a:rect l="0" t="0" r="r" b="b"/>
              <a:pathLst>
                <a:path w="72" h="20">
                  <a:moveTo>
                    <a:pt x="41" y="0"/>
                  </a:moveTo>
                  <a:cubicBezTo>
                    <a:pt x="40" y="1"/>
                    <a:pt x="38" y="2"/>
                    <a:pt x="36" y="2"/>
                  </a:cubicBezTo>
                  <a:cubicBezTo>
                    <a:pt x="35" y="2"/>
                    <a:pt x="33" y="1"/>
                    <a:pt x="32" y="0"/>
                  </a:cubicBezTo>
                  <a:lnTo>
                    <a:pt x="0" y="20"/>
                  </a:lnTo>
                  <a:lnTo>
                    <a:pt x="72" y="20"/>
                  </a:lnTo>
                  <a:lnTo>
                    <a:pt x="4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Rectangle 2170">
              <a:extLst>
                <a:ext uri="{FF2B5EF4-FFF2-40B4-BE49-F238E27FC236}">
                  <a16:creationId xmlns:a16="http://schemas.microsoft.com/office/drawing/2014/main" id="{001760A3-74F5-4D1B-8E70-44D054AE2450}"/>
                </a:ext>
              </a:extLst>
            </p:cNvPr>
            <p:cNvSpPr>
              <a:spLocks noChangeArrowheads="1"/>
            </p:cNvSpPr>
            <p:nvPr/>
          </p:nvSpPr>
          <p:spPr bwMode="auto">
            <a:xfrm>
              <a:off x="6783388" y="5230813"/>
              <a:ext cx="17463" cy="26988"/>
            </a:xfrm>
            <a:prstGeom prst="rect">
              <a:avLst/>
            </a:prstGeom>
            <a:solidFill>
              <a:srgbClr val="0D73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Rectangle 2171">
              <a:extLst>
                <a:ext uri="{FF2B5EF4-FFF2-40B4-BE49-F238E27FC236}">
                  <a16:creationId xmlns:a16="http://schemas.microsoft.com/office/drawing/2014/main" id="{CBC1C10B-C9F6-42C0-B1FF-E0266743A58F}"/>
                </a:ext>
              </a:extLst>
            </p:cNvPr>
            <p:cNvSpPr>
              <a:spLocks noChangeArrowheads="1"/>
            </p:cNvSpPr>
            <p:nvPr/>
          </p:nvSpPr>
          <p:spPr bwMode="auto">
            <a:xfrm>
              <a:off x="6810376" y="5200651"/>
              <a:ext cx="17463" cy="57150"/>
            </a:xfrm>
            <a:prstGeom prst="rect">
              <a:avLst/>
            </a:prstGeom>
            <a:solidFill>
              <a:srgbClr val="FDA84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Rectangle 2172">
              <a:extLst>
                <a:ext uri="{FF2B5EF4-FFF2-40B4-BE49-F238E27FC236}">
                  <a16:creationId xmlns:a16="http://schemas.microsoft.com/office/drawing/2014/main" id="{F03C9472-33AE-4F38-9F98-2A9FA038F64A}"/>
                </a:ext>
              </a:extLst>
            </p:cNvPr>
            <p:cNvSpPr>
              <a:spLocks noChangeArrowheads="1"/>
            </p:cNvSpPr>
            <p:nvPr/>
          </p:nvSpPr>
          <p:spPr bwMode="auto">
            <a:xfrm>
              <a:off x="6837363" y="5176838"/>
              <a:ext cx="17463" cy="809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2173">
              <a:extLst>
                <a:ext uri="{FF2B5EF4-FFF2-40B4-BE49-F238E27FC236}">
                  <a16:creationId xmlns:a16="http://schemas.microsoft.com/office/drawing/2014/main" id="{E4EEDB98-5C72-413E-9573-5C3BE377057D}"/>
                </a:ext>
              </a:extLst>
            </p:cNvPr>
            <p:cNvSpPr>
              <a:spLocks noEditPoints="1"/>
            </p:cNvSpPr>
            <p:nvPr/>
          </p:nvSpPr>
          <p:spPr bwMode="auto">
            <a:xfrm>
              <a:off x="7069138" y="5595938"/>
              <a:ext cx="33338" cy="36513"/>
            </a:xfrm>
            <a:custGeom>
              <a:avLst/>
              <a:gdLst>
                <a:gd name="T0" fmla="*/ 16 w 51"/>
                <a:gd name="T1" fmla="*/ 15 h 58"/>
                <a:gd name="T2" fmla="*/ 25 w 51"/>
                <a:gd name="T3" fmla="*/ 6 h 58"/>
                <a:gd name="T4" fmla="*/ 25 w 51"/>
                <a:gd name="T5" fmla="*/ 6 h 58"/>
                <a:gd name="T6" fmla="*/ 34 w 51"/>
                <a:gd name="T7" fmla="*/ 15 h 58"/>
                <a:gd name="T8" fmla="*/ 34 w 51"/>
                <a:gd name="T9" fmla="*/ 25 h 58"/>
                <a:gd name="T10" fmla="*/ 16 w 51"/>
                <a:gd name="T11" fmla="*/ 25 h 58"/>
                <a:gd name="T12" fmla="*/ 16 w 51"/>
                <a:gd name="T13" fmla="*/ 15 h 58"/>
                <a:gd name="T14" fmla="*/ 51 w 51"/>
                <a:gd name="T15" fmla="*/ 25 h 58"/>
                <a:gd name="T16" fmla="*/ 40 w 51"/>
                <a:gd name="T17" fmla="*/ 25 h 58"/>
                <a:gd name="T18" fmla="*/ 40 w 51"/>
                <a:gd name="T19" fmla="*/ 15 h 58"/>
                <a:gd name="T20" fmla="*/ 25 w 51"/>
                <a:gd name="T21" fmla="*/ 0 h 58"/>
                <a:gd name="T22" fmla="*/ 25 w 51"/>
                <a:gd name="T23" fmla="*/ 0 h 58"/>
                <a:gd name="T24" fmla="*/ 10 w 51"/>
                <a:gd name="T25" fmla="*/ 15 h 58"/>
                <a:gd name="T26" fmla="*/ 10 w 51"/>
                <a:gd name="T27" fmla="*/ 25 h 58"/>
                <a:gd name="T28" fmla="*/ 0 w 51"/>
                <a:gd name="T29" fmla="*/ 25 h 58"/>
                <a:gd name="T30" fmla="*/ 0 w 51"/>
                <a:gd name="T31" fmla="*/ 58 h 58"/>
                <a:gd name="T32" fmla="*/ 51 w 51"/>
                <a:gd name="T33" fmla="*/ 58 h 58"/>
                <a:gd name="T34" fmla="*/ 51 w 51"/>
                <a:gd name="T35" fmla="*/ 25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 h="58">
                  <a:moveTo>
                    <a:pt x="16" y="15"/>
                  </a:moveTo>
                  <a:cubicBezTo>
                    <a:pt x="16" y="10"/>
                    <a:pt x="20" y="6"/>
                    <a:pt x="25" y="6"/>
                  </a:cubicBezTo>
                  <a:lnTo>
                    <a:pt x="25" y="6"/>
                  </a:lnTo>
                  <a:cubicBezTo>
                    <a:pt x="30" y="6"/>
                    <a:pt x="34" y="10"/>
                    <a:pt x="34" y="15"/>
                  </a:cubicBezTo>
                  <a:lnTo>
                    <a:pt x="34" y="25"/>
                  </a:lnTo>
                  <a:lnTo>
                    <a:pt x="16" y="25"/>
                  </a:lnTo>
                  <a:lnTo>
                    <a:pt x="16" y="15"/>
                  </a:lnTo>
                  <a:close/>
                  <a:moveTo>
                    <a:pt x="51" y="25"/>
                  </a:moveTo>
                  <a:lnTo>
                    <a:pt x="40" y="25"/>
                  </a:lnTo>
                  <a:lnTo>
                    <a:pt x="40" y="15"/>
                  </a:lnTo>
                  <a:cubicBezTo>
                    <a:pt x="40" y="7"/>
                    <a:pt x="33" y="0"/>
                    <a:pt x="25" y="0"/>
                  </a:cubicBezTo>
                  <a:lnTo>
                    <a:pt x="25" y="0"/>
                  </a:lnTo>
                  <a:cubicBezTo>
                    <a:pt x="17" y="0"/>
                    <a:pt x="10" y="7"/>
                    <a:pt x="10" y="15"/>
                  </a:cubicBezTo>
                  <a:lnTo>
                    <a:pt x="10" y="25"/>
                  </a:lnTo>
                  <a:lnTo>
                    <a:pt x="0" y="25"/>
                  </a:lnTo>
                  <a:lnTo>
                    <a:pt x="0" y="58"/>
                  </a:lnTo>
                  <a:lnTo>
                    <a:pt x="51" y="58"/>
                  </a:lnTo>
                  <a:lnTo>
                    <a:pt x="51" y="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22630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Set the default storage space </a:t>
            </a:r>
          </a:p>
        </p:txBody>
      </p:sp>
      <p:sp>
        <p:nvSpPr>
          <p:cNvPr id="6" name="Text Placeholder 5"/>
          <p:cNvSpPr>
            <a:spLocks noGrp="1"/>
          </p:cNvSpPr>
          <p:nvPr>
            <p:ph type="body" sz="quarter" idx="10"/>
          </p:nvPr>
        </p:nvSpPr>
        <p:spPr>
          <a:xfrm>
            <a:off x="592992" y="1444289"/>
            <a:ext cx="11018520" cy="738664"/>
          </a:xfrm>
        </p:spPr>
        <p:txBody>
          <a:bodyPr/>
          <a:lstStyle/>
          <a:p>
            <a:pPr marL="0" indent="0">
              <a:buNone/>
            </a:pPr>
            <a:r>
              <a:rPr lang="en-US" sz="2400" dirty="0"/>
              <a:t>The default storage space for each user's OneDrive user is 1 TB. Depending on your Microsoft 365 plan, you can increase the storage up to 5 TB.</a:t>
            </a:r>
          </a:p>
        </p:txBody>
      </p:sp>
      <p:pic>
        <p:nvPicPr>
          <p:cNvPr id="3" name="Picture 2" descr="The Storage tab of the OneDrive admin center">
            <a:extLst>
              <a:ext uri="{FF2B5EF4-FFF2-40B4-BE49-F238E27FC236}">
                <a16:creationId xmlns:a16="http://schemas.microsoft.com/office/drawing/2014/main" id="{0D044F3C-9812-40F8-8475-1942281A8E11}"/>
              </a:ext>
            </a:extLst>
          </p:cNvPr>
          <p:cNvPicPr>
            <a:picLocks noChangeAspect="1"/>
          </p:cNvPicPr>
          <p:nvPr/>
        </p:nvPicPr>
        <p:blipFill>
          <a:blip r:embed="rId3"/>
          <a:stretch>
            <a:fillRect/>
          </a:stretch>
        </p:blipFill>
        <p:spPr>
          <a:xfrm>
            <a:off x="2816121" y="2469647"/>
            <a:ext cx="6559758" cy="368201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851924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Change user storage </a:t>
            </a:r>
          </a:p>
        </p:txBody>
      </p:sp>
      <p:sp>
        <p:nvSpPr>
          <p:cNvPr id="6" name="Text Placeholder 5"/>
          <p:cNvSpPr>
            <a:spLocks noGrp="1"/>
          </p:cNvSpPr>
          <p:nvPr>
            <p:ph type="body" sz="quarter" idx="10"/>
          </p:nvPr>
        </p:nvSpPr>
        <p:spPr>
          <a:xfrm>
            <a:off x="592992" y="1444289"/>
            <a:ext cx="11018520" cy="4687437"/>
          </a:xfrm>
        </p:spPr>
        <p:txBody>
          <a:bodyPr/>
          <a:lstStyle/>
          <a:p>
            <a:pPr marL="0" indent="0">
              <a:lnSpc>
                <a:spcPct val="150000"/>
              </a:lnSpc>
              <a:spcBef>
                <a:spcPts val="600"/>
              </a:spcBef>
              <a:spcAft>
                <a:spcPts val="600"/>
              </a:spcAft>
              <a:buNone/>
            </a:pPr>
            <a:r>
              <a:rPr lang="en-US" b="1" dirty="0"/>
              <a:t>Change the storage space for a specific user's OneDrive</a:t>
            </a:r>
          </a:p>
          <a:p>
            <a:pPr marL="228600" lvl="1" indent="0">
              <a:lnSpc>
                <a:spcPct val="150000"/>
              </a:lnSpc>
              <a:spcBef>
                <a:spcPts val="600"/>
              </a:spcBef>
              <a:spcAft>
                <a:spcPts val="600"/>
              </a:spcAft>
              <a:buNone/>
            </a:pPr>
            <a:r>
              <a:rPr lang="en-US" dirty="0">
                <a:solidFill>
                  <a:srgbClr val="0000FF"/>
                </a:solidFill>
                <a:latin typeface="Segoe UI Semilight" panose="020B0402040204020203" pitchFamily="34" charset="0"/>
                <a:cs typeface="Segoe UI Semilight" panose="020B0402040204020203" pitchFamily="34" charset="0"/>
              </a:rPr>
              <a:t>Set-</a:t>
            </a:r>
            <a:r>
              <a:rPr lang="en-US" dirty="0" err="1">
                <a:solidFill>
                  <a:srgbClr val="0000FF"/>
                </a:solidFill>
                <a:latin typeface="Segoe UI Semilight" panose="020B0402040204020203" pitchFamily="34" charset="0"/>
                <a:cs typeface="Segoe UI Semilight" panose="020B0402040204020203" pitchFamily="34" charset="0"/>
              </a:rPr>
              <a:t>SPOSite</a:t>
            </a:r>
            <a:r>
              <a:rPr lang="en-US" dirty="0">
                <a:solidFill>
                  <a:prstClr val="black"/>
                </a:solidFill>
                <a:latin typeface="Segoe UI Semilight" panose="020B0402040204020203" pitchFamily="34" charset="0"/>
                <a:cs typeface="Segoe UI Semilight" panose="020B0402040204020203" pitchFamily="34" charset="0"/>
              </a:rPr>
              <a:t> </a:t>
            </a:r>
            <a:r>
              <a:rPr lang="en-US" dirty="0">
                <a:solidFill>
                  <a:srgbClr val="000080"/>
                </a:solidFill>
                <a:latin typeface="Segoe UI Semilight" panose="020B0402040204020203" pitchFamily="34" charset="0"/>
                <a:cs typeface="Segoe UI Semilight" panose="020B0402040204020203" pitchFamily="34" charset="0"/>
              </a:rPr>
              <a:t>-Identity</a:t>
            </a:r>
            <a:r>
              <a:rPr lang="en-US" dirty="0">
                <a:solidFill>
                  <a:prstClr val="black"/>
                </a:solidFill>
                <a:latin typeface="Segoe UI Semilight" panose="020B0402040204020203" pitchFamily="34" charset="0"/>
                <a:cs typeface="Segoe UI Semilight" panose="020B0402040204020203" pitchFamily="34" charset="0"/>
              </a:rPr>
              <a:t> </a:t>
            </a:r>
            <a:r>
              <a:rPr lang="en-US" dirty="0">
                <a:solidFill>
                  <a:srgbClr val="696969"/>
                </a:solidFill>
                <a:latin typeface="Segoe UI Semilight" panose="020B0402040204020203" pitchFamily="34" charset="0"/>
                <a:cs typeface="Segoe UI Semilight" panose="020B0402040204020203" pitchFamily="34" charset="0"/>
              </a:rPr>
              <a:t>&lt;</a:t>
            </a:r>
            <a:r>
              <a:rPr lang="en-US" dirty="0">
                <a:solidFill>
                  <a:srgbClr val="8A2BE2"/>
                </a:solidFill>
                <a:latin typeface="Segoe UI Semilight" panose="020B0402040204020203" pitchFamily="34" charset="0"/>
                <a:cs typeface="Segoe UI Semilight" panose="020B0402040204020203" pitchFamily="34" charset="0"/>
              </a:rPr>
              <a:t>user's OneDrive URL&gt; -</a:t>
            </a:r>
            <a:r>
              <a:rPr lang="en-US" dirty="0" err="1">
                <a:solidFill>
                  <a:srgbClr val="8A2BE2"/>
                </a:solidFill>
                <a:latin typeface="Segoe UI Semilight" panose="020B0402040204020203" pitchFamily="34" charset="0"/>
                <a:cs typeface="Segoe UI Semilight" panose="020B0402040204020203" pitchFamily="34" charset="0"/>
              </a:rPr>
              <a:t>StorageQuota</a:t>
            </a:r>
            <a:r>
              <a:rPr lang="en-US" dirty="0">
                <a:solidFill>
                  <a:srgbClr val="8A2BE2"/>
                </a:solidFill>
                <a:latin typeface="Segoe UI Semilight" panose="020B0402040204020203" pitchFamily="34" charset="0"/>
                <a:cs typeface="Segoe UI Semilight" panose="020B0402040204020203" pitchFamily="34" charset="0"/>
              </a:rPr>
              <a:t> &lt;quota&gt; </a:t>
            </a:r>
          </a:p>
          <a:p>
            <a:pPr>
              <a:lnSpc>
                <a:spcPct val="150000"/>
              </a:lnSpc>
              <a:spcBef>
                <a:spcPts val="600"/>
              </a:spcBef>
              <a:spcAft>
                <a:spcPts val="600"/>
              </a:spcAft>
            </a:pPr>
            <a:endParaRPr lang="en-US" b="1" dirty="0"/>
          </a:p>
          <a:p>
            <a:pPr marL="0" indent="0">
              <a:lnSpc>
                <a:spcPct val="150000"/>
              </a:lnSpc>
              <a:spcBef>
                <a:spcPts val="600"/>
              </a:spcBef>
              <a:spcAft>
                <a:spcPts val="600"/>
              </a:spcAft>
              <a:buNone/>
            </a:pPr>
            <a:r>
              <a:rPr lang="en-US" b="1" dirty="0"/>
              <a:t>Check the storage space for a specific user's OneDrive</a:t>
            </a:r>
          </a:p>
          <a:p>
            <a:pPr marL="228600" lvl="1" indent="0">
              <a:lnSpc>
                <a:spcPct val="150000"/>
              </a:lnSpc>
              <a:spcBef>
                <a:spcPts val="600"/>
              </a:spcBef>
              <a:spcAft>
                <a:spcPts val="600"/>
              </a:spcAft>
              <a:buNone/>
            </a:pPr>
            <a:r>
              <a:rPr lang="en-US" dirty="0">
                <a:solidFill>
                  <a:srgbClr val="A82D00"/>
                </a:solidFill>
                <a:latin typeface="Segoe UI Semilight" panose="020B0402040204020203" pitchFamily="34" charset="0"/>
                <a:cs typeface="Segoe UI Semilight" panose="020B0402040204020203" pitchFamily="34" charset="0"/>
              </a:rPr>
              <a:t>$r</a:t>
            </a:r>
            <a:r>
              <a:rPr lang="en-US" dirty="0">
                <a:solidFill>
                  <a:srgbClr val="696969"/>
                </a:solidFill>
                <a:latin typeface="Segoe UI Semilight" panose="020B0402040204020203" pitchFamily="34" charset="0"/>
                <a:cs typeface="Segoe UI Semilight" panose="020B0402040204020203" pitchFamily="34" charset="0"/>
              </a:rPr>
              <a:t>=</a:t>
            </a:r>
            <a:r>
              <a:rPr lang="en-US" dirty="0">
                <a:solidFill>
                  <a:srgbClr val="0000FF"/>
                </a:solidFill>
                <a:latin typeface="Segoe UI Semilight" panose="020B0402040204020203" pitchFamily="34" charset="0"/>
                <a:cs typeface="Segoe UI Semilight" panose="020B0402040204020203" pitchFamily="34" charset="0"/>
              </a:rPr>
              <a:t>Get-</a:t>
            </a:r>
            <a:r>
              <a:rPr lang="en-US" dirty="0" err="1">
                <a:solidFill>
                  <a:srgbClr val="0000FF"/>
                </a:solidFill>
                <a:latin typeface="Segoe UI Semilight" panose="020B0402040204020203" pitchFamily="34" charset="0"/>
                <a:cs typeface="Segoe UI Semilight" panose="020B0402040204020203" pitchFamily="34" charset="0"/>
              </a:rPr>
              <a:t>SPOSite</a:t>
            </a:r>
            <a:r>
              <a:rPr lang="en-US" dirty="0">
                <a:solidFill>
                  <a:prstClr val="black"/>
                </a:solidFill>
                <a:latin typeface="Segoe UI Semilight" panose="020B0402040204020203" pitchFamily="34" charset="0"/>
                <a:cs typeface="Segoe UI Semilight" panose="020B0402040204020203" pitchFamily="34" charset="0"/>
              </a:rPr>
              <a:t> </a:t>
            </a:r>
            <a:r>
              <a:rPr lang="en-US" dirty="0">
                <a:solidFill>
                  <a:srgbClr val="000080"/>
                </a:solidFill>
                <a:latin typeface="Segoe UI Semilight" panose="020B0402040204020203" pitchFamily="34" charset="0"/>
                <a:cs typeface="Segoe UI Semilight" panose="020B0402040204020203" pitchFamily="34" charset="0"/>
              </a:rPr>
              <a:t>-Identity</a:t>
            </a:r>
            <a:r>
              <a:rPr lang="en-US" dirty="0">
                <a:solidFill>
                  <a:prstClr val="black"/>
                </a:solidFill>
                <a:latin typeface="Segoe UI Semilight" panose="020B0402040204020203" pitchFamily="34" charset="0"/>
                <a:cs typeface="Segoe UI Semilight" panose="020B0402040204020203" pitchFamily="34" charset="0"/>
              </a:rPr>
              <a:t> </a:t>
            </a:r>
            <a:r>
              <a:rPr lang="en-US" dirty="0">
                <a:solidFill>
                  <a:srgbClr val="696969"/>
                </a:solidFill>
                <a:latin typeface="Segoe UI Semilight" panose="020B0402040204020203" pitchFamily="34" charset="0"/>
                <a:cs typeface="Segoe UI Semilight" panose="020B0402040204020203" pitchFamily="34" charset="0"/>
              </a:rPr>
              <a:t>&lt;</a:t>
            </a:r>
            <a:r>
              <a:rPr lang="en-US" dirty="0">
                <a:solidFill>
                  <a:srgbClr val="8A2BE2"/>
                </a:solidFill>
                <a:latin typeface="Segoe UI Semilight" panose="020B0402040204020203" pitchFamily="34" charset="0"/>
                <a:cs typeface="Segoe UI Semilight" panose="020B0402040204020203" pitchFamily="34" charset="0"/>
              </a:rPr>
              <a:t>user's OneDrive URL&gt; -Detailed</a:t>
            </a:r>
          </a:p>
          <a:p>
            <a:pPr marL="228600" lvl="1" indent="0">
              <a:lnSpc>
                <a:spcPct val="150000"/>
              </a:lnSpc>
              <a:spcBef>
                <a:spcPts val="600"/>
              </a:spcBef>
              <a:spcAft>
                <a:spcPts val="600"/>
              </a:spcAft>
              <a:buNone/>
            </a:pPr>
            <a:r>
              <a:rPr lang="en-US" dirty="0">
                <a:solidFill>
                  <a:srgbClr val="8A2BE2"/>
                </a:solidFill>
                <a:latin typeface="Segoe UI Semilight" panose="020B0402040204020203" pitchFamily="34" charset="0"/>
                <a:cs typeface="Segoe UI Semilight" panose="020B0402040204020203" pitchFamily="34" charset="0"/>
              </a:rPr>
              <a:t>$</a:t>
            </a:r>
            <a:r>
              <a:rPr lang="en-US" dirty="0" err="1">
                <a:solidFill>
                  <a:srgbClr val="8A2BE2"/>
                </a:solidFill>
                <a:latin typeface="Segoe UI Semilight" panose="020B0402040204020203" pitchFamily="34" charset="0"/>
                <a:cs typeface="Segoe UI Semilight" panose="020B0402040204020203" pitchFamily="34" charset="0"/>
              </a:rPr>
              <a:t>r.StorageQuotaType</a:t>
            </a:r>
            <a:r>
              <a:rPr lang="en-US" dirty="0">
                <a:solidFill>
                  <a:srgbClr val="8A2BE2"/>
                </a:solidFill>
                <a:latin typeface="Segoe UI Semilight" panose="020B0402040204020203" pitchFamily="34" charset="0"/>
                <a:cs typeface="Segoe UI Semilight" panose="020B0402040204020203" pitchFamily="34" charset="0"/>
              </a:rPr>
              <a:t> </a:t>
            </a:r>
          </a:p>
          <a:p>
            <a:endParaRPr lang="en-US" dirty="0"/>
          </a:p>
        </p:txBody>
      </p:sp>
    </p:spTree>
    <p:extLst>
      <p:ext uri="{BB962C8B-B14F-4D97-AF65-F5344CB8AC3E}">
        <p14:creationId xmlns:p14="http://schemas.microsoft.com/office/powerpoint/2010/main" val="129239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Configure data retention </a:t>
            </a:r>
            <a:r>
              <a:rPr lang="en-US" sz="2400" dirty="0">
                <a:gradFill>
                  <a:gsLst>
                    <a:gs pos="1250">
                      <a:srgbClr val="1A1A1A"/>
                    </a:gs>
                    <a:gs pos="100000">
                      <a:srgbClr val="1A1A1A"/>
                    </a:gs>
                  </a:gsLst>
                  <a:lin ang="5400000" scaled="0"/>
                </a:gradFill>
                <a:latin typeface="Segoe UI"/>
              </a:rPr>
              <a:t>(1/2)</a:t>
            </a:r>
            <a:endParaRPr lang="en-US" dirty="0"/>
          </a:p>
        </p:txBody>
      </p:sp>
      <p:pic>
        <p:nvPicPr>
          <p:cNvPr id="8" name="Picture 7" descr="Diagram of content lifecycle in SharePoint and OneDrive">
            <a:extLst>
              <a:ext uri="{FF2B5EF4-FFF2-40B4-BE49-F238E27FC236}">
                <a16:creationId xmlns:a16="http://schemas.microsoft.com/office/drawing/2014/main" id="{1EA6C66C-5216-421E-B3C8-01DEE5A5B5EF}"/>
              </a:ext>
            </a:extLst>
          </p:cNvPr>
          <p:cNvPicPr>
            <a:picLocks noChangeAspect="1"/>
          </p:cNvPicPr>
          <p:nvPr/>
        </p:nvPicPr>
        <p:blipFill>
          <a:blip r:embed="rId3"/>
          <a:stretch>
            <a:fillRect/>
          </a:stretch>
        </p:blipFill>
        <p:spPr>
          <a:xfrm>
            <a:off x="6421692" y="1676400"/>
            <a:ext cx="5403595" cy="4786041"/>
          </a:xfrm>
          <a:prstGeom prst="rect">
            <a:avLst/>
          </a:prstGeom>
        </p:spPr>
      </p:pic>
      <p:sp>
        <p:nvSpPr>
          <p:cNvPr id="2" name="TextBox 1">
            <a:extLst>
              <a:ext uri="{FF2B5EF4-FFF2-40B4-BE49-F238E27FC236}">
                <a16:creationId xmlns:a16="http://schemas.microsoft.com/office/drawing/2014/main" id="{8463E74D-57C7-43DF-ABB4-4A29EC6A97CA}"/>
              </a:ext>
            </a:extLst>
          </p:cNvPr>
          <p:cNvSpPr txBox="1"/>
          <p:nvPr/>
        </p:nvSpPr>
        <p:spPr>
          <a:xfrm>
            <a:off x="584199" y="1435100"/>
            <a:ext cx="5577587" cy="4897879"/>
          </a:xfrm>
          <a:prstGeom prst="rect">
            <a:avLst/>
          </a:prstGeom>
          <a:noFill/>
        </p:spPr>
        <p:txBody>
          <a:bodyPr wrap="square">
            <a:spAutoFit/>
          </a:bodyPr>
          <a:lstStyle/>
          <a:p>
            <a:pPr>
              <a:lnSpc>
                <a:spcPct val="150000"/>
              </a:lnSpc>
              <a:spcAft>
                <a:spcPts val="1200"/>
              </a:spcAft>
            </a:pPr>
            <a:r>
              <a:rPr lang="en-US" sz="2400" dirty="0">
                <a:latin typeface="Segoe UI Semilight" panose="020B0402040204020203" pitchFamily="34" charset="0"/>
                <a:cs typeface="Segoe UI Semilight" panose="020B0402040204020203" pitchFamily="34" charset="0"/>
              </a:rPr>
              <a:t>Retention policies in Microsoft 365</a:t>
            </a:r>
          </a:p>
          <a:p>
            <a:pPr>
              <a:lnSpc>
                <a:spcPct val="150000"/>
              </a:lnSpc>
            </a:pPr>
            <a:r>
              <a:rPr lang="en-US" sz="2000" dirty="0">
                <a:latin typeface="Segoe UI Semilight" panose="020B0402040204020203" pitchFamily="34" charset="0"/>
                <a:cs typeface="Segoe UI Semilight" panose="020B0402040204020203" pitchFamily="34" charset="0"/>
              </a:rPr>
              <a:t>A retention policy is applied at the level of a site (previously called “site collection”) . When you include a SharePoint site or OneDrive account in a retention policy, a Preservation Hold library is created, if one doesn't already exist. Most users can't view the Preservation Hold library because it's visible only to site administrators.</a:t>
            </a:r>
          </a:p>
          <a:p>
            <a:pPr marL="342900" indent="-342900">
              <a:lnSpc>
                <a:spcPct val="150000"/>
              </a:lnSpc>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If the content is modified or deleted </a:t>
            </a:r>
            <a:endParaRPr lang="en-US" sz="2000" i="0" dirty="0">
              <a:effectLst/>
              <a:latin typeface="Segoe UI Semilight" panose="020B0402040204020203" pitchFamily="34" charset="0"/>
              <a:cs typeface="Segoe UI Semilight" panose="020B0402040204020203" pitchFamily="34" charset="0"/>
            </a:endParaRPr>
          </a:p>
          <a:p>
            <a:pPr marL="342900" indent="-342900">
              <a:lnSpc>
                <a:spcPct val="150000"/>
              </a:lnSpc>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If the content is not modified or deleted </a:t>
            </a:r>
          </a:p>
        </p:txBody>
      </p:sp>
    </p:spTree>
    <p:extLst>
      <p:ext uri="{BB962C8B-B14F-4D97-AF65-F5344CB8AC3E}">
        <p14:creationId xmlns:p14="http://schemas.microsoft.com/office/powerpoint/2010/main" val="3546453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Configure data retention </a:t>
            </a:r>
            <a:r>
              <a:rPr lang="en-US" sz="2400" dirty="0">
                <a:gradFill>
                  <a:gsLst>
                    <a:gs pos="1250">
                      <a:srgbClr val="1A1A1A"/>
                    </a:gs>
                    <a:gs pos="100000">
                      <a:srgbClr val="1A1A1A"/>
                    </a:gs>
                  </a:gsLst>
                  <a:lin ang="5400000" scaled="0"/>
                </a:gradFill>
                <a:latin typeface="Segoe UI"/>
              </a:rPr>
              <a:t>(2/2)</a:t>
            </a:r>
            <a:endParaRPr lang="en-US" dirty="0"/>
          </a:p>
        </p:txBody>
      </p:sp>
      <p:sp>
        <p:nvSpPr>
          <p:cNvPr id="2" name="TextBox 1">
            <a:extLst>
              <a:ext uri="{FF2B5EF4-FFF2-40B4-BE49-F238E27FC236}">
                <a16:creationId xmlns:a16="http://schemas.microsoft.com/office/drawing/2014/main" id="{8463E74D-57C7-43DF-ABB4-4A29EC6A97CA}"/>
              </a:ext>
            </a:extLst>
          </p:cNvPr>
          <p:cNvSpPr txBox="1"/>
          <p:nvPr/>
        </p:nvSpPr>
        <p:spPr>
          <a:xfrm>
            <a:off x="588263" y="1200150"/>
            <a:ext cx="11413237" cy="577530"/>
          </a:xfrm>
          <a:prstGeom prst="rect">
            <a:avLst/>
          </a:prstGeom>
          <a:noFill/>
        </p:spPr>
        <p:txBody>
          <a:bodyPr wrap="square">
            <a:spAutoFit/>
          </a:bodyPr>
          <a:lstStyle/>
          <a:p>
            <a:pPr>
              <a:lnSpc>
                <a:spcPct val="150000"/>
              </a:lnSpc>
            </a:pPr>
            <a:r>
              <a:rPr lang="en-US" sz="2400" dirty="0">
                <a:latin typeface="Segoe UI Semilight" panose="020B0402040204020203" pitchFamily="34" charset="0"/>
                <a:cs typeface="Segoe UI Semilight" panose="020B0402040204020203" pitchFamily="34" charset="0"/>
              </a:rPr>
              <a:t>OneDrive retention days in OneDrive admin center</a:t>
            </a:r>
          </a:p>
        </p:txBody>
      </p:sp>
      <p:pic>
        <p:nvPicPr>
          <p:cNvPr id="6" name="Picture 5" descr="OneDrive timeline of OneDrive Deletion">
            <a:extLst>
              <a:ext uri="{FF2B5EF4-FFF2-40B4-BE49-F238E27FC236}">
                <a16:creationId xmlns:a16="http://schemas.microsoft.com/office/drawing/2014/main" id="{26BCDF20-9BBC-44C8-9F0C-448D2D155C7E}"/>
              </a:ext>
            </a:extLst>
          </p:cNvPr>
          <p:cNvPicPr>
            <a:picLocks noChangeAspect="1"/>
          </p:cNvPicPr>
          <p:nvPr/>
        </p:nvPicPr>
        <p:blipFill>
          <a:blip r:embed="rId3"/>
          <a:stretch>
            <a:fillRect/>
          </a:stretch>
        </p:blipFill>
        <p:spPr>
          <a:xfrm>
            <a:off x="2076856" y="1966632"/>
            <a:ext cx="8038288" cy="4611968"/>
          </a:xfrm>
          <a:prstGeom prst="rect">
            <a:avLst/>
          </a:prstGeom>
        </p:spPr>
      </p:pic>
    </p:spTree>
    <p:extLst>
      <p:ext uri="{BB962C8B-B14F-4D97-AF65-F5344CB8AC3E}">
        <p14:creationId xmlns:p14="http://schemas.microsoft.com/office/powerpoint/2010/main" val="41824496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Manage Sync client updates</a:t>
            </a:r>
          </a:p>
        </p:txBody>
      </p:sp>
      <p:sp>
        <p:nvSpPr>
          <p:cNvPr id="8" name="TextBox 7">
            <a:extLst>
              <a:ext uri="{FF2B5EF4-FFF2-40B4-BE49-F238E27FC236}">
                <a16:creationId xmlns:a16="http://schemas.microsoft.com/office/drawing/2014/main" id="{1157BECF-6E04-4E20-87FD-FED4DD8F3535}"/>
              </a:ext>
            </a:extLst>
          </p:cNvPr>
          <p:cNvSpPr txBox="1"/>
          <p:nvPr/>
        </p:nvSpPr>
        <p:spPr>
          <a:xfrm>
            <a:off x="588262" y="1453633"/>
            <a:ext cx="10549637" cy="5232202"/>
          </a:xfrm>
          <a:prstGeom prst="rect">
            <a:avLst/>
          </a:prstGeom>
          <a:noFill/>
        </p:spPr>
        <p:txBody>
          <a:bodyPr wrap="square">
            <a:spAutoFit/>
          </a:bodyPr>
          <a:lstStyle/>
          <a:p>
            <a:pPr marL="342900" indent="-342900" algn="l">
              <a:lnSpc>
                <a:spcPct val="150000"/>
              </a:lnSpc>
              <a:buFont typeface="Arial" panose="020B0604020202020204" pitchFamily="34" charset="0"/>
              <a:buChar char="•"/>
            </a:pPr>
            <a:r>
              <a:rPr lang="en-US" sz="2400" b="1" i="0" dirty="0">
                <a:effectLst/>
                <a:latin typeface="Segoe UI Semilight" panose="020B0402040204020203" pitchFamily="34" charset="0"/>
                <a:cs typeface="Segoe UI Semilight" panose="020B0402040204020203" pitchFamily="34" charset="0"/>
              </a:rPr>
              <a:t>Update process</a:t>
            </a:r>
          </a:p>
          <a:p>
            <a:pPr lvl="1">
              <a:lnSpc>
                <a:spcPct val="150000"/>
              </a:lnSpc>
            </a:pPr>
            <a:r>
              <a:rPr lang="en-US" sz="2000" dirty="0">
                <a:latin typeface="Segoe UI Semilight" panose="020B0402040204020203" pitchFamily="34" charset="0"/>
                <a:cs typeface="Segoe UI Semilight" panose="020B0402040204020203" pitchFamily="34" charset="0"/>
              </a:rPr>
              <a:t>After Microsoft validate updates through rings within Microsoft, Microsoft releases them through multiple rings.</a:t>
            </a:r>
            <a:endParaRPr lang="en-US" sz="2400" i="0" dirty="0">
              <a:effectLst/>
              <a:latin typeface="Segoe UI Semilight" panose="020B0402040204020203" pitchFamily="34" charset="0"/>
              <a:cs typeface="Segoe UI Semilight" panose="020B0402040204020203" pitchFamily="34" charset="0"/>
            </a:endParaRPr>
          </a:p>
          <a:p>
            <a:pPr marL="800083" lvl="1" indent="-342900">
              <a:lnSpc>
                <a:spcPct val="150000"/>
              </a:lnSpc>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Insiders ring</a:t>
            </a:r>
          </a:p>
          <a:p>
            <a:pPr marL="800083" lvl="1" indent="-342900">
              <a:lnSpc>
                <a:spcPct val="150000"/>
              </a:lnSpc>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Production ring</a:t>
            </a:r>
          </a:p>
          <a:p>
            <a:pPr marL="800083" lvl="1" indent="-342900">
              <a:lnSpc>
                <a:spcPct val="150000"/>
              </a:lnSpc>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Deferred ring</a:t>
            </a:r>
          </a:p>
          <a:p>
            <a:pPr marL="342900" indent="-342900">
              <a:lnSpc>
                <a:spcPct val="150000"/>
              </a:lnSpc>
              <a:buFont typeface="Arial" panose="020B0604020202020204" pitchFamily="34" charset="0"/>
              <a:buChar char="•"/>
            </a:pPr>
            <a:r>
              <a:rPr lang="en-US" sz="2400" b="1" dirty="0">
                <a:latin typeface="Segoe UI Semilight" panose="020B0402040204020203" pitchFamily="34" charset="0"/>
                <a:cs typeface="Segoe UI Semilight" panose="020B0402040204020203" pitchFamily="34" charset="0"/>
              </a:rPr>
              <a:t>How the sync app checks for and applies updates</a:t>
            </a:r>
          </a:p>
          <a:p>
            <a:pPr lvl="1" indent="-342900">
              <a:lnSpc>
                <a:spcPct val="150000"/>
              </a:lnSpc>
            </a:pPr>
            <a:r>
              <a:rPr lang="en-US" sz="2000" dirty="0">
                <a:latin typeface="Segoe UI Semilight" panose="020B0402040204020203" pitchFamily="34" charset="0"/>
                <a:cs typeface="Segoe UI Semilight" panose="020B0402040204020203" pitchFamily="34" charset="0"/>
              </a:rPr>
              <a:t>	Checks for available updates every 24 hours when it's running.</a:t>
            </a:r>
          </a:p>
          <a:p>
            <a:pPr marL="342900" indent="-342900">
              <a:lnSpc>
                <a:spcPct val="150000"/>
              </a:lnSpc>
              <a:buFont typeface="Arial" panose="020B0604020202020204" pitchFamily="34" charset="0"/>
              <a:buChar char="•"/>
            </a:pPr>
            <a:r>
              <a:rPr lang="en-US" sz="2400" b="1" dirty="0">
                <a:latin typeface="Segoe UI Semilight" panose="020B0402040204020203" pitchFamily="34" charset="0"/>
                <a:cs typeface="Segoe UI Semilight" panose="020B0402040204020203" pitchFamily="34" charset="0"/>
              </a:rPr>
              <a:t>Deploying updates in the Deferred ring</a:t>
            </a:r>
          </a:p>
          <a:p>
            <a:endParaRPr lang="en-US" sz="2000" dirty="0">
              <a:latin typeface="Segoe UI Semilight" panose="020B0402040204020203" pitchFamily="34" charset="0"/>
              <a:cs typeface="Segoe UI Semilight" panose="020B0402040204020203" pitchFamily="34" charset="0"/>
            </a:endParaRPr>
          </a:p>
          <a:p>
            <a:pPr algn="l"/>
            <a:endParaRPr lang="en-US" sz="2000" b="1" i="0" dirty="0">
              <a:effectLst/>
              <a:latin typeface="Segoe UI Semilight" panose="020B0402040204020203" pitchFamily="34" charset="0"/>
              <a:cs typeface="Segoe UI Semilight" panose="020B0402040204020203" pitchFamily="34" charset="0"/>
            </a:endParaRPr>
          </a:p>
        </p:txBody>
      </p:sp>
      <p:pic>
        <p:nvPicPr>
          <p:cNvPr id="11" name="Picture 10" descr="Timeline of an update">
            <a:extLst>
              <a:ext uri="{FF2B5EF4-FFF2-40B4-BE49-F238E27FC236}">
                <a16:creationId xmlns:a16="http://schemas.microsoft.com/office/drawing/2014/main" id="{A3ED3671-5842-4F60-A025-F8827B27CEAB}"/>
              </a:ext>
            </a:extLst>
          </p:cNvPr>
          <p:cNvPicPr>
            <a:picLocks noChangeAspect="1"/>
          </p:cNvPicPr>
          <p:nvPr/>
        </p:nvPicPr>
        <p:blipFill rotWithShape="1">
          <a:blip r:embed="rId3"/>
          <a:srcRect l="6128" t="29352" r="5299" b="28041"/>
          <a:stretch/>
        </p:blipFill>
        <p:spPr>
          <a:xfrm>
            <a:off x="3662385" y="3215144"/>
            <a:ext cx="8258130" cy="1040268"/>
          </a:xfrm>
          <a:prstGeom prst="rect">
            <a:avLst/>
          </a:prstGeom>
        </p:spPr>
      </p:pic>
      <p:sp>
        <p:nvSpPr>
          <p:cNvPr id="4" name="TextBox 3">
            <a:extLst>
              <a:ext uri="{FF2B5EF4-FFF2-40B4-BE49-F238E27FC236}">
                <a16:creationId xmlns:a16="http://schemas.microsoft.com/office/drawing/2014/main" id="{2CAD03B0-B915-4E79-BA35-3130F38991EC}"/>
              </a:ext>
            </a:extLst>
          </p:cNvPr>
          <p:cNvSpPr txBox="1"/>
          <p:nvPr/>
        </p:nvSpPr>
        <p:spPr>
          <a:xfrm>
            <a:off x="973137" y="6000690"/>
            <a:ext cx="9520238" cy="400110"/>
          </a:xfrm>
          <a:prstGeom prst="rect">
            <a:avLst/>
          </a:prstGeom>
          <a:noFill/>
        </p:spPr>
        <p:txBody>
          <a:bodyPr wrap="square">
            <a:spAutoFit/>
          </a:bodyPr>
          <a:lstStyle/>
          <a:p>
            <a:r>
              <a:rPr lang="en-US" sz="2000" b="0" i="0" dirty="0">
                <a:solidFill>
                  <a:srgbClr val="000000"/>
                </a:solidFill>
                <a:effectLst/>
                <a:highlight>
                  <a:srgbClr val="C0C0C0"/>
                </a:highlight>
                <a:latin typeface="Lucida Console" panose="020B0609040504020204" pitchFamily="49" charset="0"/>
              </a:rPr>
              <a:t>Execute &lt;</a:t>
            </a:r>
            <a:r>
              <a:rPr lang="en-US" sz="2000" b="0" i="0" dirty="0" err="1">
                <a:solidFill>
                  <a:srgbClr val="000000"/>
                </a:solidFill>
                <a:effectLst/>
                <a:highlight>
                  <a:srgbClr val="C0C0C0"/>
                </a:highlight>
                <a:latin typeface="Lucida Console" panose="020B0609040504020204" pitchFamily="49" charset="0"/>
              </a:rPr>
              <a:t>pathToExecutable</a:t>
            </a:r>
            <a:r>
              <a:rPr lang="en-US" sz="2000" b="0" i="0" dirty="0">
                <a:solidFill>
                  <a:srgbClr val="000000"/>
                </a:solidFill>
                <a:effectLst/>
                <a:highlight>
                  <a:srgbClr val="C0C0C0"/>
                </a:highlight>
                <a:latin typeface="Lucida Console" panose="020B0609040504020204" pitchFamily="49" charset="0"/>
              </a:rPr>
              <a:t>&gt;\OneDriveSetup.exe /update /restart</a:t>
            </a:r>
            <a:endParaRPr lang="en-US" sz="2000" dirty="0">
              <a:highlight>
                <a:srgbClr val="C0C0C0"/>
              </a:highlight>
            </a:endParaRPr>
          </a:p>
        </p:txBody>
      </p:sp>
    </p:spTree>
    <p:extLst>
      <p:ext uri="{BB962C8B-B14F-4D97-AF65-F5344CB8AC3E}">
        <p14:creationId xmlns:p14="http://schemas.microsoft.com/office/powerpoint/2010/main" val="4139939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t>Lab</a:t>
            </a:r>
            <a:r>
              <a:rPr lang="bs-Latn-BA" dirty="0"/>
              <a:t>: </a:t>
            </a:r>
            <a:r>
              <a:rPr lang="en-US" dirty="0"/>
              <a:t>Manage  OneDrive</a:t>
            </a:r>
          </a:p>
        </p:txBody>
      </p:sp>
    </p:spTree>
    <p:extLst>
      <p:ext uri="{BB962C8B-B14F-4D97-AF65-F5344CB8AC3E}">
        <p14:creationId xmlns:p14="http://schemas.microsoft.com/office/powerpoint/2010/main" val="2867353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en-US" dirty="0"/>
              <a:t>Lab Exercises</a:t>
            </a:r>
          </a:p>
        </p:txBody>
      </p:sp>
      <p:sp>
        <p:nvSpPr>
          <p:cNvPr id="6" name="Text Placeholder 5"/>
          <p:cNvSpPr>
            <a:spLocks noGrp="1"/>
          </p:cNvSpPr>
          <p:nvPr>
            <p:ph type="body" sz="quarter" idx="10"/>
          </p:nvPr>
        </p:nvSpPr>
        <p:spPr>
          <a:xfrm>
            <a:off x="592992" y="1444289"/>
            <a:ext cx="11018520" cy="430887"/>
          </a:xfrm>
        </p:spPr>
        <p:txBody>
          <a:bodyPr/>
          <a:lstStyle/>
          <a:p>
            <a:pPr lvl="0" fontAlgn="base"/>
            <a:r>
              <a:rPr lang="en-US" dirty="0"/>
              <a:t>Exercise 1: Manage OneDrive settings </a:t>
            </a:r>
          </a:p>
        </p:txBody>
      </p:sp>
      <p:grpSp>
        <p:nvGrpSpPr>
          <p:cNvPr id="2" name="Group 1">
            <a:extLst>
              <a:ext uri="{FF2B5EF4-FFF2-40B4-BE49-F238E27FC236}">
                <a16:creationId xmlns:a16="http://schemas.microsoft.com/office/drawing/2014/main" id="{BC2E3D44-DB65-4E9E-BBAC-A5F5A5F1F292}"/>
              </a:ext>
              <a:ext uri="{C183D7F6-B498-43B3-948B-1728B52AA6E4}">
                <adec:decorative xmlns:adec="http://schemas.microsoft.com/office/drawing/2017/decorative" val="1"/>
              </a:ext>
            </a:extLst>
          </p:cNvPr>
          <p:cNvGrpSpPr/>
          <p:nvPr/>
        </p:nvGrpSpPr>
        <p:grpSpPr>
          <a:xfrm>
            <a:off x="2" y="3078162"/>
            <a:ext cx="12192004" cy="3779838"/>
            <a:chOff x="10204334" y="781050"/>
            <a:chExt cx="2114784" cy="655638"/>
          </a:xfrm>
        </p:grpSpPr>
        <p:sp>
          <p:nvSpPr>
            <p:cNvPr id="5" name="Rectangle 1839">
              <a:extLst>
                <a:ext uri="{FF2B5EF4-FFF2-40B4-BE49-F238E27FC236}">
                  <a16:creationId xmlns:a16="http://schemas.microsoft.com/office/drawing/2014/main" id="{1A45B46C-3577-440D-B460-823C7DA1E085}"/>
                </a:ext>
              </a:extLst>
            </p:cNvPr>
            <p:cNvSpPr>
              <a:spLocks noChangeArrowheads="1"/>
            </p:cNvSpPr>
            <p:nvPr/>
          </p:nvSpPr>
          <p:spPr bwMode="auto">
            <a:xfrm>
              <a:off x="10204334" y="1211263"/>
              <a:ext cx="2114784" cy="225425"/>
            </a:xfrm>
            <a:prstGeom prst="rect">
              <a:avLst/>
            </a:prstGeom>
            <a:solidFill>
              <a:srgbClr val="C2C2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1840">
              <a:extLst>
                <a:ext uri="{FF2B5EF4-FFF2-40B4-BE49-F238E27FC236}">
                  <a16:creationId xmlns:a16="http://schemas.microsoft.com/office/drawing/2014/main" id="{F94F6F09-42F4-4163-AABD-53C8A4FCC086}"/>
                </a:ext>
              </a:extLst>
            </p:cNvPr>
            <p:cNvSpPr>
              <a:spLocks/>
            </p:cNvSpPr>
            <p:nvPr/>
          </p:nvSpPr>
          <p:spPr bwMode="auto">
            <a:xfrm>
              <a:off x="10844214" y="1274763"/>
              <a:ext cx="717550" cy="9525"/>
            </a:xfrm>
            <a:custGeom>
              <a:avLst/>
              <a:gdLst>
                <a:gd name="T0" fmla="*/ 1126 w 1134"/>
                <a:gd name="T1" fmla="*/ 0 h 15"/>
                <a:gd name="T2" fmla="*/ 8 w 1134"/>
                <a:gd name="T3" fmla="*/ 0 h 15"/>
                <a:gd name="T4" fmla="*/ 0 w 1134"/>
                <a:gd name="T5" fmla="*/ 8 h 15"/>
                <a:gd name="T6" fmla="*/ 8 w 1134"/>
                <a:gd name="T7" fmla="*/ 15 h 15"/>
                <a:gd name="T8" fmla="*/ 1126 w 1134"/>
                <a:gd name="T9" fmla="*/ 15 h 15"/>
                <a:gd name="T10" fmla="*/ 1134 w 1134"/>
                <a:gd name="T11" fmla="*/ 8 h 15"/>
                <a:gd name="T12" fmla="*/ 1126 w 1134"/>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1134" h="15">
                  <a:moveTo>
                    <a:pt x="1126" y="0"/>
                  </a:moveTo>
                  <a:lnTo>
                    <a:pt x="8" y="0"/>
                  </a:lnTo>
                  <a:cubicBezTo>
                    <a:pt x="3" y="0"/>
                    <a:pt x="0" y="4"/>
                    <a:pt x="0" y="8"/>
                  </a:cubicBezTo>
                  <a:cubicBezTo>
                    <a:pt x="0" y="12"/>
                    <a:pt x="3" y="15"/>
                    <a:pt x="8" y="15"/>
                  </a:cubicBezTo>
                  <a:lnTo>
                    <a:pt x="1126" y="15"/>
                  </a:lnTo>
                  <a:cubicBezTo>
                    <a:pt x="1131" y="15"/>
                    <a:pt x="1134" y="12"/>
                    <a:pt x="1134" y="8"/>
                  </a:cubicBezTo>
                  <a:cubicBezTo>
                    <a:pt x="1134" y="4"/>
                    <a:pt x="1131" y="0"/>
                    <a:pt x="1126" y="0"/>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1841">
              <a:extLst>
                <a:ext uri="{FF2B5EF4-FFF2-40B4-BE49-F238E27FC236}">
                  <a16:creationId xmlns:a16="http://schemas.microsoft.com/office/drawing/2014/main" id="{06705277-82B3-41BA-8CB0-21C398444D62}"/>
                </a:ext>
              </a:extLst>
            </p:cNvPr>
            <p:cNvSpPr>
              <a:spLocks/>
            </p:cNvSpPr>
            <p:nvPr/>
          </p:nvSpPr>
          <p:spPr bwMode="auto">
            <a:xfrm>
              <a:off x="10960101" y="1173163"/>
              <a:ext cx="628650" cy="111125"/>
            </a:xfrm>
            <a:custGeom>
              <a:avLst/>
              <a:gdLst>
                <a:gd name="T0" fmla="*/ 974 w 991"/>
                <a:gd name="T1" fmla="*/ 0 h 175"/>
                <a:gd name="T2" fmla="*/ 489 w 991"/>
                <a:gd name="T3" fmla="*/ 0 h 175"/>
                <a:gd name="T4" fmla="*/ 473 w 991"/>
                <a:gd name="T5" fmla="*/ 17 h 175"/>
                <a:gd name="T6" fmla="*/ 489 w 991"/>
                <a:gd name="T7" fmla="*/ 33 h 175"/>
                <a:gd name="T8" fmla="*/ 682 w 991"/>
                <a:gd name="T9" fmla="*/ 33 h 175"/>
                <a:gd name="T10" fmla="*/ 585 w 991"/>
                <a:gd name="T11" fmla="*/ 123 h 175"/>
                <a:gd name="T12" fmla="*/ 585 w 991"/>
                <a:gd name="T13" fmla="*/ 81 h 175"/>
                <a:gd name="T14" fmla="*/ 585 w 991"/>
                <a:gd name="T15" fmla="*/ 57 h 175"/>
                <a:gd name="T16" fmla="*/ 570 w 991"/>
                <a:gd name="T17" fmla="*/ 57 h 175"/>
                <a:gd name="T18" fmla="*/ 399 w 991"/>
                <a:gd name="T19" fmla="*/ 57 h 175"/>
                <a:gd name="T20" fmla="*/ 384 w 991"/>
                <a:gd name="T21" fmla="*/ 57 h 175"/>
                <a:gd name="T22" fmla="*/ 254 w 991"/>
                <a:gd name="T23" fmla="*/ 57 h 175"/>
                <a:gd name="T24" fmla="*/ 182 w 991"/>
                <a:gd name="T25" fmla="*/ 57 h 175"/>
                <a:gd name="T26" fmla="*/ 167 w 991"/>
                <a:gd name="T27" fmla="*/ 57 h 175"/>
                <a:gd name="T28" fmla="*/ 15 w 991"/>
                <a:gd name="T29" fmla="*/ 57 h 175"/>
                <a:gd name="T30" fmla="*/ 1 w 991"/>
                <a:gd name="T31" fmla="*/ 57 h 175"/>
                <a:gd name="T32" fmla="*/ 0 w 991"/>
                <a:gd name="T33" fmla="*/ 57 h 175"/>
                <a:gd name="T34" fmla="*/ 0 w 991"/>
                <a:gd name="T35" fmla="*/ 175 h 175"/>
                <a:gd name="T36" fmla="*/ 15 w 991"/>
                <a:gd name="T37" fmla="*/ 175 h 175"/>
                <a:gd name="T38" fmla="*/ 15 w 991"/>
                <a:gd name="T39" fmla="*/ 81 h 175"/>
                <a:gd name="T40" fmla="*/ 167 w 991"/>
                <a:gd name="T41" fmla="*/ 81 h 175"/>
                <a:gd name="T42" fmla="*/ 167 w 991"/>
                <a:gd name="T43" fmla="*/ 175 h 175"/>
                <a:gd name="T44" fmla="*/ 182 w 991"/>
                <a:gd name="T45" fmla="*/ 175 h 175"/>
                <a:gd name="T46" fmla="*/ 182 w 991"/>
                <a:gd name="T47" fmla="*/ 81 h 175"/>
                <a:gd name="T48" fmla="*/ 254 w 991"/>
                <a:gd name="T49" fmla="*/ 81 h 175"/>
                <a:gd name="T50" fmla="*/ 384 w 991"/>
                <a:gd name="T51" fmla="*/ 81 h 175"/>
                <a:gd name="T52" fmla="*/ 384 w 991"/>
                <a:gd name="T53" fmla="*/ 175 h 175"/>
                <a:gd name="T54" fmla="*/ 399 w 991"/>
                <a:gd name="T55" fmla="*/ 175 h 175"/>
                <a:gd name="T56" fmla="*/ 399 w 991"/>
                <a:gd name="T57" fmla="*/ 81 h 175"/>
                <a:gd name="T58" fmla="*/ 570 w 991"/>
                <a:gd name="T59" fmla="*/ 81 h 175"/>
                <a:gd name="T60" fmla="*/ 570 w 991"/>
                <a:gd name="T61" fmla="*/ 175 h 175"/>
                <a:gd name="T62" fmla="*/ 585 w 991"/>
                <a:gd name="T63" fmla="*/ 175 h 175"/>
                <a:gd name="T64" fmla="*/ 585 w 991"/>
                <a:gd name="T65" fmla="*/ 141 h 175"/>
                <a:gd name="T66" fmla="*/ 701 w 991"/>
                <a:gd name="T67" fmla="*/ 33 h 175"/>
                <a:gd name="T68" fmla="*/ 974 w 991"/>
                <a:gd name="T69" fmla="*/ 33 h 175"/>
                <a:gd name="T70" fmla="*/ 991 w 991"/>
                <a:gd name="T71" fmla="*/ 17 h 175"/>
                <a:gd name="T72" fmla="*/ 974 w 991"/>
                <a:gd name="T73"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91" h="175">
                  <a:moveTo>
                    <a:pt x="974" y="0"/>
                  </a:moveTo>
                  <a:lnTo>
                    <a:pt x="489" y="0"/>
                  </a:lnTo>
                  <a:cubicBezTo>
                    <a:pt x="480" y="0"/>
                    <a:pt x="473" y="8"/>
                    <a:pt x="473" y="17"/>
                  </a:cubicBezTo>
                  <a:cubicBezTo>
                    <a:pt x="473" y="26"/>
                    <a:pt x="480" y="33"/>
                    <a:pt x="489" y="33"/>
                  </a:cubicBezTo>
                  <a:lnTo>
                    <a:pt x="682" y="33"/>
                  </a:lnTo>
                  <a:lnTo>
                    <a:pt x="585" y="123"/>
                  </a:lnTo>
                  <a:lnTo>
                    <a:pt x="585" y="81"/>
                  </a:lnTo>
                  <a:lnTo>
                    <a:pt x="585" y="57"/>
                  </a:lnTo>
                  <a:lnTo>
                    <a:pt x="570" y="57"/>
                  </a:lnTo>
                  <a:lnTo>
                    <a:pt x="399" y="57"/>
                  </a:lnTo>
                  <a:lnTo>
                    <a:pt x="384" y="57"/>
                  </a:lnTo>
                  <a:lnTo>
                    <a:pt x="254" y="57"/>
                  </a:lnTo>
                  <a:lnTo>
                    <a:pt x="182" y="57"/>
                  </a:lnTo>
                  <a:lnTo>
                    <a:pt x="167" y="57"/>
                  </a:lnTo>
                  <a:lnTo>
                    <a:pt x="15" y="57"/>
                  </a:lnTo>
                  <a:lnTo>
                    <a:pt x="1" y="57"/>
                  </a:lnTo>
                  <a:lnTo>
                    <a:pt x="0" y="57"/>
                  </a:lnTo>
                  <a:lnTo>
                    <a:pt x="0" y="175"/>
                  </a:lnTo>
                  <a:lnTo>
                    <a:pt x="15" y="175"/>
                  </a:lnTo>
                  <a:lnTo>
                    <a:pt x="15" y="81"/>
                  </a:lnTo>
                  <a:lnTo>
                    <a:pt x="167" y="81"/>
                  </a:lnTo>
                  <a:lnTo>
                    <a:pt x="167" y="175"/>
                  </a:lnTo>
                  <a:lnTo>
                    <a:pt x="182" y="175"/>
                  </a:lnTo>
                  <a:lnTo>
                    <a:pt x="182" y="81"/>
                  </a:lnTo>
                  <a:lnTo>
                    <a:pt x="254" y="81"/>
                  </a:lnTo>
                  <a:lnTo>
                    <a:pt x="384" y="81"/>
                  </a:lnTo>
                  <a:lnTo>
                    <a:pt x="384" y="175"/>
                  </a:lnTo>
                  <a:lnTo>
                    <a:pt x="399" y="175"/>
                  </a:lnTo>
                  <a:lnTo>
                    <a:pt x="399" y="81"/>
                  </a:lnTo>
                  <a:lnTo>
                    <a:pt x="570" y="81"/>
                  </a:lnTo>
                  <a:lnTo>
                    <a:pt x="570" y="175"/>
                  </a:lnTo>
                  <a:lnTo>
                    <a:pt x="585" y="175"/>
                  </a:lnTo>
                  <a:lnTo>
                    <a:pt x="585" y="141"/>
                  </a:lnTo>
                  <a:lnTo>
                    <a:pt x="701" y="33"/>
                  </a:lnTo>
                  <a:lnTo>
                    <a:pt x="974" y="33"/>
                  </a:lnTo>
                  <a:cubicBezTo>
                    <a:pt x="983" y="33"/>
                    <a:pt x="991" y="26"/>
                    <a:pt x="991" y="17"/>
                  </a:cubicBezTo>
                  <a:cubicBezTo>
                    <a:pt x="991" y="8"/>
                    <a:pt x="983" y="0"/>
                    <a:pt x="974" y="0"/>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1842">
              <a:extLst>
                <a:ext uri="{FF2B5EF4-FFF2-40B4-BE49-F238E27FC236}">
                  <a16:creationId xmlns:a16="http://schemas.microsoft.com/office/drawing/2014/main" id="{DD9A2139-720F-461E-B67E-4AA8A1159182}"/>
                </a:ext>
              </a:extLst>
            </p:cNvPr>
            <p:cNvSpPr>
              <a:spLocks/>
            </p:cNvSpPr>
            <p:nvPr/>
          </p:nvSpPr>
          <p:spPr bwMode="auto">
            <a:xfrm>
              <a:off x="11737976" y="1270000"/>
              <a:ext cx="60325" cy="14288"/>
            </a:xfrm>
            <a:custGeom>
              <a:avLst/>
              <a:gdLst>
                <a:gd name="T0" fmla="*/ 83 w 95"/>
                <a:gd name="T1" fmla="*/ 0 h 24"/>
                <a:gd name="T2" fmla="*/ 0 w 95"/>
                <a:gd name="T3" fmla="*/ 0 h 24"/>
                <a:gd name="T4" fmla="*/ 0 w 95"/>
                <a:gd name="T5" fmla="*/ 24 h 24"/>
                <a:gd name="T6" fmla="*/ 83 w 95"/>
                <a:gd name="T7" fmla="*/ 24 h 24"/>
                <a:gd name="T8" fmla="*/ 95 w 95"/>
                <a:gd name="T9" fmla="*/ 12 h 24"/>
                <a:gd name="T10" fmla="*/ 83 w 95"/>
                <a:gd name="T11" fmla="*/ 0 h 24"/>
              </a:gdLst>
              <a:ahLst/>
              <a:cxnLst>
                <a:cxn ang="0">
                  <a:pos x="T0" y="T1"/>
                </a:cxn>
                <a:cxn ang="0">
                  <a:pos x="T2" y="T3"/>
                </a:cxn>
                <a:cxn ang="0">
                  <a:pos x="T4" y="T5"/>
                </a:cxn>
                <a:cxn ang="0">
                  <a:pos x="T6" y="T7"/>
                </a:cxn>
                <a:cxn ang="0">
                  <a:pos x="T8" y="T9"/>
                </a:cxn>
                <a:cxn ang="0">
                  <a:pos x="T10" y="T11"/>
                </a:cxn>
              </a:cxnLst>
              <a:rect l="0" t="0" r="r" b="b"/>
              <a:pathLst>
                <a:path w="95" h="24">
                  <a:moveTo>
                    <a:pt x="83" y="0"/>
                  </a:moveTo>
                  <a:lnTo>
                    <a:pt x="0" y="0"/>
                  </a:lnTo>
                  <a:lnTo>
                    <a:pt x="0" y="24"/>
                  </a:lnTo>
                  <a:lnTo>
                    <a:pt x="83" y="24"/>
                  </a:lnTo>
                  <a:cubicBezTo>
                    <a:pt x="90" y="24"/>
                    <a:pt x="95" y="19"/>
                    <a:pt x="95" y="12"/>
                  </a:cubicBezTo>
                  <a:cubicBezTo>
                    <a:pt x="95" y="6"/>
                    <a:pt x="90" y="0"/>
                    <a:pt x="83" y="0"/>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1843">
              <a:extLst>
                <a:ext uri="{FF2B5EF4-FFF2-40B4-BE49-F238E27FC236}">
                  <a16:creationId xmlns:a16="http://schemas.microsoft.com/office/drawing/2014/main" id="{8182E2BC-E752-483F-A97F-7D70AEA92945}"/>
                </a:ext>
              </a:extLst>
            </p:cNvPr>
            <p:cNvSpPr>
              <a:spLocks noChangeArrowheads="1"/>
            </p:cNvSpPr>
            <p:nvPr/>
          </p:nvSpPr>
          <p:spPr bwMode="auto">
            <a:xfrm>
              <a:off x="11453814" y="1143000"/>
              <a:ext cx="20638" cy="31750"/>
            </a:xfrm>
            <a:prstGeom prst="rect">
              <a:avLst/>
            </a:prstGeom>
            <a:solidFill>
              <a:srgbClr val="459B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844">
              <a:extLst>
                <a:ext uri="{FF2B5EF4-FFF2-40B4-BE49-F238E27FC236}">
                  <a16:creationId xmlns:a16="http://schemas.microsoft.com/office/drawing/2014/main" id="{AF4AB2C6-6657-498A-B1AF-C702A60E6DA5}"/>
                </a:ext>
              </a:extLst>
            </p:cNvPr>
            <p:cNvSpPr>
              <a:spLocks noChangeArrowheads="1"/>
            </p:cNvSpPr>
            <p:nvPr/>
          </p:nvSpPr>
          <p:spPr bwMode="auto">
            <a:xfrm>
              <a:off x="11485564" y="1106488"/>
              <a:ext cx="20638" cy="68263"/>
            </a:xfrm>
            <a:prstGeom prst="rect">
              <a:avLst/>
            </a:prstGeom>
            <a:solidFill>
              <a:srgbClr val="EDAC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1845">
              <a:extLst>
                <a:ext uri="{FF2B5EF4-FFF2-40B4-BE49-F238E27FC236}">
                  <a16:creationId xmlns:a16="http://schemas.microsoft.com/office/drawing/2014/main" id="{828B5C04-A947-4F32-9F70-D140055C8F0C}"/>
                </a:ext>
              </a:extLst>
            </p:cNvPr>
            <p:cNvSpPr>
              <a:spLocks noChangeArrowheads="1"/>
            </p:cNvSpPr>
            <p:nvPr/>
          </p:nvSpPr>
          <p:spPr bwMode="auto">
            <a:xfrm>
              <a:off x="11517314" y="1077913"/>
              <a:ext cx="20638" cy="96838"/>
            </a:xfrm>
            <a:prstGeom prst="rect">
              <a:avLst/>
            </a:prstGeom>
            <a:solidFill>
              <a:srgbClr val="C446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846">
              <a:extLst>
                <a:ext uri="{FF2B5EF4-FFF2-40B4-BE49-F238E27FC236}">
                  <a16:creationId xmlns:a16="http://schemas.microsoft.com/office/drawing/2014/main" id="{7EB60015-DD10-48F1-81E9-3B529589AE9D}"/>
                </a:ext>
              </a:extLst>
            </p:cNvPr>
            <p:cNvSpPr>
              <a:spLocks/>
            </p:cNvSpPr>
            <p:nvPr/>
          </p:nvSpPr>
          <p:spPr bwMode="auto">
            <a:xfrm>
              <a:off x="11456989" y="1114425"/>
              <a:ext cx="76200" cy="34925"/>
            </a:xfrm>
            <a:custGeom>
              <a:avLst/>
              <a:gdLst>
                <a:gd name="T0" fmla="*/ 110 w 120"/>
                <a:gd name="T1" fmla="*/ 35 h 55"/>
                <a:gd name="T2" fmla="*/ 104 w 120"/>
                <a:gd name="T3" fmla="*/ 37 h 55"/>
                <a:gd name="T4" fmla="*/ 69 w 120"/>
                <a:gd name="T5" fmla="*/ 14 h 55"/>
                <a:gd name="T6" fmla="*/ 70 w 120"/>
                <a:gd name="T7" fmla="*/ 10 h 55"/>
                <a:gd name="T8" fmla="*/ 60 w 120"/>
                <a:gd name="T9" fmla="*/ 0 h 55"/>
                <a:gd name="T10" fmla="*/ 50 w 120"/>
                <a:gd name="T11" fmla="*/ 10 h 55"/>
                <a:gd name="T12" fmla="*/ 50 w 120"/>
                <a:gd name="T13" fmla="*/ 11 h 55"/>
                <a:gd name="T14" fmla="*/ 18 w 120"/>
                <a:gd name="T15" fmla="*/ 21 h 55"/>
                <a:gd name="T16" fmla="*/ 10 w 120"/>
                <a:gd name="T17" fmla="*/ 17 h 55"/>
                <a:gd name="T18" fmla="*/ 0 w 120"/>
                <a:gd name="T19" fmla="*/ 27 h 55"/>
                <a:gd name="T20" fmla="*/ 10 w 120"/>
                <a:gd name="T21" fmla="*/ 37 h 55"/>
                <a:gd name="T22" fmla="*/ 20 w 120"/>
                <a:gd name="T23" fmla="*/ 27 h 55"/>
                <a:gd name="T24" fmla="*/ 20 w 120"/>
                <a:gd name="T25" fmla="*/ 26 h 55"/>
                <a:gd name="T26" fmla="*/ 51 w 120"/>
                <a:gd name="T27" fmla="*/ 16 h 55"/>
                <a:gd name="T28" fmla="*/ 60 w 120"/>
                <a:gd name="T29" fmla="*/ 20 h 55"/>
                <a:gd name="T30" fmla="*/ 66 w 120"/>
                <a:gd name="T31" fmla="*/ 18 h 55"/>
                <a:gd name="T32" fmla="*/ 101 w 120"/>
                <a:gd name="T33" fmla="*/ 42 h 55"/>
                <a:gd name="T34" fmla="*/ 100 w 120"/>
                <a:gd name="T35" fmla="*/ 45 h 55"/>
                <a:gd name="T36" fmla="*/ 110 w 120"/>
                <a:gd name="T37" fmla="*/ 55 h 55"/>
                <a:gd name="T38" fmla="*/ 120 w 120"/>
                <a:gd name="T39" fmla="*/ 45 h 55"/>
                <a:gd name="T40" fmla="*/ 110 w 120"/>
                <a:gd name="T41"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 h="55">
                  <a:moveTo>
                    <a:pt x="110" y="35"/>
                  </a:moveTo>
                  <a:cubicBezTo>
                    <a:pt x="108" y="35"/>
                    <a:pt x="105" y="36"/>
                    <a:pt x="104" y="37"/>
                  </a:cubicBezTo>
                  <a:lnTo>
                    <a:pt x="69" y="14"/>
                  </a:lnTo>
                  <a:cubicBezTo>
                    <a:pt x="69" y="13"/>
                    <a:pt x="70" y="12"/>
                    <a:pt x="70" y="10"/>
                  </a:cubicBezTo>
                  <a:cubicBezTo>
                    <a:pt x="70" y="5"/>
                    <a:pt x="65" y="0"/>
                    <a:pt x="60" y="0"/>
                  </a:cubicBezTo>
                  <a:cubicBezTo>
                    <a:pt x="54" y="0"/>
                    <a:pt x="50" y="5"/>
                    <a:pt x="50" y="10"/>
                  </a:cubicBezTo>
                  <a:cubicBezTo>
                    <a:pt x="50" y="11"/>
                    <a:pt x="50" y="11"/>
                    <a:pt x="50" y="11"/>
                  </a:cubicBezTo>
                  <a:lnTo>
                    <a:pt x="18" y="21"/>
                  </a:lnTo>
                  <a:cubicBezTo>
                    <a:pt x="17" y="19"/>
                    <a:pt x="14" y="17"/>
                    <a:pt x="10" y="17"/>
                  </a:cubicBezTo>
                  <a:cubicBezTo>
                    <a:pt x="5" y="17"/>
                    <a:pt x="0" y="21"/>
                    <a:pt x="0" y="27"/>
                  </a:cubicBezTo>
                  <a:cubicBezTo>
                    <a:pt x="0" y="32"/>
                    <a:pt x="5" y="37"/>
                    <a:pt x="10" y="37"/>
                  </a:cubicBezTo>
                  <a:cubicBezTo>
                    <a:pt x="16" y="37"/>
                    <a:pt x="20" y="32"/>
                    <a:pt x="20" y="27"/>
                  </a:cubicBezTo>
                  <a:cubicBezTo>
                    <a:pt x="20" y="26"/>
                    <a:pt x="20" y="26"/>
                    <a:pt x="20" y="26"/>
                  </a:cubicBezTo>
                  <a:lnTo>
                    <a:pt x="51" y="16"/>
                  </a:lnTo>
                  <a:cubicBezTo>
                    <a:pt x="53" y="18"/>
                    <a:pt x="56" y="20"/>
                    <a:pt x="60" y="20"/>
                  </a:cubicBezTo>
                  <a:cubicBezTo>
                    <a:pt x="62" y="20"/>
                    <a:pt x="64" y="19"/>
                    <a:pt x="66" y="18"/>
                  </a:cubicBezTo>
                  <a:lnTo>
                    <a:pt x="101" y="42"/>
                  </a:lnTo>
                  <a:cubicBezTo>
                    <a:pt x="100" y="43"/>
                    <a:pt x="100" y="44"/>
                    <a:pt x="100" y="45"/>
                  </a:cubicBezTo>
                  <a:cubicBezTo>
                    <a:pt x="100" y="50"/>
                    <a:pt x="105" y="55"/>
                    <a:pt x="110" y="55"/>
                  </a:cubicBezTo>
                  <a:cubicBezTo>
                    <a:pt x="116" y="55"/>
                    <a:pt x="120" y="50"/>
                    <a:pt x="120" y="45"/>
                  </a:cubicBezTo>
                  <a:cubicBezTo>
                    <a:pt x="120" y="39"/>
                    <a:pt x="116" y="35"/>
                    <a:pt x="110" y="35"/>
                  </a:cubicBezTo>
                  <a:close/>
                </a:path>
              </a:pathLst>
            </a:custGeom>
            <a:solidFill>
              <a:srgbClr val="0953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847">
              <a:extLst>
                <a:ext uri="{FF2B5EF4-FFF2-40B4-BE49-F238E27FC236}">
                  <a16:creationId xmlns:a16="http://schemas.microsoft.com/office/drawing/2014/main" id="{079B0D58-0458-4FB8-8B7C-7F8949089564}"/>
                </a:ext>
              </a:extLst>
            </p:cNvPr>
            <p:cNvSpPr>
              <a:spLocks/>
            </p:cNvSpPr>
            <p:nvPr/>
          </p:nvSpPr>
          <p:spPr bwMode="auto">
            <a:xfrm>
              <a:off x="10879139" y="939800"/>
              <a:ext cx="4763" cy="14288"/>
            </a:xfrm>
            <a:custGeom>
              <a:avLst/>
              <a:gdLst>
                <a:gd name="T0" fmla="*/ 8 w 8"/>
                <a:gd name="T1" fmla="*/ 0 h 24"/>
                <a:gd name="T2" fmla="*/ 8 w 8"/>
                <a:gd name="T3" fmla="*/ 24 h 24"/>
                <a:gd name="T4" fmla="*/ 4 w 8"/>
                <a:gd name="T5" fmla="*/ 24 h 24"/>
                <a:gd name="T6" fmla="*/ 4 w 8"/>
                <a:gd name="T7" fmla="*/ 5 h 24"/>
                <a:gd name="T8" fmla="*/ 2 w 8"/>
                <a:gd name="T9" fmla="*/ 6 h 24"/>
                <a:gd name="T10" fmla="*/ 0 w 8"/>
                <a:gd name="T11" fmla="*/ 7 h 24"/>
                <a:gd name="T12" fmla="*/ 0 w 8"/>
                <a:gd name="T13" fmla="*/ 4 h 24"/>
                <a:gd name="T14" fmla="*/ 1 w 8"/>
                <a:gd name="T15" fmla="*/ 3 h 24"/>
                <a:gd name="T16" fmla="*/ 3 w 8"/>
                <a:gd name="T17" fmla="*/ 3 h 24"/>
                <a:gd name="T18" fmla="*/ 5 w 8"/>
                <a:gd name="T19" fmla="*/ 2 h 24"/>
                <a:gd name="T20" fmla="*/ 7 w 8"/>
                <a:gd name="T21" fmla="*/ 0 h 24"/>
                <a:gd name="T22" fmla="*/ 8 w 8"/>
                <a:gd name="T2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4">
                  <a:moveTo>
                    <a:pt x="8" y="0"/>
                  </a:moveTo>
                  <a:lnTo>
                    <a:pt x="8" y="24"/>
                  </a:lnTo>
                  <a:lnTo>
                    <a:pt x="4" y="24"/>
                  </a:lnTo>
                  <a:lnTo>
                    <a:pt x="4" y="5"/>
                  </a:lnTo>
                  <a:cubicBezTo>
                    <a:pt x="4" y="6"/>
                    <a:pt x="3" y="6"/>
                    <a:pt x="2" y="6"/>
                  </a:cubicBezTo>
                  <a:cubicBezTo>
                    <a:pt x="1" y="7"/>
                    <a:pt x="1" y="7"/>
                    <a:pt x="0" y="7"/>
                  </a:cubicBezTo>
                  <a:lnTo>
                    <a:pt x="0" y="4"/>
                  </a:lnTo>
                  <a:cubicBezTo>
                    <a:pt x="0" y="4"/>
                    <a:pt x="1" y="4"/>
                    <a:pt x="1" y="3"/>
                  </a:cubicBezTo>
                  <a:cubicBezTo>
                    <a:pt x="2" y="3"/>
                    <a:pt x="3" y="3"/>
                    <a:pt x="3" y="3"/>
                  </a:cubicBezTo>
                  <a:cubicBezTo>
                    <a:pt x="4" y="2"/>
                    <a:pt x="4" y="2"/>
                    <a:pt x="5" y="2"/>
                  </a:cubicBezTo>
                  <a:cubicBezTo>
                    <a:pt x="5" y="1"/>
                    <a:pt x="6" y="1"/>
                    <a:pt x="7" y="0"/>
                  </a:cubicBezTo>
                  <a:lnTo>
                    <a:pt x="8" y="0"/>
                  </a:lnTo>
                  <a:close/>
                </a:path>
              </a:pathLst>
            </a:custGeom>
            <a:solidFill>
              <a:srgbClr val="C446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848">
              <a:extLst>
                <a:ext uri="{FF2B5EF4-FFF2-40B4-BE49-F238E27FC236}">
                  <a16:creationId xmlns:a16="http://schemas.microsoft.com/office/drawing/2014/main" id="{CB58E6DA-1D44-401E-872E-8467FC32DC95}"/>
                </a:ext>
              </a:extLst>
            </p:cNvPr>
            <p:cNvSpPr>
              <a:spLocks noEditPoints="1"/>
            </p:cNvSpPr>
            <p:nvPr/>
          </p:nvSpPr>
          <p:spPr bwMode="auto">
            <a:xfrm>
              <a:off x="10834689" y="947738"/>
              <a:ext cx="9525" cy="15875"/>
            </a:xfrm>
            <a:custGeom>
              <a:avLst/>
              <a:gdLst>
                <a:gd name="T0" fmla="*/ 8 w 16"/>
                <a:gd name="T1" fmla="*/ 3 h 25"/>
                <a:gd name="T2" fmla="*/ 4 w 16"/>
                <a:gd name="T3" fmla="*/ 13 h 25"/>
                <a:gd name="T4" fmla="*/ 8 w 16"/>
                <a:gd name="T5" fmla="*/ 22 h 25"/>
                <a:gd name="T6" fmla="*/ 12 w 16"/>
                <a:gd name="T7" fmla="*/ 13 h 25"/>
                <a:gd name="T8" fmla="*/ 8 w 16"/>
                <a:gd name="T9" fmla="*/ 3 h 25"/>
                <a:gd name="T10" fmla="*/ 8 w 16"/>
                <a:gd name="T11" fmla="*/ 25 h 25"/>
                <a:gd name="T12" fmla="*/ 2 w 16"/>
                <a:gd name="T13" fmla="*/ 22 h 25"/>
                <a:gd name="T14" fmla="*/ 0 w 16"/>
                <a:gd name="T15" fmla="*/ 13 h 25"/>
                <a:gd name="T16" fmla="*/ 2 w 16"/>
                <a:gd name="T17" fmla="*/ 4 h 25"/>
                <a:gd name="T18" fmla="*/ 9 w 16"/>
                <a:gd name="T19" fmla="*/ 0 h 25"/>
                <a:gd name="T20" fmla="*/ 16 w 16"/>
                <a:gd name="T21" fmla="*/ 12 h 25"/>
                <a:gd name="T22" fmla="*/ 14 w 16"/>
                <a:gd name="T23" fmla="*/ 21 h 25"/>
                <a:gd name="T24" fmla="*/ 8 w 16"/>
                <a:gd name="T25"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5">
                  <a:moveTo>
                    <a:pt x="8" y="3"/>
                  </a:moveTo>
                  <a:cubicBezTo>
                    <a:pt x="6" y="3"/>
                    <a:pt x="4" y="7"/>
                    <a:pt x="4" y="13"/>
                  </a:cubicBezTo>
                  <a:cubicBezTo>
                    <a:pt x="4" y="19"/>
                    <a:pt x="6" y="22"/>
                    <a:pt x="8" y="22"/>
                  </a:cubicBezTo>
                  <a:cubicBezTo>
                    <a:pt x="11" y="22"/>
                    <a:pt x="12" y="19"/>
                    <a:pt x="12" y="13"/>
                  </a:cubicBezTo>
                  <a:cubicBezTo>
                    <a:pt x="12" y="6"/>
                    <a:pt x="11" y="3"/>
                    <a:pt x="8" y="3"/>
                  </a:cubicBezTo>
                  <a:close/>
                  <a:moveTo>
                    <a:pt x="8" y="25"/>
                  </a:moveTo>
                  <a:cubicBezTo>
                    <a:pt x="6" y="25"/>
                    <a:pt x="4" y="24"/>
                    <a:pt x="2" y="22"/>
                  </a:cubicBezTo>
                  <a:cubicBezTo>
                    <a:pt x="1" y="20"/>
                    <a:pt x="0" y="17"/>
                    <a:pt x="0" y="13"/>
                  </a:cubicBezTo>
                  <a:cubicBezTo>
                    <a:pt x="0" y="9"/>
                    <a:pt x="1" y="6"/>
                    <a:pt x="2" y="4"/>
                  </a:cubicBezTo>
                  <a:cubicBezTo>
                    <a:pt x="4" y="1"/>
                    <a:pt x="6" y="0"/>
                    <a:pt x="9" y="0"/>
                  </a:cubicBezTo>
                  <a:cubicBezTo>
                    <a:pt x="14" y="0"/>
                    <a:pt x="16" y="4"/>
                    <a:pt x="16" y="12"/>
                  </a:cubicBezTo>
                  <a:cubicBezTo>
                    <a:pt x="16" y="16"/>
                    <a:pt x="16" y="19"/>
                    <a:pt x="14" y="21"/>
                  </a:cubicBezTo>
                  <a:cubicBezTo>
                    <a:pt x="13" y="24"/>
                    <a:pt x="11" y="25"/>
                    <a:pt x="8" y="25"/>
                  </a:cubicBezTo>
                  <a:close/>
                </a:path>
              </a:pathLst>
            </a:custGeom>
            <a:solidFill>
              <a:srgbClr val="C446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849">
              <a:extLst>
                <a:ext uri="{FF2B5EF4-FFF2-40B4-BE49-F238E27FC236}">
                  <a16:creationId xmlns:a16="http://schemas.microsoft.com/office/drawing/2014/main" id="{4DDC6859-AA73-4AD3-BE24-11431179EFFC}"/>
                </a:ext>
              </a:extLst>
            </p:cNvPr>
            <p:cNvSpPr>
              <a:spLocks/>
            </p:cNvSpPr>
            <p:nvPr/>
          </p:nvSpPr>
          <p:spPr bwMode="auto">
            <a:xfrm>
              <a:off x="10848976" y="938213"/>
              <a:ext cx="4763" cy="14288"/>
            </a:xfrm>
            <a:custGeom>
              <a:avLst/>
              <a:gdLst>
                <a:gd name="T0" fmla="*/ 9 w 9"/>
                <a:gd name="T1" fmla="*/ 0 h 24"/>
                <a:gd name="T2" fmla="*/ 9 w 9"/>
                <a:gd name="T3" fmla="*/ 24 h 24"/>
                <a:gd name="T4" fmla="*/ 5 w 9"/>
                <a:gd name="T5" fmla="*/ 24 h 24"/>
                <a:gd name="T6" fmla="*/ 5 w 9"/>
                <a:gd name="T7" fmla="*/ 4 h 24"/>
                <a:gd name="T8" fmla="*/ 3 w 9"/>
                <a:gd name="T9" fmla="*/ 6 h 24"/>
                <a:gd name="T10" fmla="*/ 0 w 9"/>
                <a:gd name="T11" fmla="*/ 7 h 24"/>
                <a:gd name="T12" fmla="*/ 0 w 9"/>
                <a:gd name="T13" fmla="*/ 3 h 24"/>
                <a:gd name="T14" fmla="*/ 2 w 9"/>
                <a:gd name="T15" fmla="*/ 3 h 24"/>
                <a:gd name="T16" fmla="*/ 4 w 9"/>
                <a:gd name="T17" fmla="*/ 2 h 24"/>
                <a:gd name="T18" fmla="*/ 5 w 9"/>
                <a:gd name="T19" fmla="*/ 1 h 24"/>
                <a:gd name="T20" fmla="*/ 7 w 9"/>
                <a:gd name="T21" fmla="*/ 0 h 24"/>
                <a:gd name="T22" fmla="*/ 9 w 9"/>
                <a:gd name="T2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4">
                  <a:moveTo>
                    <a:pt x="9" y="0"/>
                  </a:moveTo>
                  <a:lnTo>
                    <a:pt x="9" y="24"/>
                  </a:lnTo>
                  <a:lnTo>
                    <a:pt x="5" y="24"/>
                  </a:lnTo>
                  <a:lnTo>
                    <a:pt x="5" y="4"/>
                  </a:lnTo>
                  <a:cubicBezTo>
                    <a:pt x="4" y="5"/>
                    <a:pt x="4" y="5"/>
                    <a:pt x="3" y="6"/>
                  </a:cubicBezTo>
                  <a:cubicBezTo>
                    <a:pt x="2" y="6"/>
                    <a:pt x="1" y="6"/>
                    <a:pt x="0" y="7"/>
                  </a:cubicBezTo>
                  <a:lnTo>
                    <a:pt x="0" y="3"/>
                  </a:lnTo>
                  <a:cubicBezTo>
                    <a:pt x="1" y="3"/>
                    <a:pt x="1" y="3"/>
                    <a:pt x="2" y="3"/>
                  </a:cubicBezTo>
                  <a:cubicBezTo>
                    <a:pt x="2" y="3"/>
                    <a:pt x="3" y="2"/>
                    <a:pt x="4" y="2"/>
                  </a:cubicBezTo>
                  <a:cubicBezTo>
                    <a:pt x="4" y="2"/>
                    <a:pt x="5" y="1"/>
                    <a:pt x="5" y="1"/>
                  </a:cubicBezTo>
                  <a:cubicBezTo>
                    <a:pt x="6" y="1"/>
                    <a:pt x="7" y="0"/>
                    <a:pt x="7" y="0"/>
                  </a:cubicBezTo>
                  <a:lnTo>
                    <a:pt x="9" y="0"/>
                  </a:lnTo>
                  <a:close/>
                </a:path>
              </a:pathLst>
            </a:custGeom>
            <a:solidFill>
              <a:srgbClr val="459B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850">
              <a:extLst>
                <a:ext uri="{FF2B5EF4-FFF2-40B4-BE49-F238E27FC236}">
                  <a16:creationId xmlns:a16="http://schemas.microsoft.com/office/drawing/2014/main" id="{35DAED5D-38AC-4C94-B335-673FFA5FF6C0}"/>
                </a:ext>
              </a:extLst>
            </p:cNvPr>
            <p:cNvSpPr>
              <a:spLocks/>
            </p:cNvSpPr>
            <p:nvPr/>
          </p:nvSpPr>
          <p:spPr bwMode="auto">
            <a:xfrm>
              <a:off x="10864851" y="954088"/>
              <a:ext cx="4763" cy="14288"/>
            </a:xfrm>
            <a:custGeom>
              <a:avLst/>
              <a:gdLst>
                <a:gd name="T0" fmla="*/ 9 w 9"/>
                <a:gd name="T1" fmla="*/ 0 h 23"/>
                <a:gd name="T2" fmla="*/ 9 w 9"/>
                <a:gd name="T3" fmla="*/ 23 h 23"/>
                <a:gd name="T4" fmla="*/ 5 w 9"/>
                <a:gd name="T5" fmla="*/ 23 h 23"/>
                <a:gd name="T6" fmla="*/ 5 w 9"/>
                <a:gd name="T7" fmla="*/ 4 h 23"/>
                <a:gd name="T8" fmla="*/ 3 w 9"/>
                <a:gd name="T9" fmla="*/ 5 h 23"/>
                <a:gd name="T10" fmla="*/ 0 w 9"/>
                <a:gd name="T11" fmla="*/ 6 h 23"/>
                <a:gd name="T12" fmla="*/ 0 w 9"/>
                <a:gd name="T13" fmla="*/ 3 h 23"/>
                <a:gd name="T14" fmla="*/ 2 w 9"/>
                <a:gd name="T15" fmla="*/ 2 h 23"/>
                <a:gd name="T16" fmla="*/ 4 w 9"/>
                <a:gd name="T17" fmla="*/ 2 h 23"/>
                <a:gd name="T18" fmla="*/ 6 w 9"/>
                <a:gd name="T19" fmla="*/ 1 h 23"/>
                <a:gd name="T20" fmla="*/ 8 w 9"/>
                <a:gd name="T21" fmla="*/ 0 h 23"/>
                <a:gd name="T22" fmla="*/ 9 w 9"/>
                <a:gd name="T2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3">
                  <a:moveTo>
                    <a:pt x="9" y="0"/>
                  </a:moveTo>
                  <a:lnTo>
                    <a:pt x="9" y="23"/>
                  </a:lnTo>
                  <a:lnTo>
                    <a:pt x="5" y="23"/>
                  </a:lnTo>
                  <a:lnTo>
                    <a:pt x="5" y="4"/>
                  </a:lnTo>
                  <a:cubicBezTo>
                    <a:pt x="5" y="5"/>
                    <a:pt x="4" y="5"/>
                    <a:pt x="3" y="5"/>
                  </a:cubicBezTo>
                  <a:cubicBezTo>
                    <a:pt x="2" y="6"/>
                    <a:pt x="1" y="6"/>
                    <a:pt x="0" y="6"/>
                  </a:cubicBezTo>
                  <a:lnTo>
                    <a:pt x="0" y="3"/>
                  </a:lnTo>
                  <a:cubicBezTo>
                    <a:pt x="1" y="3"/>
                    <a:pt x="2" y="3"/>
                    <a:pt x="2" y="2"/>
                  </a:cubicBezTo>
                  <a:cubicBezTo>
                    <a:pt x="3" y="2"/>
                    <a:pt x="3" y="2"/>
                    <a:pt x="4" y="2"/>
                  </a:cubicBezTo>
                  <a:cubicBezTo>
                    <a:pt x="5" y="1"/>
                    <a:pt x="5" y="1"/>
                    <a:pt x="6" y="1"/>
                  </a:cubicBezTo>
                  <a:cubicBezTo>
                    <a:pt x="6" y="0"/>
                    <a:pt x="7" y="0"/>
                    <a:pt x="8" y="0"/>
                  </a:cubicBezTo>
                  <a:lnTo>
                    <a:pt x="9" y="0"/>
                  </a:lnTo>
                  <a:close/>
                </a:path>
              </a:pathLst>
            </a:custGeom>
            <a:solidFill>
              <a:srgbClr val="FDA8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851">
              <a:extLst>
                <a:ext uri="{FF2B5EF4-FFF2-40B4-BE49-F238E27FC236}">
                  <a16:creationId xmlns:a16="http://schemas.microsoft.com/office/drawing/2014/main" id="{6F5B9528-F868-4C5B-BCA1-7AC89195B490}"/>
                </a:ext>
              </a:extLst>
            </p:cNvPr>
            <p:cNvSpPr>
              <a:spLocks noEditPoints="1"/>
            </p:cNvSpPr>
            <p:nvPr/>
          </p:nvSpPr>
          <p:spPr bwMode="auto">
            <a:xfrm>
              <a:off x="10875964" y="963613"/>
              <a:ext cx="9525" cy="15875"/>
            </a:xfrm>
            <a:custGeom>
              <a:avLst/>
              <a:gdLst>
                <a:gd name="T0" fmla="*/ 8 w 16"/>
                <a:gd name="T1" fmla="*/ 3 h 24"/>
                <a:gd name="T2" fmla="*/ 4 w 16"/>
                <a:gd name="T3" fmla="*/ 12 h 24"/>
                <a:gd name="T4" fmla="*/ 8 w 16"/>
                <a:gd name="T5" fmla="*/ 21 h 24"/>
                <a:gd name="T6" fmla="*/ 12 w 16"/>
                <a:gd name="T7" fmla="*/ 12 h 24"/>
                <a:gd name="T8" fmla="*/ 8 w 16"/>
                <a:gd name="T9" fmla="*/ 3 h 24"/>
                <a:gd name="T10" fmla="*/ 8 w 16"/>
                <a:gd name="T11" fmla="*/ 24 h 24"/>
                <a:gd name="T12" fmla="*/ 2 w 16"/>
                <a:gd name="T13" fmla="*/ 21 h 24"/>
                <a:gd name="T14" fmla="*/ 0 w 16"/>
                <a:gd name="T15" fmla="*/ 13 h 24"/>
                <a:gd name="T16" fmla="*/ 2 w 16"/>
                <a:gd name="T17" fmla="*/ 3 h 24"/>
                <a:gd name="T18" fmla="*/ 8 w 16"/>
                <a:gd name="T19" fmla="*/ 0 h 24"/>
                <a:gd name="T20" fmla="*/ 16 w 16"/>
                <a:gd name="T21" fmla="*/ 12 h 24"/>
                <a:gd name="T22" fmla="*/ 14 w 16"/>
                <a:gd name="T23" fmla="*/ 21 h 24"/>
                <a:gd name="T24" fmla="*/ 8 w 16"/>
                <a:gd name="T25"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4">
                  <a:moveTo>
                    <a:pt x="8" y="3"/>
                  </a:moveTo>
                  <a:cubicBezTo>
                    <a:pt x="5" y="3"/>
                    <a:pt x="4" y="6"/>
                    <a:pt x="4" y="12"/>
                  </a:cubicBezTo>
                  <a:cubicBezTo>
                    <a:pt x="4" y="18"/>
                    <a:pt x="5" y="21"/>
                    <a:pt x="8" y="21"/>
                  </a:cubicBezTo>
                  <a:cubicBezTo>
                    <a:pt x="11" y="21"/>
                    <a:pt x="12" y="18"/>
                    <a:pt x="12" y="12"/>
                  </a:cubicBezTo>
                  <a:cubicBezTo>
                    <a:pt x="12" y="6"/>
                    <a:pt x="11" y="3"/>
                    <a:pt x="8" y="3"/>
                  </a:cubicBezTo>
                  <a:close/>
                  <a:moveTo>
                    <a:pt x="8" y="24"/>
                  </a:moveTo>
                  <a:cubicBezTo>
                    <a:pt x="5" y="24"/>
                    <a:pt x="3" y="23"/>
                    <a:pt x="2" y="21"/>
                  </a:cubicBezTo>
                  <a:cubicBezTo>
                    <a:pt x="1" y="19"/>
                    <a:pt x="0" y="16"/>
                    <a:pt x="0" y="13"/>
                  </a:cubicBezTo>
                  <a:cubicBezTo>
                    <a:pt x="0" y="9"/>
                    <a:pt x="1" y="5"/>
                    <a:pt x="2" y="3"/>
                  </a:cubicBezTo>
                  <a:cubicBezTo>
                    <a:pt x="3" y="1"/>
                    <a:pt x="6" y="0"/>
                    <a:pt x="8" y="0"/>
                  </a:cubicBezTo>
                  <a:cubicBezTo>
                    <a:pt x="13" y="0"/>
                    <a:pt x="16" y="4"/>
                    <a:pt x="16" y="12"/>
                  </a:cubicBezTo>
                  <a:cubicBezTo>
                    <a:pt x="16" y="16"/>
                    <a:pt x="15" y="19"/>
                    <a:pt x="14" y="21"/>
                  </a:cubicBezTo>
                  <a:cubicBezTo>
                    <a:pt x="12" y="23"/>
                    <a:pt x="10" y="24"/>
                    <a:pt x="8" y="24"/>
                  </a:cubicBezTo>
                  <a:close/>
                </a:path>
              </a:pathLst>
            </a:custGeom>
            <a:solidFill>
              <a:srgbClr val="459B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852">
              <a:extLst>
                <a:ext uri="{FF2B5EF4-FFF2-40B4-BE49-F238E27FC236}">
                  <a16:creationId xmlns:a16="http://schemas.microsoft.com/office/drawing/2014/main" id="{2238316F-566D-4C5A-9DE5-3AAA07AC903A}"/>
                </a:ext>
              </a:extLst>
            </p:cNvPr>
            <p:cNvSpPr>
              <a:spLocks/>
            </p:cNvSpPr>
            <p:nvPr/>
          </p:nvSpPr>
          <p:spPr bwMode="auto">
            <a:xfrm>
              <a:off x="10893426" y="958850"/>
              <a:ext cx="6350" cy="15875"/>
            </a:xfrm>
            <a:custGeom>
              <a:avLst/>
              <a:gdLst>
                <a:gd name="T0" fmla="*/ 9 w 9"/>
                <a:gd name="T1" fmla="*/ 0 h 24"/>
                <a:gd name="T2" fmla="*/ 9 w 9"/>
                <a:gd name="T3" fmla="*/ 24 h 24"/>
                <a:gd name="T4" fmla="*/ 5 w 9"/>
                <a:gd name="T5" fmla="*/ 24 h 24"/>
                <a:gd name="T6" fmla="*/ 5 w 9"/>
                <a:gd name="T7" fmla="*/ 5 h 24"/>
                <a:gd name="T8" fmla="*/ 3 w 9"/>
                <a:gd name="T9" fmla="*/ 6 h 24"/>
                <a:gd name="T10" fmla="*/ 0 w 9"/>
                <a:gd name="T11" fmla="*/ 7 h 24"/>
                <a:gd name="T12" fmla="*/ 0 w 9"/>
                <a:gd name="T13" fmla="*/ 4 h 24"/>
                <a:gd name="T14" fmla="*/ 2 w 9"/>
                <a:gd name="T15" fmla="*/ 3 h 24"/>
                <a:gd name="T16" fmla="*/ 4 w 9"/>
                <a:gd name="T17" fmla="*/ 2 h 24"/>
                <a:gd name="T18" fmla="*/ 6 w 9"/>
                <a:gd name="T19" fmla="*/ 1 h 24"/>
                <a:gd name="T20" fmla="*/ 7 w 9"/>
                <a:gd name="T21" fmla="*/ 0 h 24"/>
                <a:gd name="T22" fmla="*/ 9 w 9"/>
                <a:gd name="T2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4">
                  <a:moveTo>
                    <a:pt x="9" y="0"/>
                  </a:moveTo>
                  <a:lnTo>
                    <a:pt x="9" y="24"/>
                  </a:lnTo>
                  <a:lnTo>
                    <a:pt x="5" y="24"/>
                  </a:lnTo>
                  <a:lnTo>
                    <a:pt x="5" y="5"/>
                  </a:lnTo>
                  <a:cubicBezTo>
                    <a:pt x="5" y="5"/>
                    <a:pt x="4" y="6"/>
                    <a:pt x="3" y="6"/>
                  </a:cubicBezTo>
                  <a:cubicBezTo>
                    <a:pt x="2" y="6"/>
                    <a:pt x="1" y="7"/>
                    <a:pt x="0" y="7"/>
                  </a:cubicBezTo>
                  <a:lnTo>
                    <a:pt x="0" y="4"/>
                  </a:lnTo>
                  <a:cubicBezTo>
                    <a:pt x="1" y="4"/>
                    <a:pt x="2" y="3"/>
                    <a:pt x="2" y="3"/>
                  </a:cubicBezTo>
                  <a:cubicBezTo>
                    <a:pt x="3" y="3"/>
                    <a:pt x="3" y="3"/>
                    <a:pt x="4" y="2"/>
                  </a:cubicBezTo>
                  <a:cubicBezTo>
                    <a:pt x="5" y="2"/>
                    <a:pt x="5" y="2"/>
                    <a:pt x="6" y="1"/>
                  </a:cubicBezTo>
                  <a:cubicBezTo>
                    <a:pt x="6" y="1"/>
                    <a:pt x="7" y="1"/>
                    <a:pt x="7" y="0"/>
                  </a:cubicBezTo>
                  <a:lnTo>
                    <a:pt x="9" y="0"/>
                  </a:lnTo>
                  <a:close/>
                </a:path>
              </a:pathLst>
            </a:custGeom>
            <a:solidFill>
              <a:srgbClr val="FDA8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853">
              <a:extLst>
                <a:ext uri="{FF2B5EF4-FFF2-40B4-BE49-F238E27FC236}">
                  <a16:creationId xmlns:a16="http://schemas.microsoft.com/office/drawing/2014/main" id="{06949C57-9A32-4AF2-9388-4C41EDF3969E}"/>
                </a:ext>
              </a:extLst>
            </p:cNvPr>
            <p:cNvSpPr>
              <a:spLocks/>
            </p:cNvSpPr>
            <p:nvPr/>
          </p:nvSpPr>
          <p:spPr bwMode="auto">
            <a:xfrm>
              <a:off x="10837864" y="971550"/>
              <a:ext cx="4763" cy="15875"/>
            </a:xfrm>
            <a:custGeom>
              <a:avLst/>
              <a:gdLst>
                <a:gd name="T0" fmla="*/ 9 w 9"/>
                <a:gd name="T1" fmla="*/ 0 h 24"/>
                <a:gd name="T2" fmla="*/ 9 w 9"/>
                <a:gd name="T3" fmla="*/ 24 h 24"/>
                <a:gd name="T4" fmla="*/ 5 w 9"/>
                <a:gd name="T5" fmla="*/ 24 h 24"/>
                <a:gd name="T6" fmla="*/ 5 w 9"/>
                <a:gd name="T7" fmla="*/ 4 h 24"/>
                <a:gd name="T8" fmla="*/ 3 w 9"/>
                <a:gd name="T9" fmla="*/ 6 h 24"/>
                <a:gd name="T10" fmla="*/ 0 w 9"/>
                <a:gd name="T11" fmla="*/ 7 h 24"/>
                <a:gd name="T12" fmla="*/ 0 w 9"/>
                <a:gd name="T13" fmla="*/ 3 h 24"/>
                <a:gd name="T14" fmla="*/ 2 w 9"/>
                <a:gd name="T15" fmla="*/ 3 h 24"/>
                <a:gd name="T16" fmla="*/ 4 w 9"/>
                <a:gd name="T17" fmla="*/ 2 h 24"/>
                <a:gd name="T18" fmla="*/ 5 w 9"/>
                <a:gd name="T19" fmla="*/ 1 h 24"/>
                <a:gd name="T20" fmla="*/ 7 w 9"/>
                <a:gd name="T21" fmla="*/ 0 h 24"/>
                <a:gd name="T22" fmla="*/ 9 w 9"/>
                <a:gd name="T2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4">
                  <a:moveTo>
                    <a:pt x="9" y="0"/>
                  </a:moveTo>
                  <a:lnTo>
                    <a:pt x="9" y="24"/>
                  </a:lnTo>
                  <a:lnTo>
                    <a:pt x="5" y="24"/>
                  </a:lnTo>
                  <a:lnTo>
                    <a:pt x="5" y="4"/>
                  </a:lnTo>
                  <a:cubicBezTo>
                    <a:pt x="4" y="5"/>
                    <a:pt x="3" y="5"/>
                    <a:pt x="3" y="6"/>
                  </a:cubicBezTo>
                  <a:cubicBezTo>
                    <a:pt x="2" y="6"/>
                    <a:pt x="1" y="6"/>
                    <a:pt x="0" y="7"/>
                  </a:cubicBezTo>
                  <a:lnTo>
                    <a:pt x="0" y="3"/>
                  </a:lnTo>
                  <a:cubicBezTo>
                    <a:pt x="1" y="3"/>
                    <a:pt x="1" y="3"/>
                    <a:pt x="2" y="3"/>
                  </a:cubicBezTo>
                  <a:cubicBezTo>
                    <a:pt x="2" y="2"/>
                    <a:pt x="3" y="2"/>
                    <a:pt x="4" y="2"/>
                  </a:cubicBezTo>
                  <a:cubicBezTo>
                    <a:pt x="4" y="2"/>
                    <a:pt x="5" y="1"/>
                    <a:pt x="5" y="1"/>
                  </a:cubicBezTo>
                  <a:cubicBezTo>
                    <a:pt x="6" y="1"/>
                    <a:pt x="6" y="0"/>
                    <a:pt x="7" y="0"/>
                  </a:cubicBezTo>
                  <a:lnTo>
                    <a:pt x="9" y="0"/>
                  </a:lnTo>
                  <a:close/>
                </a:path>
              </a:pathLst>
            </a:custGeom>
            <a:solidFill>
              <a:srgbClr val="459B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854">
              <a:extLst>
                <a:ext uri="{FF2B5EF4-FFF2-40B4-BE49-F238E27FC236}">
                  <a16:creationId xmlns:a16="http://schemas.microsoft.com/office/drawing/2014/main" id="{9729AB06-F754-4382-A9BE-E154AA60D76F}"/>
                </a:ext>
              </a:extLst>
            </p:cNvPr>
            <p:cNvSpPr>
              <a:spLocks noEditPoints="1"/>
            </p:cNvSpPr>
            <p:nvPr/>
          </p:nvSpPr>
          <p:spPr bwMode="auto">
            <a:xfrm>
              <a:off x="10853739" y="973138"/>
              <a:ext cx="9525" cy="15875"/>
            </a:xfrm>
            <a:custGeom>
              <a:avLst/>
              <a:gdLst>
                <a:gd name="T0" fmla="*/ 8 w 16"/>
                <a:gd name="T1" fmla="*/ 3 h 25"/>
                <a:gd name="T2" fmla="*/ 4 w 16"/>
                <a:gd name="T3" fmla="*/ 13 h 25"/>
                <a:gd name="T4" fmla="*/ 8 w 16"/>
                <a:gd name="T5" fmla="*/ 22 h 25"/>
                <a:gd name="T6" fmla="*/ 12 w 16"/>
                <a:gd name="T7" fmla="*/ 13 h 25"/>
                <a:gd name="T8" fmla="*/ 8 w 16"/>
                <a:gd name="T9" fmla="*/ 3 h 25"/>
                <a:gd name="T10" fmla="*/ 8 w 16"/>
                <a:gd name="T11" fmla="*/ 25 h 25"/>
                <a:gd name="T12" fmla="*/ 2 w 16"/>
                <a:gd name="T13" fmla="*/ 22 h 25"/>
                <a:gd name="T14" fmla="*/ 0 w 16"/>
                <a:gd name="T15" fmla="*/ 13 h 25"/>
                <a:gd name="T16" fmla="*/ 2 w 16"/>
                <a:gd name="T17" fmla="*/ 4 h 25"/>
                <a:gd name="T18" fmla="*/ 8 w 16"/>
                <a:gd name="T19" fmla="*/ 0 h 25"/>
                <a:gd name="T20" fmla="*/ 16 w 16"/>
                <a:gd name="T21" fmla="*/ 12 h 25"/>
                <a:gd name="T22" fmla="*/ 14 w 16"/>
                <a:gd name="T23" fmla="*/ 21 h 25"/>
                <a:gd name="T24" fmla="*/ 8 w 16"/>
                <a:gd name="T25"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5">
                  <a:moveTo>
                    <a:pt x="8" y="3"/>
                  </a:moveTo>
                  <a:cubicBezTo>
                    <a:pt x="5" y="3"/>
                    <a:pt x="4" y="7"/>
                    <a:pt x="4" y="13"/>
                  </a:cubicBezTo>
                  <a:cubicBezTo>
                    <a:pt x="4" y="19"/>
                    <a:pt x="5" y="22"/>
                    <a:pt x="8" y="22"/>
                  </a:cubicBezTo>
                  <a:cubicBezTo>
                    <a:pt x="11" y="22"/>
                    <a:pt x="12" y="19"/>
                    <a:pt x="12" y="13"/>
                  </a:cubicBezTo>
                  <a:cubicBezTo>
                    <a:pt x="12" y="6"/>
                    <a:pt x="11" y="3"/>
                    <a:pt x="8" y="3"/>
                  </a:cubicBezTo>
                  <a:close/>
                  <a:moveTo>
                    <a:pt x="8" y="25"/>
                  </a:moveTo>
                  <a:cubicBezTo>
                    <a:pt x="5" y="25"/>
                    <a:pt x="3" y="24"/>
                    <a:pt x="2" y="22"/>
                  </a:cubicBezTo>
                  <a:cubicBezTo>
                    <a:pt x="1" y="20"/>
                    <a:pt x="0" y="17"/>
                    <a:pt x="0" y="13"/>
                  </a:cubicBezTo>
                  <a:cubicBezTo>
                    <a:pt x="0" y="9"/>
                    <a:pt x="1" y="6"/>
                    <a:pt x="2" y="4"/>
                  </a:cubicBezTo>
                  <a:cubicBezTo>
                    <a:pt x="3" y="1"/>
                    <a:pt x="6" y="0"/>
                    <a:pt x="8" y="0"/>
                  </a:cubicBezTo>
                  <a:cubicBezTo>
                    <a:pt x="13" y="0"/>
                    <a:pt x="16" y="4"/>
                    <a:pt x="16" y="12"/>
                  </a:cubicBezTo>
                  <a:cubicBezTo>
                    <a:pt x="16" y="16"/>
                    <a:pt x="15" y="19"/>
                    <a:pt x="14" y="21"/>
                  </a:cubicBezTo>
                  <a:cubicBezTo>
                    <a:pt x="12" y="24"/>
                    <a:pt x="10" y="25"/>
                    <a:pt x="8" y="25"/>
                  </a:cubicBezTo>
                  <a:close/>
                </a:path>
              </a:pathLst>
            </a:custGeom>
            <a:solidFill>
              <a:srgbClr val="FDA8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855">
              <a:extLst>
                <a:ext uri="{FF2B5EF4-FFF2-40B4-BE49-F238E27FC236}">
                  <a16:creationId xmlns:a16="http://schemas.microsoft.com/office/drawing/2014/main" id="{ED574D81-C43E-4B22-9BBC-02A7E26677E0}"/>
                </a:ext>
              </a:extLst>
            </p:cNvPr>
            <p:cNvSpPr>
              <a:spLocks/>
            </p:cNvSpPr>
            <p:nvPr/>
          </p:nvSpPr>
          <p:spPr bwMode="auto">
            <a:xfrm>
              <a:off x="10879139" y="987425"/>
              <a:ext cx="4763" cy="15875"/>
            </a:xfrm>
            <a:custGeom>
              <a:avLst/>
              <a:gdLst>
                <a:gd name="T0" fmla="*/ 8 w 8"/>
                <a:gd name="T1" fmla="*/ 0 h 24"/>
                <a:gd name="T2" fmla="*/ 8 w 8"/>
                <a:gd name="T3" fmla="*/ 24 h 24"/>
                <a:gd name="T4" fmla="*/ 4 w 8"/>
                <a:gd name="T5" fmla="*/ 24 h 24"/>
                <a:gd name="T6" fmla="*/ 4 w 8"/>
                <a:gd name="T7" fmla="*/ 5 h 24"/>
                <a:gd name="T8" fmla="*/ 2 w 8"/>
                <a:gd name="T9" fmla="*/ 6 h 24"/>
                <a:gd name="T10" fmla="*/ 0 w 8"/>
                <a:gd name="T11" fmla="*/ 7 h 24"/>
                <a:gd name="T12" fmla="*/ 0 w 8"/>
                <a:gd name="T13" fmla="*/ 4 h 24"/>
                <a:gd name="T14" fmla="*/ 1 w 8"/>
                <a:gd name="T15" fmla="*/ 3 h 24"/>
                <a:gd name="T16" fmla="*/ 3 w 8"/>
                <a:gd name="T17" fmla="*/ 3 h 24"/>
                <a:gd name="T18" fmla="*/ 5 w 8"/>
                <a:gd name="T19" fmla="*/ 2 h 24"/>
                <a:gd name="T20" fmla="*/ 7 w 8"/>
                <a:gd name="T21" fmla="*/ 0 h 24"/>
                <a:gd name="T22" fmla="*/ 8 w 8"/>
                <a:gd name="T2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4">
                  <a:moveTo>
                    <a:pt x="8" y="0"/>
                  </a:moveTo>
                  <a:lnTo>
                    <a:pt x="8" y="24"/>
                  </a:lnTo>
                  <a:lnTo>
                    <a:pt x="4" y="24"/>
                  </a:lnTo>
                  <a:lnTo>
                    <a:pt x="4" y="5"/>
                  </a:lnTo>
                  <a:cubicBezTo>
                    <a:pt x="4" y="6"/>
                    <a:pt x="3" y="6"/>
                    <a:pt x="2" y="6"/>
                  </a:cubicBezTo>
                  <a:cubicBezTo>
                    <a:pt x="1" y="7"/>
                    <a:pt x="1" y="7"/>
                    <a:pt x="0" y="7"/>
                  </a:cubicBezTo>
                  <a:lnTo>
                    <a:pt x="0" y="4"/>
                  </a:lnTo>
                  <a:cubicBezTo>
                    <a:pt x="0" y="4"/>
                    <a:pt x="1" y="4"/>
                    <a:pt x="1" y="3"/>
                  </a:cubicBezTo>
                  <a:cubicBezTo>
                    <a:pt x="2" y="3"/>
                    <a:pt x="3" y="3"/>
                    <a:pt x="3" y="3"/>
                  </a:cubicBezTo>
                  <a:cubicBezTo>
                    <a:pt x="4" y="2"/>
                    <a:pt x="4" y="2"/>
                    <a:pt x="5" y="2"/>
                  </a:cubicBezTo>
                  <a:cubicBezTo>
                    <a:pt x="5" y="1"/>
                    <a:pt x="6" y="1"/>
                    <a:pt x="7" y="0"/>
                  </a:cubicBezTo>
                  <a:lnTo>
                    <a:pt x="8" y="0"/>
                  </a:lnTo>
                  <a:close/>
                </a:path>
              </a:pathLst>
            </a:custGeom>
            <a:solidFill>
              <a:srgbClr val="FDA8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856">
              <a:extLst>
                <a:ext uri="{FF2B5EF4-FFF2-40B4-BE49-F238E27FC236}">
                  <a16:creationId xmlns:a16="http://schemas.microsoft.com/office/drawing/2014/main" id="{386937C7-E555-4674-8CD0-38D54B1D36C2}"/>
                </a:ext>
              </a:extLst>
            </p:cNvPr>
            <p:cNvSpPr>
              <a:spLocks noEditPoints="1"/>
            </p:cNvSpPr>
            <p:nvPr/>
          </p:nvSpPr>
          <p:spPr bwMode="auto">
            <a:xfrm>
              <a:off x="10891839" y="984250"/>
              <a:ext cx="9525" cy="14288"/>
            </a:xfrm>
            <a:custGeom>
              <a:avLst/>
              <a:gdLst>
                <a:gd name="T0" fmla="*/ 8 w 16"/>
                <a:gd name="T1" fmla="*/ 3 h 24"/>
                <a:gd name="T2" fmla="*/ 4 w 16"/>
                <a:gd name="T3" fmla="*/ 12 h 24"/>
                <a:gd name="T4" fmla="*/ 8 w 16"/>
                <a:gd name="T5" fmla="*/ 21 h 24"/>
                <a:gd name="T6" fmla="*/ 12 w 16"/>
                <a:gd name="T7" fmla="*/ 12 h 24"/>
                <a:gd name="T8" fmla="*/ 8 w 16"/>
                <a:gd name="T9" fmla="*/ 3 h 24"/>
                <a:gd name="T10" fmla="*/ 7 w 16"/>
                <a:gd name="T11" fmla="*/ 24 h 24"/>
                <a:gd name="T12" fmla="*/ 2 w 16"/>
                <a:gd name="T13" fmla="*/ 21 h 24"/>
                <a:gd name="T14" fmla="*/ 0 w 16"/>
                <a:gd name="T15" fmla="*/ 12 h 24"/>
                <a:gd name="T16" fmla="*/ 2 w 16"/>
                <a:gd name="T17" fmla="*/ 3 h 24"/>
                <a:gd name="T18" fmla="*/ 8 w 16"/>
                <a:gd name="T19" fmla="*/ 0 h 24"/>
                <a:gd name="T20" fmla="*/ 16 w 16"/>
                <a:gd name="T21" fmla="*/ 12 h 24"/>
                <a:gd name="T22" fmla="*/ 14 w 16"/>
                <a:gd name="T23" fmla="*/ 21 h 24"/>
                <a:gd name="T24" fmla="*/ 7 w 16"/>
                <a:gd name="T25"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4">
                  <a:moveTo>
                    <a:pt x="8" y="3"/>
                  </a:moveTo>
                  <a:cubicBezTo>
                    <a:pt x="5" y="3"/>
                    <a:pt x="4" y="6"/>
                    <a:pt x="4" y="12"/>
                  </a:cubicBezTo>
                  <a:cubicBezTo>
                    <a:pt x="4" y="18"/>
                    <a:pt x="5" y="21"/>
                    <a:pt x="8" y="21"/>
                  </a:cubicBezTo>
                  <a:cubicBezTo>
                    <a:pt x="11" y="21"/>
                    <a:pt x="12" y="18"/>
                    <a:pt x="12" y="12"/>
                  </a:cubicBezTo>
                  <a:cubicBezTo>
                    <a:pt x="12" y="6"/>
                    <a:pt x="11" y="3"/>
                    <a:pt x="8" y="3"/>
                  </a:cubicBezTo>
                  <a:close/>
                  <a:moveTo>
                    <a:pt x="7" y="24"/>
                  </a:moveTo>
                  <a:cubicBezTo>
                    <a:pt x="5" y="24"/>
                    <a:pt x="3" y="23"/>
                    <a:pt x="2" y="21"/>
                  </a:cubicBezTo>
                  <a:cubicBezTo>
                    <a:pt x="0" y="19"/>
                    <a:pt x="0" y="16"/>
                    <a:pt x="0" y="12"/>
                  </a:cubicBezTo>
                  <a:cubicBezTo>
                    <a:pt x="0" y="8"/>
                    <a:pt x="0" y="5"/>
                    <a:pt x="2" y="3"/>
                  </a:cubicBezTo>
                  <a:cubicBezTo>
                    <a:pt x="3" y="1"/>
                    <a:pt x="5" y="0"/>
                    <a:pt x="8" y="0"/>
                  </a:cubicBezTo>
                  <a:cubicBezTo>
                    <a:pt x="13" y="0"/>
                    <a:pt x="16" y="4"/>
                    <a:pt x="16" y="12"/>
                  </a:cubicBezTo>
                  <a:cubicBezTo>
                    <a:pt x="16" y="16"/>
                    <a:pt x="15" y="19"/>
                    <a:pt x="14" y="21"/>
                  </a:cubicBezTo>
                  <a:cubicBezTo>
                    <a:pt x="12" y="23"/>
                    <a:pt x="10" y="24"/>
                    <a:pt x="7" y="24"/>
                  </a:cubicBezTo>
                  <a:close/>
                </a:path>
              </a:pathLst>
            </a:custGeom>
            <a:solidFill>
              <a:srgbClr val="FDA8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857">
              <a:extLst>
                <a:ext uri="{FF2B5EF4-FFF2-40B4-BE49-F238E27FC236}">
                  <a16:creationId xmlns:a16="http://schemas.microsoft.com/office/drawing/2014/main" id="{8F259AE7-2B89-479D-97A1-B508ABE4A75E}"/>
                </a:ext>
              </a:extLst>
            </p:cNvPr>
            <p:cNvSpPr>
              <a:spLocks/>
            </p:cNvSpPr>
            <p:nvPr/>
          </p:nvSpPr>
          <p:spPr bwMode="auto">
            <a:xfrm>
              <a:off x="10912476" y="965200"/>
              <a:ext cx="6350" cy="15875"/>
            </a:xfrm>
            <a:custGeom>
              <a:avLst/>
              <a:gdLst>
                <a:gd name="T0" fmla="*/ 9 w 9"/>
                <a:gd name="T1" fmla="*/ 0 h 24"/>
                <a:gd name="T2" fmla="*/ 9 w 9"/>
                <a:gd name="T3" fmla="*/ 24 h 24"/>
                <a:gd name="T4" fmla="*/ 5 w 9"/>
                <a:gd name="T5" fmla="*/ 24 h 24"/>
                <a:gd name="T6" fmla="*/ 5 w 9"/>
                <a:gd name="T7" fmla="*/ 4 h 24"/>
                <a:gd name="T8" fmla="*/ 3 w 9"/>
                <a:gd name="T9" fmla="*/ 6 h 24"/>
                <a:gd name="T10" fmla="*/ 0 w 9"/>
                <a:gd name="T11" fmla="*/ 7 h 24"/>
                <a:gd name="T12" fmla="*/ 0 w 9"/>
                <a:gd name="T13" fmla="*/ 3 h 24"/>
                <a:gd name="T14" fmla="*/ 2 w 9"/>
                <a:gd name="T15" fmla="*/ 3 h 24"/>
                <a:gd name="T16" fmla="*/ 3 w 9"/>
                <a:gd name="T17" fmla="*/ 2 h 24"/>
                <a:gd name="T18" fmla="*/ 5 w 9"/>
                <a:gd name="T19" fmla="*/ 1 h 24"/>
                <a:gd name="T20" fmla="*/ 7 w 9"/>
                <a:gd name="T21" fmla="*/ 0 h 24"/>
                <a:gd name="T22" fmla="*/ 9 w 9"/>
                <a:gd name="T2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4">
                  <a:moveTo>
                    <a:pt x="9" y="0"/>
                  </a:moveTo>
                  <a:lnTo>
                    <a:pt x="9" y="24"/>
                  </a:lnTo>
                  <a:lnTo>
                    <a:pt x="5" y="24"/>
                  </a:lnTo>
                  <a:lnTo>
                    <a:pt x="5" y="4"/>
                  </a:lnTo>
                  <a:cubicBezTo>
                    <a:pt x="4" y="5"/>
                    <a:pt x="3" y="5"/>
                    <a:pt x="3" y="6"/>
                  </a:cubicBezTo>
                  <a:cubicBezTo>
                    <a:pt x="2" y="6"/>
                    <a:pt x="1" y="6"/>
                    <a:pt x="0" y="7"/>
                  </a:cubicBezTo>
                  <a:lnTo>
                    <a:pt x="0" y="3"/>
                  </a:lnTo>
                  <a:cubicBezTo>
                    <a:pt x="0" y="3"/>
                    <a:pt x="1" y="3"/>
                    <a:pt x="2" y="3"/>
                  </a:cubicBezTo>
                  <a:cubicBezTo>
                    <a:pt x="2" y="2"/>
                    <a:pt x="3" y="2"/>
                    <a:pt x="3" y="2"/>
                  </a:cubicBezTo>
                  <a:cubicBezTo>
                    <a:pt x="4" y="2"/>
                    <a:pt x="5" y="1"/>
                    <a:pt x="5" y="1"/>
                  </a:cubicBezTo>
                  <a:cubicBezTo>
                    <a:pt x="6" y="1"/>
                    <a:pt x="6" y="0"/>
                    <a:pt x="7" y="0"/>
                  </a:cubicBezTo>
                  <a:lnTo>
                    <a:pt x="9" y="0"/>
                  </a:lnTo>
                  <a:close/>
                </a:path>
              </a:pathLst>
            </a:custGeom>
            <a:solidFill>
              <a:srgbClr val="C446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858">
              <a:extLst>
                <a:ext uri="{FF2B5EF4-FFF2-40B4-BE49-F238E27FC236}">
                  <a16:creationId xmlns:a16="http://schemas.microsoft.com/office/drawing/2014/main" id="{29BBF7B6-ADB7-4EED-9F3F-FFF9E8CE1197}"/>
                </a:ext>
              </a:extLst>
            </p:cNvPr>
            <p:cNvSpPr>
              <a:spLocks/>
            </p:cNvSpPr>
            <p:nvPr/>
          </p:nvSpPr>
          <p:spPr bwMode="auto">
            <a:xfrm>
              <a:off x="10848976" y="1023938"/>
              <a:ext cx="4763" cy="15875"/>
            </a:xfrm>
            <a:custGeom>
              <a:avLst/>
              <a:gdLst>
                <a:gd name="T0" fmla="*/ 8 w 8"/>
                <a:gd name="T1" fmla="*/ 0 h 24"/>
                <a:gd name="T2" fmla="*/ 8 w 8"/>
                <a:gd name="T3" fmla="*/ 24 h 24"/>
                <a:gd name="T4" fmla="*/ 4 w 8"/>
                <a:gd name="T5" fmla="*/ 24 h 24"/>
                <a:gd name="T6" fmla="*/ 4 w 8"/>
                <a:gd name="T7" fmla="*/ 5 h 24"/>
                <a:gd name="T8" fmla="*/ 2 w 8"/>
                <a:gd name="T9" fmla="*/ 6 h 24"/>
                <a:gd name="T10" fmla="*/ 0 w 8"/>
                <a:gd name="T11" fmla="*/ 7 h 24"/>
                <a:gd name="T12" fmla="*/ 0 w 8"/>
                <a:gd name="T13" fmla="*/ 3 h 24"/>
                <a:gd name="T14" fmla="*/ 1 w 8"/>
                <a:gd name="T15" fmla="*/ 3 h 24"/>
                <a:gd name="T16" fmla="*/ 3 w 8"/>
                <a:gd name="T17" fmla="*/ 2 h 24"/>
                <a:gd name="T18" fmla="*/ 5 w 8"/>
                <a:gd name="T19" fmla="*/ 1 h 24"/>
                <a:gd name="T20" fmla="*/ 7 w 8"/>
                <a:gd name="T21" fmla="*/ 0 h 24"/>
                <a:gd name="T22" fmla="*/ 8 w 8"/>
                <a:gd name="T2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4">
                  <a:moveTo>
                    <a:pt x="8" y="0"/>
                  </a:moveTo>
                  <a:lnTo>
                    <a:pt x="8" y="24"/>
                  </a:lnTo>
                  <a:lnTo>
                    <a:pt x="4" y="24"/>
                  </a:lnTo>
                  <a:lnTo>
                    <a:pt x="4" y="5"/>
                  </a:lnTo>
                  <a:cubicBezTo>
                    <a:pt x="4" y="5"/>
                    <a:pt x="3" y="5"/>
                    <a:pt x="2" y="6"/>
                  </a:cubicBezTo>
                  <a:cubicBezTo>
                    <a:pt x="1" y="6"/>
                    <a:pt x="1" y="6"/>
                    <a:pt x="0" y="7"/>
                  </a:cubicBezTo>
                  <a:lnTo>
                    <a:pt x="0" y="3"/>
                  </a:lnTo>
                  <a:cubicBezTo>
                    <a:pt x="0" y="3"/>
                    <a:pt x="1" y="3"/>
                    <a:pt x="1" y="3"/>
                  </a:cubicBezTo>
                  <a:cubicBezTo>
                    <a:pt x="2" y="3"/>
                    <a:pt x="3" y="2"/>
                    <a:pt x="3" y="2"/>
                  </a:cubicBezTo>
                  <a:cubicBezTo>
                    <a:pt x="4" y="2"/>
                    <a:pt x="4" y="1"/>
                    <a:pt x="5" y="1"/>
                  </a:cubicBezTo>
                  <a:cubicBezTo>
                    <a:pt x="5" y="1"/>
                    <a:pt x="6" y="0"/>
                    <a:pt x="7" y="0"/>
                  </a:cubicBezTo>
                  <a:lnTo>
                    <a:pt x="8" y="0"/>
                  </a:lnTo>
                  <a:close/>
                </a:path>
              </a:pathLst>
            </a:custGeom>
            <a:solidFill>
              <a:srgbClr val="FDA8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859">
              <a:extLst>
                <a:ext uri="{FF2B5EF4-FFF2-40B4-BE49-F238E27FC236}">
                  <a16:creationId xmlns:a16="http://schemas.microsoft.com/office/drawing/2014/main" id="{B11B2555-304F-4AAB-97BB-78D2DF16F4EE}"/>
                </a:ext>
              </a:extLst>
            </p:cNvPr>
            <p:cNvSpPr>
              <a:spLocks noEditPoints="1"/>
            </p:cNvSpPr>
            <p:nvPr/>
          </p:nvSpPr>
          <p:spPr bwMode="auto">
            <a:xfrm>
              <a:off x="10834689" y="996950"/>
              <a:ext cx="9525" cy="15875"/>
            </a:xfrm>
            <a:custGeom>
              <a:avLst/>
              <a:gdLst>
                <a:gd name="T0" fmla="*/ 8 w 16"/>
                <a:gd name="T1" fmla="*/ 3 h 25"/>
                <a:gd name="T2" fmla="*/ 4 w 16"/>
                <a:gd name="T3" fmla="*/ 13 h 25"/>
                <a:gd name="T4" fmla="*/ 8 w 16"/>
                <a:gd name="T5" fmla="*/ 22 h 25"/>
                <a:gd name="T6" fmla="*/ 12 w 16"/>
                <a:gd name="T7" fmla="*/ 13 h 25"/>
                <a:gd name="T8" fmla="*/ 8 w 16"/>
                <a:gd name="T9" fmla="*/ 3 h 25"/>
                <a:gd name="T10" fmla="*/ 8 w 16"/>
                <a:gd name="T11" fmla="*/ 25 h 25"/>
                <a:gd name="T12" fmla="*/ 2 w 16"/>
                <a:gd name="T13" fmla="*/ 22 h 25"/>
                <a:gd name="T14" fmla="*/ 0 w 16"/>
                <a:gd name="T15" fmla="*/ 13 h 25"/>
                <a:gd name="T16" fmla="*/ 2 w 16"/>
                <a:gd name="T17" fmla="*/ 4 h 25"/>
                <a:gd name="T18" fmla="*/ 9 w 16"/>
                <a:gd name="T19" fmla="*/ 0 h 25"/>
                <a:gd name="T20" fmla="*/ 16 w 16"/>
                <a:gd name="T21" fmla="*/ 12 h 25"/>
                <a:gd name="T22" fmla="*/ 14 w 16"/>
                <a:gd name="T23" fmla="*/ 22 h 25"/>
                <a:gd name="T24" fmla="*/ 8 w 16"/>
                <a:gd name="T25"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5">
                  <a:moveTo>
                    <a:pt x="8" y="3"/>
                  </a:moveTo>
                  <a:cubicBezTo>
                    <a:pt x="6" y="3"/>
                    <a:pt x="4" y="7"/>
                    <a:pt x="4" y="13"/>
                  </a:cubicBezTo>
                  <a:cubicBezTo>
                    <a:pt x="4" y="19"/>
                    <a:pt x="6" y="22"/>
                    <a:pt x="8" y="22"/>
                  </a:cubicBezTo>
                  <a:cubicBezTo>
                    <a:pt x="11" y="22"/>
                    <a:pt x="12" y="19"/>
                    <a:pt x="12" y="13"/>
                  </a:cubicBezTo>
                  <a:cubicBezTo>
                    <a:pt x="12" y="7"/>
                    <a:pt x="11" y="3"/>
                    <a:pt x="8" y="3"/>
                  </a:cubicBezTo>
                  <a:close/>
                  <a:moveTo>
                    <a:pt x="8" y="25"/>
                  </a:moveTo>
                  <a:cubicBezTo>
                    <a:pt x="6" y="25"/>
                    <a:pt x="4" y="24"/>
                    <a:pt x="2" y="22"/>
                  </a:cubicBezTo>
                  <a:cubicBezTo>
                    <a:pt x="1" y="20"/>
                    <a:pt x="0" y="17"/>
                    <a:pt x="0" y="13"/>
                  </a:cubicBezTo>
                  <a:cubicBezTo>
                    <a:pt x="0" y="9"/>
                    <a:pt x="1" y="6"/>
                    <a:pt x="2" y="4"/>
                  </a:cubicBezTo>
                  <a:cubicBezTo>
                    <a:pt x="4" y="2"/>
                    <a:pt x="6" y="0"/>
                    <a:pt x="9" y="0"/>
                  </a:cubicBezTo>
                  <a:cubicBezTo>
                    <a:pt x="14" y="0"/>
                    <a:pt x="16" y="4"/>
                    <a:pt x="16" y="12"/>
                  </a:cubicBezTo>
                  <a:cubicBezTo>
                    <a:pt x="16" y="16"/>
                    <a:pt x="16" y="19"/>
                    <a:pt x="14" y="22"/>
                  </a:cubicBezTo>
                  <a:cubicBezTo>
                    <a:pt x="13" y="24"/>
                    <a:pt x="11" y="25"/>
                    <a:pt x="8" y="25"/>
                  </a:cubicBezTo>
                  <a:close/>
                </a:path>
              </a:pathLst>
            </a:custGeom>
            <a:solidFill>
              <a:srgbClr val="FDA8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860">
              <a:extLst>
                <a:ext uri="{FF2B5EF4-FFF2-40B4-BE49-F238E27FC236}">
                  <a16:creationId xmlns:a16="http://schemas.microsoft.com/office/drawing/2014/main" id="{10C37C5A-0C7F-44E1-BDF5-5CA190FFDC35}"/>
                </a:ext>
              </a:extLst>
            </p:cNvPr>
            <p:cNvSpPr>
              <a:spLocks/>
            </p:cNvSpPr>
            <p:nvPr/>
          </p:nvSpPr>
          <p:spPr bwMode="auto">
            <a:xfrm>
              <a:off x="10852151" y="993775"/>
              <a:ext cx="6350" cy="15875"/>
            </a:xfrm>
            <a:custGeom>
              <a:avLst/>
              <a:gdLst>
                <a:gd name="T0" fmla="*/ 9 w 9"/>
                <a:gd name="T1" fmla="*/ 0 h 24"/>
                <a:gd name="T2" fmla="*/ 9 w 9"/>
                <a:gd name="T3" fmla="*/ 24 h 24"/>
                <a:gd name="T4" fmla="*/ 5 w 9"/>
                <a:gd name="T5" fmla="*/ 24 h 24"/>
                <a:gd name="T6" fmla="*/ 5 w 9"/>
                <a:gd name="T7" fmla="*/ 5 h 24"/>
                <a:gd name="T8" fmla="*/ 3 w 9"/>
                <a:gd name="T9" fmla="*/ 6 h 24"/>
                <a:gd name="T10" fmla="*/ 0 w 9"/>
                <a:gd name="T11" fmla="*/ 7 h 24"/>
                <a:gd name="T12" fmla="*/ 0 w 9"/>
                <a:gd name="T13" fmla="*/ 4 h 24"/>
                <a:gd name="T14" fmla="*/ 2 w 9"/>
                <a:gd name="T15" fmla="*/ 3 h 24"/>
                <a:gd name="T16" fmla="*/ 4 w 9"/>
                <a:gd name="T17" fmla="*/ 3 h 24"/>
                <a:gd name="T18" fmla="*/ 6 w 9"/>
                <a:gd name="T19" fmla="*/ 2 h 24"/>
                <a:gd name="T20" fmla="*/ 7 w 9"/>
                <a:gd name="T21" fmla="*/ 0 h 24"/>
                <a:gd name="T22" fmla="*/ 9 w 9"/>
                <a:gd name="T2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4">
                  <a:moveTo>
                    <a:pt x="9" y="0"/>
                  </a:moveTo>
                  <a:lnTo>
                    <a:pt x="9" y="24"/>
                  </a:lnTo>
                  <a:lnTo>
                    <a:pt x="5" y="24"/>
                  </a:lnTo>
                  <a:lnTo>
                    <a:pt x="5" y="5"/>
                  </a:lnTo>
                  <a:cubicBezTo>
                    <a:pt x="4" y="6"/>
                    <a:pt x="4" y="6"/>
                    <a:pt x="3" y="6"/>
                  </a:cubicBezTo>
                  <a:cubicBezTo>
                    <a:pt x="2" y="7"/>
                    <a:pt x="1" y="7"/>
                    <a:pt x="0" y="7"/>
                  </a:cubicBezTo>
                  <a:lnTo>
                    <a:pt x="0" y="4"/>
                  </a:lnTo>
                  <a:cubicBezTo>
                    <a:pt x="1" y="4"/>
                    <a:pt x="1" y="4"/>
                    <a:pt x="2" y="3"/>
                  </a:cubicBezTo>
                  <a:cubicBezTo>
                    <a:pt x="3" y="3"/>
                    <a:pt x="3" y="3"/>
                    <a:pt x="4" y="3"/>
                  </a:cubicBezTo>
                  <a:cubicBezTo>
                    <a:pt x="4" y="2"/>
                    <a:pt x="5" y="2"/>
                    <a:pt x="6" y="2"/>
                  </a:cubicBezTo>
                  <a:cubicBezTo>
                    <a:pt x="6" y="1"/>
                    <a:pt x="7" y="1"/>
                    <a:pt x="7" y="0"/>
                  </a:cubicBezTo>
                  <a:lnTo>
                    <a:pt x="9" y="0"/>
                  </a:lnTo>
                  <a:close/>
                </a:path>
              </a:pathLst>
            </a:custGeom>
            <a:solidFill>
              <a:srgbClr val="459B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861">
              <a:extLst>
                <a:ext uri="{FF2B5EF4-FFF2-40B4-BE49-F238E27FC236}">
                  <a16:creationId xmlns:a16="http://schemas.microsoft.com/office/drawing/2014/main" id="{6D1993EE-3799-4335-B878-DF974D66583C}"/>
                </a:ext>
              </a:extLst>
            </p:cNvPr>
            <p:cNvSpPr>
              <a:spLocks/>
            </p:cNvSpPr>
            <p:nvPr/>
          </p:nvSpPr>
          <p:spPr bwMode="auto">
            <a:xfrm>
              <a:off x="10866439" y="1001713"/>
              <a:ext cx="6350" cy="15875"/>
            </a:xfrm>
            <a:custGeom>
              <a:avLst/>
              <a:gdLst>
                <a:gd name="T0" fmla="*/ 9 w 9"/>
                <a:gd name="T1" fmla="*/ 0 h 24"/>
                <a:gd name="T2" fmla="*/ 9 w 9"/>
                <a:gd name="T3" fmla="*/ 24 h 24"/>
                <a:gd name="T4" fmla="*/ 5 w 9"/>
                <a:gd name="T5" fmla="*/ 24 h 24"/>
                <a:gd name="T6" fmla="*/ 5 w 9"/>
                <a:gd name="T7" fmla="*/ 4 h 24"/>
                <a:gd name="T8" fmla="*/ 3 w 9"/>
                <a:gd name="T9" fmla="*/ 5 h 24"/>
                <a:gd name="T10" fmla="*/ 0 w 9"/>
                <a:gd name="T11" fmla="*/ 6 h 24"/>
                <a:gd name="T12" fmla="*/ 0 w 9"/>
                <a:gd name="T13" fmla="*/ 3 h 24"/>
                <a:gd name="T14" fmla="*/ 2 w 9"/>
                <a:gd name="T15" fmla="*/ 3 h 24"/>
                <a:gd name="T16" fmla="*/ 4 w 9"/>
                <a:gd name="T17" fmla="*/ 2 h 24"/>
                <a:gd name="T18" fmla="*/ 6 w 9"/>
                <a:gd name="T19" fmla="*/ 1 h 24"/>
                <a:gd name="T20" fmla="*/ 7 w 9"/>
                <a:gd name="T21" fmla="*/ 0 h 24"/>
                <a:gd name="T22" fmla="*/ 9 w 9"/>
                <a:gd name="T2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4">
                  <a:moveTo>
                    <a:pt x="9" y="0"/>
                  </a:moveTo>
                  <a:lnTo>
                    <a:pt x="9" y="24"/>
                  </a:lnTo>
                  <a:lnTo>
                    <a:pt x="5" y="24"/>
                  </a:lnTo>
                  <a:lnTo>
                    <a:pt x="5" y="4"/>
                  </a:lnTo>
                  <a:cubicBezTo>
                    <a:pt x="5" y="5"/>
                    <a:pt x="4" y="5"/>
                    <a:pt x="3" y="5"/>
                  </a:cubicBezTo>
                  <a:cubicBezTo>
                    <a:pt x="2" y="6"/>
                    <a:pt x="1" y="6"/>
                    <a:pt x="0" y="6"/>
                  </a:cubicBezTo>
                  <a:lnTo>
                    <a:pt x="0" y="3"/>
                  </a:lnTo>
                  <a:cubicBezTo>
                    <a:pt x="1" y="3"/>
                    <a:pt x="2" y="3"/>
                    <a:pt x="2" y="3"/>
                  </a:cubicBezTo>
                  <a:cubicBezTo>
                    <a:pt x="3" y="2"/>
                    <a:pt x="3" y="2"/>
                    <a:pt x="4" y="2"/>
                  </a:cubicBezTo>
                  <a:cubicBezTo>
                    <a:pt x="5" y="1"/>
                    <a:pt x="5" y="1"/>
                    <a:pt x="6" y="1"/>
                  </a:cubicBezTo>
                  <a:cubicBezTo>
                    <a:pt x="6" y="0"/>
                    <a:pt x="7" y="0"/>
                    <a:pt x="7" y="0"/>
                  </a:cubicBezTo>
                  <a:lnTo>
                    <a:pt x="9" y="0"/>
                  </a:lnTo>
                  <a:close/>
                </a:path>
              </a:pathLst>
            </a:custGeom>
            <a:solidFill>
              <a:srgbClr val="C446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862">
              <a:extLst>
                <a:ext uri="{FF2B5EF4-FFF2-40B4-BE49-F238E27FC236}">
                  <a16:creationId xmlns:a16="http://schemas.microsoft.com/office/drawing/2014/main" id="{2997472B-407F-4985-99B8-F831C98A1C63}"/>
                </a:ext>
              </a:extLst>
            </p:cNvPr>
            <p:cNvSpPr>
              <a:spLocks noEditPoints="1"/>
            </p:cNvSpPr>
            <p:nvPr/>
          </p:nvSpPr>
          <p:spPr bwMode="auto">
            <a:xfrm>
              <a:off x="10877551" y="1017588"/>
              <a:ext cx="9525" cy="14288"/>
            </a:xfrm>
            <a:custGeom>
              <a:avLst/>
              <a:gdLst>
                <a:gd name="T0" fmla="*/ 8 w 16"/>
                <a:gd name="T1" fmla="*/ 3 h 24"/>
                <a:gd name="T2" fmla="*/ 4 w 16"/>
                <a:gd name="T3" fmla="*/ 12 h 24"/>
                <a:gd name="T4" fmla="*/ 8 w 16"/>
                <a:gd name="T5" fmla="*/ 21 h 24"/>
                <a:gd name="T6" fmla="*/ 12 w 16"/>
                <a:gd name="T7" fmla="*/ 12 h 24"/>
                <a:gd name="T8" fmla="*/ 8 w 16"/>
                <a:gd name="T9" fmla="*/ 3 h 24"/>
                <a:gd name="T10" fmla="*/ 8 w 16"/>
                <a:gd name="T11" fmla="*/ 24 h 24"/>
                <a:gd name="T12" fmla="*/ 2 w 16"/>
                <a:gd name="T13" fmla="*/ 21 h 24"/>
                <a:gd name="T14" fmla="*/ 0 w 16"/>
                <a:gd name="T15" fmla="*/ 12 h 24"/>
                <a:gd name="T16" fmla="*/ 2 w 16"/>
                <a:gd name="T17" fmla="*/ 3 h 24"/>
                <a:gd name="T18" fmla="*/ 8 w 16"/>
                <a:gd name="T19" fmla="*/ 0 h 24"/>
                <a:gd name="T20" fmla="*/ 16 w 16"/>
                <a:gd name="T21" fmla="*/ 12 h 24"/>
                <a:gd name="T22" fmla="*/ 14 w 16"/>
                <a:gd name="T23" fmla="*/ 21 h 24"/>
                <a:gd name="T24" fmla="*/ 8 w 16"/>
                <a:gd name="T25"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4">
                  <a:moveTo>
                    <a:pt x="8" y="3"/>
                  </a:moveTo>
                  <a:cubicBezTo>
                    <a:pt x="5" y="3"/>
                    <a:pt x="4" y="6"/>
                    <a:pt x="4" y="12"/>
                  </a:cubicBezTo>
                  <a:cubicBezTo>
                    <a:pt x="4" y="18"/>
                    <a:pt x="5" y="21"/>
                    <a:pt x="8" y="21"/>
                  </a:cubicBezTo>
                  <a:cubicBezTo>
                    <a:pt x="11" y="21"/>
                    <a:pt x="12" y="18"/>
                    <a:pt x="12" y="12"/>
                  </a:cubicBezTo>
                  <a:cubicBezTo>
                    <a:pt x="12" y="6"/>
                    <a:pt x="11" y="3"/>
                    <a:pt x="8" y="3"/>
                  </a:cubicBezTo>
                  <a:close/>
                  <a:moveTo>
                    <a:pt x="8" y="24"/>
                  </a:moveTo>
                  <a:cubicBezTo>
                    <a:pt x="5" y="24"/>
                    <a:pt x="3" y="23"/>
                    <a:pt x="2" y="21"/>
                  </a:cubicBezTo>
                  <a:cubicBezTo>
                    <a:pt x="1" y="19"/>
                    <a:pt x="0" y="16"/>
                    <a:pt x="0" y="12"/>
                  </a:cubicBezTo>
                  <a:cubicBezTo>
                    <a:pt x="0" y="8"/>
                    <a:pt x="1" y="5"/>
                    <a:pt x="2" y="3"/>
                  </a:cubicBezTo>
                  <a:cubicBezTo>
                    <a:pt x="3" y="1"/>
                    <a:pt x="5" y="0"/>
                    <a:pt x="8" y="0"/>
                  </a:cubicBezTo>
                  <a:cubicBezTo>
                    <a:pt x="13" y="0"/>
                    <a:pt x="16" y="4"/>
                    <a:pt x="16" y="12"/>
                  </a:cubicBezTo>
                  <a:cubicBezTo>
                    <a:pt x="16" y="16"/>
                    <a:pt x="15" y="19"/>
                    <a:pt x="14" y="21"/>
                  </a:cubicBezTo>
                  <a:cubicBezTo>
                    <a:pt x="12" y="23"/>
                    <a:pt x="10" y="24"/>
                    <a:pt x="8" y="24"/>
                  </a:cubicBezTo>
                  <a:close/>
                </a:path>
              </a:pathLst>
            </a:custGeom>
            <a:solidFill>
              <a:srgbClr val="459B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863">
              <a:extLst>
                <a:ext uri="{FF2B5EF4-FFF2-40B4-BE49-F238E27FC236}">
                  <a16:creationId xmlns:a16="http://schemas.microsoft.com/office/drawing/2014/main" id="{501CE200-E9FA-4750-A906-ACE89AF37315}"/>
                </a:ext>
              </a:extLst>
            </p:cNvPr>
            <p:cNvSpPr>
              <a:spLocks noEditPoints="1"/>
            </p:cNvSpPr>
            <p:nvPr/>
          </p:nvSpPr>
          <p:spPr bwMode="auto">
            <a:xfrm>
              <a:off x="10891839" y="1008063"/>
              <a:ext cx="9525" cy="15875"/>
            </a:xfrm>
            <a:custGeom>
              <a:avLst/>
              <a:gdLst>
                <a:gd name="T0" fmla="*/ 8 w 16"/>
                <a:gd name="T1" fmla="*/ 3 h 25"/>
                <a:gd name="T2" fmla="*/ 4 w 16"/>
                <a:gd name="T3" fmla="*/ 13 h 25"/>
                <a:gd name="T4" fmla="*/ 8 w 16"/>
                <a:gd name="T5" fmla="*/ 22 h 25"/>
                <a:gd name="T6" fmla="*/ 12 w 16"/>
                <a:gd name="T7" fmla="*/ 13 h 25"/>
                <a:gd name="T8" fmla="*/ 8 w 16"/>
                <a:gd name="T9" fmla="*/ 3 h 25"/>
                <a:gd name="T10" fmla="*/ 7 w 16"/>
                <a:gd name="T11" fmla="*/ 25 h 25"/>
                <a:gd name="T12" fmla="*/ 2 w 16"/>
                <a:gd name="T13" fmla="*/ 22 h 25"/>
                <a:gd name="T14" fmla="*/ 0 w 16"/>
                <a:gd name="T15" fmla="*/ 13 h 25"/>
                <a:gd name="T16" fmla="*/ 2 w 16"/>
                <a:gd name="T17" fmla="*/ 4 h 25"/>
                <a:gd name="T18" fmla="*/ 8 w 16"/>
                <a:gd name="T19" fmla="*/ 0 h 25"/>
                <a:gd name="T20" fmla="*/ 16 w 16"/>
                <a:gd name="T21" fmla="*/ 12 h 25"/>
                <a:gd name="T22" fmla="*/ 14 w 16"/>
                <a:gd name="T23" fmla="*/ 21 h 25"/>
                <a:gd name="T24" fmla="*/ 7 w 16"/>
                <a:gd name="T25"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5">
                  <a:moveTo>
                    <a:pt x="8" y="3"/>
                  </a:moveTo>
                  <a:cubicBezTo>
                    <a:pt x="5" y="3"/>
                    <a:pt x="4" y="7"/>
                    <a:pt x="4" y="13"/>
                  </a:cubicBezTo>
                  <a:cubicBezTo>
                    <a:pt x="4" y="19"/>
                    <a:pt x="5" y="22"/>
                    <a:pt x="8" y="22"/>
                  </a:cubicBezTo>
                  <a:cubicBezTo>
                    <a:pt x="11" y="22"/>
                    <a:pt x="12" y="19"/>
                    <a:pt x="12" y="13"/>
                  </a:cubicBezTo>
                  <a:cubicBezTo>
                    <a:pt x="12" y="7"/>
                    <a:pt x="11" y="3"/>
                    <a:pt x="8" y="3"/>
                  </a:cubicBezTo>
                  <a:close/>
                  <a:moveTo>
                    <a:pt x="7" y="25"/>
                  </a:moveTo>
                  <a:cubicBezTo>
                    <a:pt x="5" y="25"/>
                    <a:pt x="3" y="24"/>
                    <a:pt x="2" y="22"/>
                  </a:cubicBezTo>
                  <a:cubicBezTo>
                    <a:pt x="0" y="20"/>
                    <a:pt x="0" y="17"/>
                    <a:pt x="0" y="13"/>
                  </a:cubicBezTo>
                  <a:cubicBezTo>
                    <a:pt x="0" y="9"/>
                    <a:pt x="0" y="6"/>
                    <a:pt x="2" y="4"/>
                  </a:cubicBezTo>
                  <a:cubicBezTo>
                    <a:pt x="3" y="1"/>
                    <a:pt x="5" y="0"/>
                    <a:pt x="8" y="0"/>
                  </a:cubicBezTo>
                  <a:cubicBezTo>
                    <a:pt x="13" y="0"/>
                    <a:pt x="16" y="4"/>
                    <a:pt x="16" y="12"/>
                  </a:cubicBezTo>
                  <a:cubicBezTo>
                    <a:pt x="16" y="16"/>
                    <a:pt x="15" y="19"/>
                    <a:pt x="14" y="21"/>
                  </a:cubicBezTo>
                  <a:cubicBezTo>
                    <a:pt x="12" y="24"/>
                    <a:pt x="10" y="25"/>
                    <a:pt x="7" y="25"/>
                  </a:cubicBezTo>
                  <a:close/>
                </a:path>
              </a:pathLst>
            </a:custGeom>
            <a:solidFill>
              <a:srgbClr val="C446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864">
              <a:extLst>
                <a:ext uri="{FF2B5EF4-FFF2-40B4-BE49-F238E27FC236}">
                  <a16:creationId xmlns:a16="http://schemas.microsoft.com/office/drawing/2014/main" id="{C4ED8D8A-80EF-4937-98A6-57206B117D10}"/>
                </a:ext>
              </a:extLst>
            </p:cNvPr>
            <p:cNvSpPr>
              <a:spLocks/>
            </p:cNvSpPr>
            <p:nvPr/>
          </p:nvSpPr>
          <p:spPr bwMode="auto">
            <a:xfrm>
              <a:off x="10906126" y="993775"/>
              <a:ext cx="4763" cy="14288"/>
            </a:xfrm>
            <a:custGeom>
              <a:avLst/>
              <a:gdLst>
                <a:gd name="T0" fmla="*/ 9 w 9"/>
                <a:gd name="T1" fmla="*/ 0 h 24"/>
                <a:gd name="T2" fmla="*/ 9 w 9"/>
                <a:gd name="T3" fmla="*/ 24 h 24"/>
                <a:gd name="T4" fmla="*/ 5 w 9"/>
                <a:gd name="T5" fmla="*/ 24 h 24"/>
                <a:gd name="T6" fmla="*/ 5 w 9"/>
                <a:gd name="T7" fmla="*/ 5 h 24"/>
                <a:gd name="T8" fmla="*/ 3 w 9"/>
                <a:gd name="T9" fmla="*/ 6 h 24"/>
                <a:gd name="T10" fmla="*/ 0 w 9"/>
                <a:gd name="T11" fmla="*/ 7 h 24"/>
                <a:gd name="T12" fmla="*/ 0 w 9"/>
                <a:gd name="T13" fmla="*/ 4 h 24"/>
                <a:gd name="T14" fmla="*/ 2 w 9"/>
                <a:gd name="T15" fmla="*/ 3 h 24"/>
                <a:gd name="T16" fmla="*/ 4 w 9"/>
                <a:gd name="T17" fmla="*/ 2 h 24"/>
                <a:gd name="T18" fmla="*/ 5 w 9"/>
                <a:gd name="T19" fmla="*/ 1 h 24"/>
                <a:gd name="T20" fmla="*/ 7 w 9"/>
                <a:gd name="T21" fmla="*/ 0 h 24"/>
                <a:gd name="T22" fmla="*/ 9 w 9"/>
                <a:gd name="T2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4">
                  <a:moveTo>
                    <a:pt x="9" y="0"/>
                  </a:moveTo>
                  <a:lnTo>
                    <a:pt x="9" y="24"/>
                  </a:lnTo>
                  <a:lnTo>
                    <a:pt x="5" y="24"/>
                  </a:lnTo>
                  <a:lnTo>
                    <a:pt x="5" y="5"/>
                  </a:lnTo>
                  <a:cubicBezTo>
                    <a:pt x="4" y="5"/>
                    <a:pt x="4" y="6"/>
                    <a:pt x="3" y="6"/>
                  </a:cubicBezTo>
                  <a:cubicBezTo>
                    <a:pt x="2" y="6"/>
                    <a:pt x="1" y="7"/>
                    <a:pt x="0" y="7"/>
                  </a:cubicBezTo>
                  <a:lnTo>
                    <a:pt x="0" y="4"/>
                  </a:lnTo>
                  <a:cubicBezTo>
                    <a:pt x="1" y="4"/>
                    <a:pt x="1" y="3"/>
                    <a:pt x="2" y="3"/>
                  </a:cubicBezTo>
                  <a:cubicBezTo>
                    <a:pt x="2" y="3"/>
                    <a:pt x="3" y="3"/>
                    <a:pt x="4" y="2"/>
                  </a:cubicBezTo>
                  <a:cubicBezTo>
                    <a:pt x="4" y="2"/>
                    <a:pt x="5" y="2"/>
                    <a:pt x="5" y="1"/>
                  </a:cubicBezTo>
                  <a:cubicBezTo>
                    <a:pt x="6" y="1"/>
                    <a:pt x="7" y="1"/>
                    <a:pt x="7" y="0"/>
                  </a:cubicBezTo>
                  <a:lnTo>
                    <a:pt x="9" y="0"/>
                  </a:lnTo>
                  <a:close/>
                </a:path>
              </a:pathLst>
            </a:custGeom>
            <a:solidFill>
              <a:srgbClr val="459B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865">
              <a:extLst>
                <a:ext uri="{FF2B5EF4-FFF2-40B4-BE49-F238E27FC236}">
                  <a16:creationId xmlns:a16="http://schemas.microsoft.com/office/drawing/2014/main" id="{A832BABA-9BB0-4D21-9395-2AD6DC15FB23}"/>
                </a:ext>
              </a:extLst>
            </p:cNvPr>
            <p:cNvSpPr>
              <a:spLocks/>
            </p:cNvSpPr>
            <p:nvPr/>
          </p:nvSpPr>
          <p:spPr bwMode="auto">
            <a:xfrm>
              <a:off x="11571289" y="1177925"/>
              <a:ext cx="12700" cy="14288"/>
            </a:xfrm>
            <a:custGeom>
              <a:avLst/>
              <a:gdLst>
                <a:gd name="T0" fmla="*/ 0 w 21"/>
                <a:gd name="T1" fmla="*/ 10 h 21"/>
                <a:gd name="T2" fmla="*/ 12 w 21"/>
                <a:gd name="T3" fmla="*/ 20 h 21"/>
                <a:gd name="T4" fmla="*/ 20 w 21"/>
                <a:gd name="T5" fmla="*/ 12 h 21"/>
                <a:gd name="T6" fmla="*/ 10 w 21"/>
                <a:gd name="T7" fmla="*/ 0 h 21"/>
                <a:gd name="T8" fmla="*/ 0 w 21"/>
                <a:gd name="T9" fmla="*/ 10 h 21"/>
              </a:gdLst>
              <a:ahLst/>
              <a:cxnLst>
                <a:cxn ang="0">
                  <a:pos x="T0" y="T1"/>
                </a:cxn>
                <a:cxn ang="0">
                  <a:pos x="T2" y="T3"/>
                </a:cxn>
                <a:cxn ang="0">
                  <a:pos x="T4" y="T5"/>
                </a:cxn>
                <a:cxn ang="0">
                  <a:pos x="T6" y="T7"/>
                </a:cxn>
                <a:cxn ang="0">
                  <a:pos x="T8" y="T9"/>
                </a:cxn>
              </a:cxnLst>
              <a:rect l="0" t="0" r="r" b="b"/>
              <a:pathLst>
                <a:path w="21" h="21">
                  <a:moveTo>
                    <a:pt x="0" y="10"/>
                  </a:moveTo>
                  <a:cubicBezTo>
                    <a:pt x="0" y="16"/>
                    <a:pt x="6" y="21"/>
                    <a:pt x="12" y="20"/>
                  </a:cubicBezTo>
                  <a:cubicBezTo>
                    <a:pt x="16" y="19"/>
                    <a:pt x="19" y="16"/>
                    <a:pt x="20" y="12"/>
                  </a:cubicBezTo>
                  <a:cubicBezTo>
                    <a:pt x="21" y="6"/>
                    <a:pt x="16" y="0"/>
                    <a:pt x="10" y="0"/>
                  </a:cubicBezTo>
                  <a:cubicBezTo>
                    <a:pt x="5" y="0"/>
                    <a:pt x="0" y="4"/>
                    <a:pt x="0" y="10"/>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866">
              <a:extLst>
                <a:ext uri="{FF2B5EF4-FFF2-40B4-BE49-F238E27FC236}">
                  <a16:creationId xmlns:a16="http://schemas.microsoft.com/office/drawing/2014/main" id="{8B56B1DB-6C02-4290-BAC1-4220B8E9C8A4}"/>
                </a:ext>
              </a:extLst>
            </p:cNvPr>
            <p:cNvSpPr>
              <a:spLocks/>
            </p:cNvSpPr>
            <p:nvPr/>
          </p:nvSpPr>
          <p:spPr bwMode="auto">
            <a:xfrm>
              <a:off x="11549064" y="1177925"/>
              <a:ext cx="14288" cy="14288"/>
            </a:xfrm>
            <a:custGeom>
              <a:avLst/>
              <a:gdLst>
                <a:gd name="T0" fmla="*/ 0 w 21"/>
                <a:gd name="T1" fmla="*/ 10 h 21"/>
                <a:gd name="T2" fmla="*/ 12 w 21"/>
                <a:gd name="T3" fmla="*/ 20 h 21"/>
                <a:gd name="T4" fmla="*/ 20 w 21"/>
                <a:gd name="T5" fmla="*/ 12 h 21"/>
                <a:gd name="T6" fmla="*/ 10 w 21"/>
                <a:gd name="T7" fmla="*/ 0 h 21"/>
                <a:gd name="T8" fmla="*/ 0 w 21"/>
                <a:gd name="T9" fmla="*/ 10 h 21"/>
              </a:gdLst>
              <a:ahLst/>
              <a:cxnLst>
                <a:cxn ang="0">
                  <a:pos x="T0" y="T1"/>
                </a:cxn>
                <a:cxn ang="0">
                  <a:pos x="T2" y="T3"/>
                </a:cxn>
                <a:cxn ang="0">
                  <a:pos x="T4" y="T5"/>
                </a:cxn>
                <a:cxn ang="0">
                  <a:pos x="T6" y="T7"/>
                </a:cxn>
                <a:cxn ang="0">
                  <a:pos x="T8" y="T9"/>
                </a:cxn>
              </a:cxnLst>
              <a:rect l="0" t="0" r="r" b="b"/>
              <a:pathLst>
                <a:path w="21" h="21">
                  <a:moveTo>
                    <a:pt x="0" y="10"/>
                  </a:moveTo>
                  <a:cubicBezTo>
                    <a:pt x="0" y="16"/>
                    <a:pt x="6" y="21"/>
                    <a:pt x="12" y="20"/>
                  </a:cubicBezTo>
                  <a:cubicBezTo>
                    <a:pt x="16" y="19"/>
                    <a:pt x="19" y="16"/>
                    <a:pt x="20" y="12"/>
                  </a:cubicBezTo>
                  <a:cubicBezTo>
                    <a:pt x="21" y="6"/>
                    <a:pt x="16" y="0"/>
                    <a:pt x="10" y="0"/>
                  </a:cubicBezTo>
                  <a:cubicBezTo>
                    <a:pt x="5" y="0"/>
                    <a:pt x="0" y="4"/>
                    <a:pt x="0" y="10"/>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867">
              <a:extLst>
                <a:ext uri="{FF2B5EF4-FFF2-40B4-BE49-F238E27FC236}">
                  <a16:creationId xmlns:a16="http://schemas.microsoft.com/office/drawing/2014/main" id="{5F46183E-71AB-4FCD-8E4D-3273ABF2CBC3}"/>
                </a:ext>
              </a:extLst>
            </p:cNvPr>
            <p:cNvSpPr>
              <a:spLocks/>
            </p:cNvSpPr>
            <p:nvPr/>
          </p:nvSpPr>
          <p:spPr bwMode="auto">
            <a:xfrm>
              <a:off x="11528426" y="1177925"/>
              <a:ext cx="14288" cy="14288"/>
            </a:xfrm>
            <a:custGeom>
              <a:avLst/>
              <a:gdLst>
                <a:gd name="T0" fmla="*/ 0 w 21"/>
                <a:gd name="T1" fmla="*/ 10 h 21"/>
                <a:gd name="T2" fmla="*/ 13 w 21"/>
                <a:gd name="T3" fmla="*/ 20 h 21"/>
                <a:gd name="T4" fmla="*/ 20 w 21"/>
                <a:gd name="T5" fmla="*/ 12 h 21"/>
                <a:gd name="T6" fmla="*/ 10 w 21"/>
                <a:gd name="T7" fmla="*/ 0 h 21"/>
                <a:gd name="T8" fmla="*/ 0 w 21"/>
                <a:gd name="T9" fmla="*/ 10 h 21"/>
              </a:gdLst>
              <a:ahLst/>
              <a:cxnLst>
                <a:cxn ang="0">
                  <a:pos x="T0" y="T1"/>
                </a:cxn>
                <a:cxn ang="0">
                  <a:pos x="T2" y="T3"/>
                </a:cxn>
                <a:cxn ang="0">
                  <a:pos x="T4" y="T5"/>
                </a:cxn>
                <a:cxn ang="0">
                  <a:pos x="T6" y="T7"/>
                </a:cxn>
                <a:cxn ang="0">
                  <a:pos x="T8" y="T9"/>
                </a:cxn>
              </a:cxnLst>
              <a:rect l="0" t="0" r="r" b="b"/>
              <a:pathLst>
                <a:path w="21" h="21">
                  <a:moveTo>
                    <a:pt x="0" y="10"/>
                  </a:moveTo>
                  <a:cubicBezTo>
                    <a:pt x="0" y="16"/>
                    <a:pt x="6" y="21"/>
                    <a:pt x="13" y="20"/>
                  </a:cubicBezTo>
                  <a:cubicBezTo>
                    <a:pt x="16" y="19"/>
                    <a:pt x="19" y="16"/>
                    <a:pt x="20" y="12"/>
                  </a:cubicBezTo>
                  <a:cubicBezTo>
                    <a:pt x="21" y="6"/>
                    <a:pt x="16" y="0"/>
                    <a:pt x="10" y="0"/>
                  </a:cubicBezTo>
                  <a:cubicBezTo>
                    <a:pt x="5" y="0"/>
                    <a:pt x="0" y="4"/>
                    <a:pt x="0" y="10"/>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868">
              <a:extLst>
                <a:ext uri="{FF2B5EF4-FFF2-40B4-BE49-F238E27FC236}">
                  <a16:creationId xmlns:a16="http://schemas.microsoft.com/office/drawing/2014/main" id="{FC4833F8-0A1A-4D7B-A316-931E8B815AA1}"/>
                </a:ext>
              </a:extLst>
            </p:cNvPr>
            <p:cNvSpPr>
              <a:spLocks/>
            </p:cNvSpPr>
            <p:nvPr/>
          </p:nvSpPr>
          <p:spPr bwMode="auto">
            <a:xfrm>
              <a:off x="11507789" y="1177925"/>
              <a:ext cx="12700" cy="14288"/>
            </a:xfrm>
            <a:custGeom>
              <a:avLst/>
              <a:gdLst>
                <a:gd name="T0" fmla="*/ 0 w 21"/>
                <a:gd name="T1" fmla="*/ 10 h 21"/>
                <a:gd name="T2" fmla="*/ 13 w 21"/>
                <a:gd name="T3" fmla="*/ 20 h 21"/>
                <a:gd name="T4" fmla="*/ 20 w 21"/>
                <a:gd name="T5" fmla="*/ 12 h 21"/>
                <a:gd name="T6" fmla="*/ 10 w 21"/>
                <a:gd name="T7" fmla="*/ 0 h 21"/>
                <a:gd name="T8" fmla="*/ 0 w 21"/>
                <a:gd name="T9" fmla="*/ 10 h 21"/>
              </a:gdLst>
              <a:ahLst/>
              <a:cxnLst>
                <a:cxn ang="0">
                  <a:pos x="T0" y="T1"/>
                </a:cxn>
                <a:cxn ang="0">
                  <a:pos x="T2" y="T3"/>
                </a:cxn>
                <a:cxn ang="0">
                  <a:pos x="T4" y="T5"/>
                </a:cxn>
                <a:cxn ang="0">
                  <a:pos x="T6" y="T7"/>
                </a:cxn>
                <a:cxn ang="0">
                  <a:pos x="T8" y="T9"/>
                </a:cxn>
              </a:cxnLst>
              <a:rect l="0" t="0" r="r" b="b"/>
              <a:pathLst>
                <a:path w="21" h="21">
                  <a:moveTo>
                    <a:pt x="0" y="10"/>
                  </a:moveTo>
                  <a:cubicBezTo>
                    <a:pt x="0" y="16"/>
                    <a:pt x="6" y="21"/>
                    <a:pt x="13" y="20"/>
                  </a:cubicBezTo>
                  <a:cubicBezTo>
                    <a:pt x="16" y="19"/>
                    <a:pt x="19" y="16"/>
                    <a:pt x="20" y="12"/>
                  </a:cubicBezTo>
                  <a:cubicBezTo>
                    <a:pt x="21" y="6"/>
                    <a:pt x="16" y="0"/>
                    <a:pt x="10" y="0"/>
                  </a:cubicBezTo>
                  <a:cubicBezTo>
                    <a:pt x="5" y="0"/>
                    <a:pt x="0" y="4"/>
                    <a:pt x="0" y="10"/>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869">
              <a:extLst>
                <a:ext uri="{FF2B5EF4-FFF2-40B4-BE49-F238E27FC236}">
                  <a16:creationId xmlns:a16="http://schemas.microsoft.com/office/drawing/2014/main" id="{1C049B4E-D137-47E7-A80E-182015D6A985}"/>
                </a:ext>
              </a:extLst>
            </p:cNvPr>
            <p:cNvSpPr>
              <a:spLocks/>
            </p:cNvSpPr>
            <p:nvPr/>
          </p:nvSpPr>
          <p:spPr bwMode="auto">
            <a:xfrm>
              <a:off x="11466514" y="1177925"/>
              <a:ext cx="14288" cy="14288"/>
            </a:xfrm>
            <a:custGeom>
              <a:avLst/>
              <a:gdLst>
                <a:gd name="T0" fmla="*/ 0 w 22"/>
                <a:gd name="T1" fmla="*/ 10 h 21"/>
                <a:gd name="T2" fmla="*/ 13 w 22"/>
                <a:gd name="T3" fmla="*/ 20 h 21"/>
                <a:gd name="T4" fmla="*/ 20 w 22"/>
                <a:gd name="T5" fmla="*/ 12 h 21"/>
                <a:gd name="T6" fmla="*/ 10 w 22"/>
                <a:gd name="T7" fmla="*/ 0 h 21"/>
                <a:gd name="T8" fmla="*/ 0 w 22"/>
                <a:gd name="T9" fmla="*/ 10 h 21"/>
              </a:gdLst>
              <a:ahLst/>
              <a:cxnLst>
                <a:cxn ang="0">
                  <a:pos x="T0" y="T1"/>
                </a:cxn>
                <a:cxn ang="0">
                  <a:pos x="T2" y="T3"/>
                </a:cxn>
                <a:cxn ang="0">
                  <a:pos x="T4" y="T5"/>
                </a:cxn>
                <a:cxn ang="0">
                  <a:pos x="T6" y="T7"/>
                </a:cxn>
                <a:cxn ang="0">
                  <a:pos x="T8" y="T9"/>
                </a:cxn>
              </a:cxnLst>
              <a:rect l="0" t="0" r="r" b="b"/>
              <a:pathLst>
                <a:path w="22" h="21">
                  <a:moveTo>
                    <a:pt x="0" y="10"/>
                  </a:moveTo>
                  <a:cubicBezTo>
                    <a:pt x="0" y="16"/>
                    <a:pt x="6" y="21"/>
                    <a:pt x="13" y="20"/>
                  </a:cubicBezTo>
                  <a:cubicBezTo>
                    <a:pt x="16" y="19"/>
                    <a:pt x="19" y="16"/>
                    <a:pt x="20" y="12"/>
                  </a:cubicBezTo>
                  <a:cubicBezTo>
                    <a:pt x="22" y="6"/>
                    <a:pt x="17" y="0"/>
                    <a:pt x="10" y="0"/>
                  </a:cubicBezTo>
                  <a:cubicBezTo>
                    <a:pt x="5" y="0"/>
                    <a:pt x="0" y="4"/>
                    <a:pt x="0" y="10"/>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870">
              <a:extLst>
                <a:ext uri="{FF2B5EF4-FFF2-40B4-BE49-F238E27FC236}">
                  <a16:creationId xmlns:a16="http://schemas.microsoft.com/office/drawing/2014/main" id="{874B83BE-D3D1-4318-9EAC-BCFC2FD5E7AB}"/>
                </a:ext>
              </a:extLst>
            </p:cNvPr>
            <p:cNvSpPr>
              <a:spLocks/>
            </p:cNvSpPr>
            <p:nvPr/>
          </p:nvSpPr>
          <p:spPr bwMode="auto">
            <a:xfrm>
              <a:off x="11487151" y="1177925"/>
              <a:ext cx="12700" cy="14288"/>
            </a:xfrm>
            <a:custGeom>
              <a:avLst/>
              <a:gdLst>
                <a:gd name="T0" fmla="*/ 0 w 21"/>
                <a:gd name="T1" fmla="*/ 10 h 21"/>
                <a:gd name="T2" fmla="*/ 13 w 21"/>
                <a:gd name="T3" fmla="*/ 20 h 21"/>
                <a:gd name="T4" fmla="*/ 20 w 21"/>
                <a:gd name="T5" fmla="*/ 12 h 21"/>
                <a:gd name="T6" fmla="*/ 10 w 21"/>
                <a:gd name="T7" fmla="*/ 0 h 21"/>
                <a:gd name="T8" fmla="*/ 0 w 21"/>
                <a:gd name="T9" fmla="*/ 10 h 21"/>
              </a:gdLst>
              <a:ahLst/>
              <a:cxnLst>
                <a:cxn ang="0">
                  <a:pos x="T0" y="T1"/>
                </a:cxn>
                <a:cxn ang="0">
                  <a:pos x="T2" y="T3"/>
                </a:cxn>
                <a:cxn ang="0">
                  <a:pos x="T4" y="T5"/>
                </a:cxn>
                <a:cxn ang="0">
                  <a:pos x="T6" y="T7"/>
                </a:cxn>
                <a:cxn ang="0">
                  <a:pos x="T8" y="T9"/>
                </a:cxn>
              </a:cxnLst>
              <a:rect l="0" t="0" r="r" b="b"/>
              <a:pathLst>
                <a:path w="21" h="21">
                  <a:moveTo>
                    <a:pt x="0" y="10"/>
                  </a:moveTo>
                  <a:cubicBezTo>
                    <a:pt x="0" y="16"/>
                    <a:pt x="6" y="21"/>
                    <a:pt x="13" y="20"/>
                  </a:cubicBezTo>
                  <a:cubicBezTo>
                    <a:pt x="16" y="19"/>
                    <a:pt x="19" y="16"/>
                    <a:pt x="20" y="12"/>
                  </a:cubicBezTo>
                  <a:cubicBezTo>
                    <a:pt x="21" y="6"/>
                    <a:pt x="17" y="0"/>
                    <a:pt x="10" y="0"/>
                  </a:cubicBezTo>
                  <a:cubicBezTo>
                    <a:pt x="5" y="0"/>
                    <a:pt x="0" y="4"/>
                    <a:pt x="0" y="10"/>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871">
              <a:extLst>
                <a:ext uri="{FF2B5EF4-FFF2-40B4-BE49-F238E27FC236}">
                  <a16:creationId xmlns:a16="http://schemas.microsoft.com/office/drawing/2014/main" id="{162D5372-2C08-4745-AF49-C2CCD6C6B45C}"/>
                </a:ext>
              </a:extLst>
            </p:cNvPr>
            <p:cNvSpPr>
              <a:spLocks/>
            </p:cNvSpPr>
            <p:nvPr/>
          </p:nvSpPr>
          <p:spPr bwMode="auto">
            <a:xfrm>
              <a:off x="11445876" y="1177925"/>
              <a:ext cx="12700" cy="14288"/>
            </a:xfrm>
            <a:custGeom>
              <a:avLst/>
              <a:gdLst>
                <a:gd name="T0" fmla="*/ 0 w 21"/>
                <a:gd name="T1" fmla="*/ 10 h 21"/>
                <a:gd name="T2" fmla="*/ 12 w 21"/>
                <a:gd name="T3" fmla="*/ 20 h 21"/>
                <a:gd name="T4" fmla="*/ 19 w 21"/>
                <a:gd name="T5" fmla="*/ 12 h 21"/>
                <a:gd name="T6" fmla="*/ 9 w 21"/>
                <a:gd name="T7" fmla="*/ 0 h 21"/>
                <a:gd name="T8" fmla="*/ 0 w 21"/>
                <a:gd name="T9" fmla="*/ 10 h 21"/>
              </a:gdLst>
              <a:ahLst/>
              <a:cxnLst>
                <a:cxn ang="0">
                  <a:pos x="T0" y="T1"/>
                </a:cxn>
                <a:cxn ang="0">
                  <a:pos x="T2" y="T3"/>
                </a:cxn>
                <a:cxn ang="0">
                  <a:pos x="T4" y="T5"/>
                </a:cxn>
                <a:cxn ang="0">
                  <a:pos x="T6" y="T7"/>
                </a:cxn>
                <a:cxn ang="0">
                  <a:pos x="T8" y="T9"/>
                </a:cxn>
              </a:cxnLst>
              <a:rect l="0" t="0" r="r" b="b"/>
              <a:pathLst>
                <a:path w="21" h="21">
                  <a:moveTo>
                    <a:pt x="0" y="10"/>
                  </a:moveTo>
                  <a:cubicBezTo>
                    <a:pt x="0" y="16"/>
                    <a:pt x="5" y="21"/>
                    <a:pt x="12" y="20"/>
                  </a:cubicBezTo>
                  <a:cubicBezTo>
                    <a:pt x="15" y="19"/>
                    <a:pt x="18" y="16"/>
                    <a:pt x="19" y="12"/>
                  </a:cubicBezTo>
                  <a:cubicBezTo>
                    <a:pt x="21" y="6"/>
                    <a:pt x="16" y="0"/>
                    <a:pt x="9" y="0"/>
                  </a:cubicBezTo>
                  <a:cubicBezTo>
                    <a:pt x="4" y="0"/>
                    <a:pt x="0" y="4"/>
                    <a:pt x="0" y="10"/>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872">
              <a:extLst>
                <a:ext uri="{FF2B5EF4-FFF2-40B4-BE49-F238E27FC236}">
                  <a16:creationId xmlns:a16="http://schemas.microsoft.com/office/drawing/2014/main" id="{C79A7382-C1CC-40B7-B39F-AF5124016416}"/>
                </a:ext>
              </a:extLst>
            </p:cNvPr>
            <p:cNvSpPr>
              <a:spLocks/>
            </p:cNvSpPr>
            <p:nvPr/>
          </p:nvSpPr>
          <p:spPr bwMode="auto">
            <a:xfrm>
              <a:off x="11425239" y="1177925"/>
              <a:ext cx="12700" cy="14288"/>
            </a:xfrm>
            <a:custGeom>
              <a:avLst/>
              <a:gdLst>
                <a:gd name="T0" fmla="*/ 0 w 21"/>
                <a:gd name="T1" fmla="*/ 10 h 21"/>
                <a:gd name="T2" fmla="*/ 12 w 21"/>
                <a:gd name="T3" fmla="*/ 20 h 21"/>
                <a:gd name="T4" fmla="*/ 19 w 21"/>
                <a:gd name="T5" fmla="*/ 12 h 21"/>
                <a:gd name="T6" fmla="*/ 10 w 21"/>
                <a:gd name="T7" fmla="*/ 0 h 21"/>
                <a:gd name="T8" fmla="*/ 0 w 21"/>
                <a:gd name="T9" fmla="*/ 10 h 21"/>
              </a:gdLst>
              <a:ahLst/>
              <a:cxnLst>
                <a:cxn ang="0">
                  <a:pos x="T0" y="T1"/>
                </a:cxn>
                <a:cxn ang="0">
                  <a:pos x="T2" y="T3"/>
                </a:cxn>
                <a:cxn ang="0">
                  <a:pos x="T4" y="T5"/>
                </a:cxn>
                <a:cxn ang="0">
                  <a:pos x="T6" y="T7"/>
                </a:cxn>
                <a:cxn ang="0">
                  <a:pos x="T8" y="T9"/>
                </a:cxn>
              </a:cxnLst>
              <a:rect l="0" t="0" r="r" b="b"/>
              <a:pathLst>
                <a:path w="21" h="21">
                  <a:moveTo>
                    <a:pt x="0" y="10"/>
                  </a:moveTo>
                  <a:cubicBezTo>
                    <a:pt x="0" y="16"/>
                    <a:pt x="5" y="21"/>
                    <a:pt x="12" y="20"/>
                  </a:cubicBezTo>
                  <a:cubicBezTo>
                    <a:pt x="15" y="19"/>
                    <a:pt x="18" y="16"/>
                    <a:pt x="19" y="12"/>
                  </a:cubicBezTo>
                  <a:cubicBezTo>
                    <a:pt x="21" y="6"/>
                    <a:pt x="16" y="0"/>
                    <a:pt x="10" y="0"/>
                  </a:cubicBezTo>
                  <a:cubicBezTo>
                    <a:pt x="4" y="0"/>
                    <a:pt x="0" y="4"/>
                    <a:pt x="0" y="10"/>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873">
              <a:extLst>
                <a:ext uri="{FF2B5EF4-FFF2-40B4-BE49-F238E27FC236}">
                  <a16:creationId xmlns:a16="http://schemas.microsoft.com/office/drawing/2014/main" id="{3AD8774C-D6A1-43AB-9F1E-5CF900421257}"/>
                </a:ext>
              </a:extLst>
            </p:cNvPr>
            <p:cNvSpPr>
              <a:spLocks/>
            </p:cNvSpPr>
            <p:nvPr/>
          </p:nvSpPr>
          <p:spPr bwMode="auto">
            <a:xfrm>
              <a:off x="11382376" y="1177925"/>
              <a:ext cx="14288" cy="14288"/>
            </a:xfrm>
            <a:custGeom>
              <a:avLst/>
              <a:gdLst>
                <a:gd name="T0" fmla="*/ 0 w 21"/>
                <a:gd name="T1" fmla="*/ 10 h 21"/>
                <a:gd name="T2" fmla="*/ 12 w 21"/>
                <a:gd name="T3" fmla="*/ 20 h 21"/>
                <a:gd name="T4" fmla="*/ 19 w 21"/>
                <a:gd name="T5" fmla="*/ 12 h 21"/>
                <a:gd name="T6" fmla="*/ 10 w 21"/>
                <a:gd name="T7" fmla="*/ 0 h 21"/>
                <a:gd name="T8" fmla="*/ 0 w 21"/>
                <a:gd name="T9" fmla="*/ 10 h 21"/>
              </a:gdLst>
              <a:ahLst/>
              <a:cxnLst>
                <a:cxn ang="0">
                  <a:pos x="T0" y="T1"/>
                </a:cxn>
                <a:cxn ang="0">
                  <a:pos x="T2" y="T3"/>
                </a:cxn>
                <a:cxn ang="0">
                  <a:pos x="T4" y="T5"/>
                </a:cxn>
                <a:cxn ang="0">
                  <a:pos x="T6" y="T7"/>
                </a:cxn>
                <a:cxn ang="0">
                  <a:pos x="T8" y="T9"/>
                </a:cxn>
              </a:cxnLst>
              <a:rect l="0" t="0" r="r" b="b"/>
              <a:pathLst>
                <a:path w="21" h="21">
                  <a:moveTo>
                    <a:pt x="0" y="10"/>
                  </a:moveTo>
                  <a:cubicBezTo>
                    <a:pt x="0" y="16"/>
                    <a:pt x="5" y="21"/>
                    <a:pt x="12" y="20"/>
                  </a:cubicBezTo>
                  <a:cubicBezTo>
                    <a:pt x="16" y="19"/>
                    <a:pt x="18" y="16"/>
                    <a:pt x="19" y="12"/>
                  </a:cubicBezTo>
                  <a:cubicBezTo>
                    <a:pt x="21" y="6"/>
                    <a:pt x="16" y="0"/>
                    <a:pt x="10" y="0"/>
                  </a:cubicBezTo>
                  <a:cubicBezTo>
                    <a:pt x="4" y="0"/>
                    <a:pt x="0" y="4"/>
                    <a:pt x="0" y="10"/>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874">
              <a:extLst>
                <a:ext uri="{FF2B5EF4-FFF2-40B4-BE49-F238E27FC236}">
                  <a16:creationId xmlns:a16="http://schemas.microsoft.com/office/drawing/2014/main" id="{9B8DB5F4-406C-4103-BC3B-79C03EF3E3C3}"/>
                </a:ext>
              </a:extLst>
            </p:cNvPr>
            <p:cNvSpPr>
              <a:spLocks/>
            </p:cNvSpPr>
            <p:nvPr/>
          </p:nvSpPr>
          <p:spPr bwMode="auto">
            <a:xfrm>
              <a:off x="11361739" y="1177925"/>
              <a:ext cx="14288" cy="14288"/>
            </a:xfrm>
            <a:custGeom>
              <a:avLst/>
              <a:gdLst>
                <a:gd name="T0" fmla="*/ 0 w 21"/>
                <a:gd name="T1" fmla="*/ 10 h 21"/>
                <a:gd name="T2" fmla="*/ 12 w 21"/>
                <a:gd name="T3" fmla="*/ 20 h 21"/>
                <a:gd name="T4" fmla="*/ 19 w 21"/>
                <a:gd name="T5" fmla="*/ 12 h 21"/>
                <a:gd name="T6" fmla="*/ 10 w 21"/>
                <a:gd name="T7" fmla="*/ 0 h 21"/>
                <a:gd name="T8" fmla="*/ 0 w 21"/>
                <a:gd name="T9" fmla="*/ 10 h 21"/>
              </a:gdLst>
              <a:ahLst/>
              <a:cxnLst>
                <a:cxn ang="0">
                  <a:pos x="T0" y="T1"/>
                </a:cxn>
                <a:cxn ang="0">
                  <a:pos x="T2" y="T3"/>
                </a:cxn>
                <a:cxn ang="0">
                  <a:pos x="T4" y="T5"/>
                </a:cxn>
                <a:cxn ang="0">
                  <a:pos x="T6" y="T7"/>
                </a:cxn>
                <a:cxn ang="0">
                  <a:pos x="T8" y="T9"/>
                </a:cxn>
              </a:cxnLst>
              <a:rect l="0" t="0" r="r" b="b"/>
              <a:pathLst>
                <a:path w="21" h="21">
                  <a:moveTo>
                    <a:pt x="0" y="10"/>
                  </a:moveTo>
                  <a:cubicBezTo>
                    <a:pt x="0" y="16"/>
                    <a:pt x="6" y="21"/>
                    <a:pt x="12" y="20"/>
                  </a:cubicBezTo>
                  <a:cubicBezTo>
                    <a:pt x="16" y="19"/>
                    <a:pt x="19" y="16"/>
                    <a:pt x="19" y="12"/>
                  </a:cubicBezTo>
                  <a:cubicBezTo>
                    <a:pt x="21" y="6"/>
                    <a:pt x="16" y="0"/>
                    <a:pt x="10" y="0"/>
                  </a:cubicBezTo>
                  <a:cubicBezTo>
                    <a:pt x="4" y="0"/>
                    <a:pt x="0" y="4"/>
                    <a:pt x="0" y="10"/>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75">
              <a:extLst>
                <a:ext uri="{FF2B5EF4-FFF2-40B4-BE49-F238E27FC236}">
                  <a16:creationId xmlns:a16="http://schemas.microsoft.com/office/drawing/2014/main" id="{14864F2E-F3EC-483B-BD54-06E34CFEB03F}"/>
                </a:ext>
              </a:extLst>
            </p:cNvPr>
            <p:cNvSpPr>
              <a:spLocks/>
            </p:cNvSpPr>
            <p:nvPr/>
          </p:nvSpPr>
          <p:spPr bwMode="auto">
            <a:xfrm>
              <a:off x="10812464" y="1035050"/>
              <a:ext cx="119063" cy="119063"/>
            </a:xfrm>
            <a:custGeom>
              <a:avLst/>
              <a:gdLst>
                <a:gd name="T0" fmla="*/ 121 w 188"/>
                <a:gd name="T1" fmla="*/ 54 h 187"/>
                <a:gd name="T2" fmla="*/ 188 w 188"/>
                <a:gd name="T3" fmla="*/ 0 h 187"/>
                <a:gd name="T4" fmla="*/ 0 w 188"/>
                <a:gd name="T5" fmla="*/ 0 h 187"/>
                <a:gd name="T6" fmla="*/ 68 w 188"/>
                <a:gd name="T7" fmla="*/ 54 h 187"/>
                <a:gd name="T8" fmla="*/ 85 w 188"/>
                <a:gd name="T9" fmla="*/ 75 h 187"/>
                <a:gd name="T10" fmla="*/ 85 w 188"/>
                <a:gd name="T11" fmla="*/ 129 h 187"/>
                <a:gd name="T12" fmla="*/ 143 w 188"/>
                <a:gd name="T13" fmla="*/ 187 h 187"/>
                <a:gd name="T14" fmla="*/ 157 w 188"/>
                <a:gd name="T15" fmla="*/ 187 h 187"/>
                <a:gd name="T16" fmla="*/ 167 w 188"/>
                <a:gd name="T17" fmla="*/ 177 h 187"/>
                <a:gd name="T18" fmla="*/ 157 w 188"/>
                <a:gd name="T19" fmla="*/ 168 h 187"/>
                <a:gd name="T20" fmla="*/ 143 w 188"/>
                <a:gd name="T21" fmla="*/ 168 h 187"/>
                <a:gd name="T22" fmla="*/ 104 w 188"/>
                <a:gd name="T23" fmla="*/ 129 h 187"/>
                <a:gd name="T24" fmla="*/ 104 w 188"/>
                <a:gd name="T25" fmla="*/ 75 h 187"/>
                <a:gd name="T26" fmla="*/ 121 w 188"/>
                <a:gd name="T27" fmla="*/ 54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8" h="187">
                  <a:moveTo>
                    <a:pt x="121" y="54"/>
                  </a:moveTo>
                  <a:cubicBezTo>
                    <a:pt x="150" y="47"/>
                    <a:pt x="175" y="27"/>
                    <a:pt x="188" y="0"/>
                  </a:cubicBezTo>
                  <a:lnTo>
                    <a:pt x="0" y="0"/>
                  </a:lnTo>
                  <a:cubicBezTo>
                    <a:pt x="13" y="27"/>
                    <a:pt x="38" y="47"/>
                    <a:pt x="68" y="54"/>
                  </a:cubicBezTo>
                  <a:cubicBezTo>
                    <a:pt x="78" y="56"/>
                    <a:pt x="85" y="65"/>
                    <a:pt x="85" y="75"/>
                  </a:cubicBezTo>
                  <a:lnTo>
                    <a:pt x="85" y="129"/>
                  </a:lnTo>
                  <a:cubicBezTo>
                    <a:pt x="85" y="161"/>
                    <a:pt x="111" y="187"/>
                    <a:pt x="143" y="187"/>
                  </a:cubicBezTo>
                  <a:lnTo>
                    <a:pt x="157" y="187"/>
                  </a:lnTo>
                  <a:cubicBezTo>
                    <a:pt x="162" y="187"/>
                    <a:pt x="167" y="183"/>
                    <a:pt x="167" y="177"/>
                  </a:cubicBezTo>
                  <a:cubicBezTo>
                    <a:pt x="167" y="172"/>
                    <a:pt x="162" y="168"/>
                    <a:pt x="157" y="168"/>
                  </a:cubicBezTo>
                  <a:lnTo>
                    <a:pt x="143" y="168"/>
                  </a:lnTo>
                  <a:cubicBezTo>
                    <a:pt x="121" y="168"/>
                    <a:pt x="104" y="151"/>
                    <a:pt x="104" y="129"/>
                  </a:cubicBezTo>
                  <a:lnTo>
                    <a:pt x="104" y="75"/>
                  </a:lnTo>
                  <a:cubicBezTo>
                    <a:pt x="104" y="65"/>
                    <a:pt x="111" y="56"/>
                    <a:pt x="121" y="5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1876">
              <a:extLst>
                <a:ext uri="{FF2B5EF4-FFF2-40B4-BE49-F238E27FC236}">
                  <a16:creationId xmlns:a16="http://schemas.microsoft.com/office/drawing/2014/main" id="{E74C5049-0D34-45A1-A6B8-B378997CAEBF}"/>
                </a:ext>
              </a:extLst>
            </p:cNvPr>
            <p:cNvSpPr>
              <a:spLocks noChangeArrowheads="1"/>
            </p:cNvSpPr>
            <p:nvPr/>
          </p:nvSpPr>
          <p:spPr bwMode="auto">
            <a:xfrm>
              <a:off x="11336339" y="1192213"/>
              <a:ext cx="12700"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1877">
              <a:extLst>
                <a:ext uri="{FF2B5EF4-FFF2-40B4-BE49-F238E27FC236}">
                  <a16:creationId xmlns:a16="http://schemas.microsoft.com/office/drawing/2014/main" id="{63454466-4C3A-4597-BCBC-C0E9E3EDB117}"/>
                </a:ext>
              </a:extLst>
            </p:cNvPr>
            <p:cNvSpPr>
              <a:spLocks noChangeArrowheads="1"/>
            </p:cNvSpPr>
            <p:nvPr/>
          </p:nvSpPr>
          <p:spPr bwMode="auto">
            <a:xfrm>
              <a:off x="11309351" y="1192213"/>
              <a:ext cx="1111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1878">
              <a:extLst>
                <a:ext uri="{FF2B5EF4-FFF2-40B4-BE49-F238E27FC236}">
                  <a16:creationId xmlns:a16="http://schemas.microsoft.com/office/drawing/2014/main" id="{9DCAED14-1312-4182-B60D-B45E7692CFD4}"/>
                </a:ext>
              </a:extLst>
            </p:cNvPr>
            <p:cNvSpPr>
              <a:spLocks noChangeArrowheads="1"/>
            </p:cNvSpPr>
            <p:nvPr/>
          </p:nvSpPr>
          <p:spPr bwMode="auto">
            <a:xfrm>
              <a:off x="11295064" y="1192213"/>
              <a:ext cx="12700"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1879">
              <a:extLst>
                <a:ext uri="{FF2B5EF4-FFF2-40B4-BE49-F238E27FC236}">
                  <a16:creationId xmlns:a16="http://schemas.microsoft.com/office/drawing/2014/main" id="{27A3AB0A-0C32-490D-946D-0587A955FA0E}"/>
                </a:ext>
              </a:extLst>
            </p:cNvPr>
            <p:cNvSpPr>
              <a:spLocks noChangeArrowheads="1"/>
            </p:cNvSpPr>
            <p:nvPr/>
          </p:nvSpPr>
          <p:spPr bwMode="auto">
            <a:xfrm>
              <a:off x="11407776" y="1171575"/>
              <a:ext cx="12700"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1880">
              <a:extLst>
                <a:ext uri="{FF2B5EF4-FFF2-40B4-BE49-F238E27FC236}">
                  <a16:creationId xmlns:a16="http://schemas.microsoft.com/office/drawing/2014/main" id="{8D76460A-0CF3-4251-B6A9-04B3A63B63F7}"/>
                </a:ext>
              </a:extLst>
            </p:cNvPr>
            <p:cNvSpPr>
              <a:spLocks noChangeArrowheads="1"/>
            </p:cNvSpPr>
            <p:nvPr/>
          </p:nvSpPr>
          <p:spPr bwMode="auto">
            <a:xfrm>
              <a:off x="11282364" y="1192213"/>
              <a:ext cx="1111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1881">
              <a:extLst>
                <a:ext uri="{FF2B5EF4-FFF2-40B4-BE49-F238E27FC236}">
                  <a16:creationId xmlns:a16="http://schemas.microsoft.com/office/drawing/2014/main" id="{30414BAF-5285-4C4A-B715-A73A56D8B2E6}"/>
                </a:ext>
              </a:extLst>
            </p:cNvPr>
            <p:cNvSpPr>
              <a:spLocks noChangeArrowheads="1"/>
            </p:cNvSpPr>
            <p:nvPr/>
          </p:nvSpPr>
          <p:spPr bwMode="auto">
            <a:xfrm>
              <a:off x="11350626" y="1192213"/>
              <a:ext cx="12700"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882">
              <a:extLst>
                <a:ext uri="{FF2B5EF4-FFF2-40B4-BE49-F238E27FC236}">
                  <a16:creationId xmlns:a16="http://schemas.microsoft.com/office/drawing/2014/main" id="{7B76B31A-F985-42BB-9EA0-8B3AB872F506}"/>
                </a:ext>
              </a:extLst>
            </p:cNvPr>
            <p:cNvSpPr>
              <a:spLocks/>
            </p:cNvSpPr>
            <p:nvPr/>
          </p:nvSpPr>
          <p:spPr bwMode="auto">
            <a:xfrm>
              <a:off x="11266489" y="1192213"/>
              <a:ext cx="12700" cy="4763"/>
            </a:xfrm>
            <a:custGeom>
              <a:avLst/>
              <a:gdLst>
                <a:gd name="T0" fmla="*/ 20 w 20"/>
                <a:gd name="T1" fmla="*/ 6 h 6"/>
                <a:gd name="T2" fmla="*/ 20 w 20"/>
                <a:gd name="T3" fmla="*/ 0 h 6"/>
                <a:gd name="T4" fmla="*/ 5 w 20"/>
                <a:gd name="T5" fmla="*/ 0 h 6"/>
                <a:gd name="T6" fmla="*/ 2 w 20"/>
                <a:gd name="T7" fmla="*/ 0 h 6"/>
                <a:gd name="T8" fmla="*/ 0 w 20"/>
                <a:gd name="T9" fmla="*/ 6 h 6"/>
                <a:gd name="T10" fmla="*/ 5 w 20"/>
                <a:gd name="T11" fmla="*/ 6 h 6"/>
                <a:gd name="T12" fmla="*/ 5 w 20"/>
                <a:gd name="T13" fmla="*/ 6 h 6"/>
                <a:gd name="T14" fmla="*/ 20 w 20"/>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6">
                  <a:moveTo>
                    <a:pt x="20" y="6"/>
                  </a:moveTo>
                  <a:lnTo>
                    <a:pt x="20" y="0"/>
                  </a:lnTo>
                  <a:lnTo>
                    <a:pt x="5" y="0"/>
                  </a:lnTo>
                  <a:cubicBezTo>
                    <a:pt x="4" y="0"/>
                    <a:pt x="3" y="0"/>
                    <a:pt x="2" y="0"/>
                  </a:cubicBezTo>
                  <a:lnTo>
                    <a:pt x="0" y="6"/>
                  </a:lnTo>
                  <a:cubicBezTo>
                    <a:pt x="2" y="6"/>
                    <a:pt x="3" y="6"/>
                    <a:pt x="5" y="6"/>
                  </a:cubicBezTo>
                  <a:lnTo>
                    <a:pt x="5" y="6"/>
                  </a:lnTo>
                  <a:lnTo>
                    <a:pt x="2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Rectangle 1883">
              <a:extLst>
                <a:ext uri="{FF2B5EF4-FFF2-40B4-BE49-F238E27FC236}">
                  <a16:creationId xmlns:a16="http://schemas.microsoft.com/office/drawing/2014/main" id="{87685156-BA06-4C50-8713-BFFBED10B4C9}"/>
                </a:ext>
              </a:extLst>
            </p:cNvPr>
            <p:cNvSpPr>
              <a:spLocks noChangeArrowheads="1"/>
            </p:cNvSpPr>
            <p:nvPr/>
          </p:nvSpPr>
          <p:spPr bwMode="auto">
            <a:xfrm>
              <a:off x="11322051" y="1192213"/>
              <a:ext cx="12700"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1884">
              <a:extLst>
                <a:ext uri="{FF2B5EF4-FFF2-40B4-BE49-F238E27FC236}">
                  <a16:creationId xmlns:a16="http://schemas.microsoft.com/office/drawing/2014/main" id="{9907C2DC-C07A-4867-BB80-795427D17B3B}"/>
                </a:ext>
              </a:extLst>
            </p:cNvPr>
            <p:cNvSpPr>
              <a:spLocks noChangeArrowheads="1"/>
            </p:cNvSpPr>
            <p:nvPr/>
          </p:nvSpPr>
          <p:spPr bwMode="auto">
            <a:xfrm>
              <a:off x="11395076" y="1171575"/>
              <a:ext cx="1111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1885">
              <a:extLst>
                <a:ext uri="{FF2B5EF4-FFF2-40B4-BE49-F238E27FC236}">
                  <a16:creationId xmlns:a16="http://schemas.microsoft.com/office/drawing/2014/main" id="{7B8663FF-D6C8-4A4A-8068-307E2BA5A737}"/>
                </a:ext>
              </a:extLst>
            </p:cNvPr>
            <p:cNvSpPr>
              <a:spLocks noChangeArrowheads="1"/>
            </p:cNvSpPr>
            <p:nvPr/>
          </p:nvSpPr>
          <p:spPr bwMode="auto">
            <a:xfrm>
              <a:off x="11379201" y="1192213"/>
              <a:ext cx="1111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886">
              <a:extLst>
                <a:ext uri="{FF2B5EF4-FFF2-40B4-BE49-F238E27FC236}">
                  <a16:creationId xmlns:a16="http://schemas.microsoft.com/office/drawing/2014/main" id="{6617E6F3-DB59-46CF-83A1-6688E26A9BBB}"/>
                </a:ext>
              </a:extLst>
            </p:cNvPr>
            <p:cNvSpPr>
              <a:spLocks/>
            </p:cNvSpPr>
            <p:nvPr/>
          </p:nvSpPr>
          <p:spPr bwMode="auto">
            <a:xfrm>
              <a:off x="11391901" y="1192213"/>
              <a:ext cx="3175" cy="3175"/>
            </a:xfrm>
            <a:custGeom>
              <a:avLst/>
              <a:gdLst>
                <a:gd name="T0" fmla="*/ 0 w 4"/>
                <a:gd name="T1" fmla="*/ 4 h 4"/>
                <a:gd name="T2" fmla="*/ 4 w 4"/>
                <a:gd name="T3" fmla="*/ 0 h 4"/>
                <a:gd name="T4" fmla="*/ 0 w 4"/>
                <a:gd name="T5" fmla="*/ 0 h 4"/>
                <a:gd name="T6" fmla="*/ 0 w 4"/>
                <a:gd name="T7" fmla="*/ 4 h 4"/>
              </a:gdLst>
              <a:ahLst/>
              <a:cxnLst>
                <a:cxn ang="0">
                  <a:pos x="T0" y="T1"/>
                </a:cxn>
                <a:cxn ang="0">
                  <a:pos x="T2" y="T3"/>
                </a:cxn>
                <a:cxn ang="0">
                  <a:pos x="T4" y="T5"/>
                </a:cxn>
                <a:cxn ang="0">
                  <a:pos x="T6" y="T7"/>
                </a:cxn>
              </a:cxnLst>
              <a:rect l="0" t="0" r="r" b="b"/>
              <a:pathLst>
                <a:path w="4" h="4">
                  <a:moveTo>
                    <a:pt x="0" y="4"/>
                  </a:moveTo>
                  <a:lnTo>
                    <a:pt x="4" y="0"/>
                  </a:lnTo>
                  <a:lnTo>
                    <a:pt x="0" y="0"/>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Rectangle 1887">
              <a:extLst>
                <a:ext uri="{FF2B5EF4-FFF2-40B4-BE49-F238E27FC236}">
                  <a16:creationId xmlns:a16="http://schemas.microsoft.com/office/drawing/2014/main" id="{FEB851DB-3808-49FE-B298-D769B9965BDC}"/>
                </a:ext>
              </a:extLst>
            </p:cNvPr>
            <p:cNvSpPr>
              <a:spLocks noChangeArrowheads="1"/>
            </p:cNvSpPr>
            <p:nvPr/>
          </p:nvSpPr>
          <p:spPr bwMode="auto">
            <a:xfrm>
              <a:off x="11364914" y="1192213"/>
              <a:ext cx="1111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1888">
              <a:extLst>
                <a:ext uri="{FF2B5EF4-FFF2-40B4-BE49-F238E27FC236}">
                  <a16:creationId xmlns:a16="http://schemas.microsoft.com/office/drawing/2014/main" id="{0016E1BA-CBFB-466F-97E3-9709B232318A}"/>
                </a:ext>
              </a:extLst>
            </p:cNvPr>
            <p:cNvSpPr>
              <a:spLocks noChangeArrowheads="1"/>
            </p:cNvSpPr>
            <p:nvPr/>
          </p:nvSpPr>
          <p:spPr bwMode="auto">
            <a:xfrm>
              <a:off x="11518901" y="1171575"/>
              <a:ext cx="12700"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1889">
              <a:extLst>
                <a:ext uri="{FF2B5EF4-FFF2-40B4-BE49-F238E27FC236}">
                  <a16:creationId xmlns:a16="http://schemas.microsoft.com/office/drawing/2014/main" id="{AAED42FA-6226-402C-8333-DFE71D2C8D68}"/>
                </a:ext>
              </a:extLst>
            </p:cNvPr>
            <p:cNvSpPr>
              <a:spLocks noChangeArrowheads="1"/>
            </p:cNvSpPr>
            <p:nvPr/>
          </p:nvSpPr>
          <p:spPr bwMode="auto">
            <a:xfrm>
              <a:off x="11533189" y="1171575"/>
              <a:ext cx="12700"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1890">
              <a:extLst>
                <a:ext uri="{FF2B5EF4-FFF2-40B4-BE49-F238E27FC236}">
                  <a16:creationId xmlns:a16="http://schemas.microsoft.com/office/drawing/2014/main" id="{510B73A0-1ED3-4261-BADE-8F8EE91D6DBD}"/>
                </a:ext>
              </a:extLst>
            </p:cNvPr>
            <p:cNvSpPr>
              <a:spLocks noChangeArrowheads="1"/>
            </p:cNvSpPr>
            <p:nvPr/>
          </p:nvSpPr>
          <p:spPr bwMode="auto">
            <a:xfrm>
              <a:off x="11380789" y="1171575"/>
              <a:ext cx="1111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1891">
              <a:extLst>
                <a:ext uri="{FF2B5EF4-FFF2-40B4-BE49-F238E27FC236}">
                  <a16:creationId xmlns:a16="http://schemas.microsoft.com/office/drawing/2014/main" id="{6311DF55-29E8-4D27-BD40-2113267993FD}"/>
                </a:ext>
              </a:extLst>
            </p:cNvPr>
            <p:cNvSpPr>
              <a:spLocks noChangeArrowheads="1"/>
            </p:cNvSpPr>
            <p:nvPr/>
          </p:nvSpPr>
          <p:spPr bwMode="auto">
            <a:xfrm>
              <a:off x="11547476" y="1171575"/>
              <a:ext cx="1111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1892">
              <a:extLst>
                <a:ext uri="{FF2B5EF4-FFF2-40B4-BE49-F238E27FC236}">
                  <a16:creationId xmlns:a16="http://schemas.microsoft.com/office/drawing/2014/main" id="{13EC8EB7-0932-491C-A265-01963005AD3B}"/>
                </a:ext>
              </a:extLst>
            </p:cNvPr>
            <p:cNvSpPr>
              <a:spLocks noChangeArrowheads="1"/>
            </p:cNvSpPr>
            <p:nvPr/>
          </p:nvSpPr>
          <p:spPr bwMode="auto">
            <a:xfrm>
              <a:off x="11561764" y="1171575"/>
              <a:ext cx="1111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1893">
              <a:extLst>
                <a:ext uri="{FF2B5EF4-FFF2-40B4-BE49-F238E27FC236}">
                  <a16:creationId xmlns:a16="http://schemas.microsoft.com/office/drawing/2014/main" id="{D4627A51-FFA1-4020-8C7F-8422BA1ACEB0}"/>
                </a:ext>
              </a:extLst>
            </p:cNvPr>
            <p:cNvSpPr>
              <a:spLocks noChangeArrowheads="1"/>
            </p:cNvSpPr>
            <p:nvPr/>
          </p:nvSpPr>
          <p:spPr bwMode="auto">
            <a:xfrm>
              <a:off x="11504614" y="1171575"/>
              <a:ext cx="12700"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894">
              <a:extLst>
                <a:ext uri="{FF2B5EF4-FFF2-40B4-BE49-F238E27FC236}">
                  <a16:creationId xmlns:a16="http://schemas.microsoft.com/office/drawing/2014/main" id="{CC94516E-8E5E-4CCC-A4C8-A0B3CCAB5A00}"/>
                </a:ext>
              </a:extLst>
            </p:cNvPr>
            <p:cNvSpPr>
              <a:spLocks/>
            </p:cNvSpPr>
            <p:nvPr/>
          </p:nvSpPr>
          <p:spPr bwMode="auto">
            <a:xfrm>
              <a:off x="11574464" y="1171575"/>
              <a:ext cx="12700" cy="7938"/>
            </a:xfrm>
            <a:custGeom>
              <a:avLst/>
              <a:gdLst>
                <a:gd name="T0" fmla="*/ 4 w 19"/>
                <a:gd name="T1" fmla="*/ 7 h 12"/>
                <a:gd name="T2" fmla="*/ 14 w 19"/>
                <a:gd name="T3" fmla="*/ 12 h 12"/>
                <a:gd name="T4" fmla="*/ 19 w 19"/>
                <a:gd name="T5" fmla="*/ 8 h 12"/>
                <a:gd name="T6" fmla="*/ 4 w 19"/>
                <a:gd name="T7" fmla="*/ 0 h 12"/>
                <a:gd name="T8" fmla="*/ 0 w 19"/>
                <a:gd name="T9" fmla="*/ 0 h 12"/>
                <a:gd name="T10" fmla="*/ 0 w 19"/>
                <a:gd name="T11" fmla="*/ 7 h 12"/>
                <a:gd name="T12" fmla="*/ 4 w 19"/>
                <a:gd name="T13" fmla="*/ 7 h 12"/>
              </a:gdLst>
              <a:ahLst/>
              <a:cxnLst>
                <a:cxn ang="0">
                  <a:pos x="T0" y="T1"/>
                </a:cxn>
                <a:cxn ang="0">
                  <a:pos x="T2" y="T3"/>
                </a:cxn>
                <a:cxn ang="0">
                  <a:pos x="T4" y="T5"/>
                </a:cxn>
                <a:cxn ang="0">
                  <a:pos x="T6" y="T7"/>
                </a:cxn>
                <a:cxn ang="0">
                  <a:pos x="T8" y="T9"/>
                </a:cxn>
                <a:cxn ang="0">
                  <a:pos x="T10" y="T11"/>
                </a:cxn>
                <a:cxn ang="0">
                  <a:pos x="T12" y="T13"/>
                </a:cxn>
              </a:cxnLst>
              <a:rect l="0" t="0" r="r" b="b"/>
              <a:pathLst>
                <a:path w="19" h="12">
                  <a:moveTo>
                    <a:pt x="4" y="7"/>
                  </a:moveTo>
                  <a:cubicBezTo>
                    <a:pt x="8" y="7"/>
                    <a:pt x="12" y="8"/>
                    <a:pt x="14" y="12"/>
                  </a:cubicBezTo>
                  <a:lnTo>
                    <a:pt x="19" y="8"/>
                  </a:lnTo>
                  <a:cubicBezTo>
                    <a:pt x="15" y="3"/>
                    <a:pt x="10" y="0"/>
                    <a:pt x="4" y="0"/>
                  </a:cubicBezTo>
                  <a:lnTo>
                    <a:pt x="0" y="0"/>
                  </a:lnTo>
                  <a:lnTo>
                    <a:pt x="0" y="7"/>
                  </a:lnTo>
                  <a:lnTo>
                    <a:pt x="4"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1895">
              <a:extLst>
                <a:ext uri="{FF2B5EF4-FFF2-40B4-BE49-F238E27FC236}">
                  <a16:creationId xmlns:a16="http://schemas.microsoft.com/office/drawing/2014/main" id="{40713A2E-1DAD-412A-A5A8-23FBC9F5D899}"/>
                </a:ext>
              </a:extLst>
            </p:cNvPr>
            <p:cNvSpPr>
              <a:spLocks noChangeArrowheads="1"/>
            </p:cNvSpPr>
            <p:nvPr/>
          </p:nvSpPr>
          <p:spPr bwMode="auto">
            <a:xfrm>
              <a:off x="11422064" y="1171575"/>
              <a:ext cx="12700"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1896">
              <a:extLst>
                <a:ext uri="{FF2B5EF4-FFF2-40B4-BE49-F238E27FC236}">
                  <a16:creationId xmlns:a16="http://schemas.microsoft.com/office/drawing/2014/main" id="{3A7D3E6A-D1B8-4676-9B11-8742ED92FB28}"/>
                </a:ext>
              </a:extLst>
            </p:cNvPr>
            <p:cNvSpPr>
              <a:spLocks noChangeArrowheads="1"/>
            </p:cNvSpPr>
            <p:nvPr/>
          </p:nvSpPr>
          <p:spPr bwMode="auto">
            <a:xfrm>
              <a:off x="11450639" y="1171575"/>
              <a:ext cx="1111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1897">
              <a:extLst>
                <a:ext uri="{FF2B5EF4-FFF2-40B4-BE49-F238E27FC236}">
                  <a16:creationId xmlns:a16="http://schemas.microsoft.com/office/drawing/2014/main" id="{F9E8BAE9-60B0-4132-8083-36D2B31E427A}"/>
                </a:ext>
              </a:extLst>
            </p:cNvPr>
            <p:cNvSpPr>
              <a:spLocks noChangeArrowheads="1"/>
            </p:cNvSpPr>
            <p:nvPr/>
          </p:nvSpPr>
          <p:spPr bwMode="auto">
            <a:xfrm>
              <a:off x="11436351" y="1171575"/>
              <a:ext cx="12700"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1898">
              <a:extLst>
                <a:ext uri="{FF2B5EF4-FFF2-40B4-BE49-F238E27FC236}">
                  <a16:creationId xmlns:a16="http://schemas.microsoft.com/office/drawing/2014/main" id="{1E6C1C83-40AC-4A3C-9191-5D43EBE10BA8}"/>
                </a:ext>
              </a:extLst>
            </p:cNvPr>
            <p:cNvSpPr>
              <a:spLocks noChangeArrowheads="1"/>
            </p:cNvSpPr>
            <p:nvPr/>
          </p:nvSpPr>
          <p:spPr bwMode="auto">
            <a:xfrm>
              <a:off x="11491914" y="1171575"/>
              <a:ext cx="1111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1899">
              <a:extLst>
                <a:ext uri="{FF2B5EF4-FFF2-40B4-BE49-F238E27FC236}">
                  <a16:creationId xmlns:a16="http://schemas.microsoft.com/office/drawing/2014/main" id="{C0D4667E-FBD4-4D18-9E4A-AB6985B9426A}"/>
                </a:ext>
              </a:extLst>
            </p:cNvPr>
            <p:cNvSpPr>
              <a:spLocks noChangeArrowheads="1"/>
            </p:cNvSpPr>
            <p:nvPr/>
          </p:nvSpPr>
          <p:spPr bwMode="auto">
            <a:xfrm>
              <a:off x="11464926" y="1171575"/>
              <a:ext cx="1111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Rectangle 1900">
              <a:extLst>
                <a:ext uri="{FF2B5EF4-FFF2-40B4-BE49-F238E27FC236}">
                  <a16:creationId xmlns:a16="http://schemas.microsoft.com/office/drawing/2014/main" id="{FC3F9F09-750E-453B-BF4F-7A5F07BC2286}"/>
                </a:ext>
              </a:extLst>
            </p:cNvPr>
            <p:cNvSpPr>
              <a:spLocks noChangeArrowheads="1"/>
            </p:cNvSpPr>
            <p:nvPr/>
          </p:nvSpPr>
          <p:spPr bwMode="auto">
            <a:xfrm>
              <a:off x="11477626" y="1171575"/>
              <a:ext cx="12700"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Rectangle 1901">
              <a:extLst>
                <a:ext uri="{FF2B5EF4-FFF2-40B4-BE49-F238E27FC236}">
                  <a16:creationId xmlns:a16="http://schemas.microsoft.com/office/drawing/2014/main" id="{2B5114AA-B5CB-43C2-8F05-113A1785CAE2}"/>
                </a:ext>
              </a:extLst>
            </p:cNvPr>
            <p:cNvSpPr>
              <a:spLocks noChangeArrowheads="1"/>
            </p:cNvSpPr>
            <p:nvPr/>
          </p:nvSpPr>
          <p:spPr bwMode="auto">
            <a:xfrm>
              <a:off x="11517314" y="1192213"/>
              <a:ext cx="12700"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Rectangle 1902">
              <a:extLst>
                <a:ext uri="{FF2B5EF4-FFF2-40B4-BE49-F238E27FC236}">
                  <a16:creationId xmlns:a16="http://schemas.microsoft.com/office/drawing/2014/main" id="{F7D9BD91-5FDD-4E50-A3F3-58F91CD817E6}"/>
                </a:ext>
              </a:extLst>
            </p:cNvPr>
            <p:cNvSpPr>
              <a:spLocks noChangeArrowheads="1"/>
            </p:cNvSpPr>
            <p:nvPr/>
          </p:nvSpPr>
          <p:spPr bwMode="auto">
            <a:xfrm>
              <a:off x="11420476" y="1192213"/>
              <a:ext cx="12700"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Rectangle 1903">
              <a:extLst>
                <a:ext uri="{FF2B5EF4-FFF2-40B4-BE49-F238E27FC236}">
                  <a16:creationId xmlns:a16="http://schemas.microsoft.com/office/drawing/2014/main" id="{A9DD2FC2-5E73-4171-979F-2FA2C3AD8392}"/>
                </a:ext>
              </a:extLst>
            </p:cNvPr>
            <p:cNvSpPr>
              <a:spLocks noChangeArrowheads="1"/>
            </p:cNvSpPr>
            <p:nvPr/>
          </p:nvSpPr>
          <p:spPr bwMode="auto">
            <a:xfrm>
              <a:off x="11476039" y="1192213"/>
              <a:ext cx="1111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Rectangle 1904">
              <a:extLst>
                <a:ext uri="{FF2B5EF4-FFF2-40B4-BE49-F238E27FC236}">
                  <a16:creationId xmlns:a16="http://schemas.microsoft.com/office/drawing/2014/main" id="{7A8BF9F3-E5D1-4E86-B0E5-C7E1825D2ED5}"/>
                </a:ext>
              </a:extLst>
            </p:cNvPr>
            <p:cNvSpPr>
              <a:spLocks noChangeArrowheads="1"/>
            </p:cNvSpPr>
            <p:nvPr/>
          </p:nvSpPr>
          <p:spPr bwMode="auto">
            <a:xfrm>
              <a:off x="11490326" y="1192213"/>
              <a:ext cx="1111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Rectangle 1905">
              <a:extLst>
                <a:ext uri="{FF2B5EF4-FFF2-40B4-BE49-F238E27FC236}">
                  <a16:creationId xmlns:a16="http://schemas.microsoft.com/office/drawing/2014/main" id="{E5E8EE0D-F958-426B-A914-5310D52FFED1}"/>
                </a:ext>
              </a:extLst>
            </p:cNvPr>
            <p:cNvSpPr>
              <a:spLocks noChangeArrowheads="1"/>
            </p:cNvSpPr>
            <p:nvPr/>
          </p:nvSpPr>
          <p:spPr bwMode="auto">
            <a:xfrm>
              <a:off x="11503026" y="1192213"/>
              <a:ext cx="12700"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1906">
              <a:extLst>
                <a:ext uri="{FF2B5EF4-FFF2-40B4-BE49-F238E27FC236}">
                  <a16:creationId xmlns:a16="http://schemas.microsoft.com/office/drawing/2014/main" id="{71EE33AF-D489-45A9-8FD5-FB459AA1E72A}"/>
                </a:ext>
              </a:extLst>
            </p:cNvPr>
            <p:cNvSpPr>
              <a:spLocks noChangeArrowheads="1"/>
            </p:cNvSpPr>
            <p:nvPr/>
          </p:nvSpPr>
          <p:spPr bwMode="auto">
            <a:xfrm>
              <a:off x="11449051" y="1192213"/>
              <a:ext cx="1111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Rectangle 1907">
              <a:extLst>
                <a:ext uri="{FF2B5EF4-FFF2-40B4-BE49-F238E27FC236}">
                  <a16:creationId xmlns:a16="http://schemas.microsoft.com/office/drawing/2014/main" id="{99B05657-9AFB-406A-9BE4-3FCB9FFD843D}"/>
                </a:ext>
              </a:extLst>
            </p:cNvPr>
            <p:cNvSpPr>
              <a:spLocks noChangeArrowheads="1"/>
            </p:cNvSpPr>
            <p:nvPr/>
          </p:nvSpPr>
          <p:spPr bwMode="auto">
            <a:xfrm>
              <a:off x="11434764" y="1192213"/>
              <a:ext cx="1111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Rectangle 1908">
              <a:extLst>
                <a:ext uri="{FF2B5EF4-FFF2-40B4-BE49-F238E27FC236}">
                  <a16:creationId xmlns:a16="http://schemas.microsoft.com/office/drawing/2014/main" id="{55A50007-8593-40F4-8FE6-C28971B7F03F}"/>
                </a:ext>
              </a:extLst>
            </p:cNvPr>
            <p:cNvSpPr>
              <a:spLocks noChangeArrowheads="1"/>
            </p:cNvSpPr>
            <p:nvPr/>
          </p:nvSpPr>
          <p:spPr bwMode="auto">
            <a:xfrm>
              <a:off x="11461751" y="1192213"/>
              <a:ext cx="12700"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1909">
              <a:extLst>
                <a:ext uri="{FF2B5EF4-FFF2-40B4-BE49-F238E27FC236}">
                  <a16:creationId xmlns:a16="http://schemas.microsoft.com/office/drawing/2014/main" id="{3AB63E76-8F72-4226-AAA2-B7621ED23AD3}"/>
                </a:ext>
              </a:extLst>
            </p:cNvPr>
            <p:cNvSpPr>
              <a:spLocks/>
            </p:cNvSpPr>
            <p:nvPr/>
          </p:nvSpPr>
          <p:spPr bwMode="auto">
            <a:xfrm>
              <a:off x="11583989" y="1179513"/>
              <a:ext cx="6350" cy="12700"/>
            </a:xfrm>
            <a:custGeom>
              <a:avLst/>
              <a:gdLst>
                <a:gd name="T0" fmla="*/ 7 w 9"/>
                <a:gd name="T1" fmla="*/ 0 h 21"/>
                <a:gd name="T2" fmla="*/ 2 w 9"/>
                <a:gd name="T3" fmla="*/ 3 h 21"/>
                <a:gd name="T4" fmla="*/ 3 w 9"/>
                <a:gd name="T5" fmla="*/ 9 h 21"/>
                <a:gd name="T6" fmla="*/ 0 w 9"/>
                <a:gd name="T7" fmla="*/ 17 h 21"/>
                <a:gd name="T8" fmla="*/ 5 w 9"/>
                <a:gd name="T9" fmla="*/ 21 h 21"/>
                <a:gd name="T10" fmla="*/ 9 w 9"/>
                <a:gd name="T11" fmla="*/ 9 h 21"/>
                <a:gd name="T12" fmla="*/ 7 w 9"/>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9" h="21">
                  <a:moveTo>
                    <a:pt x="7" y="0"/>
                  </a:moveTo>
                  <a:lnTo>
                    <a:pt x="2" y="3"/>
                  </a:lnTo>
                  <a:cubicBezTo>
                    <a:pt x="3" y="5"/>
                    <a:pt x="3" y="7"/>
                    <a:pt x="3" y="9"/>
                  </a:cubicBezTo>
                  <a:cubicBezTo>
                    <a:pt x="3" y="12"/>
                    <a:pt x="2" y="15"/>
                    <a:pt x="0" y="17"/>
                  </a:cubicBezTo>
                  <a:lnTo>
                    <a:pt x="5" y="21"/>
                  </a:lnTo>
                  <a:cubicBezTo>
                    <a:pt x="8" y="18"/>
                    <a:pt x="9" y="13"/>
                    <a:pt x="9" y="9"/>
                  </a:cubicBezTo>
                  <a:cubicBezTo>
                    <a:pt x="9" y="6"/>
                    <a:pt x="9" y="3"/>
                    <a:pt x="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1910">
              <a:extLst>
                <a:ext uri="{FF2B5EF4-FFF2-40B4-BE49-F238E27FC236}">
                  <a16:creationId xmlns:a16="http://schemas.microsoft.com/office/drawing/2014/main" id="{281AF082-7423-48A7-B349-0533D109A7DB}"/>
                </a:ext>
              </a:extLst>
            </p:cNvPr>
            <p:cNvSpPr>
              <a:spLocks/>
            </p:cNvSpPr>
            <p:nvPr/>
          </p:nvSpPr>
          <p:spPr bwMode="auto">
            <a:xfrm>
              <a:off x="11572876" y="1190625"/>
              <a:ext cx="12700" cy="6350"/>
            </a:xfrm>
            <a:custGeom>
              <a:avLst/>
              <a:gdLst>
                <a:gd name="T0" fmla="*/ 7 w 20"/>
                <a:gd name="T1" fmla="*/ 3 h 9"/>
                <a:gd name="T2" fmla="*/ 0 w 20"/>
                <a:gd name="T3" fmla="*/ 3 h 9"/>
                <a:gd name="T4" fmla="*/ 0 w 20"/>
                <a:gd name="T5" fmla="*/ 9 h 9"/>
                <a:gd name="T6" fmla="*/ 7 w 20"/>
                <a:gd name="T7" fmla="*/ 9 h 9"/>
                <a:gd name="T8" fmla="*/ 20 w 20"/>
                <a:gd name="T9" fmla="*/ 5 h 9"/>
                <a:gd name="T10" fmla="*/ 15 w 20"/>
                <a:gd name="T11" fmla="*/ 0 h 9"/>
                <a:gd name="T12" fmla="*/ 7 w 20"/>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20" h="9">
                  <a:moveTo>
                    <a:pt x="7" y="3"/>
                  </a:moveTo>
                  <a:lnTo>
                    <a:pt x="0" y="3"/>
                  </a:lnTo>
                  <a:lnTo>
                    <a:pt x="0" y="9"/>
                  </a:lnTo>
                  <a:lnTo>
                    <a:pt x="7" y="9"/>
                  </a:lnTo>
                  <a:cubicBezTo>
                    <a:pt x="11" y="9"/>
                    <a:pt x="16" y="8"/>
                    <a:pt x="20" y="5"/>
                  </a:cubicBezTo>
                  <a:lnTo>
                    <a:pt x="15" y="0"/>
                  </a:lnTo>
                  <a:cubicBezTo>
                    <a:pt x="13" y="2"/>
                    <a:pt x="10" y="3"/>
                    <a:pt x="7"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Rectangle 1911">
              <a:extLst>
                <a:ext uri="{FF2B5EF4-FFF2-40B4-BE49-F238E27FC236}">
                  <a16:creationId xmlns:a16="http://schemas.microsoft.com/office/drawing/2014/main" id="{A51CA7ED-A7F4-4353-9942-B7BB62E2D4C3}"/>
                </a:ext>
              </a:extLst>
            </p:cNvPr>
            <p:cNvSpPr>
              <a:spLocks noChangeArrowheads="1"/>
            </p:cNvSpPr>
            <p:nvPr/>
          </p:nvSpPr>
          <p:spPr bwMode="auto">
            <a:xfrm>
              <a:off x="11545889" y="1192213"/>
              <a:ext cx="1111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Rectangle 1912">
              <a:extLst>
                <a:ext uri="{FF2B5EF4-FFF2-40B4-BE49-F238E27FC236}">
                  <a16:creationId xmlns:a16="http://schemas.microsoft.com/office/drawing/2014/main" id="{1DC756C1-E069-4808-8E7E-5C8046F6E9C7}"/>
                </a:ext>
              </a:extLst>
            </p:cNvPr>
            <p:cNvSpPr>
              <a:spLocks noChangeArrowheads="1"/>
            </p:cNvSpPr>
            <p:nvPr/>
          </p:nvSpPr>
          <p:spPr bwMode="auto">
            <a:xfrm>
              <a:off x="11558589" y="1192213"/>
              <a:ext cx="12700"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Rectangle 1913">
              <a:extLst>
                <a:ext uri="{FF2B5EF4-FFF2-40B4-BE49-F238E27FC236}">
                  <a16:creationId xmlns:a16="http://schemas.microsoft.com/office/drawing/2014/main" id="{69C386EF-BD83-4BBA-A7BA-1DF6027C980F}"/>
                </a:ext>
              </a:extLst>
            </p:cNvPr>
            <p:cNvSpPr>
              <a:spLocks noChangeArrowheads="1"/>
            </p:cNvSpPr>
            <p:nvPr/>
          </p:nvSpPr>
          <p:spPr bwMode="auto">
            <a:xfrm>
              <a:off x="11531601" y="1192213"/>
              <a:ext cx="1111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914">
              <a:extLst>
                <a:ext uri="{FF2B5EF4-FFF2-40B4-BE49-F238E27FC236}">
                  <a16:creationId xmlns:a16="http://schemas.microsoft.com/office/drawing/2014/main" id="{EEB2317E-7417-4705-A322-52453EFF2056}"/>
                </a:ext>
              </a:extLst>
            </p:cNvPr>
            <p:cNvSpPr>
              <a:spLocks/>
            </p:cNvSpPr>
            <p:nvPr/>
          </p:nvSpPr>
          <p:spPr bwMode="auto">
            <a:xfrm>
              <a:off x="11269664" y="1171575"/>
              <a:ext cx="12700" cy="4763"/>
            </a:xfrm>
            <a:custGeom>
              <a:avLst/>
              <a:gdLst>
                <a:gd name="T0" fmla="*/ 1 w 19"/>
                <a:gd name="T1" fmla="*/ 7 h 7"/>
                <a:gd name="T2" fmla="*/ 19 w 19"/>
                <a:gd name="T3" fmla="*/ 7 h 7"/>
                <a:gd name="T4" fmla="*/ 19 w 19"/>
                <a:gd name="T5" fmla="*/ 0 h 7"/>
                <a:gd name="T6" fmla="*/ 1 w 19"/>
                <a:gd name="T7" fmla="*/ 0 h 7"/>
                <a:gd name="T8" fmla="*/ 0 w 19"/>
                <a:gd name="T9" fmla="*/ 0 h 7"/>
                <a:gd name="T10" fmla="*/ 0 w 19"/>
                <a:gd name="T11" fmla="*/ 7 h 7"/>
                <a:gd name="T12" fmla="*/ 1 w 19"/>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9" h="7">
                  <a:moveTo>
                    <a:pt x="1" y="7"/>
                  </a:moveTo>
                  <a:lnTo>
                    <a:pt x="19" y="7"/>
                  </a:lnTo>
                  <a:lnTo>
                    <a:pt x="19" y="0"/>
                  </a:lnTo>
                  <a:lnTo>
                    <a:pt x="1" y="0"/>
                  </a:lnTo>
                  <a:cubicBezTo>
                    <a:pt x="1" y="0"/>
                    <a:pt x="0" y="0"/>
                    <a:pt x="0" y="0"/>
                  </a:cubicBezTo>
                  <a:lnTo>
                    <a:pt x="0" y="7"/>
                  </a:lnTo>
                  <a:cubicBezTo>
                    <a:pt x="0" y="7"/>
                    <a:pt x="1" y="7"/>
                    <a:pt x="1"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Rectangle 1915">
              <a:extLst>
                <a:ext uri="{FF2B5EF4-FFF2-40B4-BE49-F238E27FC236}">
                  <a16:creationId xmlns:a16="http://schemas.microsoft.com/office/drawing/2014/main" id="{7061A744-A114-4737-A37F-FE1636FDB94C}"/>
                </a:ext>
              </a:extLst>
            </p:cNvPr>
            <p:cNvSpPr>
              <a:spLocks noChangeArrowheads="1"/>
            </p:cNvSpPr>
            <p:nvPr/>
          </p:nvSpPr>
          <p:spPr bwMode="auto">
            <a:xfrm>
              <a:off x="11310939" y="1171575"/>
              <a:ext cx="12700"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Rectangle 1916">
              <a:extLst>
                <a:ext uri="{FF2B5EF4-FFF2-40B4-BE49-F238E27FC236}">
                  <a16:creationId xmlns:a16="http://schemas.microsoft.com/office/drawing/2014/main" id="{DD52CCAF-DC56-40CB-A2F2-FD3FE280C1C2}"/>
                </a:ext>
              </a:extLst>
            </p:cNvPr>
            <p:cNvSpPr>
              <a:spLocks noChangeArrowheads="1"/>
            </p:cNvSpPr>
            <p:nvPr/>
          </p:nvSpPr>
          <p:spPr bwMode="auto">
            <a:xfrm>
              <a:off x="11325226" y="1171575"/>
              <a:ext cx="1111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Rectangle 1917">
              <a:extLst>
                <a:ext uri="{FF2B5EF4-FFF2-40B4-BE49-F238E27FC236}">
                  <a16:creationId xmlns:a16="http://schemas.microsoft.com/office/drawing/2014/main" id="{9454FAB7-3F81-4816-BE15-359EC45018E7}"/>
                </a:ext>
              </a:extLst>
            </p:cNvPr>
            <p:cNvSpPr>
              <a:spLocks noChangeArrowheads="1"/>
            </p:cNvSpPr>
            <p:nvPr/>
          </p:nvSpPr>
          <p:spPr bwMode="auto">
            <a:xfrm>
              <a:off x="11352214" y="1171575"/>
              <a:ext cx="12700"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Rectangle 1918">
              <a:extLst>
                <a:ext uri="{FF2B5EF4-FFF2-40B4-BE49-F238E27FC236}">
                  <a16:creationId xmlns:a16="http://schemas.microsoft.com/office/drawing/2014/main" id="{C0C3BE89-AEDB-4C65-A4B5-5C13E4AF7066}"/>
                </a:ext>
              </a:extLst>
            </p:cNvPr>
            <p:cNvSpPr>
              <a:spLocks noChangeArrowheads="1"/>
            </p:cNvSpPr>
            <p:nvPr/>
          </p:nvSpPr>
          <p:spPr bwMode="auto">
            <a:xfrm>
              <a:off x="11339514" y="1171575"/>
              <a:ext cx="1111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Rectangle 1919">
              <a:extLst>
                <a:ext uri="{FF2B5EF4-FFF2-40B4-BE49-F238E27FC236}">
                  <a16:creationId xmlns:a16="http://schemas.microsoft.com/office/drawing/2014/main" id="{00EFAA34-E8A0-4A4E-8E55-320886E540D6}"/>
                </a:ext>
              </a:extLst>
            </p:cNvPr>
            <p:cNvSpPr>
              <a:spLocks noChangeArrowheads="1"/>
            </p:cNvSpPr>
            <p:nvPr/>
          </p:nvSpPr>
          <p:spPr bwMode="auto">
            <a:xfrm>
              <a:off x="11298239" y="1171575"/>
              <a:ext cx="1111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Rectangle 1920">
              <a:extLst>
                <a:ext uri="{FF2B5EF4-FFF2-40B4-BE49-F238E27FC236}">
                  <a16:creationId xmlns:a16="http://schemas.microsoft.com/office/drawing/2014/main" id="{CF76C6F9-07B8-4699-8A9E-BD8D39849EF4}"/>
                </a:ext>
              </a:extLst>
            </p:cNvPr>
            <p:cNvSpPr>
              <a:spLocks noChangeArrowheads="1"/>
            </p:cNvSpPr>
            <p:nvPr/>
          </p:nvSpPr>
          <p:spPr bwMode="auto">
            <a:xfrm>
              <a:off x="11366501" y="1171575"/>
              <a:ext cx="12700"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1921">
              <a:extLst>
                <a:ext uri="{FF2B5EF4-FFF2-40B4-BE49-F238E27FC236}">
                  <a16:creationId xmlns:a16="http://schemas.microsoft.com/office/drawing/2014/main" id="{DECB0F62-A283-4DB3-BABC-7D8C2E7B9127}"/>
                </a:ext>
              </a:extLst>
            </p:cNvPr>
            <p:cNvSpPr>
              <a:spLocks/>
            </p:cNvSpPr>
            <p:nvPr/>
          </p:nvSpPr>
          <p:spPr bwMode="auto">
            <a:xfrm>
              <a:off x="11256964" y="1184275"/>
              <a:ext cx="9525" cy="11113"/>
            </a:xfrm>
            <a:custGeom>
              <a:avLst/>
              <a:gdLst>
                <a:gd name="T0" fmla="*/ 12 w 14"/>
                <a:gd name="T1" fmla="*/ 18 h 18"/>
                <a:gd name="T2" fmla="*/ 14 w 14"/>
                <a:gd name="T3" fmla="*/ 12 h 18"/>
                <a:gd name="T4" fmla="*/ 6 w 14"/>
                <a:gd name="T5" fmla="*/ 0 h 18"/>
                <a:gd name="T6" fmla="*/ 6 w 14"/>
                <a:gd name="T7" fmla="*/ 0 h 18"/>
                <a:gd name="T8" fmla="*/ 0 w 14"/>
                <a:gd name="T9" fmla="*/ 0 h 18"/>
                <a:gd name="T10" fmla="*/ 12 w 14"/>
                <a:gd name="T11" fmla="*/ 18 h 18"/>
              </a:gdLst>
              <a:ahLst/>
              <a:cxnLst>
                <a:cxn ang="0">
                  <a:pos x="T0" y="T1"/>
                </a:cxn>
                <a:cxn ang="0">
                  <a:pos x="T2" y="T3"/>
                </a:cxn>
                <a:cxn ang="0">
                  <a:pos x="T4" y="T5"/>
                </a:cxn>
                <a:cxn ang="0">
                  <a:pos x="T6" y="T7"/>
                </a:cxn>
                <a:cxn ang="0">
                  <a:pos x="T8" y="T9"/>
                </a:cxn>
                <a:cxn ang="0">
                  <a:pos x="T10" y="T11"/>
                </a:cxn>
              </a:cxnLst>
              <a:rect l="0" t="0" r="r" b="b"/>
              <a:pathLst>
                <a:path w="14" h="18">
                  <a:moveTo>
                    <a:pt x="12" y="18"/>
                  </a:moveTo>
                  <a:lnTo>
                    <a:pt x="14" y="12"/>
                  </a:lnTo>
                  <a:cubicBezTo>
                    <a:pt x="10" y="10"/>
                    <a:pt x="6" y="5"/>
                    <a:pt x="6" y="0"/>
                  </a:cubicBezTo>
                  <a:lnTo>
                    <a:pt x="6" y="0"/>
                  </a:lnTo>
                  <a:lnTo>
                    <a:pt x="0" y="0"/>
                  </a:lnTo>
                  <a:cubicBezTo>
                    <a:pt x="0" y="7"/>
                    <a:pt x="5" y="14"/>
                    <a:pt x="1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1922">
              <a:extLst>
                <a:ext uri="{FF2B5EF4-FFF2-40B4-BE49-F238E27FC236}">
                  <a16:creationId xmlns:a16="http://schemas.microsoft.com/office/drawing/2014/main" id="{D27D0CF4-9F15-4373-B771-4C43FBD75985}"/>
                </a:ext>
              </a:extLst>
            </p:cNvPr>
            <p:cNvSpPr>
              <a:spLocks/>
            </p:cNvSpPr>
            <p:nvPr/>
          </p:nvSpPr>
          <p:spPr bwMode="auto">
            <a:xfrm>
              <a:off x="11403014" y="1195388"/>
              <a:ext cx="1588" cy="1588"/>
            </a:xfrm>
            <a:custGeom>
              <a:avLst/>
              <a:gdLst>
                <a:gd name="T0" fmla="*/ 0 w 2"/>
                <a:gd name="T1" fmla="*/ 1 h 1"/>
                <a:gd name="T2" fmla="*/ 2 w 2"/>
                <a:gd name="T3" fmla="*/ 1 h 1"/>
                <a:gd name="T4" fmla="*/ 2 w 2"/>
                <a:gd name="T5" fmla="*/ 0 h 1"/>
                <a:gd name="T6" fmla="*/ 0 w 2"/>
                <a:gd name="T7" fmla="*/ 1 h 1"/>
              </a:gdLst>
              <a:ahLst/>
              <a:cxnLst>
                <a:cxn ang="0">
                  <a:pos x="T0" y="T1"/>
                </a:cxn>
                <a:cxn ang="0">
                  <a:pos x="T2" y="T3"/>
                </a:cxn>
                <a:cxn ang="0">
                  <a:pos x="T4" y="T5"/>
                </a:cxn>
                <a:cxn ang="0">
                  <a:pos x="T6" y="T7"/>
                </a:cxn>
              </a:cxnLst>
              <a:rect l="0" t="0" r="r" b="b"/>
              <a:pathLst>
                <a:path w="2" h="1">
                  <a:moveTo>
                    <a:pt x="0" y="1"/>
                  </a:moveTo>
                  <a:lnTo>
                    <a:pt x="2" y="1"/>
                  </a:lnTo>
                  <a:lnTo>
                    <a:pt x="2" y="0"/>
                  </a:lnTo>
                  <a:lnTo>
                    <a:pt x="0"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1923">
              <a:extLst>
                <a:ext uri="{FF2B5EF4-FFF2-40B4-BE49-F238E27FC236}">
                  <a16:creationId xmlns:a16="http://schemas.microsoft.com/office/drawing/2014/main" id="{98462911-812A-4E3D-9D2C-893A658E6EEE}"/>
                </a:ext>
              </a:extLst>
            </p:cNvPr>
            <p:cNvSpPr>
              <a:spLocks/>
            </p:cNvSpPr>
            <p:nvPr/>
          </p:nvSpPr>
          <p:spPr bwMode="auto">
            <a:xfrm>
              <a:off x="11406189" y="1192213"/>
              <a:ext cx="12700" cy="4763"/>
            </a:xfrm>
            <a:custGeom>
              <a:avLst/>
              <a:gdLst>
                <a:gd name="T0" fmla="*/ 0 w 19"/>
                <a:gd name="T1" fmla="*/ 2 h 6"/>
                <a:gd name="T2" fmla="*/ 0 w 19"/>
                <a:gd name="T3" fmla="*/ 6 h 6"/>
                <a:gd name="T4" fmla="*/ 19 w 19"/>
                <a:gd name="T5" fmla="*/ 6 h 6"/>
                <a:gd name="T6" fmla="*/ 19 w 19"/>
                <a:gd name="T7" fmla="*/ 0 h 6"/>
                <a:gd name="T8" fmla="*/ 2 w 19"/>
                <a:gd name="T9" fmla="*/ 0 h 6"/>
                <a:gd name="T10" fmla="*/ 0 w 19"/>
                <a:gd name="T11" fmla="*/ 2 h 6"/>
              </a:gdLst>
              <a:ahLst/>
              <a:cxnLst>
                <a:cxn ang="0">
                  <a:pos x="T0" y="T1"/>
                </a:cxn>
                <a:cxn ang="0">
                  <a:pos x="T2" y="T3"/>
                </a:cxn>
                <a:cxn ang="0">
                  <a:pos x="T4" y="T5"/>
                </a:cxn>
                <a:cxn ang="0">
                  <a:pos x="T6" y="T7"/>
                </a:cxn>
                <a:cxn ang="0">
                  <a:pos x="T8" y="T9"/>
                </a:cxn>
                <a:cxn ang="0">
                  <a:pos x="T10" y="T11"/>
                </a:cxn>
              </a:cxnLst>
              <a:rect l="0" t="0" r="r" b="b"/>
              <a:pathLst>
                <a:path w="19" h="6">
                  <a:moveTo>
                    <a:pt x="0" y="2"/>
                  </a:moveTo>
                  <a:lnTo>
                    <a:pt x="0" y="6"/>
                  </a:lnTo>
                  <a:lnTo>
                    <a:pt x="19" y="6"/>
                  </a:lnTo>
                  <a:lnTo>
                    <a:pt x="19" y="0"/>
                  </a:lnTo>
                  <a:lnTo>
                    <a:pt x="2" y="0"/>
                  </a:lnTo>
                  <a:lnTo>
                    <a:pt x="0"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1924">
              <a:extLst>
                <a:ext uri="{FF2B5EF4-FFF2-40B4-BE49-F238E27FC236}">
                  <a16:creationId xmlns:a16="http://schemas.microsoft.com/office/drawing/2014/main" id="{4963AEFF-830A-49D9-AE74-5ABB9C17FC96}"/>
                </a:ext>
              </a:extLst>
            </p:cNvPr>
            <p:cNvSpPr>
              <a:spLocks/>
            </p:cNvSpPr>
            <p:nvPr/>
          </p:nvSpPr>
          <p:spPr bwMode="auto">
            <a:xfrm>
              <a:off x="11258551" y="1173163"/>
              <a:ext cx="9525" cy="9525"/>
            </a:xfrm>
            <a:custGeom>
              <a:avLst/>
              <a:gdLst>
                <a:gd name="T0" fmla="*/ 16 w 16"/>
                <a:gd name="T1" fmla="*/ 6 h 16"/>
                <a:gd name="T2" fmla="*/ 14 w 16"/>
                <a:gd name="T3" fmla="*/ 0 h 16"/>
                <a:gd name="T4" fmla="*/ 0 w 16"/>
                <a:gd name="T5" fmla="*/ 15 h 16"/>
                <a:gd name="T6" fmla="*/ 6 w 16"/>
                <a:gd name="T7" fmla="*/ 16 h 16"/>
                <a:gd name="T8" fmla="*/ 16 w 16"/>
                <a:gd name="T9" fmla="*/ 6 h 16"/>
              </a:gdLst>
              <a:ahLst/>
              <a:cxnLst>
                <a:cxn ang="0">
                  <a:pos x="T0" y="T1"/>
                </a:cxn>
                <a:cxn ang="0">
                  <a:pos x="T2" y="T3"/>
                </a:cxn>
                <a:cxn ang="0">
                  <a:pos x="T4" y="T5"/>
                </a:cxn>
                <a:cxn ang="0">
                  <a:pos x="T6" y="T7"/>
                </a:cxn>
                <a:cxn ang="0">
                  <a:pos x="T8" y="T9"/>
                </a:cxn>
              </a:cxnLst>
              <a:rect l="0" t="0" r="r" b="b"/>
              <a:pathLst>
                <a:path w="16" h="16">
                  <a:moveTo>
                    <a:pt x="16" y="6"/>
                  </a:moveTo>
                  <a:lnTo>
                    <a:pt x="14" y="0"/>
                  </a:lnTo>
                  <a:cubicBezTo>
                    <a:pt x="7" y="2"/>
                    <a:pt x="1" y="8"/>
                    <a:pt x="0" y="15"/>
                  </a:cubicBezTo>
                  <a:lnTo>
                    <a:pt x="6" y="16"/>
                  </a:lnTo>
                  <a:cubicBezTo>
                    <a:pt x="7" y="11"/>
                    <a:pt x="11" y="7"/>
                    <a:pt x="16"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1925">
              <a:extLst>
                <a:ext uri="{FF2B5EF4-FFF2-40B4-BE49-F238E27FC236}">
                  <a16:creationId xmlns:a16="http://schemas.microsoft.com/office/drawing/2014/main" id="{164AB3F9-EE3B-404D-8DB7-84C86EFF06BF}"/>
                </a:ext>
              </a:extLst>
            </p:cNvPr>
            <p:cNvSpPr>
              <a:spLocks noChangeArrowheads="1"/>
            </p:cNvSpPr>
            <p:nvPr/>
          </p:nvSpPr>
          <p:spPr bwMode="auto">
            <a:xfrm>
              <a:off x="11283951" y="1171575"/>
              <a:ext cx="1111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1926">
              <a:extLst>
                <a:ext uri="{FF2B5EF4-FFF2-40B4-BE49-F238E27FC236}">
                  <a16:creationId xmlns:a16="http://schemas.microsoft.com/office/drawing/2014/main" id="{22D7D995-AC68-49C7-BFB0-CE12DC351A71}"/>
                </a:ext>
              </a:extLst>
            </p:cNvPr>
            <p:cNvSpPr>
              <a:spLocks/>
            </p:cNvSpPr>
            <p:nvPr/>
          </p:nvSpPr>
          <p:spPr bwMode="auto">
            <a:xfrm>
              <a:off x="11404601" y="1177925"/>
              <a:ext cx="12700" cy="14288"/>
            </a:xfrm>
            <a:custGeom>
              <a:avLst/>
              <a:gdLst>
                <a:gd name="T0" fmla="*/ 0 w 21"/>
                <a:gd name="T1" fmla="*/ 10 h 21"/>
                <a:gd name="T2" fmla="*/ 12 w 21"/>
                <a:gd name="T3" fmla="*/ 20 h 21"/>
                <a:gd name="T4" fmla="*/ 19 w 21"/>
                <a:gd name="T5" fmla="*/ 12 h 21"/>
                <a:gd name="T6" fmla="*/ 10 w 21"/>
                <a:gd name="T7" fmla="*/ 0 h 21"/>
                <a:gd name="T8" fmla="*/ 0 w 21"/>
                <a:gd name="T9" fmla="*/ 10 h 21"/>
              </a:gdLst>
              <a:ahLst/>
              <a:cxnLst>
                <a:cxn ang="0">
                  <a:pos x="T0" y="T1"/>
                </a:cxn>
                <a:cxn ang="0">
                  <a:pos x="T2" y="T3"/>
                </a:cxn>
                <a:cxn ang="0">
                  <a:pos x="T4" y="T5"/>
                </a:cxn>
                <a:cxn ang="0">
                  <a:pos x="T6" y="T7"/>
                </a:cxn>
                <a:cxn ang="0">
                  <a:pos x="T8" y="T9"/>
                </a:cxn>
              </a:cxnLst>
              <a:rect l="0" t="0" r="r" b="b"/>
              <a:pathLst>
                <a:path w="21" h="21">
                  <a:moveTo>
                    <a:pt x="0" y="10"/>
                  </a:moveTo>
                  <a:cubicBezTo>
                    <a:pt x="0" y="16"/>
                    <a:pt x="5" y="21"/>
                    <a:pt x="12" y="20"/>
                  </a:cubicBezTo>
                  <a:cubicBezTo>
                    <a:pt x="15" y="19"/>
                    <a:pt x="18" y="16"/>
                    <a:pt x="19" y="12"/>
                  </a:cubicBezTo>
                  <a:cubicBezTo>
                    <a:pt x="21" y="6"/>
                    <a:pt x="16" y="0"/>
                    <a:pt x="10" y="0"/>
                  </a:cubicBezTo>
                  <a:cubicBezTo>
                    <a:pt x="4" y="0"/>
                    <a:pt x="0" y="4"/>
                    <a:pt x="0" y="10"/>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1927">
              <a:extLst>
                <a:ext uri="{FF2B5EF4-FFF2-40B4-BE49-F238E27FC236}">
                  <a16:creationId xmlns:a16="http://schemas.microsoft.com/office/drawing/2014/main" id="{D4C42A00-82A7-4C24-B671-056F3509CB71}"/>
                </a:ext>
              </a:extLst>
            </p:cNvPr>
            <p:cNvSpPr>
              <a:spLocks/>
            </p:cNvSpPr>
            <p:nvPr/>
          </p:nvSpPr>
          <p:spPr bwMode="auto">
            <a:xfrm>
              <a:off x="10812464" y="1035050"/>
              <a:ext cx="58738" cy="90488"/>
            </a:xfrm>
            <a:custGeom>
              <a:avLst/>
              <a:gdLst>
                <a:gd name="T0" fmla="*/ 68 w 94"/>
                <a:gd name="T1" fmla="*/ 54 h 143"/>
                <a:gd name="T2" fmla="*/ 85 w 94"/>
                <a:gd name="T3" fmla="*/ 75 h 143"/>
                <a:gd name="T4" fmla="*/ 85 w 94"/>
                <a:gd name="T5" fmla="*/ 129 h 143"/>
                <a:gd name="T6" fmla="*/ 87 w 94"/>
                <a:gd name="T7" fmla="*/ 143 h 143"/>
                <a:gd name="T8" fmla="*/ 94 w 94"/>
                <a:gd name="T9" fmla="*/ 116 h 143"/>
                <a:gd name="T10" fmla="*/ 94 w 94"/>
                <a:gd name="T11" fmla="*/ 59 h 143"/>
                <a:gd name="T12" fmla="*/ 87 w 94"/>
                <a:gd name="T13" fmla="*/ 48 h 143"/>
                <a:gd name="T14" fmla="*/ 55 w 94"/>
                <a:gd name="T15" fmla="*/ 9 h 143"/>
                <a:gd name="T16" fmla="*/ 53 w 94"/>
                <a:gd name="T17" fmla="*/ 0 h 143"/>
                <a:gd name="T18" fmla="*/ 0 w 94"/>
                <a:gd name="T19" fmla="*/ 0 h 143"/>
                <a:gd name="T20" fmla="*/ 68 w 94"/>
                <a:gd name="T21" fmla="*/ 5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143">
                  <a:moveTo>
                    <a:pt x="68" y="54"/>
                  </a:moveTo>
                  <a:cubicBezTo>
                    <a:pt x="78" y="56"/>
                    <a:pt x="85" y="65"/>
                    <a:pt x="85" y="75"/>
                  </a:cubicBezTo>
                  <a:lnTo>
                    <a:pt x="85" y="129"/>
                  </a:lnTo>
                  <a:cubicBezTo>
                    <a:pt x="85" y="134"/>
                    <a:pt x="86" y="138"/>
                    <a:pt x="87" y="143"/>
                  </a:cubicBezTo>
                  <a:cubicBezTo>
                    <a:pt x="91" y="135"/>
                    <a:pt x="94" y="126"/>
                    <a:pt x="94" y="116"/>
                  </a:cubicBezTo>
                  <a:lnTo>
                    <a:pt x="94" y="59"/>
                  </a:lnTo>
                  <a:cubicBezTo>
                    <a:pt x="94" y="55"/>
                    <a:pt x="92" y="50"/>
                    <a:pt x="87" y="48"/>
                  </a:cubicBezTo>
                  <a:cubicBezTo>
                    <a:pt x="71" y="40"/>
                    <a:pt x="60" y="26"/>
                    <a:pt x="55" y="9"/>
                  </a:cubicBezTo>
                  <a:lnTo>
                    <a:pt x="53" y="0"/>
                  </a:lnTo>
                  <a:lnTo>
                    <a:pt x="0" y="0"/>
                  </a:lnTo>
                  <a:cubicBezTo>
                    <a:pt x="13" y="27"/>
                    <a:pt x="38" y="47"/>
                    <a:pt x="68" y="54"/>
                  </a:cubicBez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1928">
              <a:extLst>
                <a:ext uri="{FF2B5EF4-FFF2-40B4-BE49-F238E27FC236}">
                  <a16:creationId xmlns:a16="http://schemas.microsoft.com/office/drawing/2014/main" id="{285B92CF-42F3-4189-B1AD-AB00CBB37306}"/>
                </a:ext>
              </a:extLst>
            </p:cNvPr>
            <p:cNvSpPr>
              <a:spLocks/>
            </p:cNvSpPr>
            <p:nvPr/>
          </p:nvSpPr>
          <p:spPr bwMode="auto">
            <a:xfrm>
              <a:off x="11666539" y="1189038"/>
              <a:ext cx="23813" cy="28575"/>
            </a:xfrm>
            <a:custGeom>
              <a:avLst/>
              <a:gdLst>
                <a:gd name="T0" fmla="*/ 40 w 40"/>
                <a:gd name="T1" fmla="*/ 11 h 46"/>
                <a:gd name="T2" fmla="*/ 16 w 40"/>
                <a:gd name="T3" fmla="*/ 0 h 46"/>
                <a:gd name="T4" fmla="*/ 0 w 40"/>
                <a:gd name="T5" fmla="*/ 36 h 46"/>
                <a:gd name="T6" fmla="*/ 23 w 40"/>
                <a:gd name="T7" fmla="*/ 46 h 46"/>
                <a:gd name="T8" fmla="*/ 40 w 40"/>
                <a:gd name="T9" fmla="*/ 11 h 46"/>
              </a:gdLst>
              <a:ahLst/>
              <a:cxnLst>
                <a:cxn ang="0">
                  <a:pos x="T0" y="T1"/>
                </a:cxn>
                <a:cxn ang="0">
                  <a:pos x="T2" y="T3"/>
                </a:cxn>
                <a:cxn ang="0">
                  <a:pos x="T4" y="T5"/>
                </a:cxn>
                <a:cxn ang="0">
                  <a:pos x="T6" y="T7"/>
                </a:cxn>
                <a:cxn ang="0">
                  <a:pos x="T8" y="T9"/>
                </a:cxn>
              </a:cxnLst>
              <a:rect l="0" t="0" r="r" b="b"/>
              <a:pathLst>
                <a:path w="40" h="46">
                  <a:moveTo>
                    <a:pt x="40" y="11"/>
                  </a:moveTo>
                  <a:lnTo>
                    <a:pt x="16" y="0"/>
                  </a:lnTo>
                  <a:lnTo>
                    <a:pt x="0" y="36"/>
                  </a:lnTo>
                  <a:lnTo>
                    <a:pt x="23" y="46"/>
                  </a:lnTo>
                  <a:lnTo>
                    <a:pt x="40" y="11"/>
                  </a:lnTo>
                  <a:close/>
                </a:path>
              </a:pathLst>
            </a:custGeom>
            <a:solidFill>
              <a:srgbClr val="459B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1929">
              <a:extLst>
                <a:ext uri="{FF2B5EF4-FFF2-40B4-BE49-F238E27FC236}">
                  <a16:creationId xmlns:a16="http://schemas.microsoft.com/office/drawing/2014/main" id="{F88430C4-0BA2-420E-A66A-0252949A163C}"/>
                </a:ext>
              </a:extLst>
            </p:cNvPr>
            <p:cNvSpPr>
              <a:spLocks/>
            </p:cNvSpPr>
            <p:nvPr/>
          </p:nvSpPr>
          <p:spPr bwMode="auto">
            <a:xfrm>
              <a:off x="11687176" y="1173163"/>
              <a:ext cx="38100" cy="55563"/>
            </a:xfrm>
            <a:custGeom>
              <a:avLst/>
              <a:gdLst>
                <a:gd name="T0" fmla="*/ 58 w 58"/>
                <a:gd name="T1" fmla="*/ 11 h 86"/>
                <a:gd name="T2" fmla="*/ 35 w 58"/>
                <a:gd name="T3" fmla="*/ 0 h 86"/>
                <a:gd name="T4" fmla="*/ 0 w 58"/>
                <a:gd name="T5" fmla="*/ 75 h 86"/>
                <a:gd name="T6" fmla="*/ 24 w 58"/>
                <a:gd name="T7" fmla="*/ 86 h 86"/>
                <a:gd name="T8" fmla="*/ 58 w 58"/>
                <a:gd name="T9" fmla="*/ 11 h 86"/>
              </a:gdLst>
              <a:ahLst/>
              <a:cxnLst>
                <a:cxn ang="0">
                  <a:pos x="T0" y="T1"/>
                </a:cxn>
                <a:cxn ang="0">
                  <a:pos x="T2" y="T3"/>
                </a:cxn>
                <a:cxn ang="0">
                  <a:pos x="T4" y="T5"/>
                </a:cxn>
                <a:cxn ang="0">
                  <a:pos x="T6" y="T7"/>
                </a:cxn>
                <a:cxn ang="0">
                  <a:pos x="T8" y="T9"/>
                </a:cxn>
              </a:cxnLst>
              <a:rect l="0" t="0" r="r" b="b"/>
              <a:pathLst>
                <a:path w="58" h="86">
                  <a:moveTo>
                    <a:pt x="58" y="11"/>
                  </a:moveTo>
                  <a:lnTo>
                    <a:pt x="35" y="0"/>
                  </a:lnTo>
                  <a:lnTo>
                    <a:pt x="0" y="75"/>
                  </a:lnTo>
                  <a:lnTo>
                    <a:pt x="24" y="86"/>
                  </a:lnTo>
                  <a:lnTo>
                    <a:pt x="58" y="11"/>
                  </a:lnTo>
                  <a:close/>
                </a:path>
              </a:pathLst>
            </a:custGeom>
            <a:solidFill>
              <a:srgbClr val="EDAC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1930">
              <a:extLst>
                <a:ext uri="{FF2B5EF4-FFF2-40B4-BE49-F238E27FC236}">
                  <a16:creationId xmlns:a16="http://schemas.microsoft.com/office/drawing/2014/main" id="{0148B3EE-826E-427B-A553-C626DB4313E7}"/>
                </a:ext>
              </a:extLst>
            </p:cNvPr>
            <p:cNvSpPr>
              <a:spLocks/>
            </p:cNvSpPr>
            <p:nvPr/>
          </p:nvSpPr>
          <p:spPr bwMode="auto">
            <a:xfrm>
              <a:off x="11710989" y="1163638"/>
              <a:ext cx="46038" cy="74613"/>
            </a:xfrm>
            <a:custGeom>
              <a:avLst/>
              <a:gdLst>
                <a:gd name="T0" fmla="*/ 73 w 73"/>
                <a:gd name="T1" fmla="*/ 11 h 118"/>
                <a:gd name="T2" fmla="*/ 49 w 73"/>
                <a:gd name="T3" fmla="*/ 0 h 118"/>
                <a:gd name="T4" fmla="*/ 0 w 73"/>
                <a:gd name="T5" fmla="*/ 107 h 118"/>
                <a:gd name="T6" fmla="*/ 23 w 73"/>
                <a:gd name="T7" fmla="*/ 118 h 118"/>
                <a:gd name="T8" fmla="*/ 73 w 73"/>
                <a:gd name="T9" fmla="*/ 11 h 118"/>
              </a:gdLst>
              <a:ahLst/>
              <a:cxnLst>
                <a:cxn ang="0">
                  <a:pos x="T0" y="T1"/>
                </a:cxn>
                <a:cxn ang="0">
                  <a:pos x="T2" y="T3"/>
                </a:cxn>
                <a:cxn ang="0">
                  <a:pos x="T4" y="T5"/>
                </a:cxn>
                <a:cxn ang="0">
                  <a:pos x="T6" y="T7"/>
                </a:cxn>
                <a:cxn ang="0">
                  <a:pos x="T8" y="T9"/>
                </a:cxn>
              </a:cxnLst>
              <a:rect l="0" t="0" r="r" b="b"/>
              <a:pathLst>
                <a:path w="73" h="118">
                  <a:moveTo>
                    <a:pt x="73" y="11"/>
                  </a:moveTo>
                  <a:lnTo>
                    <a:pt x="49" y="0"/>
                  </a:lnTo>
                  <a:lnTo>
                    <a:pt x="0" y="107"/>
                  </a:lnTo>
                  <a:lnTo>
                    <a:pt x="23" y="118"/>
                  </a:lnTo>
                  <a:lnTo>
                    <a:pt x="73" y="11"/>
                  </a:lnTo>
                  <a:close/>
                </a:path>
              </a:pathLst>
            </a:custGeom>
            <a:solidFill>
              <a:srgbClr val="C446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1931">
              <a:extLst>
                <a:ext uri="{FF2B5EF4-FFF2-40B4-BE49-F238E27FC236}">
                  <a16:creationId xmlns:a16="http://schemas.microsoft.com/office/drawing/2014/main" id="{CA263F4D-3165-4B1F-8758-C7BE1F7A8A8C}"/>
                </a:ext>
              </a:extLst>
            </p:cNvPr>
            <p:cNvSpPr>
              <a:spLocks/>
            </p:cNvSpPr>
            <p:nvPr/>
          </p:nvSpPr>
          <p:spPr bwMode="auto">
            <a:xfrm>
              <a:off x="11612564" y="1206500"/>
              <a:ext cx="20638" cy="25400"/>
            </a:xfrm>
            <a:custGeom>
              <a:avLst/>
              <a:gdLst>
                <a:gd name="T0" fmla="*/ 20 w 33"/>
                <a:gd name="T1" fmla="*/ 0 h 39"/>
                <a:gd name="T2" fmla="*/ 0 w 33"/>
                <a:gd name="T3" fmla="*/ 9 h 39"/>
                <a:gd name="T4" fmla="*/ 13 w 33"/>
                <a:gd name="T5" fmla="*/ 39 h 39"/>
                <a:gd name="T6" fmla="*/ 33 w 33"/>
                <a:gd name="T7" fmla="*/ 30 h 39"/>
                <a:gd name="T8" fmla="*/ 20 w 33"/>
                <a:gd name="T9" fmla="*/ 0 h 39"/>
              </a:gdLst>
              <a:ahLst/>
              <a:cxnLst>
                <a:cxn ang="0">
                  <a:pos x="T0" y="T1"/>
                </a:cxn>
                <a:cxn ang="0">
                  <a:pos x="T2" y="T3"/>
                </a:cxn>
                <a:cxn ang="0">
                  <a:pos x="T4" y="T5"/>
                </a:cxn>
                <a:cxn ang="0">
                  <a:pos x="T6" y="T7"/>
                </a:cxn>
                <a:cxn ang="0">
                  <a:pos x="T8" y="T9"/>
                </a:cxn>
              </a:cxnLst>
              <a:rect l="0" t="0" r="r" b="b"/>
              <a:pathLst>
                <a:path w="33" h="39">
                  <a:moveTo>
                    <a:pt x="20" y="0"/>
                  </a:moveTo>
                  <a:lnTo>
                    <a:pt x="0" y="9"/>
                  </a:lnTo>
                  <a:lnTo>
                    <a:pt x="13" y="39"/>
                  </a:lnTo>
                  <a:lnTo>
                    <a:pt x="33" y="30"/>
                  </a:lnTo>
                  <a:lnTo>
                    <a:pt x="20" y="0"/>
                  </a:lnTo>
                  <a:close/>
                </a:path>
              </a:pathLst>
            </a:custGeom>
            <a:solidFill>
              <a:srgbClr val="DF6C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1932">
              <a:extLst>
                <a:ext uri="{FF2B5EF4-FFF2-40B4-BE49-F238E27FC236}">
                  <a16:creationId xmlns:a16="http://schemas.microsoft.com/office/drawing/2014/main" id="{6BC67B2A-D86A-4A6A-9A3D-82F3E278FA22}"/>
                </a:ext>
              </a:extLst>
            </p:cNvPr>
            <p:cNvSpPr>
              <a:spLocks/>
            </p:cNvSpPr>
            <p:nvPr/>
          </p:nvSpPr>
          <p:spPr bwMode="auto">
            <a:xfrm>
              <a:off x="11622089" y="1176338"/>
              <a:ext cx="30163" cy="47625"/>
            </a:xfrm>
            <a:custGeom>
              <a:avLst/>
              <a:gdLst>
                <a:gd name="T0" fmla="*/ 20 w 49"/>
                <a:gd name="T1" fmla="*/ 0 h 74"/>
                <a:gd name="T2" fmla="*/ 0 w 49"/>
                <a:gd name="T3" fmla="*/ 9 h 74"/>
                <a:gd name="T4" fmla="*/ 29 w 49"/>
                <a:gd name="T5" fmla="*/ 74 h 74"/>
                <a:gd name="T6" fmla="*/ 49 w 49"/>
                <a:gd name="T7" fmla="*/ 65 h 74"/>
                <a:gd name="T8" fmla="*/ 20 w 49"/>
                <a:gd name="T9" fmla="*/ 0 h 74"/>
              </a:gdLst>
              <a:ahLst/>
              <a:cxnLst>
                <a:cxn ang="0">
                  <a:pos x="T0" y="T1"/>
                </a:cxn>
                <a:cxn ang="0">
                  <a:pos x="T2" y="T3"/>
                </a:cxn>
                <a:cxn ang="0">
                  <a:pos x="T4" y="T5"/>
                </a:cxn>
                <a:cxn ang="0">
                  <a:pos x="T6" y="T7"/>
                </a:cxn>
                <a:cxn ang="0">
                  <a:pos x="T8" y="T9"/>
                </a:cxn>
              </a:cxnLst>
              <a:rect l="0" t="0" r="r" b="b"/>
              <a:pathLst>
                <a:path w="49" h="74">
                  <a:moveTo>
                    <a:pt x="20" y="0"/>
                  </a:moveTo>
                  <a:lnTo>
                    <a:pt x="0" y="9"/>
                  </a:lnTo>
                  <a:lnTo>
                    <a:pt x="29" y="74"/>
                  </a:lnTo>
                  <a:lnTo>
                    <a:pt x="49" y="65"/>
                  </a:lnTo>
                  <a:lnTo>
                    <a:pt x="20" y="0"/>
                  </a:lnTo>
                  <a:close/>
                </a:path>
              </a:pathLst>
            </a:custGeom>
            <a:solidFill>
              <a:srgbClr val="EDAC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1933">
              <a:extLst>
                <a:ext uri="{FF2B5EF4-FFF2-40B4-BE49-F238E27FC236}">
                  <a16:creationId xmlns:a16="http://schemas.microsoft.com/office/drawing/2014/main" id="{6271D1A0-DCC0-4E22-8BB7-0571C664774D}"/>
                </a:ext>
              </a:extLst>
            </p:cNvPr>
            <p:cNvSpPr>
              <a:spLocks/>
            </p:cNvSpPr>
            <p:nvPr/>
          </p:nvSpPr>
          <p:spPr bwMode="auto">
            <a:xfrm>
              <a:off x="11633201" y="1149350"/>
              <a:ext cx="39688" cy="65088"/>
            </a:xfrm>
            <a:custGeom>
              <a:avLst/>
              <a:gdLst>
                <a:gd name="T0" fmla="*/ 20 w 61"/>
                <a:gd name="T1" fmla="*/ 0 h 102"/>
                <a:gd name="T2" fmla="*/ 0 w 61"/>
                <a:gd name="T3" fmla="*/ 9 h 102"/>
                <a:gd name="T4" fmla="*/ 40 w 61"/>
                <a:gd name="T5" fmla="*/ 102 h 102"/>
                <a:gd name="T6" fmla="*/ 61 w 61"/>
                <a:gd name="T7" fmla="*/ 93 h 102"/>
                <a:gd name="T8" fmla="*/ 20 w 61"/>
                <a:gd name="T9" fmla="*/ 0 h 102"/>
              </a:gdLst>
              <a:ahLst/>
              <a:cxnLst>
                <a:cxn ang="0">
                  <a:pos x="T0" y="T1"/>
                </a:cxn>
                <a:cxn ang="0">
                  <a:pos x="T2" y="T3"/>
                </a:cxn>
                <a:cxn ang="0">
                  <a:pos x="T4" y="T5"/>
                </a:cxn>
                <a:cxn ang="0">
                  <a:pos x="T6" y="T7"/>
                </a:cxn>
                <a:cxn ang="0">
                  <a:pos x="T8" y="T9"/>
                </a:cxn>
              </a:cxnLst>
              <a:rect l="0" t="0" r="r" b="b"/>
              <a:pathLst>
                <a:path w="61" h="102">
                  <a:moveTo>
                    <a:pt x="20" y="0"/>
                  </a:moveTo>
                  <a:lnTo>
                    <a:pt x="0" y="9"/>
                  </a:lnTo>
                  <a:lnTo>
                    <a:pt x="40" y="102"/>
                  </a:lnTo>
                  <a:lnTo>
                    <a:pt x="61" y="93"/>
                  </a:lnTo>
                  <a:lnTo>
                    <a:pt x="20" y="0"/>
                  </a:lnTo>
                  <a:close/>
                </a:path>
              </a:pathLst>
            </a:custGeom>
            <a:solidFill>
              <a:srgbClr val="459B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Rectangle 1934">
              <a:extLst>
                <a:ext uri="{FF2B5EF4-FFF2-40B4-BE49-F238E27FC236}">
                  <a16:creationId xmlns:a16="http://schemas.microsoft.com/office/drawing/2014/main" id="{2E2374BD-DAE0-47CB-A295-BB0FB328E325}"/>
                </a:ext>
              </a:extLst>
            </p:cNvPr>
            <p:cNvSpPr>
              <a:spLocks noChangeArrowheads="1"/>
            </p:cNvSpPr>
            <p:nvPr/>
          </p:nvSpPr>
          <p:spPr bwMode="auto">
            <a:xfrm>
              <a:off x="11606214" y="1219200"/>
              <a:ext cx="96838" cy="650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Rectangle 1935">
              <a:extLst>
                <a:ext uri="{FF2B5EF4-FFF2-40B4-BE49-F238E27FC236}">
                  <a16:creationId xmlns:a16="http://schemas.microsoft.com/office/drawing/2014/main" id="{76DB8F16-C4BD-4A57-934B-6CECBF650C44}"/>
                </a:ext>
              </a:extLst>
            </p:cNvPr>
            <p:cNvSpPr>
              <a:spLocks noChangeArrowheads="1"/>
            </p:cNvSpPr>
            <p:nvPr/>
          </p:nvSpPr>
          <p:spPr bwMode="auto">
            <a:xfrm>
              <a:off x="11703051" y="1219200"/>
              <a:ext cx="44450" cy="65088"/>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1936">
              <a:extLst>
                <a:ext uri="{FF2B5EF4-FFF2-40B4-BE49-F238E27FC236}">
                  <a16:creationId xmlns:a16="http://schemas.microsoft.com/office/drawing/2014/main" id="{E36D6E01-50B3-45F5-B195-FCFB968BF0B0}"/>
                </a:ext>
              </a:extLst>
            </p:cNvPr>
            <p:cNvSpPr>
              <a:spLocks/>
            </p:cNvSpPr>
            <p:nvPr/>
          </p:nvSpPr>
          <p:spPr bwMode="auto">
            <a:xfrm>
              <a:off x="11703051" y="1195388"/>
              <a:ext cx="61913" cy="23813"/>
            </a:xfrm>
            <a:custGeom>
              <a:avLst/>
              <a:gdLst>
                <a:gd name="T0" fmla="*/ 97 w 97"/>
                <a:gd name="T1" fmla="*/ 0 h 36"/>
                <a:gd name="T2" fmla="*/ 25 w 97"/>
                <a:gd name="T3" fmla="*/ 0 h 36"/>
                <a:gd name="T4" fmla="*/ 0 w 97"/>
                <a:gd name="T5" fmla="*/ 36 h 36"/>
                <a:gd name="T6" fmla="*/ 71 w 97"/>
                <a:gd name="T7" fmla="*/ 36 h 36"/>
                <a:gd name="T8" fmla="*/ 97 w 97"/>
                <a:gd name="T9" fmla="*/ 0 h 36"/>
              </a:gdLst>
              <a:ahLst/>
              <a:cxnLst>
                <a:cxn ang="0">
                  <a:pos x="T0" y="T1"/>
                </a:cxn>
                <a:cxn ang="0">
                  <a:pos x="T2" y="T3"/>
                </a:cxn>
                <a:cxn ang="0">
                  <a:pos x="T4" y="T5"/>
                </a:cxn>
                <a:cxn ang="0">
                  <a:pos x="T6" y="T7"/>
                </a:cxn>
                <a:cxn ang="0">
                  <a:pos x="T8" y="T9"/>
                </a:cxn>
              </a:cxnLst>
              <a:rect l="0" t="0" r="r" b="b"/>
              <a:pathLst>
                <a:path w="97" h="36">
                  <a:moveTo>
                    <a:pt x="97" y="0"/>
                  </a:moveTo>
                  <a:lnTo>
                    <a:pt x="25" y="0"/>
                  </a:lnTo>
                  <a:lnTo>
                    <a:pt x="0" y="36"/>
                  </a:lnTo>
                  <a:lnTo>
                    <a:pt x="71" y="36"/>
                  </a:lnTo>
                  <a:lnTo>
                    <a:pt x="97"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1937">
              <a:extLst>
                <a:ext uri="{FF2B5EF4-FFF2-40B4-BE49-F238E27FC236}">
                  <a16:creationId xmlns:a16="http://schemas.microsoft.com/office/drawing/2014/main" id="{9CC2AEE9-F3E3-4C52-B19F-317A2DAEAA96}"/>
                </a:ext>
              </a:extLst>
            </p:cNvPr>
            <p:cNvSpPr>
              <a:spLocks/>
            </p:cNvSpPr>
            <p:nvPr/>
          </p:nvSpPr>
          <p:spPr bwMode="auto">
            <a:xfrm>
              <a:off x="11591926" y="1198563"/>
              <a:ext cx="111125" cy="20638"/>
            </a:xfrm>
            <a:custGeom>
              <a:avLst/>
              <a:gdLst>
                <a:gd name="T0" fmla="*/ 154 w 176"/>
                <a:gd name="T1" fmla="*/ 0 h 32"/>
                <a:gd name="T2" fmla="*/ 0 w 176"/>
                <a:gd name="T3" fmla="*/ 0 h 32"/>
                <a:gd name="T4" fmla="*/ 22 w 176"/>
                <a:gd name="T5" fmla="*/ 32 h 32"/>
                <a:gd name="T6" fmla="*/ 176 w 176"/>
                <a:gd name="T7" fmla="*/ 32 h 32"/>
                <a:gd name="T8" fmla="*/ 154 w 176"/>
                <a:gd name="T9" fmla="*/ 0 h 32"/>
              </a:gdLst>
              <a:ahLst/>
              <a:cxnLst>
                <a:cxn ang="0">
                  <a:pos x="T0" y="T1"/>
                </a:cxn>
                <a:cxn ang="0">
                  <a:pos x="T2" y="T3"/>
                </a:cxn>
                <a:cxn ang="0">
                  <a:pos x="T4" y="T5"/>
                </a:cxn>
                <a:cxn ang="0">
                  <a:pos x="T6" y="T7"/>
                </a:cxn>
                <a:cxn ang="0">
                  <a:pos x="T8" y="T9"/>
                </a:cxn>
              </a:cxnLst>
              <a:rect l="0" t="0" r="r" b="b"/>
              <a:pathLst>
                <a:path w="176" h="32">
                  <a:moveTo>
                    <a:pt x="154" y="0"/>
                  </a:moveTo>
                  <a:lnTo>
                    <a:pt x="0" y="0"/>
                  </a:lnTo>
                  <a:lnTo>
                    <a:pt x="22" y="32"/>
                  </a:lnTo>
                  <a:lnTo>
                    <a:pt x="176" y="32"/>
                  </a:lnTo>
                  <a:lnTo>
                    <a:pt x="154"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1938">
              <a:extLst>
                <a:ext uri="{FF2B5EF4-FFF2-40B4-BE49-F238E27FC236}">
                  <a16:creationId xmlns:a16="http://schemas.microsoft.com/office/drawing/2014/main" id="{484968D1-6788-40D8-8EE6-56CCA5AC89A4}"/>
                </a:ext>
              </a:extLst>
            </p:cNvPr>
            <p:cNvSpPr>
              <a:spLocks/>
            </p:cNvSpPr>
            <p:nvPr/>
          </p:nvSpPr>
          <p:spPr bwMode="auto">
            <a:xfrm>
              <a:off x="10901364" y="1017588"/>
              <a:ext cx="487363" cy="193675"/>
            </a:xfrm>
            <a:custGeom>
              <a:avLst/>
              <a:gdLst>
                <a:gd name="T0" fmla="*/ 672 w 770"/>
                <a:gd name="T1" fmla="*/ 110 h 307"/>
                <a:gd name="T2" fmla="*/ 640 w 770"/>
                <a:gd name="T3" fmla="*/ 116 h 307"/>
                <a:gd name="T4" fmla="*/ 640 w 770"/>
                <a:gd name="T5" fmla="*/ 104 h 307"/>
                <a:gd name="T6" fmla="*/ 552 w 770"/>
                <a:gd name="T7" fmla="*/ 15 h 307"/>
                <a:gd name="T8" fmla="*/ 470 w 770"/>
                <a:gd name="T9" fmla="*/ 69 h 307"/>
                <a:gd name="T10" fmla="*/ 342 w 770"/>
                <a:gd name="T11" fmla="*/ 0 h 307"/>
                <a:gd name="T12" fmla="*/ 189 w 770"/>
                <a:gd name="T13" fmla="*/ 140 h 307"/>
                <a:gd name="T14" fmla="*/ 105 w 770"/>
                <a:gd name="T15" fmla="*/ 97 h 307"/>
                <a:gd name="T16" fmla="*/ 0 w 770"/>
                <a:gd name="T17" fmla="*/ 202 h 307"/>
                <a:gd name="T18" fmla="*/ 105 w 770"/>
                <a:gd name="T19" fmla="*/ 307 h 307"/>
                <a:gd name="T20" fmla="*/ 672 w 770"/>
                <a:gd name="T21" fmla="*/ 307 h 307"/>
                <a:gd name="T22" fmla="*/ 770 w 770"/>
                <a:gd name="T23" fmla="*/ 208 h 307"/>
                <a:gd name="T24" fmla="*/ 672 w 770"/>
                <a:gd name="T25" fmla="*/ 11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0" h="307">
                  <a:moveTo>
                    <a:pt x="672" y="110"/>
                  </a:moveTo>
                  <a:cubicBezTo>
                    <a:pt x="661" y="110"/>
                    <a:pt x="650" y="112"/>
                    <a:pt x="640" y="116"/>
                  </a:cubicBezTo>
                  <a:cubicBezTo>
                    <a:pt x="640" y="112"/>
                    <a:pt x="640" y="108"/>
                    <a:pt x="640" y="104"/>
                  </a:cubicBezTo>
                  <a:cubicBezTo>
                    <a:pt x="640" y="55"/>
                    <a:pt x="601" y="15"/>
                    <a:pt x="552" y="15"/>
                  </a:cubicBezTo>
                  <a:cubicBezTo>
                    <a:pt x="515" y="15"/>
                    <a:pt x="483" y="37"/>
                    <a:pt x="470" y="69"/>
                  </a:cubicBezTo>
                  <a:cubicBezTo>
                    <a:pt x="442" y="27"/>
                    <a:pt x="395" y="0"/>
                    <a:pt x="342" y="0"/>
                  </a:cubicBezTo>
                  <a:cubicBezTo>
                    <a:pt x="261" y="0"/>
                    <a:pt x="196" y="61"/>
                    <a:pt x="189" y="140"/>
                  </a:cubicBezTo>
                  <a:cubicBezTo>
                    <a:pt x="170" y="114"/>
                    <a:pt x="139" y="97"/>
                    <a:pt x="105" y="97"/>
                  </a:cubicBezTo>
                  <a:cubicBezTo>
                    <a:pt x="47" y="97"/>
                    <a:pt x="0" y="144"/>
                    <a:pt x="0" y="202"/>
                  </a:cubicBezTo>
                  <a:cubicBezTo>
                    <a:pt x="0" y="260"/>
                    <a:pt x="47" y="307"/>
                    <a:pt x="105" y="307"/>
                  </a:cubicBezTo>
                  <a:lnTo>
                    <a:pt x="672" y="307"/>
                  </a:lnTo>
                  <a:cubicBezTo>
                    <a:pt x="726" y="307"/>
                    <a:pt x="770" y="263"/>
                    <a:pt x="770" y="208"/>
                  </a:cubicBezTo>
                  <a:cubicBezTo>
                    <a:pt x="770" y="154"/>
                    <a:pt x="726" y="110"/>
                    <a:pt x="672" y="1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Rectangle 1939">
              <a:extLst>
                <a:ext uri="{FF2B5EF4-FFF2-40B4-BE49-F238E27FC236}">
                  <a16:creationId xmlns:a16="http://schemas.microsoft.com/office/drawing/2014/main" id="{7F630175-944B-4F8C-AA3B-AC5FAD149D1F}"/>
                </a:ext>
              </a:extLst>
            </p:cNvPr>
            <p:cNvSpPr>
              <a:spLocks noChangeArrowheads="1"/>
            </p:cNvSpPr>
            <p:nvPr/>
          </p:nvSpPr>
          <p:spPr bwMode="auto">
            <a:xfrm>
              <a:off x="10829926" y="781050"/>
              <a:ext cx="90488" cy="141288"/>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1940">
              <a:extLst>
                <a:ext uri="{FF2B5EF4-FFF2-40B4-BE49-F238E27FC236}">
                  <a16:creationId xmlns:a16="http://schemas.microsoft.com/office/drawing/2014/main" id="{A096CC62-4B02-4F3D-8930-84E48C9CCA3E}"/>
                </a:ext>
              </a:extLst>
            </p:cNvPr>
            <p:cNvSpPr>
              <a:spLocks/>
            </p:cNvSpPr>
            <p:nvPr/>
          </p:nvSpPr>
          <p:spPr bwMode="auto">
            <a:xfrm>
              <a:off x="10825164" y="781050"/>
              <a:ext cx="101600" cy="142875"/>
            </a:xfrm>
            <a:custGeom>
              <a:avLst/>
              <a:gdLst>
                <a:gd name="T0" fmla="*/ 160 w 160"/>
                <a:gd name="T1" fmla="*/ 13 h 225"/>
                <a:gd name="T2" fmla="*/ 52 w 160"/>
                <a:gd name="T3" fmla="*/ 5 h 225"/>
                <a:gd name="T4" fmla="*/ 8 w 160"/>
                <a:gd name="T5" fmla="*/ 0 h 225"/>
                <a:gd name="T6" fmla="*/ 0 w 160"/>
                <a:gd name="T7" fmla="*/ 13 h 225"/>
                <a:gd name="T8" fmla="*/ 8 w 160"/>
                <a:gd name="T9" fmla="*/ 34 h 225"/>
                <a:gd name="T10" fmla="*/ 8 w 160"/>
                <a:gd name="T11" fmla="*/ 50 h 225"/>
                <a:gd name="T12" fmla="*/ 0 w 160"/>
                <a:gd name="T13" fmla="*/ 72 h 225"/>
                <a:gd name="T14" fmla="*/ 8 w 160"/>
                <a:gd name="T15" fmla="*/ 93 h 225"/>
                <a:gd name="T16" fmla="*/ 8 w 160"/>
                <a:gd name="T17" fmla="*/ 109 h 225"/>
                <a:gd name="T18" fmla="*/ 0 w 160"/>
                <a:gd name="T19" fmla="*/ 130 h 225"/>
                <a:gd name="T20" fmla="*/ 8 w 160"/>
                <a:gd name="T21" fmla="*/ 151 h 225"/>
                <a:gd name="T22" fmla="*/ 8 w 160"/>
                <a:gd name="T23" fmla="*/ 167 h 225"/>
                <a:gd name="T24" fmla="*/ 0 w 160"/>
                <a:gd name="T25" fmla="*/ 188 h 225"/>
                <a:gd name="T26" fmla="*/ 8 w 160"/>
                <a:gd name="T27" fmla="*/ 209 h 225"/>
                <a:gd name="T28" fmla="*/ 8 w 160"/>
                <a:gd name="T29" fmla="*/ 225 h 225"/>
                <a:gd name="T30" fmla="*/ 160 w 160"/>
                <a:gd name="T31" fmla="*/ 217 h 225"/>
                <a:gd name="T32" fmla="*/ 52 w 160"/>
                <a:gd name="T33" fmla="*/ 209 h 225"/>
                <a:gd name="T34" fmla="*/ 152 w 160"/>
                <a:gd name="T35" fmla="*/ 196 h 225"/>
                <a:gd name="T36" fmla="*/ 152 w 160"/>
                <a:gd name="T37" fmla="*/ 180 h 225"/>
                <a:gd name="T38" fmla="*/ 52 w 160"/>
                <a:gd name="T39" fmla="*/ 167 h 225"/>
                <a:gd name="T40" fmla="*/ 160 w 160"/>
                <a:gd name="T41" fmla="*/ 159 h 225"/>
                <a:gd name="T42" fmla="*/ 52 w 160"/>
                <a:gd name="T43" fmla="*/ 151 h 225"/>
                <a:gd name="T44" fmla="*/ 152 w 160"/>
                <a:gd name="T45" fmla="*/ 138 h 225"/>
                <a:gd name="T46" fmla="*/ 152 w 160"/>
                <a:gd name="T47" fmla="*/ 122 h 225"/>
                <a:gd name="T48" fmla="*/ 52 w 160"/>
                <a:gd name="T49" fmla="*/ 109 h 225"/>
                <a:gd name="T50" fmla="*/ 160 w 160"/>
                <a:gd name="T51" fmla="*/ 101 h 225"/>
                <a:gd name="T52" fmla="*/ 52 w 160"/>
                <a:gd name="T53" fmla="*/ 93 h 225"/>
                <a:gd name="T54" fmla="*/ 152 w 160"/>
                <a:gd name="T55" fmla="*/ 80 h 225"/>
                <a:gd name="T56" fmla="*/ 152 w 160"/>
                <a:gd name="T57" fmla="*/ 64 h 225"/>
                <a:gd name="T58" fmla="*/ 52 w 160"/>
                <a:gd name="T59" fmla="*/ 50 h 225"/>
                <a:gd name="T60" fmla="*/ 160 w 160"/>
                <a:gd name="T61" fmla="*/ 42 h 225"/>
                <a:gd name="T62" fmla="*/ 52 w 160"/>
                <a:gd name="T63" fmla="*/ 34 h 225"/>
                <a:gd name="T64" fmla="*/ 152 w 160"/>
                <a:gd name="T65" fmla="*/ 21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0" h="225">
                  <a:moveTo>
                    <a:pt x="152" y="21"/>
                  </a:moveTo>
                  <a:cubicBezTo>
                    <a:pt x="156" y="21"/>
                    <a:pt x="160" y="18"/>
                    <a:pt x="160" y="13"/>
                  </a:cubicBezTo>
                  <a:cubicBezTo>
                    <a:pt x="160" y="9"/>
                    <a:pt x="156" y="5"/>
                    <a:pt x="152" y="5"/>
                  </a:cubicBezTo>
                  <a:lnTo>
                    <a:pt x="52" y="5"/>
                  </a:lnTo>
                  <a:lnTo>
                    <a:pt x="52" y="0"/>
                  </a:lnTo>
                  <a:lnTo>
                    <a:pt x="8" y="0"/>
                  </a:lnTo>
                  <a:lnTo>
                    <a:pt x="8" y="5"/>
                  </a:lnTo>
                  <a:cubicBezTo>
                    <a:pt x="4" y="5"/>
                    <a:pt x="0" y="9"/>
                    <a:pt x="0" y="13"/>
                  </a:cubicBezTo>
                  <a:cubicBezTo>
                    <a:pt x="0" y="18"/>
                    <a:pt x="4" y="21"/>
                    <a:pt x="8" y="21"/>
                  </a:cubicBezTo>
                  <a:lnTo>
                    <a:pt x="8" y="34"/>
                  </a:lnTo>
                  <a:cubicBezTo>
                    <a:pt x="4" y="34"/>
                    <a:pt x="0" y="38"/>
                    <a:pt x="0" y="42"/>
                  </a:cubicBezTo>
                  <a:cubicBezTo>
                    <a:pt x="0" y="47"/>
                    <a:pt x="4" y="50"/>
                    <a:pt x="8" y="50"/>
                  </a:cubicBezTo>
                  <a:lnTo>
                    <a:pt x="8" y="64"/>
                  </a:lnTo>
                  <a:cubicBezTo>
                    <a:pt x="4" y="64"/>
                    <a:pt x="0" y="67"/>
                    <a:pt x="0" y="72"/>
                  </a:cubicBezTo>
                  <a:cubicBezTo>
                    <a:pt x="0" y="76"/>
                    <a:pt x="4" y="80"/>
                    <a:pt x="8" y="80"/>
                  </a:cubicBezTo>
                  <a:lnTo>
                    <a:pt x="8" y="93"/>
                  </a:lnTo>
                  <a:cubicBezTo>
                    <a:pt x="4" y="93"/>
                    <a:pt x="0" y="96"/>
                    <a:pt x="0" y="101"/>
                  </a:cubicBezTo>
                  <a:cubicBezTo>
                    <a:pt x="0" y="105"/>
                    <a:pt x="4" y="109"/>
                    <a:pt x="8" y="109"/>
                  </a:cubicBezTo>
                  <a:lnTo>
                    <a:pt x="8" y="122"/>
                  </a:lnTo>
                  <a:cubicBezTo>
                    <a:pt x="4" y="122"/>
                    <a:pt x="0" y="125"/>
                    <a:pt x="0" y="130"/>
                  </a:cubicBezTo>
                  <a:cubicBezTo>
                    <a:pt x="0" y="134"/>
                    <a:pt x="4" y="138"/>
                    <a:pt x="8" y="138"/>
                  </a:cubicBezTo>
                  <a:lnTo>
                    <a:pt x="8" y="151"/>
                  </a:lnTo>
                  <a:cubicBezTo>
                    <a:pt x="4" y="151"/>
                    <a:pt x="0" y="155"/>
                    <a:pt x="0" y="159"/>
                  </a:cubicBezTo>
                  <a:cubicBezTo>
                    <a:pt x="0" y="163"/>
                    <a:pt x="4" y="167"/>
                    <a:pt x="8" y="167"/>
                  </a:cubicBezTo>
                  <a:lnTo>
                    <a:pt x="8" y="180"/>
                  </a:lnTo>
                  <a:cubicBezTo>
                    <a:pt x="4" y="180"/>
                    <a:pt x="0" y="184"/>
                    <a:pt x="0" y="188"/>
                  </a:cubicBezTo>
                  <a:cubicBezTo>
                    <a:pt x="0" y="193"/>
                    <a:pt x="4" y="196"/>
                    <a:pt x="8" y="196"/>
                  </a:cubicBezTo>
                  <a:lnTo>
                    <a:pt x="8" y="209"/>
                  </a:lnTo>
                  <a:cubicBezTo>
                    <a:pt x="4" y="209"/>
                    <a:pt x="0" y="213"/>
                    <a:pt x="0" y="217"/>
                  </a:cubicBezTo>
                  <a:cubicBezTo>
                    <a:pt x="0" y="222"/>
                    <a:pt x="4" y="225"/>
                    <a:pt x="8" y="225"/>
                  </a:cubicBezTo>
                  <a:lnTo>
                    <a:pt x="152" y="225"/>
                  </a:lnTo>
                  <a:cubicBezTo>
                    <a:pt x="156" y="225"/>
                    <a:pt x="160" y="222"/>
                    <a:pt x="160" y="217"/>
                  </a:cubicBezTo>
                  <a:cubicBezTo>
                    <a:pt x="160" y="213"/>
                    <a:pt x="156" y="209"/>
                    <a:pt x="152" y="209"/>
                  </a:cubicBezTo>
                  <a:lnTo>
                    <a:pt x="52" y="209"/>
                  </a:lnTo>
                  <a:lnTo>
                    <a:pt x="52" y="196"/>
                  </a:lnTo>
                  <a:lnTo>
                    <a:pt x="152" y="196"/>
                  </a:lnTo>
                  <a:cubicBezTo>
                    <a:pt x="156" y="196"/>
                    <a:pt x="160" y="193"/>
                    <a:pt x="160" y="188"/>
                  </a:cubicBezTo>
                  <a:cubicBezTo>
                    <a:pt x="160" y="184"/>
                    <a:pt x="156" y="180"/>
                    <a:pt x="152" y="180"/>
                  </a:cubicBezTo>
                  <a:lnTo>
                    <a:pt x="52" y="180"/>
                  </a:lnTo>
                  <a:lnTo>
                    <a:pt x="52" y="167"/>
                  </a:lnTo>
                  <a:lnTo>
                    <a:pt x="152" y="167"/>
                  </a:lnTo>
                  <a:cubicBezTo>
                    <a:pt x="156" y="167"/>
                    <a:pt x="160" y="163"/>
                    <a:pt x="160" y="159"/>
                  </a:cubicBezTo>
                  <a:cubicBezTo>
                    <a:pt x="160" y="155"/>
                    <a:pt x="156" y="151"/>
                    <a:pt x="152" y="151"/>
                  </a:cubicBezTo>
                  <a:lnTo>
                    <a:pt x="52" y="151"/>
                  </a:lnTo>
                  <a:lnTo>
                    <a:pt x="52" y="138"/>
                  </a:lnTo>
                  <a:lnTo>
                    <a:pt x="152" y="138"/>
                  </a:lnTo>
                  <a:cubicBezTo>
                    <a:pt x="156" y="138"/>
                    <a:pt x="160" y="134"/>
                    <a:pt x="160" y="130"/>
                  </a:cubicBezTo>
                  <a:cubicBezTo>
                    <a:pt x="160" y="125"/>
                    <a:pt x="156" y="122"/>
                    <a:pt x="152" y="122"/>
                  </a:cubicBezTo>
                  <a:lnTo>
                    <a:pt x="52" y="122"/>
                  </a:lnTo>
                  <a:lnTo>
                    <a:pt x="52" y="109"/>
                  </a:lnTo>
                  <a:lnTo>
                    <a:pt x="152" y="109"/>
                  </a:lnTo>
                  <a:cubicBezTo>
                    <a:pt x="156" y="109"/>
                    <a:pt x="160" y="105"/>
                    <a:pt x="160" y="101"/>
                  </a:cubicBezTo>
                  <a:cubicBezTo>
                    <a:pt x="160" y="96"/>
                    <a:pt x="156" y="93"/>
                    <a:pt x="152" y="93"/>
                  </a:cubicBezTo>
                  <a:lnTo>
                    <a:pt x="52" y="93"/>
                  </a:lnTo>
                  <a:lnTo>
                    <a:pt x="52" y="80"/>
                  </a:lnTo>
                  <a:lnTo>
                    <a:pt x="152" y="80"/>
                  </a:lnTo>
                  <a:cubicBezTo>
                    <a:pt x="156" y="80"/>
                    <a:pt x="160" y="76"/>
                    <a:pt x="160" y="72"/>
                  </a:cubicBezTo>
                  <a:cubicBezTo>
                    <a:pt x="160" y="67"/>
                    <a:pt x="156" y="64"/>
                    <a:pt x="152" y="64"/>
                  </a:cubicBezTo>
                  <a:lnTo>
                    <a:pt x="52" y="64"/>
                  </a:lnTo>
                  <a:lnTo>
                    <a:pt x="52" y="50"/>
                  </a:lnTo>
                  <a:lnTo>
                    <a:pt x="152" y="50"/>
                  </a:lnTo>
                  <a:cubicBezTo>
                    <a:pt x="156" y="50"/>
                    <a:pt x="160" y="47"/>
                    <a:pt x="160" y="42"/>
                  </a:cubicBezTo>
                  <a:cubicBezTo>
                    <a:pt x="160" y="38"/>
                    <a:pt x="156" y="34"/>
                    <a:pt x="152" y="34"/>
                  </a:cubicBezTo>
                  <a:lnTo>
                    <a:pt x="52" y="34"/>
                  </a:lnTo>
                  <a:lnTo>
                    <a:pt x="52" y="21"/>
                  </a:lnTo>
                  <a:lnTo>
                    <a:pt x="152" y="21"/>
                  </a:ln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Oval 1941">
              <a:extLst>
                <a:ext uri="{FF2B5EF4-FFF2-40B4-BE49-F238E27FC236}">
                  <a16:creationId xmlns:a16="http://schemas.microsoft.com/office/drawing/2014/main" id="{B044249F-B5A1-4F64-9E72-958CCF9D04B2}"/>
                </a:ext>
              </a:extLst>
            </p:cNvPr>
            <p:cNvSpPr>
              <a:spLocks noChangeArrowheads="1"/>
            </p:cNvSpPr>
            <p:nvPr/>
          </p:nvSpPr>
          <p:spPr bwMode="auto">
            <a:xfrm>
              <a:off x="11045826" y="1044575"/>
              <a:ext cx="146050" cy="144463"/>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Oval 1942">
              <a:extLst>
                <a:ext uri="{FF2B5EF4-FFF2-40B4-BE49-F238E27FC236}">
                  <a16:creationId xmlns:a16="http://schemas.microsoft.com/office/drawing/2014/main" id="{1C5DC580-DB2E-4183-9999-3051DDF6EC9A}"/>
                </a:ext>
              </a:extLst>
            </p:cNvPr>
            <p:cNvSpPr>
              <a:spLocks noChangeArrowheads="1"/>
            </p:cNvSpPr>
            <p:nvPr/>
          </p:nvSpPr>
          <p:spPr bwMode="auto">
            <a:xfrm>
              <a:off x="10914064" y="1090613"/>
              <a:ext cx="109538" cy="107950"/>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Oval 1943">
              <a:extLst>
                <a:ext uri="{FF2B5EF4-FFF2-40B4-BE49-F238E27FC236}">
                  <a16:creationId xmlns:a16="http://schemas.microsoft.com/office/drawing/2014/main" id="{6E6C81E5-B615-449F-BC58-FC6E83B64B05}"/>
                </a:ext>
              </a:extLst>
            </p:cNvPr>
            <p:cNvSpPr>
              <a:spLocks noChangeArrowheads="1"/>
            </p:cNvSpPr>
            <p:nvPr/>
          </p:nvSpPr>
          <p:spPr bwMode="auto">
            <a:xfrm>
              <a:off x="11276014" y="1098550"/>
              <a:ext cx="101600" cy="101600"/>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Oval 1944">
              <a:extLst>
                <a:ext uri="{FF2B5EF4-FFF2-40B4-BE49-F238E27FC236}">
                  <a16:creationId xmlns:a16="http://schemas.microsoft.com/office/drawing/2014/main" id="{6542D32A-A5F6-484D-9FB1-ED78A5D63A09}"/>
                </a:ext>
              </a:extLst>
            </p:cNvPr>
            <p:cNvSpPr>
              <a:spLocks noChangeArrowheads="1"/>
            </p:cNvSpPr>
            <p:nvPr/>
          </p:nvSpPr>
          <p:spPr bwMode="auto">
            <a:xfrm>
              <a:off x="11214101" y="1047750"/>
              <a:ext cx="73025" cy="7302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Oval 1945">
              <a:extLst>
                <a:ext uri="{FF2B5EF4-FFF2-40B4-BE49-F238E27FC236}">
                  <a16:creationId xmlns:a16="http://schemas.microsoft.com/office/drawing/2014/main" id="{6EAD0F10-0724-4611-9E9F-E88271551806}"/>
                </a:ext>
              </a:extLst>
            </p:cNvPr>
            <p:cNvSpPr>
              <a:spLocks noChangeArrowheads="1"/>
            </p:cNvSpPr>
            <p:nvPr/>
          </p:nvSpPr>
          <p:spPr bwMode="auto">
            <a:xfrm>
              <a:off x="11198226" y="1131888"/>
              <a:ext cx="61913" cy="61913"/>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1946">
              <a:extLst>
                <a:ext uri="{FF2B5EF4-FFF2-40B4-BE49-F238E27FC236}">
                  <a16:creationId xmlns:a16="http://schemas.microsoft.com/office/drawing/2014/main" id="{93884981-DE62-4F85-A769-10E0F07B9E4E}"/>
                </a:ext>
              </a:extLst>
            </p:cNvPr>
            <p:cNvSpPr>
              <a:spLocks noEditPoints="1"/>
            </p:cNvSpPr>
            <p:nvPr/>
          </p:nvSpPr>
          <p:spPr bwMode="auto">
            <a:xfrm>
              <a:off x="11231564" y="1065213"/>
              <a:ext cx="38100" cy="38100"/>
            </a:xfrm>
            <a:custGeom>
              <a:avLst/>
              <a:gdLst>
                <a:gd name="T0" fmla="*/ 26 w 59"/>
                <a:gd name="T1" fmla="*/ 41 h 59"/>
                <a:gd name="T2" fmla="*/ 19 w 59"/>
                <a:gd name="T3" fmla="*/ 26 h 59"/>
                <a:gd name="T4" fmla="*/ 34 w 59"/>
                <a:gd name="T5" fmla="*/ 19 h 59"/>
                <a:gd name="T6" fmla="*/ 41 w 59"/>
                <a:gd name="T7" fmla="*/ 34 h 59"/>
                <a:gd name="T8" fmla="*/ 26 w 59"/>
                <a:gd name="T9" fmla="*/ 41 h 59"/>
                <a:gd name="T10" fmla="*/ 56 w 59"/>
                <a:gd name="T11" fmla="*/ 44 h 59"/>
                <a:gd name="T12" fmla="*/ 59 w 59"/>
                <a:gd name="T13" fmla="*/ 36 h 59"/>
                <a:gd name="T14" fmla="*/ 52 w 59"/>
                <a:gd name="T15" fmla="*/ 32 h 59"/>
                <a:gd name="T16" fmla="*/ 51 w 59"/>
                <a:gd name="T17" fmla="*/ 26 h 59"/>
                <a:gd name="T18" fmla="*/ 59 w 59"/>
                <a:gd name="T19" fmla="*/ 21 h 59"/>
                <a:gd name="T20" fmla="*/ 55 w 59"/>
                <a:gd name="T21" fmla="*/ 14 h 59"/>
                <a:gd name="T22" fmla="*/ 47 w 59"/>
                <a:gd name="T23" fmla="*/ 16 h 59"/>
                <a:gd name="T24" fmla="*/ 42 w 59"/>
                <a:gd name="T25" fmla="*/ 12 h 59"/>
                <a:gd name="T26" fmla="*/ 44 w 59"/>
                <a:gd name="T27" fmla="*/ 3 h 59"/>
                <a:gd name="T28" fmla="*/ 37 w 59"/>
                <a:gd name="T29" fmla="*/ 0 h 59"/>
                <a:gd name="T30" fmla="*/ 32 w 59"/>
                <a:gd name="T31" fmla="*/ 8 h 59"/>
                <a:gd name="T32" fmla="*/ 26 w 59"/>
                <a:gd name="T33" fmla="*/ 8 h 59"/>
                <a:gd name="T34" fmla="*/ 21 w 59"/>
                <a:gd name="T35" fmla="*/ 1 h 59"/>
                <a:gd name="T36" fmla="*/ 14 w 59"/>
                <a:gd name="T37" fmla="*/ 4 h 59"/>
                <a:gd name="T38" fmla="*/ 16 w 59"/>
                <a:gd name="T39" fmla="*/ 13 h 59"/>
                <a:gd name="T40" fmla="*/ 12 w 59"/>
                <a:gd name="T41" fmla="*/ 17 h 59"/>
                <a:gd name="T42" fmla="*/ 3 w 59"/>
                <a:gd name="T43" fmla="*/ 15 h 59"/>
                <a:gd name="T44" fmla="*/ 0 w 59"/>
                <a:gd name="T45" fmla="*/ 23 h 59"/>
                <a:gd name="T46" fmla="*/ 8 w 59"/>
                <a:gd name="T47" fmla="*/ 27 h 59"/>
                <a:gd name="T48" fmla="*/ 8 w 59"/>
                <a:gd name="T49" fmla="*/ 34 h 59"/>
                <a:gd name="T50" fmla="*/ 1 w 59"/>
                <a:gd name="T51" fmla="*/ 38 h 59"/>
                <a:gd name="T52" fmla="*/ 4 w 59"/>
                <a:gd name="T53" fmla="*/ 46 h 59"/>
                <a:gd name="T54" fmla="*/ 12 w 59"/>
                <a:gd name="T55" fmla="*/ 44 h 59"/>
                <a:gd name="T56" fmla="*/ 17 w 59"/>
                <a:gd name="T57" fmla="*/ 48 h 59"/>
                <a:gd name="T58" fmla="*/ 15 w 59"/>
                <a:gd name="T59" fmla="*/ 56 h 59"/>
                <a:gd name="T60" fmla="*/ 23 w 59"/>
                <a:gd name="T61" fmla="*/ 59 h 59"/>
                <a:gd name="T62" fmla="*/ 27 w 59"/>
                <a:gd name="T63" fmla="*/ 52 h 59"/>
                <a:gd name="T64" fmla="*/ 34 w 59"/>
                <a:gd name="T65" fmla="*/ 52 h 59"/>
                <a:gd name="T66" fmla="*/ 38 w 59"/>
                <a:gd name="T67" fmla="*/ 59 h 59"/>
                <a:gd name="T68" fmla="*/ 46 w 59"/>
                <a:gd name="T69" fmla="*/ 55 h 59"/>
                <a:gd name="T70" fmla="*/ 44 w 59"/>
                <a:gd name="T71" fmla="*/ 47 h 59"/>
                <a:gd name="T72" fmla="*/ 48 w 59"/>
                <a:gd name="T73" fmla="*/ 42 h 59"/>
                <a:gd name="T74" fmla="*/ 56 w 59"/>
                <a:gd name="T75" fmla="*/ 44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9" h="59">
                  <a:moveTo>
                    <a:pt x="26" y="41"/>
                  </a:moveTo>
                  <a:cubicBezTo>
                    <a:pt x="19" y="39"/>
                    <a:pt x="16" y="32"/>
                    <a:pt x="19" y="26"/>
                  </a:cubicBezTo>
                  <a:cubicBezTo>
                    <a:pt x="21" y="20"/>
                    <a:pt x="28" y="17"/>
                    <a:pt x="34" y="19"/>
                  </a:cubicBezTo>
                  <a:cubicBezTo>
                    <a:pt x="40" y="21"/>
                    <a:pt x="43" y="28"/>
                    <a:pt x="41" y="34"/>
                  </a:cubicBezTo>
                  <a:cubicBezTo>
                    <a:pt x="38" y="40"/>
                    <a:pt x="32" y="43"/>
                    <a:pt x="26" y="41"/>
                  </a:cubicBezTo>
                  <a:close/>
                  <a:moveTo>
                    <a:pt x="56" y="44"/>
                  </a:moveTo>
                  <a:lnTo>
                    <a:pt x="59" y="36"/>
                  </a:lnTo>
                  <a:lnTo>
                    <a:pt x="52" y="32"/>
                  </a:lnTo>
                  <a:cubicBezTo>
                    <a:pt x="52" y="30"/>
                    <a:pt x="52" y="28"/>
                    <a:pt x="51" y="26"/>
                  </a:cubicBezTo>
                  <a:lnTo>
                    <a:pt x="59" y="21"/>
                  </a:lnTo>
                  <a:lnTo>
                    <a:pt x="55" y="14"/>
                  </a:lnTo>
                  <a:lnTo>
                    <a:pt x="47" y="16"/>
                  </a:lnTo>
                  <a:cubicBezTo>
                    <a:pt x="45" y="14"/>
                    <a:pt x="44" y="13"/>
                    <a:pt x="42" y="12"/>
                  </a:cubicBezTo>
                  <a:lnTo>
                    <a:pt x="44" y="3"/>
                  </a:lnTo>
                  <a:lnTo>
                    <a:pt x="37" y="0"/>
                  </a:lnTo>
                  <a:lnTo>
                    <a:pt x="32" y="8"/>
                  </a:lnTo>
                  <a:cubicBezTo>
                    <a:pt x="30" y="8"/>
                    <a:pt x="28" y="8"/>
                    <a:pt x="26" y="8"/>
                  </a:cubicBezTo>
                  <a:lnTo>
                    <a:pt x="21" y="1"/>
                  </a:lnTo>
                  <a:lnTo>
                    <a:pt x="14" y="4"/>
                  </a:lnTo>
                  <a:lnTo>
                    <a:pt x="16" y="13"/>
                  </a:lnTo>
                  <a:cubicBezTo>
                    <a:pt x="14" y="14"/>
                    <a:pt x="13" y="15"/>
                    <a:pt x="12" y="17"/>
                  </a:cubicBezTo>
                  <a:lnTo>
                    <a:pt x="3" y="15"/>
                  </a:lnTo>
                  <a:lnTo>
                    <a:pt x="0" y="23"/>
                  </a:lnTo>
                  <a:lnTo>
                    <a:pt x="8" y="27"/>
                  </a:lnTo>
                  <a:cubicBezTo>
                    <a:pt x="8" y="29"/>
                    <a:pt x="8" y="32"/>
                    <a:pt x="8" y="34"/>
                  </a:cubicBezTo>
                  <a:lnTo>
                    <a:pt x="1" y="38"/>
                  </a:lnTo>
                  <a:lnTo>
                    <a:pt x="4" y="46"/>
                  </a:lnTo>
                  <a:lnTo>
                    <a:pt x="12" y="44"/>
                  </a:lnTo>
                  <a:cubicBezTo>
                    <a:pt x="14" y="45"/>
                    <a:pt x="15" y="47"/>
                    <a:pt x="17" y="48"/>
                  </a:cubicBezTo>
                  <a:lnTo>
                    <a:pt x="15" y="56"/>
                  </a:lnTo>
                  <a:lnTo>
                    <a:pt x="23" y="59"/>
                  </a:lnTo>
                  <a:lnTo>
                    <a:pt x="27" y="52"/>
                  </a:lnTo>
                  <a:cubicBezTo>
                    <a:pt x="29" y="52"/>
                    <a:pt x="32" y="52"/>
                    <a:pt x="34" y="52"/>
                  </a:cubicBezTo>
                  <a:lnTo>
                    <a:pt x="38" y="59"/>
                  </a:lnTo>
                  <a:lnTo>
                    <a:pt x="46" y="55"/>
                  </a:lnTo>
                  <a:lnTo>
                    <a:pt x="44" y="47"/>
                  </a:lnTo>
                  <a:cubicBezTo>
                    <a:pt x="45" y="46"/>
                    <a:pt x="47" y="44"/>
                    <a:pt x="48" y="42"/>
                  </a:cubicBezTo>
                  <a:lnTo>
                    <a:pt x="56" y="44"/>
                  </a:ln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1947">
              <a:extLst>
                <a:ext uri="{FF2B5EF4-FFF2-40B4-BE49-F238E27FC236}">
                  <a16:creationId xmlns:a16="http://schemas.microsoft.com/office/drawing/2014/main" id="{8BEA3BCD-D1DB-442C-8129-9A165329B344}"/>
                </a:ext>
              </a:extLst>
            </p:cNvPr>
            <p:cNvSpPr>
              <a:spLocks/>
            </p:cNvSpPr>
            <p:nvPr/>
          </p:nvSpPr>
          <p:spPr bwMode="auto">
            <a:xfrm>
              <a:off x="10958514" y="1112838"/>
              <a:ext cx="41275" cy="39688"/>
            </a:xfrm>
            <a:custGeom>
              <a:avLst/>
              <a:gdLst>
                <a:gd name="T0" fmla="*/ 53 w 64"/>
                <a:gd name="T1" fmla="*/ 52 h 64"/>
                <a:gd name="T2" fmla="*/ 12 w 64"/>
                <a:gd name="T3" fmla="*/ 52 h 64"/>
                <a:gd name="T4" fmla="*/ 12 w 64"/>
                <a:gd name="T5" fmla="*/ 11 h 64"/>
                <a:gd name="T6" fmla="*/ 53 w 64"/>
                <a:gd name="T7" fmla="*/ 11 h 64"/>
                <a:gd name="T8" fmla="*/ 53 w 64"/>
                <a:gd name="T9" fmla="*/ 52 h 64"/>
              </a:gdLst>
              <a:ahLst/>
              <a:cxnLst>
                <a:cxn ang="0">
                  <a:pos x="T0" y="T1"/>
                </a:cxn>
                <a:cxn ang="0">
                  <a:pos x="T2" y="T3"/>
                </a:cxn>
                <a:cxn ang="0">
                  <a:pos x="T4" y="T5"/>
                </a:cxn>
                <a:cxn ang="0">
                  <a:pos x="T6" y="T7"/>
                </a:cxn>
                <a:cxn ang="0">
                  <a:pos x="T8" y="T9"/>
                </a:cxn>
              </a:cxnLst>
              <a:rect l="0" t="0" r="r" b="b"/>
              <a:pathLst>
                <a:path w="64" h="64">
                  <a:moveTo>
                    <a:pt x="53" y="52"/>
                  </a:moveTo>
                  <a:cubicBezTo>
                    <a:pt x="42" y="64"/>
                    <a:pt x="23" y="64"/>
                    <a:pt x="12" y="52"/>
                  </a:cubicBezTo>
                  <a:cubicBezTo>
                    <a:pt x="0" y="41"/>
                    <a:pt x="0" y="22"/>
                    <a:pt x="12" y="11"/>
                  </a:cubicBezTo>
                  <a:cubicBezTo>
                    <a:pt x="23" y="0"/>
                    <a:pt x="42" y="0"/>
                    <a:pt x="53" y="11"/>
                  </a:cubicBezTo>
                  <a:cubicBezTo>
                    <a:pt x="64" y="22"/>
                    <a:pt x="64" y="41"/>
                    <a:pt x="53" y="52"/>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1948">
              <a:extLst>
                <a:ext uri="{FF2B5EF4-FFF2-40B4-BE49-F238E27FC236}">
                  <a16:creationId xmlns:a16="http://schemas.microsoft.com/office/drawing/2014/main" id="{C63ED6FC-45F2-4703-B5EF-1B15D9E220BE}"/>
                </a:ext>
              </a:extLst>
            </p:cNvPr>
            <p:cNvSpPr>
              <a:spLocks noEditPoints="1"/>
            </p:cNvSpPr>
            <p:nvPr/>
          </p:nvSpPr>
          <p:spPr bwMode="auto">
            <a:xfrm>
              <a:off x="10955339" y="1109663"/>
              <a:ext cx="47625" cy="46038"/>
            </a:xfrm>
            <a:custGeom>
              <a:avLst/>
              <a:gdLst>
                <a:gd name="T0" fmla="*/ 56 w 74"/>
                <a:gd name="T1" fmla="*/ 55 h 74"/>
                <a:gd name="T2" fmla="*/ 19 w 74"/>
                <a:gd name="T3" fmla="*/ 55 h 74"/>
                <a:gd name="T4" fmla="*/ 19 w 74"/>
                <a:gd name="T5" fmla="*/ 18 h 74"/>
                <a:gd name="T6" fmla="*/ 56 w 74"/>
                <a:gd name="T7" fmla="*/ 18 h 74"/>
                <a:gd name="T8" fmla="*/ 56 w 74"/>
                <a:gd name="T9" fmla="*/ 55 h 74"/>
                <a:gd name="T10" fmla="*/ 61 w 74"/>
                <a:gd name="T11" fmla="*/ 13 h 74"/>
                <a:gd name="T12" fmla="*/ 14 w 74"/>
                <a:gd name="T13" fmla="*/ 13 h 74"/>
                <a:gd name="T14" fmla="*/ 11 w 74"/>
                <a:gd name="T15" fmla="*/ 57 h 74"/>
                <a:gd name="T16" fmla="*/ 0 w 74"/>
                <a:gd name="T17" fmla="*/ 68 h 74"/>
                <a:gd name="T18" fmla="*/ 6 w 74"/>
                <a:gd name="T19" fmla="*/ 74 h 74"/>
                <a:gd name="T20" fmla="*/ 17 w 74"/>
                <a:gd name="T21" fmla="*/ 63 h 74"/>
                <a:gd name="T22" fmla="*/ 61 w 74"/>
                <a:gd name="T23" fmla="*/ 60 h 74"/>
                <a:gd name="T24" fmla="*/ 61 w 74"/>
                <a:gd name="T25" fmla="*/ 13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74">
                  <a:moveTo>
                    <a:pt x="56" y="55"/>
                  </a:moveTo>
                  <a:cubicBezTo>
                    <a:pt x="46" y="65"/>
                    <a:pt x="29" y="65"/>
                    <a:pt x="19" y="55"/>
                  </a:cubicBezTo>
                  <a:cubicBezTo>
                    <a:pt x="8" y="45"/>
                    <a:pt x="8" y="28"/>
                    <a:pt x="19" y="18"/>
                  </a:cubicBezTo>
                  <a:cubicBezTo>
                    <a:pt x="29" y="8"/>
                    <a:pt x="46" y="8"/>
                    <a:pt x="56" y="18"/>
                  </a:cubicBezTo>
                  <a:cubicBezTo>
                    <a:pt x="66" y="28"/>
                    <a:pt x="66" y="45"/>
                    <a:pt x="56" y="55"/>
                  </a:cubicBezTo>
                  <a:close/>
                  <a:moveTo>
                    <a:pt x="61" y="13"/>
                  </a:moveTo>
                  <a:cubicBezTo>
                    <a:pt x="48" y="0"/>
                    <a:pt x="27" y="0"/>
                    <a:pt x="14" y="13"/>
                  </a:cubicBezTo>
                  <a:cubicBezTo>
                    <a:pt x="2" y="25"/>
                    <a:pt x="1" y="44"/>
                    <a:pt x="11" y="57"/>
                  </a:cubicBezTo>
                  <a:lnTo>
                    <a:pt x="0" y="68"/>
                  </a:lnTo>
                  <a:lnTo>
                    <a:pt x="6" y="74"/>
                  </a:lnTo>
                  <a:lnTo>
                    <a:pt x="17" y="63"/>
                  </a:lnTo>
                  <a:cubicBezTo>
                    <a:pt x="30" y="73"/>
                    <a:pt x="49" y="72"/>
                    <a:pt x="61" y="60"/>
                  </a:cubicBezTo>
                  <a:cubicBezTo>
                    <a:pt x="74" y="47"/>
                    <a:pt x="74" y="26"/>
                    <a:pt x="61" y="13"/>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949">
              <a:extLst>
                <a:ext uri="{FF2B5EF4-FFF2-40B4-BE49-F238E27FC236}">
                  <a16:creationId xmlns:a16="http://schemas.microsoft.com/office/drawing/2014/main" id="{901C0C59-C373-4A34-9534-599295F0E1BA}"/>
                </a:ext>
              </a:extLst>
            </p:cNvPr>
            <p:cNvSpPr>
              <a:spLocks/>
            </p:cNvSpPr>
            <p:nvPr/>
          </p:nvSpPr>
          <p:spPr bwMode="auto">
            <a:xfrm>
              <a:off x="10937876" y="1147763"/>
              <a:ext cx="25400" cy="25400"/>
            </a:xfrm>
            <a:custGeom>
              <a:avLst/>
              <a:gdLst>
                <a:gd name="T0" fmla="*/ 9 w 40"/>
                <a:gd name="T1" fmla="*/ 39 h 40"/>
                <a:gd name="T2" fmla="*/ 1 w 40"/>
                <a:gd name="T3" fmla="*/ 31 h 40"/>
                <a:gd name="T4" fmla="*/ 1 w 40"/>
                <a:gd name="T5" fmla="*/ 29 h 40"/>
                <a:gd name="T6" fmla="*/ 29 w 40"/>
                <a:gd name="T7" fmla="*/ 1 h 40"/>
                <a:gd name="T8" fmla="*/ 31 w 40"/>
                <a:gd name="T9" fmla="*/ 1 h 40"/>
                <a:gd name="T10" fmla="*/ 39 w 40"/>
                <a:gd name="T11" fmla="*/ 9 h 40"/>
                <a:gd name="T12" fmla="*/ 39 w 40"/>
                <a:gd name="T13" fmla="*/ 11 h 40"/>
                <a:gd name="T14" fmla="*/ 11 w 40"/>
                <a:gd name="T15" fmla="*/ 39 h 40"/>
                <a:gd name="T16" fmla="*/ 9 w 40"/>
                <a:gd name="T17"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40">
                  <a:moveTo>
                    <a:pt x="9" y="39"/>
                  </a:moveTo>
                  <a:lnTo>
                    <a:pt x="1" y="31"/>
                  </a:lnTo>
                  <a:cubicBezTo>
                    <a:pt x="0" y="30"/>
                    <a:pt x="0" y="29"/>
                    <a:pt x="1" y="29"/>
                  </a:cubicBezTo>
                  <a:lnTo>
                    <a:pt x="29" y="1"/>
                  </a:lnTo>
                  <a:cubicBezTo>
                    <a:pt x="30" y="0"/>
                    <a:pt x="31" y="0"/>
                    <a:pt x="31" y="1"/>
                  </a:cubicBezTo>
                  <a:lnTo>
                    <a:pt x="39" y="9"/>
                  </a:lnTo>
                  <a:cubicBezTo>
                    <a:pt x="40" y="9"/>
                    <a:pt x="40" y="10"/>
                    <a:pt x="39" y="11"/>
                  </a:cubicBezTo>
                  <a:lnTo>
                    <a:pt x="11" y="39"/>
                  </a:lnTo>
                  <a:cubicBezTo>
                    <a:pt x="11" y="40"/>
                    <a:pt x="9" y="40"/>
                    <a:pt x="9" y="39"/>
                  </a:cubicBez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950">
              <a:extLst>
                <a:ext uri="{FF2B5EF4-FFF2-40B4-BE49-F238E27FC236}">
                  <a16:creationId xmlns:a16="http://schemas.microsoft.com/office/drawing/2014/main" id="{A94136B5-8F16-45DC-B386-9683D579B361}"/>
                </a:ext>
              </a:extLst>
            </p:cNvPr>
            <p:cNvSpPr>
              <a:spLocks/>
            </p:cNvSpPr>
            <p:nvPr/>
          </p:nvSpPr>
          <p:spPr bwMode="auto">
            <a:xfrm>
              <a:off x="10974389" y="1119188"/>
              <a:ext cx="9525" cy="9525"/>
            </a:xfrm>
            <a:custGeom>
              <a:avLst/>
              <a:gdLst>
                <a:gd name="T0" fmla="*/ 12 w 15"/>
                <a:gd name="T1" fmla="*/ 13 h 15"/>
                <a:gd name="T2" fmla="*/ 3 w 15"/>
                <a:gd name="T3" fmla="*/ 13 h 15"/>
                <a:gd name="T4" fmla="*/ 3 w 15"/>
                <a:gd name="T5" fmla="*/ 3 h 15"/>
                <a:gd name="T6" fmla="*/ 12 w 15"/>
                <a:gd name="T7" fmla="*/ 3 h 15"/>
                <a:gd name="T8" fmla="*/ 12 w 15"/>
                <a:gd name="T9" fmla="*/ 13 h 15"/>
              </a:gdLst>
              <a:ahLst/>
              <a:cxnLst>
                <a:cxn ang="0">
                  <a:pos x="T0" y="T1"/>
                </a:cxn>
                <a:cxn ang="0">
                  <a:pos x="T2" y="T3"/>
                </a:cxn>
                <a:cxn ang="0">
                  <a:pos x="T4" y="T5"/>
                </a:cxn>
                <a:cxn ang="0">
                  <a:pos x="T6" y="T7"/>
                </a:cxn>
                <a:cxn ang="0">
                  <a:pos x="T8" y="T9"/>
                </a:cxn>
              </a:cxnLst>
              <a:rect l="0" t="0" r="r" b="b"/>
              <a:pathLst>
                <a:path w="15" h="15">
                  <a:moveTo>
                    <a:pt x="12" y="13"/>
                  </a:moveTo>
                  <a:cubicBezTo>
                    <a:pt x="10" y="15"/>
                    <a:pt x="5" y="15"/>
                    <a:pt x="3" y="13"/>
                  </a:cubicBezTo>
                  <a:cubicBezTo>
                    <a:pt x="0" y="10"/>
                    <a:pt x="0" y="6"/>
                    <a:pt x="3" y="3"/>
                  </a:cubicBezTo>
                  <a:cubicBezTo>
                    <a:pt x="5" y="0"/>
                    <a:pt x="10" y="0"/>
                    <a:pt x="12" y="3"/>
                  </a:cubicBezTo>
                  <a:cubicBezTo>
                    <a:pt x="15" y="6"/>
                    <a:pt x="15" y="10"/>
                    <a:pt x="12"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951">
              <a:extLst>
                <a:ext uri="{FF2B5EF4-FFF2-40B4-BE49-F238E27FC236}">
                  <a16:creationId xmlns:a16="http://schemas.microsoft.com/office/drawing/2014/main" id="{6CF33488-665D-4FDD-9C2B-24F15E15A655}"/>
                </a:ext>
              </a:extLst>
            </p:cNvPr>
            <p:cNvSpPr>
              <a:spLocks/>
            </p:cNvSpPr>
            <p:nvPr/>
          </p:nvSpPr>
          <p:spPr bwMode="auto">
            <a:xfrm>
              <a:off x="11085514" y="1065213"/>
              <a:ext cx="66675" cy="80963"/>
            </a:xfrm>
            <a:custGeom>
              <a:avLst/>
              <a:gdLst>
                <a:gd name="T0" fmla="*/ 106 w 106"/>
                <a:gd name="T1" fmla="*/ 55 h 129"/>
                <a:gd name="T2" fmla="*/ 49 w 106"/>
                <a:gd name="T3" fmla="*/ 3 h 129"/>
                <a:gd name="T4" fmla="*/ 1 w 106"/>
                <a:gd name="T5" fmla="*/ 52 h 129"/>
                <a:gd name="T6" fmla="*/ 17 w 106"/>
                <a:gd name="T7" fmla="*/ 93 h 129"/>
                <a:gd name="T8" fmla="*/ 31 w 106"/>
                <a:gd name="T9" fmla="*/ 128 h 129"/>
                <a:gd name="T10" fmla="*/ 31 w 106"/>
                <a:gd name="T11" fmla="*/ 129 h 129"/>
                <a:gd name="T12" fmla="*/ 75 w 106"/>
                <a:gd name="T13" fmla="*/ 129 h 129"/>
                <a:gd name="T14" fmla="*/ 75 w 106"/>
                <a:gd name="T15" fmla="*/ 128 h 129"/>
                <a:gd name="T16" fmla="*/ 91 w 106"/>
                <a:gd name="T17" fmla="*/ 93 h 129"/>
                <a:gd name="T18" fmla="*/ 106 w 106"/>
                <a:gd name="T19" fmla="*/ 55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29">
                  <a:moveTo>
                    <a:pt x="106" y="55"/>
                  </a:moveTo>
                  <a:cubicBezTo>
                    <a:pt x="106" y="25"/>
                    <a:pt x="80" y="0"/>
                    <a:pt x="49" y="3"/>
                  </a:cubicBezTo>
                  <a:cubicBezTo>
                    <a:pt x="23" y="5"/>
                    <a:pt x="2" y="26"/>
                    <a:pt x="1" y="52"/>
                  </a:cubicBezTo>
                  <a:cubicBezTo>
                    <a:pt x="0" y="68"/>
                    <a:pt x="6" y="83"/>
                    <a:pt x="17" y="93"/>
                  </a:cubicBezTo>
                  <a:cubicBezTo>
                    <a:pt x="26" y="102"/>
                    <a:pt x="31" y="115"/>
                    <a:pt x="31" y="128"/>
                  </a:cubicBezTo>
                  <a:lnTo>
                    <a:pt x="31" y="129"/>
                  </a:lnTo>
                  <a:lnTo>
                    <a:pt x="75" y="129"/>
                  </a:lnTo>
                  <a:lnTo>
                    <a:pt x="75" y="128"/>
                  </a:lnTo>
                  <a:cubicBezTo>
                    <a:pt x="75" y="115"/>
                    <a:pt x="81" y="102"/>
                    <a:pt x="91" y="93"/>
                  </a:cubicBezTo>
                  <a:cubicBezTo>
                    <a:pt x="100" y="83"/>
                    <a:pt x="106" y="70"/>
                    <a:pt x="106" y="5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952">
              <a:extLst>
                <a:ext uri="{FF2B5EF4-FFF2-40B4-BE49-F238E27FC236}">
                  <a16:creationId xmlns:a16="http://schemas.microsoft.com/office/drawing/2014/main" id="{2970249F-F847-4302-A6F9-03A416921746}"/>
                </a:ext>
              </a:extLst>
            </p:cNvPr>
            <p:cNvSpPr>
              <a:spLocks noEditPoints="1"/>
            </p:cNvSpPr>
            <p:nvPr/>
          </p:nvSpPr>
          <p:spPr bwMode="auto">
            <a:xfrm>
              <a:off x="11101389" y="1092200"/>
              <a:ext cx="14288" cy="61913"/>
            </a:xfrm>
            <a:custGeom>
              <a:avLst/>
              <a:gdLst>
                <a:gd name="T0" fmla="*/ 8 w 23"/>
                <a:gd name="T1" fmla="*/ 16 h 99"/>
                <a:gd name="T2" fmla="*/ 7 w 23"/>
                <a:gd name="T3" fmla="*/ 16 h 99"/>
                <a:gd name="T4" fmla="*/ 4 w 23"/>
                <a:gd name="T5" fmla="*/ 10 h 99"/>
                <a:gd name="T6" fmla="*/ 4 w 23"/>
                <a:gd name="T7" fmla="*/ 10 h 99"/>
                <a:gd name="T8" fmla="*/ 10 w 23"/>
                <a:gd name="T9" fmla="*/ 4 h 99"/>
                <a:gd name="T10" fmla="*/ 16 w 23"/>
                <a:gd name="T11" fmla="*/ 10 h 99"/>
                <a:gd name="T12" fmla="*/ 16 w 23"/>
                <a:gd name="T13" fmla="*/ 19 h 99"/>
                <a:gd name="T14" fmla="*/ 8 w 23"/>
                <a:gd name="T15" fmla="*/ 16 h 99"/>
                <a:gd name="T16" fmla="*/ 20 w 23"/>
                <a:gd name="T17" fmla="*/ 23 h 99"/>
                <a:gd name="T18" fmla="*/ 20 w 23"/>
                <a:gd name="T19" fmla="*/ 19 h 99"/>
                <a:gd name="T20" fmla="*/ 20 w 23"/>
                <a:gd name="T21" fmla="*/ 19 h 99"/>
                <a:gd name="T22" fmla="*/ 20 w 23"/>
                <a:gd name="T23" fmla="*/ 10 h 99"/>
                <a:gd name="T24" fmla="*/ 10 w 23"/>
                <a:gd name="T25" fmla="*/ 0 h 99"/>
                <a:gd name="T26" fmla="*/ 0 w 23"/>
                <a:gd name="T27" fmla="*/ 10 h 99"/>
                <a:gd name="T28" fmla="*/ 0 w 23"/>
                <a:gd name="T29" fmla="*/ 10 h 99"/>
                <a:gd name="T30" fmla="*/ 6 w 23"/>
                <a:gd name="T31" fmla="*/ 20 h 99"/>
                <a:gd name="T32" fmla="*/ 6 w 23"/>
                <a:gd name="T33" fmla="*/ 20 h 99"/>
                <a:gd name="T34" fmla="*/ 16 w 23"/>
                <a:gd name="T35" fmla="*/ 23 h 99"/>
                <a:gd name="T36" fmla="*/ 19 w 23"/>
                <a:gd name="T37" fmla="*/ 99 h 99"/>
                <a:gd name="T38" fmla="*/ 23 w 23"/>
                <a:gd name="T39" fmla="*/ 99 h 99"/>
                <a:gd name="T40" fmla="*/ 20 w 23"/>
                <a:gd name="T41" fmla="*/ 23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 h="99">
                  <a:moveTo>
                    <a:pt x="8" y="16"/>
                  </a:moveTo>
                  <a:lnTo>
                    <a:pt x="7" y="16"/>
                  </a:lnTo>
                  <a:cubicBezTo>
                    <a:pt x="5" y="15"/>
                    <a:pt x="4" y="13"/>
                    <a:pt x="4" y="10"/>
                  </a:cubicBezTo>
                  <a:lnTo>
                    <a:pt x="4" y="10"/>
                  </a:lnTo>
                  <a:cubicBezTo>
                    <a:pt x="4" y="6"/>
                    <a:pt x="6" y="4"/>
                    <a:pt x="10" y="4"/>
                  </a:cubicBezTo>
                  <a:cubicBezTo>
                    <a:pt x="13" y="4"/>
                    <a:pt x="16" y="6"/>
                    <a:pt x="16" y="10"/>
                  </a:cubicBezTo>
                  <a:lnTo>
                    <a:pt x="16" y="19"/>
                  </a:lnTo>
                  <a:cubicBezTo>
                    <a:pt x="13" y="18"/>
                    <a:pt x="10" y="17"/>
                    <a:pt x="8" y="16"/>
                  </a:cubicBezTo>
                  <a:close/>
                  <a:moveTo>
                    <a:pt x="20" y="23"/>
                  </a:moveTo>
                  <a:lnTo>
                    <a:pt x="20" y="19"/>
                  </a:lnTo>
                  <a:lnTo>
                    <a:pt x="20" y="19"/>
                  </a:lnTo>
                  <a:lnTo>
                    <a:pt x="20" y="10"/>
                  </a:lnTo>
                  <a:cubicBezTo>
                    <a:pt x="20" y="4"/>
                    <a:pt x="15" y="0"/>
                    <a:pt x="10" y="0"/>
                  </a:cubicBezTo>
                  <a:cubicBezTo>
                    <a:pt x="4" y="0"/>
                    <a:pt x="0" y="4"/>
                    <a:pt x="0" y="10"/>
                  </a:cubicBezTo>
                  <a:lnTo>
                    <a:pt x="0" y="10"/>
                  </a:lnTo>
                  <a:cubicBezTo>
                    <a:pt x="0" y="14"/>
                    <a:pt x="2" y="18"/>
                    <a:pt x="6" y="20"/>
                  </a:cubicBezTo>
                  <a:lnTo>
                    <a:pt x="6" y="20"/>
                  </a:lnTo>
                  <a:cubicBezTo>
                    <a:pt x="9" y="21"/>
                    <a:pt x="13" y="22"/>
                    <a:pt x="16" y="23"/>
                  </a:cubicBezTo>
                  <a:lnTo>
                    <a:pt x="19" y="99"/>
                  </a:lnTo>
                  <a:lnTo>
                    <a:pt x="23" y="99"/>
                  </a:lnTo>
                  <a:lnTo>
                    <a:pt x="20" y="23"/>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953">
              <a:extLst>
                <a:ext uri="{FF2B5EF4-FFF2-40B4-BE49-F238E27FC236}">
                  <a16:creationId xmlns:a16="http://schemas.microsoft.com/office/drawing/2014/main" id="{0F8002B6-E637-4D6C-B7BF-09832BBFAC5D}"/>
                </a:ext>
              </a:extLst>
            </p:cNvPr>
            <p:cNvSpPr>
              <a:spLocks/>
            </p:cNvSpPr>
            <p:nvPr/>
          </p:nvSpPr>
          <p:spPr bwMode="auto">
            <a:xfrm>
              <a:off x="11115676" y="1092200"/>
              <a:ext cx="20638" cy="61913"/>
            </a:xfrm>
            <a:custGeom>
              <a:avLst/>
              <a:gdLst>
                <a:gd name="T0" fmla="*/ 22 w 32"/>
                <a:gd name="T1" fmla="*/ 0 h 99"/>
                <a:gd name="T2" fmla="*/ 22 w 32"/>
                <a:gd name="T3" fmla="*/ 0 h 99"/>
                <a:gd name="T4" fmla="*/ 12 w 32"/>
                <a:gd name="T5" fmla="*/ 10 h 99"/>
                <a:gd name="T6" fmla="*/ 11 w 32"/>
                <a:gd name="T7" fmla="*/ 19 h 99"/>
                <a:gd name="T8" fmla="*/ 0 w 32"/>
                <a:gd name="T9" fmla="*/ 20 h 99"/>
                <a:gd name="T10" fmla="*/ 0 w 32"/>
                <a:gd name="T11" fmla="*/ 24 h 99"/>
                <a:gd name="T12" fmla="*/ 11 w 32"/>
                <a:gd name="T13" fmla="*/ 23 h 99"/>
                <a:gd name="T14" fmla="*/ 9 w 32"/>
                <a:gd name="T15" fmla="*/ 99 h 99"/>
                <a:gd name="T16" fmla="*/ 13 w 32"/>
                <a:gd name="T17" fmla="*/ 99 h 99"/>
                <a:gd name="T18" fmla="*/ 15 w 32"/>
                <a:gd name="T19" fmla="*/ 23 h 99"/>
                <a:gd name="T20" fmla="*/ 15 w 32"/>
                <a:gd name="T21" fmla="*/ 19 h 99"/>
                <a:gd name="T22" fmla="*/ 16 w 32"/>
                <a:gd name="T23" fmla="*/ 10 h 99"/>
                <a:gd name="T24" fmla="*/ 22 w 32"/>
                <a:gd name="T25" fmla="*/ 4 h 99"/>
                <a:gd name="T26" fmla="*/ 22 w 32"/>
                <a:gd name="T27" fmla="*/ 4 h 99"/>
                <a:gd name="T28" fmla="*/ 28 w 32"/>
                <a:gd name="T29" fmla="*/ 10 h 99"/>
                <a:gd name="T30" fmla="*/ 28 w 32"/>
                <a:gd name="T31" fmla="*/ 10 h 99"/>
                <a:gd name="T32" fmla="*/ 24 w 32"/>
                <a:gd name="T33" fmla="*/ 16 h 99"/>
                <a:gd name="T34" fmla="*/ 19 w 32"/>
                <a:gd name="T35" fmla="*/ 18 h 99"/>
                <a:gd name="T36" fmla="*/ 19 w 32"/>
                <a:gd name="T37" fmla="*/ 22 h 99"/>
                <a:gd name="T38" fmla="*/ 26 w 32"/>
                <a:gd name="T39" fmla="*/ 20 h 99"/>
                <a:gd name="T40" fmla="*/ 32 w 32"/>
                <a:gd name="T41" fmla="*/ 10 h 99"/>
                <a:gd name="T42" fmla="*/ 32 w 32"/>
                <a:gd name="T43" fmla="*/ 10 h 99"/>
                <a:gd name="T44" fmla="*/ 22 w 32"/>
                <a:gd name="T45"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 h="99">
                  <a:moveTo>
                    <a:pt x="22" y="0"/>
                  </a:moveTo>
                  <a:lnTo>
                    <a:pt x="22" y="0"/>
                  </a:lnTo>
                  <a:cubicBezTo>
                    <a:pt x="16" y="0"/>
                    <a:pt x="12" y="4"/>
                    <a:pt x="12" y="10"/>
                  </a:cubicBezTo>
                  <a:lnTo>
                    <a:pt x="11" y="19"/>
                  </a:lnTo>
                  <a:cubicBezTo>
                    <a:pt x="8" y="20"/>
                    <a:pt x="4" y="20"/>
                    <a:pt x="0" y="20"/>
                  </a:cubicBezTo>
                  <a:lnTo>
                    <a:pt x="0" y="24"/>
                  </a:lnTo>
                  <a:cubicBezTo>
                    <a:pt x="4" y="24"/>
                    <a:pt x="8" y="24"/>
                    <a:pt x="11" y="23"/>
                  </a:cubicBezTo>
                  <a:lnTo>
                    <a:pt x="9" y="99"/>
                  </a:lnTo>
                  <a:lnTo>
                    <a:pt x="13" y="99"/>
                  </a:lnTo>
                  <a:lnTo>
                    <a:pt x="15" y="23"/>
                  </a:lnTo>
                  <a:lnTo>
                    <a:pt x="15" y="19"/>
                  </a:lnTo>
                  <a:lnTo>
                    <a:pt x="16" y="10"/>
                  </a:lnTo>
                  <a:cubicBezTo>
                    <a:pt x="16" y="6"/>
                    <a:pt x="18" y="4"/>
                    <a:pt x="22" y="4"/>
                  </a:cubicBezTo>
                  <a:lnTo>
                    <a:pt x="22" y="4"/>
                  </a:lnTo>
                  <a:cubicBezTo>
                    <a:pt x="25" y="4"/>
                    <a:pt x="28" y="6"/>
                    <a:pt x="28" y="10"/>
                  </a:cubicBezTo>
                  <a:lnTo>
                    <a:pt x="28" y="10"/>
                  </a:lnTo>
                  <a:cubicBezTo>
                    <a:pt x="28" y="13"/>
                    <a:pt x="27" y="15"/>
                    <a:pt x="24" y="16"/>
                  </a:cubicBezTo>
                  <a:cubicBezTo>
                    <a:pt x="23" y="17"/>
                    <a:pt x="21" y="17"/>
                    <a:pt x="19" y="18"/>
                  </a:cubicBezTo>
                  <a:lnTo>
                    <a:pt x="19" y="22"/>
                  </a:lnTo>
                  <a:cubicBezTo>
                    <a:pt x="21" y="21"/>
                    <a:pt x="24" y="21"/>
                    <a:pt x="26" y="20"/>
                  </a:cubicBezTo>
                  <a:cubicBezTo>
                    <a:pt x="30" y="18"/>
                    <a:pt x="32" y="14"/>
                    <a:pt x="32" y="10"/>
                  </a:cubicBezTo>
                  <a:lnTo>
                    <a:pt x="32" y="10"/>
                  </a:lnTo>
                  <a:cubicBezTo>
                    <a:pt x="32" y="4"/>
                    <a:pt x="28" y="0"/>
                    <a:pt x="22" y="0"/>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1954">
              <a:extLst>
                <a:ext uri="{FF2B5EF4-FFF2-40B4-BE49-F238E27FC236}">
                  <a16:creationId xmlns:a16="http://schemas.microsoft.com/office/drawing/2014/main" id="{1F4EEAEA-2531-48EA-92FF-D685DA283B16}"/>
                </a:ext>
              </a:extLst>
            </p:cNvPr>
            <p:cNvSpPr>
              <a:spLocks/>
            </p:cNvSpPr>
            <p:nvPr/>
          </p:nvSpPr>
          <p:spPr bwMode="auto">
            <a:xfrm>
              <a:off x="11104564" y="1146175"/>
              <a:ext cx="28575" cy="23813"/>
            </a:xfrm>
            <a:custGeom>
              <a:avLst/>
              <a:gdLst>
                <a:gd name="T0" fmla="*/ 0 w 45"/>
                <a:gd name="T1" fmla="*/ 0 h 37"/>
                <a:gd name="T2" fmla="*/ 0 w 45"/>
                <a:gd name="T3" fmla="*/ 25 h 37"/>
                <a:gd name="T4" fmla="*/ 7 w 45"/>
                <a:gd name="T5" fmla="*/ 32 h 37"/>
                <a:gd name="T6" fmla="*/ 16 w 45"/>
                <a:gd name="T7" fmla="*/ 32 h 37"/>
                <a:gd name="T8" fmla="*/ 16 w 45"/>
                <a:gd name="T9" fmla="*/ 37 h 37"/>
                <a:gd name="T10" fmla="*/ 29 w 45"/>
                <a:gd name="T11" fmla="*/ 37 h 37"/>
                <a:gd name="T12" fmla="*/ 29 w 45"/>
                <a:gd name="T13" fmla="*/ 32 h 37"/>
                <a:gd name="T14" fmla="*/ 38 w 45"/>
                <a:gd name="T15" fmla="*/ 32 h 37"/>
                <a:gd name="T16" fmla="*/ 45 w 45"/>
                <a:gd name="T17" fmla="*/ 25 h 37"/>
                <a:gd name="T18" fmla="*/ 45 w 45"/>
                <a:gd name="T19" fmla="*/ 0 h 37"/>
                <a:gd name="T20" fmla="*/ 0 w 45"/>
                <a:gd name="T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37">
                  <a:moveTo>
                    <a:pt x="0" y="0"/>
                  </a:moveTo>
                  <a:lnTo>
                    <a:pt x="0" y="25"/>
                  </a:lnTo>
                  <a:cubicBezTo>
                    <a:pt x="0" y="29"/>
                    <a:pt x="3" y="32"/>
                    <a:pt x="7" y="32"/>
                  </a:cubicBezTo>
                  <a:lnTo>
                    <a:pt x="16" y="32"/>
                  </a:lnTo>
                  <a:lnTo>
                    <a:pt x="16" y="37"/>
                  </a:lnTo>
                  <a:lnTo>
                    <a:pt x="29" y="37"/>
                  </a:lnTo>
                  <a:lnTo>
                    <a:pt x="29" y="32"/>
                  </a:lnTo>
                  <a:lnTo>
                    <a:pt x="38" y="32"/>
                  </a:lnTo>
                  <a:cubicBezTo>
                    <a:pt x="42" y="32"/>
                    <a:pt x="45" y="29"/>
                    <a:pt x="45" y="25"/>
                  </a:cubicBezTo>
                  <a:lnTo>
                    <a:pt x="45" y="0"/>
                  </a:lnTo>
                  <a:lnTo>
                    <a:pt x="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Rectangle 1955">
              <a:extLst>
                <a:ext uri="{FF2B5EF4-FFF2-40B4-BE49-F238E27FC236}">
                  <a16:creationId xmlns:a16="http://schemas.microsoft.com/office/drawing/2014/main" id="{DC5CC5C4-E384-4579-829B-17C83F77C74E}"/>
                </a:ext>
              </a:extLst>
            </p:cNvPr>
            <p:cNvSpPr>
              <a:spLocks noChangeArrowheads="1"/>
            </p:cNvSpPr>
            <p:nvPr/>
          </p:nvSpPr>
          <p:spPr bwMode="auto">
            <a:xfrm>
              <a:off x="11104564" y="1150938"/>
              <a:ext cx="22225" cy="3175"/>
            </a:xfrm>
            <a:prstGeom prst="rect">
              <a:avLst/>
            </a:prstGeom>
            <a:solidFill>
              <a:srgbClr val="9393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Rectangle 1956">
              <a:extLst>
                <a:ext uri="{FF2B5EF4-FFF2-40B4-BE49-F238E27FC236}">
                  <a16:creationId xmlns:a16="http://schemas.microsoft.com/office/drawing/2014/main" id="{BB9E23F9-DB5C-492D-8863-01D4207BE92E}"/>
                </a:ext>
              </a:extLst>
            </p:cNvPr>
            <p:cNvSpPr>
              <a:spLocks noChangeArrowheads="1"/>
            </p:cNvSpPr>
            <p:nvPr/>
          </p:nvSpPr>
          <p:spPr bwMode="auto">
            <a:xfrm>
              <a:off x="11104564" y="1157288"/>
              <a:ext cx="22225" cy="3175"/>
            </a:xfrm>
            <a:prstGeom prst="rect">
              <a:avLst/>
            </a:prstGeom>
            <a:solidFill>
              <a:srgbClr val="9393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1957">
              <a:extLst>
                <a:ext uri="{FF2B5EF4-FFF2-40B4-BE49-F238E27FC236}">
                  <a16:creationId xmlns:a16="http://schemas.microsoft.com/office/drawing/2014/main" id="{7D57DBE6-57CE-40A2-958B-673D062545D6}"/>
                </a:ext>
              </a:extLst>
            </p:cNvPr>
            <p:cNvSpPr>
              <a:spLocks noEditPoints="1"/>
            </p:cNvSpPr>
            <p:nvPr/>
          </p:nvSpPr>
          <p:spPr bwMode="auto">
            <a:xfrm>
              <a:off x="11215689" y="1141413"/>
              <a:ext cx="28575" cy="36513"/>
            </a:xfrm>
            <a:custGeom>
              <a:avLst/>
              <a:gdLst>
                <a:gd name="T0" fmla="*/ 13 w 44"/>
                <a:gd name="T1" fmla="*/ 15 h 56"/>
                <a:gd name="T2" fmla="*/ 22 w 44"/>
                <a:gd name="T3" fmla="*/ 6 h 56"/>
                <a:gd name="T4" fmla="*/ 31 w 44"/>
                <a:gd name="T5" fmla="*/ 15 h 56"/>
                <a:gd name="T6" fmla="*/ 31 w 44"/>
                <a:gd name="T7" fmla="*/ 26 h 56"/>
                <a:gd name="T8" fmla="*/ 13 w 44"/>
                <a:gd name="T9" fmla="*/ 26 h 56"/>
                <a:gd name="T10" fmla="*/ 13 w 44"/>
                <a:gd name="T11" fmla="*/ 15 h 56"/>
                <a:gd name="T12" fmla="*/ 36 w 44"/>
                <a:gd name="T13" fmla="*/ 26 h 56"/>
                <a:gd name="T14" fmla="*/ 36 w 44"/>
                <a:gd name="T15" fmla="*/ 15 h 56"/>
                <a:gd name="T16" fmla="*/ 22 w 44"/>
                <a:gd name="T17" fmla="*/ 0 h 56"/>
                <a:gd name="T18" fmla="*/ 8 w 44"/>
                <a:gd name="T19" fmla="*/ 15 h 56"/>
                <a:gd name="T20" fmla="*/ 8 w 44"/>
                <a:gd name="T21" fmla="*/ 26 h 56"/>
                <a:gd name="T22" fmla="*/ 0 w 44"/>
                <a:gd name="T23" fmla="*/ 26 h 56"/>
                <a:gd name="T24" fmla="*/ 0 w 44"/>
                <a:gd name="T25" fmla="*/ 56 h 56"/>
                <a:gd name="T26" fmla="*/ 44 w 44"/>
                <a:gd name="T27" fmla="*/ 56 h 56"/>
                <a:gd name="T28" fmla="*/ 44 w 44"/>
                <a:gd name="T29" fmla="*/ 26 h 56"/>
                <a:gd name="T30" fmla="*/ 36 w 44"/>
                <a:gd name="T31"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 h="56">
                  <a:moveTo>
                    <a:pt x="13" y="15"/>
                  </a:moveTo>
                  <a:cubicBezTo>
                    <a:pt x="13" y="10"/>
                    <a:pt x="17" y="6"/>
                    <a:pt x="22" y="6"/>
                  </a:cubicBezTo>
                  <a:cubicBezTo>
                    <a:pt x="27" y="6"/>
                    <a:pt x="31" y="10"/>
                    <a:pt x="31" y="15"/>
                  </a:cubicBezTo>
                  <a:lnTo>
                    <a:pt x="31" y="26"/>
                  </a:lnTo>
                  <a:lnTo>
                    <a:pt x="13" y="26"/>
                  </a:lnTo>
                  <a:lnTo>
                    <a:pt x="13" y="15"/>
                  </a:lnTo>
                  <a:close/>
                  <a:moveTo>
                    <a:pt x="36" y="26"/>
                  </a:moveTo>
                  <a:lnTo>
                    <a:pt x="36" y="15"/>
                  </a:lnTo>
                  <a:cubicBezTo>
                    <a:pt x="36" y="7"/>
                    <a:pt x="30" y="0"/>
                    <a:pt x="22" y="0"/>
                  </a:cubicBezTo>
                  <a:cubicBezTo>
                    <a:pt x="14" y="0"/>
                    <a:pt x="8" y="7"/>
                    <a:pt x="8" y="15"/>
                  </a:cubicBezTo>
                  <a:lnTo>
                    <a:pt x="8" y="26"/>
                  </a:lnTo>
                  <a:lnTo>
                    <a:pt x="0" y="26"/>
                  </a:lnTo>
                  <a:lnTo>
                    <a:pt x="0" y="56"/>
                  </a:lnTo>
                  <a:lnTo>
                    <a:pt x="44" y="56"/>
                  </a:lnTo>
                  <a:lnTo>
                    <a:pt x="44" y="26"/>
                  </a:lnTo>
                  <a:lnTo>
                    <a:pt x="36" y="26"/>
                  </a:ln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Rectangle 1958">
              <a:extLst>
                <a:ext uri="{FF2B5EF4-FFF2-40B4-BE49-F238E27FC236}">
                  <a16:creationId xmlns:a16="http://schemas.microsoft.com/office/drawing/2014/main" id="{2FE565F9-6BB6-4A61-9905-81CAA9F80BCB}"/>
                </a:ext>
              </a:extLst>
            </p:cNvPr>
            <p:cNvSpPr>
              <a:spLocks noChangeArrowheads="1"/>
            </p:cNvSpPr>
            <p:nvPr/>
          </p:nvSpPr>
          <p:spPr bwMode="auto">
            <a:xfrm>
              <a:off x="11215689" y="1162050"/>
              <a:ext cx="22225" cy="1588"/>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Rectangle 1959">
              <a:extLst>
                <a:ext uri="{FF2B5EF4-FFF2-40B4-BE49-F238E27FC236}">
                  <a16:creationId xmlns:a16="http://schemas.microsoft.com/office/drawing/2014/main" id="{DE334F13-661C-46A0-B62F-1198DB749F9C}"/>
                </a:ext>
              </a:extLst>
            </p:cNvPr>
            <p:cNvSpPr>
              <a:spLocks noChangeArrowheads="1"/>
            </p:cNvSpPr>
            <p:nvPr/>
          </p:nvSpPr>
          <p:spPr bwMode="auto">
            <a:xfrm>
              <a:off x="11215689" y="1166813"/>
              <a:ext cx="22225" cy="1588"/>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Rectangle 1960">
              <a:extLst>
                <a:ext uri="{FF2B5EF4-FFF2-40B4-BE49-F238E27FC236}">
                  <a16:creationId xmlns:a16="http://schemas.microsoft.com/office/drawing/2014/main" id="{7B8B5318-8C4A-4318-819E-F1213F300EAE}"/>
                </a:ext>
              </a:extLst>
            </p:cNvPr>
            <p:cNvSpPr>
              <a:spLocks noChangeArrowheads="1"/>
            </p:cNvSpPr>
            <p:nvPr/>
          </p:nvSpPr>
          <p:spPr bwMode="auto">
            <a:xfrm>
              <a:off x="11215689" y="1173163"/>
              <a:ext cx="22225" cy="1588"/>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1961">
              <a:extLst>
                <a:ext uri="{FF2B5EF4-FFF2-40B4-BE49-F238E27FC236}">
                  <a16:creationId xmlns:a16="http://schemas.microsoft.com/office/drawing/2014/main" id="{E816E606-96A6-4774-AFF9-046C8B1D8592}"/>
                </a:ext>
              </a:extLst>
            </p:cNvPr>
            <p:cNvSpPr>
              <a:spLocks noEditPoints="1"/>
            </p:cNvSpPr>
            <p:nvPr/>
          </p:nvSpPr>
          <p:spPr bwMode="auto">
            <a:xfrm>
              <a:off x="11290301" y="1117600"/>
              <a:ext cx="63500" cy="61913"/>
            </a:xfrm>
            <a:custGeom>
              <a:avLst/>
              <a:gdLst>
                <a:gd name="T0" fmla="*/ 79 w 102"/>
                <a:gd name="T1" fmla="*/ 75 h 99"/>
                <a:gd name="T2" fmla="*/ 61 w 102"/>
                <a:gd name="T3" fmla="*/ 63 h 99"/>
                <a:gd name="T4" fmla="*/ 59 w 102"/>
                <a:gd name="T5" fmla="*/ 52 h 99"/>
                <a:gd name="T6" fmla="*/ 78 w 102"/>
                <a:gd name="T7" fmla="*/ 27 h 99"/>
                <a:gd name="T8" fmla="*/ 79 w 102"/>
                <a:gd name="T9" fmla="*/ 27 h 99"/>
                <a:gd name="T10" fmla="*/ 83 w 102"/>
                <a:gd name="T11" fmla="*/ 73 h 99"/>
                <a:gd name="T12" fmla="*/ 79 w 102"/>
                <a:gd name="T13" fmla="*/ 75 h 99"/>
                <a:gd name="T14" fmla="*/ 24 w 102"/>
                <a:gd name="T15" fmla="*/ 47 h 99"/>
                <a:gd name="T16" fmla="*/ 34 w 102"/>
                <a:gd name="T17" fmla="*/ 31 h 99"/>
                <a:gd name="T18" fmla="*/ 37 w 102"/>
                <a:gd name="T19" fmla="*/ 32 h 99"/>
                <a:gd name="T20" fmla="*/ 41 w 102"/>
                <a:gd name="T21" fmla="*/ 50 h 99"/>
                <a:gd name="T22" fmla="*/ 37 w 102"/>
                <a:gd name="T23" fmla="*/ 55 h 99"/>
                <a:gd name="T24" fmla="*/ 37 w 102"/>
                <a:gd name="T25" fmla="*/ 55 h 99"/>
                <a:gd name="T26" fmla="*/ 27 w 102"/>
                <a:gd name="T27" fmla="*/ 54 h 99"/>
                <a:gd name="T28" fmla="*/ 24 w 102"/>
                <a:gd name="T29" fmla="*/ 47 h 99"/>
                <a:gd name="T30" fmla="*/ 49 w 102"/>
                <a:gd name="T31" fmla="*/ 24 h 99"/>
                <a:gd name="T32" fmla="*/ 50 w 102"/>
                <a:gd name="T33" fmla="*/ 21 h 99"/>
                <a:gd name="T34" fmla="*/ 70 w 102"/>
                <a:gd name="T35" fmla="*/ 19 h 99"/>
                <a:gd name="T36" fmla="*/ 72 w 102"/>
                <a:gd name="T37" fmla="*/ 22 h 99"/>
                <a:gd name="T38" fmla="*/ 54 w 102"/>
                <a:gd name="T39" fmla="*/ 48 h 99"/>
                <a:gd name="T40" fmla="*/ 49 w 102"/>
                <a:gd name="T41" fmla="*/ 47 h 99"/>
                <a:gd name="T42" fmla="*/ 44 w 102"/>
                <a:gd name="T43" fmla="*/ 30 h 99"/>
                <a:gd name="T44" fmla="*/ 49 w 102"/>
                <a:gd name="T45" fmla="*/ 24 h 99"/>
                <a:gd name="T46" fmla="*/ 92 w 102"/>
                <a:gd name="T47" fmla="*/ 73 h 99"/>
                <a:gd name="T48" fmla="*/ 90 w 102"/>
                <a:gd name="T49" fmla="*/ 72 h 99"/>
                <a:gd name="T50" fmla="*/ 86 w 102"/>
                <a:gd name="T51" fmla="*/ 27 h 99"/>
                <a:gd name="T52" fmla="*/ 94 w 102"/>
                <a:gd name="T53" fmla="*/ 19 h 99"/>
                <a:gd name="T54" fmla="*/ 87 w 102"/>
                <a:gd name="T55" fmla="*/ 3 h 99"/>
                <a:gd name="T56" fmla="*/ 70 w 102"/>
                <a:gd name="T57" fmla="*/ 10 h 99"/>
                <a:gd name="T58" fmla="*/ 69 w 102"/>
                <a:gd name="T59" fmla="*/ 12 h 99"/>
                <a:gd name="T60" fmla="*/ 49 w 102"/>
                <a:gd name="T61" fmla="*/ 14 h 99"/>
                <a:gd name="T62" fmla="*/ 42 w 102"/>
                <a:gd name="T63" fmla="*/ 7 h 99"/>
                <a:gd name="T64" fmla="*/ 26 w 102"/>
                <a:gd name="T65" fmla="*/ 14 h 99"/>
                <a:gd name="T66" fmla="*/ 28 w 102"/>
                <a:gd name="T67" fmla="*/ 28 h 99"/>
                <a:gd name="T68" fmla="*/ 18 w 102"/>
                <a:gd name="T69" fmla="*/ 44 h 99"/>
                <a:gd name="T70" fmla="*/ 3 w 102"/>
                <a:gd name="T71" fmla="*/ 51 h 99"/>
                <a:gd name="T72" fmla="*/ 10 w 102"/>
                <a:gd name="T73" fmla="*/ 68 h 99"/>
                <a:gd name="T74" fmla="*/ 26 w 102"/>
                <a:gd name="T75" fmla="*/ 61 h 99"/>
                <a:gd name="T76" fmla="*/ 37 w 102"/>
                <a:gd name="T77" fmla="*/ 62 h 99"/>
                <a:gd name="T78" fmla="*/ 44 w 102"/>
                <a:gd name="T79" fmla="*/ 71 h 99"/>
                <a:gd name="T80" fmla="*/ 57 w 102"/>
                <a:gd name="T81" fmla="*/ 69 h 99"/>
                <a:gd name="T82" fmla="*/ 75 w 102"/>
                <a:gd name="T83" fmla="*/ 81 h 99"/>
                <a:gd name="T84" fmla="*/ 83 w 102"/>
                <a:gd name="T85" fmla="*/ 97 h 99"/>
                <a:gd name="T86" fmla="*/ 99 w 102"/>
                <a:gd name="T87" fmla="*/ 90 h 99"/>
                <a:gd name="T88" fmla="*/ 92 w 102"/>
                <a:gd name="T89" fmla="*/ 73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2" h="99">
                  <a:moveTo>
                    <a:pt x="79" y="75"/>
                  </a:moveTo>
                  <a:lnTo>
                    <a:pt x="61" y="63"/>
                  </a:lnTo>
                  <a:cubicBezTo>
                    <a:pt x="63" y="59"/>
                    <a:pt x="62" y="55"/>
                    <a:pt x="59" y="52"/>
                  </a:cubicBezTo>
                  <a:lnTo>
                    <a:pt x="78" y="27"/>
                  </a:lnTo>
                  <a:cubicBezTo>
                    <a:pt x="78" y="27"/>
                    <a:pt x="79" y="27"/>
                    <a:pt x="79" y="27"/>
                  </a:cubicBezTo>
                  <a:lnTo>
                    <a:pt x="83" y="73"/>
                  </a:lnTo>
                  <a:cubicBezTo>
                    <a:pt x="82" y="73"/>
                    <a:pt x="80" y="74"/>
                    <a:pt x="79" y="75"/>
                  </a:cubicBezTo>
                  <a:close/>
                  <a:moveTo>
                    <a:pt x="24" y="47"/>
                  </a:moveTo>
                  <a:lnTo>
                    <a:pt x="34" y="31"/>
                  </a:lnTo>
                  <a:cubicBezTo>
                    <a:pt x="35" y="32"/>
                    <a:pt x="36" y="32"/>
                    <a:pt x="37" y="32"/>
                  </a:cubicBezTo>
                  <a:lnTo>
                    <a:pt x="41" y="50"/>
                  </a:lnTo>
                  <a:cubicBezTo>
                    <a:pt x="39" y="51"/>
                    <a:pt x="38" y="53"/>
                    <a:pt x="37" y="55"/>
                  </a:cubicBezTo>
                  <a:cubicBezTo>
                    <a:pt x="37" y="55"/>
                    <a:pt x="37" y="55"/>
                    <a:pt x="37" y="55"/>
                  </a:cubicBezTo>
                  <a:lnTo>
                    <a:pt x="27" y="54"/>
                  </a:lnTo>
                  <a:cubicBezTo>
                    <a:pt x="27" y="52"/>
                    <a:pt x="26" y="49"/>
                    <a:pt x="24" y="47"/>
                  </a:cubicBezTo>
                  <a:close/>
                  <a:moveTo>
                    <a:pt x="49" y="24"/>
                  </a:moveTo>
                  <a:cubicBezTo>
                    <a:pt x="50" y="23"/>
                    <a:pt x="50" y="22"/>
                    <a:pt x="50" y="21"/>
                  </a:cubicBezTo>
                  <a:lnTo>
                    <a:pt x="70" y="19"/>
                  </a:lnTo>
                  <a:cubicBezTo>
                    <a:pt x="71" y="20"/>
                    <a:pt x="71" y="21"/>
                    <a:pt x="72" y="22"/>
                  </a:cubicBezTo>
                  <a:lnTo>
                    <a:pt x="54" y="48"/>
                  </a:lnTo>
                  <a:cubicBezTo>
                    <a:pt x="52" y="47"/>
                    <a:pt x="51" y="47"/>
                    <a:pt x="49" y="47"/>
                  </a:cubicBezTo>
                  <a:lnTo>
                    <a:pt x="44" y="30"/>
                  </a:lnTo>
                  <a:cubicBezTo>
                    <a:pt x="47" y="29"/>
                    <a:pt x="48" y="27"/>
                    <a:pt x="49" y="24"/>
                  </a:cubicBezTo>
                  <a:close/>
                  <a:moveTo>
                    <a:pt x="92" y="73"/>
                  </a:moveTo>
                  <a:cubicBezTo>
                    <a:pt x="91" y="73"/>
                    <a:pt x="91" y="73"/>
                    <a:pt x="90" y="72"/>
                  </a:cubicBezTo>
                  <a:lnTo>
                    <a:pt x="86" y="27"/>
                  </a:lnTo>
                  <a:cubicBezTo>
                    <a:pt x="90" y="25"/>
                    <a:pt x="93" y="23"/>
                    <a:pt x="94" y="19"/>
                  </a:cubicBezTo>
                  <a:cubicBezTo>
                    <a:pt x="97" y="13"/>
                    <a:pt x="93" y="5"/>
                    <a:pt x="87" y="3"/>
                  </a:cubicBezTo>
                  <a:cubicBezTo>
                    <a:pt x="80" y="0"/>
                    <a:pt x="73" y="3"/>
                    <a:pt x="70" y="10"/>
                  </a:cubicBezTo>
                  <a:cubicBezTo>
                    <a:pt x="70" y="11"/>
                    <a:pt x="70" y="12"/>
                    <a:pt x="69" y="12"/>
                  </a:cubicBezTo>
                  <a:lnTo>
                    <a:pt x="49" y="14"/>
                  </a:lnTo>
                  <a:cubicBezTo>
                    <a:pt x="48" y="11"/>
                    <a:pt x="46" y="9"/>
                    <a:pt x="42" y="7"/>
                  </a:cubicBezTo>
                  <a:cubicBezTo>
                    <a:pt x="36" y="5"/>
                    <a:pt x="28" y="8"/>
                    <a:pt x="26" y="14"/>
                  </a:cubicBezTo>
                  <a:cubicBezTo>
                    <a:pt x="24" y="19"/>
                    <a:pt x="25" y="24"/>
                    <a:pt x="28" y="28"/>
                  </a:cubicBezTo>
                  <a:lnTo>
                    <a:pt x="18" y="44"/>
                  </a:lnTo>
                  <a:cubicBezTo>
                    <a:pt x="12" y="42"/>
                    <a:pt x="5" y="45"/>
                    <a:pt x="3" y="51"/>
                  </a:cubicBezTo>
                  <a:cubicBezTo>
                    <a:pt x="0" y="58"/>
                    <a:pt x="3" y="65"/>
                    <a:pt x="10" y="68"/>
                  </a:cubicBezTo>
                  <a:cubicBezTo>
                    <a:pt x="16" y="70"/>
                    <a:pt x="23" y="67"/>
                    <a:pt x="26" y="61"/>
                  </a:cubicBezTo>
                  <a:lnTo>
                    <a:pt x="37" y="62"/>
                  </a:lnTo>
                  <a:cubicBezTo>
                    <a:pt x="38" y="66"/>
                    <a:pt x="40" y="70"/>
                    <a:pt x="44" y="71"/>
                  </a:cubicBezTo>
                  <a:cubicBezTo>
                    <a:pt x="49" y="73"/>
                    <a:pt x="54" y="72"/>
                    <a:pt x="57" y="69"/>
                  </a:cubicBezTo>
                  <a:lnTo>
                    <a:pt x="75" y="81"/>
                  </a:lnTo>
                  <a:cubicBezTo>
                    <a:pt x="73" y="87"/>
                    <a:pt x="76" y="94"/>
                    <a:pt x="83" y="97"/>
                  </a:cubicBezTo>
                  <a:cubicBezTo>
                    <a:pt x="89" y="99"/>
                    <a:pt x="97" y="96"/>
                    <a:pt x="99" y="90"/>
                  </a:cubicBezTo>
                  <a:cubicBezTo>
                    <a:pt x="102" y="83"/>
                    <a:pt x="99" y="76"/>
                    <a:pt x="92" y="73"/>
                  </a:cubicBez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244468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199" y="2535115"/>
            <a:ext cx="9728201" cy="997196"/>
          </a:xfrm>
        </p:spPr>
        <p:txBody>
          <a:bodyPr/>
          <a:lstStyle/>
          <a:p>
            <a:pPr>
              <a:defRPr/>
            </a:pPr>
            <a:r>
              <a:rPr lang="bs-Latn-BA" dirty="0"/>
              <a:t>Lesson 1: </a:t>
            </a:r>
            <a:r>
              <a:rPr lang="en-US" dirty="0"/>
              <a:t>Overview of OneDrive in Microsoft 365</a:t>
            </a:r>
            <a:endParaRPr lang="en-US" sz="3600" dirty="0">
              <a:effectLst/>
            </a:endParaRPr>
          </a:p>
        </p:txBody>
      </p:sp>
    </p:spTree>
    <p:extLst>
      <p:ext uri="{BB962C8B-B14F-4D97-AF65-F5344CB8AC3E}">
        <p14:creationId xmlns:p14="http://schemas.microsoft.com/office/powerpoint/2010/main" val="2698537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bs-Latn-BA" dirty="0"/>
              <a:t>Lesson Introduction</a:t>
            </a:r>
            <a:endParaRPr lang="en-US" dirty="0"/>
          </a:p>
        </p:txBody>
      </p:sp>
      <p:sp>
        <p:nvSpPr>
          <p:cNvPr id="6" name="Text Placeholder 5"/>
          <p:cNvSpPr>
            <a:spLocks noGrp="1"/>
          </p:cNvSpPr>
          <p:nvPr>
            <p:ph type="body" sz="quarter" idx="10"/>
          </p:nvPr>
        </p:nvSpPr>
        <p:spPr>
          <a:xfrm>
            <a:off x="592992" y="1444289"/>
            <a:ext cx="9802520" cy="2843855"/>
          </a:xfrm>
        </p:spPr>
        <p:txBody>
          <a:bodyPr/>
          <a:lstStyle/>
          <a:p>
            <a:r>
              <a:rPr lang="en-US" dirty="0"/>
              <a:t>Overview of OneDrive in Microsoft 365</a:t>
            </a:r>
          </a:p>
          <a:p>
            <a:r>
              <a:rPr lang="en-US" dirty="0"/>
              <a:t>OneDrive service description</a:t>
            </a:r>
          </a:p>
          <a:p>
            <a:r>
              <a:rPr lang="en-US" dirty="0"/>
              <a:t>OneDrive deployment and management options</a:t>
            </a:r>
          </a:p>
          <a:p>
            <a:r>
              <a:rPr lang="en-US" dirty="0"/>
              <a:t>OneDrive Admin Center</a:t>
            </a:r>
            <a:endParaRPr lang="bs-Latn-BA" dirty="0"/>
          </a:p>
        </p:txBody>
      </p:sp>
      <p:grpSp>
        <p:nvGrpSpPr>
          <p:cNvPr id="2" name="Group 1">
            <a:extLst>
              <a:ext uri="{FF2B5EF4-FFF2-40B4-BE49-F238E27FC236}">
                <a16:creationId xmlns:a16="http://schemas.microsoft.com/office/drawing/2014/main" id="{BD73A7EE-85CB-4A57-A751-CC2B34DE72CA}"/>
              </a:ext>
              <a:ext uri="{C183D7F6-B498-43B3-948B-1728B52AA6E4}">
                <adec:decorative xmlns:adec="http://schemas.microsoft.com/office/drawing/2017/decorative" val="1"/>
              </a:ext>
            </a:extLst>
          </p:cNvPr>
          <p:cNvGrpSpPr/>
          <p:nvPr/>
        </p:nvGrpSpPr>
        <p:grpSpPr>
          <a:xfrm flipH="1">
            <a:off x="8013679" y="4099886"/>
            <a:ext cx="3815354" cy="2367135"/>
            <a:chOff x="2870201" y="2144713"/>
            <a:chExt cx="823913" cy="511175"/>
          </a:xfrm>
        </p:grpSpPr>
        <p:sp>
          <p:nvSpPr>
            <p:cNvPr id="5" name="Freeform 893">
              <a:extLst>
                <a:ext uri="{FF2B5EF4-FFF2-40B4-BE49-F238E27FC236}">
                  <a16:creationId xmlns:a16="http://schemas.microsoft.com/office/drawing/2014/main" id="{7360DDDF-B97F-41A3-A865-D476B840F33F}"/>
                </a:ext>
              </a:extLst>
            </p:cNvPr>
            <p:cNvSpPr>
              <a:spLocks/>
            </p:cNvSpPr>
            <p:nvPr/>
          </p:nvSpPr>
          <p:spPr bwMode="auto">
            <a:xfrm>
              <a:off x="3343276" y="2413000"/>
              <a:ext cx="241300" cy="242888"/>
            </a:xfrm>
            <a:custGeom>
              <a:avLst/>
              <a:gdLst>
                <a:gd name="T0" fmla="*/ 370 w 381"/>
                <a:gd name="T1" fmla="*/ 233 h 384"/>
                <a:gd name="T2" fmla="*/ 374 w 381"/>
                <a:gd name="T3" fmla="*/ 195 h 384"/>
                <a:gd name="T4" fmla="*/ 192 w 381"/>
                <a:gd name="T5" fmla="*/ 14 h 384"/>
                <a:gd name="T6" fmla="*/ 161 w 381"/>
                <a:gd name="T7" fmla="*/ 17 h 384"/>
                <a:gd name="T8" fmla="*/ 104 w 381"/>
                <a:gd name="T9" fmla="*/ 0 h 384"/>
                <a:gd name="T10" fmla="*/ 0 w 381"/>
                <a:gd name="T11" fmla="*/ 104 h 384"/>
                <a:gd name="T12" fmla="*/ 15 w 381"/>
                <a:gd name="T13" fmla="*/ 157 h 384"/>
                <a:gd name="T14" fmla="*/ 11 w 381"/>
                <a:gd name="T15" fmla="*/ 195 h 384"/>
                <a:gd name="T16" fmla="*/ 192 w 381"/>
                <a:gd name="T17" fmla="*/ 376 h 384"/>
                <a:gd name="T18" fmla="*/ 230 w 381"/>
                <a:gd name="T19" fmla="*/ 373 h 384"/>
                <a:gd name="T20" fmla="*/ 277 w 381"/>
                <a:gd name="T21" fmla="*/ 384 h 384"/>
                <a:gd name="T22" fmla="*/ 381 w 381"/>
                <a:gd name="T23" fmla="*/ 280 h 384"/>
                <a:gd name="T24" fmla="*/ 370 w 381"/>
                <a:gd name="T25" fmla="*/ 233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1" h="384">
                  <a:moveTo>
                    <a:pt x="370" y="233"/>
                  </a:moveTo>
                  <a:cubicBezTo>
                    <a:pt x="372" y="221"/>
                    <a:pt x="374" y="208"/>
                    <a:pt x="374" y="195"/>
                  </a:cubicBezTo>
                  <a:cubicBezTo>
                    <a:pt x="374" y="95"/>
                    <a:pt x="293" y="14"/>
                    <a:pt x="192" y="14"/>
                  </a:cubicBezTo>
                  <a:cubicBezTo>
                    <a:pt x="182" y="14"/>
                    <a:pt x="171" y="15"/>
                    <a:pt x="161" y="17"/>
                  </a:cubicBezTo>
                  <a:cubicBezTo>
                    <a:pt x="144" y="6"/>
                    <a:pt x="125" y="0"/>
                    <a:pt x="104" y="0"/>
                  </a:cubicBezTo>
                  <a:cubicBezTo>
                    <a:pt x="47" y="0"/>
                    <a:pt x="0" y="46"/>
                    <a:pt x="0" y="104"/>
                  </a:cubicBezTo>
                  <a:cubicBezTo>
                    <a:pt x="0" y="123"/>
                    <a:pt x="6" y="142"/>
                    <a:pt x="15" y="157"/>
                  </a:cubicBezTo>
                  <a:cubicBezTo>
                    <a:pt x="12" y="169"/>
                    <a:pt x="11" y="182"/>
                    <a:pt x="11" y="195"/>
                  </a:cubicBezTo>
                  <a:cubicBezTo>
                    <a:pt x="11" y="295"/>
                    <a:pt x="92" y="376"/>
                    <a:pt x="192" y="376"/>
                  </a:cubicBezTo>
                  <a:cubicBezTo>
                    <a:pt x="205" y="376"/>
                    <a:pt x="218" y="375"/>
                    <a:pt x="230" y="373"/>
                  </a:cubicBezTo>
                  <a:cubicBezTo>
                    <a:pt x="244" y="380"/>
                    <a:pt x="260" y="384"/>
                    <a:pt x="277" y="384"/>
                  </a:cubicBezTo>
                  <a:cubicBezTo>
                    <a:pt x="335" y="384"/>
                    <a:pt x="381" y="337"/>
                    <a:pt x="381" y="280"/>
                  </a:cubicBezTo>
                  <a:cubicBezTo>
                    <a:pt x="381" y="263"/>
                    <a:pt x="377" y="247"/>
                    <a:pt x="370" y="233"/>
                  </a:cubicBezTo>
                  <a:close/>
                </a:path>
              </a:pathLst>
            </a:custGeom>
            <a:solidFill>
              <a:srgbClr val="4278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894">
              <a:extLst>
                <a:ext uri="{FF2B5EF4-FFF2-40B4-BE49-F238E27FC236}">
                  <a16:creationId xmlns:a16="http://schemas.microsoft.com/office/drawing/2014/main" id="{50C82064-5BE9-4F6D-8E97-93AF3F02B4EA}"/>
                </a:ext>
              </a:extLst>
            </p:cNvPr>
            <p:cNvSpPr>
              <a:spLocks/>
            </p:cNvSpPr>
            <p:nvPr/>
          </p:nvSpPr>
          <p:spPr bwMode="auto">
            <a:xfrm>
              <a:off x="3502026" y="2590800"/>
              <a:ext cx="34925" cy="65088"/>
            </a:xfrm>
            <a:custGeom>
              <a:avLst/>
              <a:gdLst>
                <a:gd name="T0" fmla="*/ 50 w 56"/>
                <a:gd name="T1" fmla="*/ 51 h 103"/>
                <a:gd name="T2" fmla="*/ 50 w 56"/>
                <a:gd name="T3" fmla="*/ 47 h 103"/>
                <a:gd name="T4" fmla="*/ 35 w 56"/>
                <a:gd name="T5" fmla="*/ 31 h 103"/>
                <a:gd name="T6" fmla="*/ 22 w 56"/>
                <a:gd name="T7" fmla="*/ 31 h 103"/>
                <a:gd name="T8" fmla="*/ 22 w 56"/>
                <a:gd name="T9" fmla="*/ 0 h 103"/>
                <a:gd name="T10" fmla="*/ 6 w 56"/>
                <a:gd name="T11" fmla="*/ 0 h 103"/>
                <a:gd name="T12" fmla="*/ 6 w 56"/>
                <a:gd name="T13" fmla="*/ 58 h 103"/>
                <a:gd name="T14" fmla="*/ 5 w 56"/>
                <a:gd name="T15" fmla="*/ 58 h 103"/>
                <a:gd name="T16" fmla="*/ 5 w 56"/>
                <a:gd name="T17" fmla="*/ 67 h 103"/>
                <a:gd name="T18" fmla="*/ 2 w 56"/>
                <a:gd name="T19" fmla="*/ 67 h 103"/>
                <a:gd name="T20" fmla="*/ 0 w 56"/>
                <a:gd name="T21" fmla="*/ 100 h 103"/>
                <a:gd name="T22" fmla="*/ 29 w 56"/>
                <a:gd name="T23" fmla="*/ 103 h 103"/>
                <a:gd name="T24" fmla="*/ 27 w 56"/>
                <a:gd name="T25" fmla="*/ 67 h 103"/>
                <a:gd name="T26" fmla="*/ 24 w 56"/>
                <a:gd name="T27" fmla="*/ 67 h 103"/>
                <a:gd name="T28" fmla="*/ 24 w 56"/>
                <a:gd name="T29" fmla="*/ 58 h 103"/>
                <a:gd name="T30" fmla="*/ 22 w 56"/>
                <a:gd name="T31" fmla="*/ 58 h 103"/>
                <a:gd name="T32" fmla="*/ 22 w 56"/>
                <a:gd name="T33" fmla="*/ 36 h 103"/>
                <a:gd name="T34" fmla="*/ 35 w 56"/>
                <a:gd name="T35" fmla="*/ 36 h 103"/>
                <a:gd name="T36" fmla="*/ 45 w 56"/>
                <a:gd name="T37" fmla="*/ 47 h 103"/>
                <a:gd name="T38" fmla="*/ 45 w 56"/>
                <a:gd name="T39" fmla="*/ 51 h 103"/>
                <a:gd name="T40" fmla="*/ 40 w 56"/>
                <a:gd name="T41" fmla="*/ 66 h 103"/>
                <a:gd name="T42" fmla="*/ 41 w 56"/>
                <a:gd name="T43" fmla="*/ 68 h 103"/>
                <a:gd name="T44" fmla="*/ 55 w 56"/>
                <a:gd name="T45" fmla="*/ 68 h 103"/>
                <a:gd name="T46" fmla="*/ 56 w 56"/>
                <a:gd name="T47" fmla="*/ 66 h 103"/>
                <a:gd name="T48" fmla="*/ 50 w 56"/>
                <a:gd name="T49" fmla="*/ 5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6" h="103">
                  <a:moveTo>
                    <a:pt x="50" y="51"/>
                  </a:moveTo>
                  <a:lnTo>
                    <a:pt x="50" y="47"/>
                  </a:lnTo>
                  <a:cubicBezTo>
                    <a:pt x="50" y="38"/>
                    <a:pt x="43" y="31"/>
                    <a:pt x="35" y="31"/>
                  </a:cubicBezTo>
                  <a:lnTo>
                    <a:pt x="22" y="31"/>
                  </a:lnTo>
                  <a:lnTo>
                    <a:pt x="22" y="0"/>
                  </a:lnTo>
                  <a:lnTo>
                    <a:pt x="6" y="0"/>
                  </a:lnTo>
                  <a:lnTo>
                    <a:pt x="6" y="58"/>
                  </a:lnTo>
                  <a:lnTo>
                    <a:pt x="5" y="58"/>
                  </a:lnTo>
                  <a:lnTo>
                    <a:pt x="5" y="67"/>
                  </a:lnTo>
                  <a:lnTo>
                    <a:pt x="2" y="67"/>
                  </a:lnTo>
                  <a:lnTo>
                    <a:pt x="0" y="100"/>
                  </a:lnTo>
                  <a:cubicBezTo>
                    <a:pt x="5" y="101"/>
                    <a:pt x="15" y="103"/>
                    <a:pt x="29" y="103"/>
                  </a:cubicBezTo>
                  <a:lnTo>
                    <a:pt x="27" y="67"/>
                  </a:lnTo>
                  <a:lnTo>
                    <a:pt x="24" y="67"/>
                  </a:lnTo>
                  <a:lnTo>
                    <a:pt x="24" y="58"/>
                  </a:lnTo>
                  <a:lnTo>
                    <a:pt x="22" y="58"/>
                  </a:lnTo>
                  <a:lnTo>
                    <a:pt x="22" y="36"/>
                  </a:lnTo>
                  <a:lnTo>
                    <a:pt x="35" y="36"/>
                  </a:lnTo>
                  <a:cubicBezTo>
                    <a:pt x="41" y="36"/>
                    <a:pt x="45" y="41"/>
                    <a:pt x="45" y="47"/>
                  </a:cubicBezTo>
                  <a:lnTo>
                    <a:pt x="45" y="51"/>
                  </a:lnTo>
                  <a:cubicBezTo>
                    <a:pt x="42" y="55"/>
                    <a:pt x="40" y="61"/>
                    <a:pt x="40" y="66"/>
                  </a:cubicBezTo>
                  <a:cubicBezTo>
                    <a:pt x="39" y="67"/>
                    <a:pt x="40" y="68"/>
                    <a:pt x="41" y="68"/>
                  </a:cubicBezTo>
                  <a:lnTo>
                    <a:pt x="55" y="68"/>
                  </a:lnTo>
                  <a:cubicBezTo>
                    <a:pt x="56" y="68"/>
                    <a:pt x="56" y="67"/>
                    <a:pt x="56" y="66"/>
                  </a:cubicBezTo>
                  <a:cubicBezTo>
                    <a:pt x="56" y="61"/>
                    <a:pt x="53" y="55"/>
                    <a:pt x="50" y="51"/>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95">
              <a:extLst>
                <a:ext uri="{FF2B5EF4-FFF2-40B4-BE49-F238E27FC236}">
                  <a16:creationId xmlns:a16="http://schemas.microsoft.com/office/drawing/2014/main" id="{330A5F02-4B63-4267-A0CB-73914FF95437}"/>
                </a:ext>
              </a:extLst>
            </p:cNvPr>
            <p:cNvSpPr>
              <a:spLocks/>
            </p:cNvSpPr>
            <p:nvPr/>
          </p:nvSpPr>
          <p:spPr bwMode="auto">
            <a:xfrm>
              <a:off x="3430589" y="2487613"/>
              <a:ext cx="42863" cy="74613"/>
            </a:xfrm>
            <a:custGeom>
              <a:avLst/>
              <a:gdLst>
                <a:gd name="T0" fmla="*/ 59 w 67"/>
                <a:gd name="T1" fmla="*/ 0 h 116"/>
                <a:gd name="T2" fmla="*/ 40 w 67"/>
                <a:gd name="T3" fmla="*/ 74 h 116"/>
                <a:gd name="T4" fmla="*/ 0 w 67"/>
                <a:gd name="T5" fmla="*/ 100 h 116"/>
                <a:gd name="T6" fmla="*/ 8 w 67"/>
                <a:gd name="T7" fmla="*/ 116 h 116"/>
                <a:gd name="T8" fmla="*/ 65 w 67"/>
                <a:gd name="T9" fmla="*/ 93 h 116"/>
                <a:gd name="T10" fmla="*/ 67 w 67"/>
                <a:gd name="T11" fmla="*/ 8 h 116"/>
                <a:gd name="T12" fmla="*/ 59 w 67"/>
                <a:gd name="T13" fmla="*/ 0 h 116"/>
              </a:gdLst>
              <a:ahLst/>
              <a:cxnLst>
                <a:cxn ang="0">
                  <a:pos x="T0" y="T1"/>
                </a:cxn>
                <a:cxn ang="0">
                  <a:pos x="T2" y="T3"/>
                </a:cxn>
                <a:cxn ang="0">
                  <a:pos x="T4" y="T5"/>
                </a:cxn>
                <a:cxn ang="0">
                  <a:pos x="T6" y="T7"/>
                </a:cxn>
                <a:cxn ang="0">
                  <a:pos x="T8" y="T9"/>
                </a:cxn>
                <a:cxn ang="0">
                  <a:pos x="T10" y="T11"/>
                </a:cxn>
                <a:cxn ang="0">
                  <a:pos x="T12" y="T13"/>
                </a:cxn>
              </a:cxnLst>
              <a:rect l="0" t="0" r="r" b="b"/>
              <a:pathLst>
                <a:path w="67" h="116">
                  <a:moveTo>
                    <a:pt x="59" y="0"/>
                  </a:moveTo>
                  <a:lnTo>
                    <a:pt x="40" y="74"/>
                  </a:lnTo>
                  <a:lnTo>
                    <a:pt x="0" y="100"/>
                  </a:lnTo>
                  <a:lnTo>
                    <a:pt x="8" y="116"/>
                  </a:lnTo>
                  <a:lnTo>
                    <a:pt x="65" y="93"/>
                  </a:lnTo>
                  <a:lnTo>
                    <a:pt x="67" y="8"/>
                  </a:lnTo>
                  <a:lnTo>
                    <a:pt x="59" y="0"/>
                  </a:lnTo>
                  <a:close/>
                </a:path>
              </a:pathLst>
            </a:custGeom>
            <a:solidFill>
              <a:srgbClr val="D8B0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896">
              <a:extLst>
                <a:ext uri="{FF2B5EF4-FFF2-40B4-BE49-F238E27FC236}">
                  <a16:creationId xmlns:a16="http://schemas.microsoft.com/office/drawing/2014/main" id="{CFE3D4A7-8318-49D5-B108-D7CEF44880EC}"/>
                </a:ext>
              </a:extLst>
            </p:cNvPr>
            <p:cNvSpPr>
              <a:spLocks/>
            </p:cNvSpPr>
            <p:nvPr/>
          </p:nvSpPr>
          <p:spPr bwMode="auto">
            <a:xfrm>
              <a:off x="3462339" y="2459038"/>
              <a:ext cx="109538" cy="139700"/>
            </a:xfrm>
            <a:custGeom>
              <a:avLst/>
              <a:gdLst>
                <a:gd name="T0" fmla="*/ 152 w 175"/>
                <a:gd name="T1" fmla="*/ 166 h 220"/>
                <a:gd name="T2" fmla="*/ 167 w 175"/>
                <a:gd name="T3" fmla="*/ 22 h 220"/>
                <a:gd name="T4" fmla="*/ 162 w 175"/>
                <a:gd name="T5" fmla="*/ 1 h 220"/>
                <a:gd name="T6" fmla="*/ 122 w 175"/>
                <a:gd name="T7" fmla="*/ 3 h 220"/>
                <a:gd name="T8" fmla="*/ 87 w 175"/>
                <a:gd name="T9" fmla="*/ 2 h 220"/>
                <a:gd name="T10" fmla="*/ 52 w 175"/>
                <a:gd name="T11" fmla="*/ 0 h 220"/>
                <a:gd name="T12" fmla="*/ 32 w 175"/>
                <a:gd name="T13" fmla="*/ 16 h 220"/>
                <a:gd name="T14" fmla="*/ 0 w 175"/>
                <a:gd name="T15" fmla="*/ 220 h 220"/>
                <a:gd name="T16" fmla="*/ 143 w 175"/>
                <a:gd name="T17" fmla="*/ 220 h 220"/>
                <a:gd name="T18" fmla="*/ 163 w 175"/>
                <a:gd name="T19" fmla="*/ 189 h 220"/>
                <a:gd name="T20" fmla="*/ 152 w 175"/>
                <a:gd name="T21" fmla="*/ 166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5" h="220">
                  <a:moveTo>
                    <a:pt x="152" y="166"/>
                  </a:moveTo>
                  <a:lnTo>
                    <a:pt x="167" y="22"/>
                  </a:lnTo>
                  <a:cubicBezTo>
                    <a:pt x="167" y="20"/>
                    <a:pt x="175" y="0"/>
                    <a:pt x="162" y="1"/>
                  </a:cubicBezTo>
                  <a:lnTo>
                    <a:pt x="122" y="3"/>
                  </a:lnTo>
                  <a:cubicBezTo>
                    <a:pt x="111" y="3"/>
                    <a:pt x="99" y="3"/>
                    <a:pt x="87" y="2"/>
                  </a:cubicBezTo>
                  <a:lnTo>
                    <a:pt x="52" y="0"/>
                  </a:lnTo>
                  <a:cubicBezTo>
                    <a:pt x="42" y="0"/>
                    <a:pt x="34" y="7"/>
                    <a:pt x="32" y="16"/>
                  </a:cubicBezTo>
                  <a:lnTo>
                    <a:pt x="0" y="220"/>
                  </a:lnTo>
                  <a:lnTo>
                    <a:pt x="143" y="220"/>
                  </a:lnTo>
                  <a:cubicBezTo>
                    <a:pt x="159" y="220"/>
                    <a:pt x="169" y="203"/>
                    <a:pt x="163" y="189"/>
                  </a:cubicBezTo>
                  <a:lnTo>
                    <a:pt x="152" y="16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97">
              <a:extLst>
                <a:ext uri="{FF2B5EF4-FFF2-40B4-BE49-F238E27FC236}">
                  <a16:creationId xmlns:a16="http://schemas.microsoft.com/office/drawing/2014/main" id="{52620D4B-9A4E-44B1-80A2-C007EDE988E7}"/>
                </a:ext>
              </a:extLst>
            </p:cNvPr>
            <p:cNvSpPr>
              <a:spLocks/>
            </p:cNvSpPr>
            <p:nvPr/>
          </p:nvSpPr>
          <p:spPr bwMode="auto">
            <a:xfrm>
              <a:off x="3481389" y="2474913"/>
              <a:ext cx="80963" cy="3175"/>
            </a:xfrm>
            <a:custGeom>
              <a:avLst/>
              <a:gdLst>
                <a:gd name="T0" fmla="*/ 57 w 129"/>
                <a:gd name="T1" fmla="*/ 7 h 7"/>
                <a:gd name="T2" fmla="*/ 0 w 129"/>
                <a:gd name="T3" fmla="*/ 4 h 7"/>
                <a:gd name="T4" fmla="*/ 1 w 129"/>
                <a:gd name="T5" fmla="*/ 0 h 7"/>
                <a:gd name="T6" fmla="*/ 129 w 129"/>
                <a:gd name="T7" fmla="*/ 0 h 7"/>
                <a:gd name="T8" fmla="*/ 129 w 129"/>
                <a:gd name="T9" fmla="*/ 4 h 7"/>
                <a:gd name="T10" fmla="*/ 57 w 129"/>
                <a:gd name="T11" fmla="*/ 7 h 7"/>
              </a:gdLst>
              <a:ahLst/>
              <a:cxnLst>
                <a:cxn ang="0">
                  <a:pos x="T0" y="T1"/>
                </a:cxn>
                <a:cxn ang="0">
                  <a:pos x="T2" y="T3"/>
                </a:cxn>
                <a:cxn ang="0">
                  <a:pos x="T4" y="T5"/>
                </a:cxn>
                <a:cxn ang="0">
                  <a:pos x="T6" y="T7"/>
                </a:cxn>
                <a:cxn ang="0">
                  <a:pos x="T8" y="T9"/>
                </a:cxn>
                <a:cxn ang="0">
                  <a:pos x="T10" y="T11"/>
                </a:cxn>
              </a:cxnLst>
              <a:rect l="0" t="0" r="r" b="b"/>
              <a:pathLst>
                <a:path w="129" h="7">
                  <a:moveTo>
                    <a:pt x="57" y="7"/>
                  </a:moveTo>
                  <a:cubicBezTo>
                    <a:pt x="38" y="7"/>
                    <a:pt x="17" y="6"/>
                    <a:pt x="0" y="4"/>
                  </a:cubicBezTo>
                  <a:lnTo>
                    <a:pt x="1" y="0"/>
                  </a:lnTo>
                  <a:cubicBezTo>
                    <a:pt x="52" y="7"/>
                    <a:pt x="128" y="0"/>
                    <a:pt x="129" y="0"/>
                  </a:cubicBezTo>
                  <a:lnTo>
                    <a:pt x="129" y="4"/>
                  </a:lnTo>
                  <a:cubicBezTo>
                    <a:pt x="129" y="4"/>
                    <a:pt x="95" y="7"/>
                    <a:pt x="57" y="7"/>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98">
              <a:extLst>
                <a:ext uri="{FF2B5EF4-FFF2-40B4-BE49-F238E27FC236}">
                  <a16:creationId xmlns:a16="http://schemas.microsoft.com/office/drawing/2014/main" id="{056498C3-CDFE-4ED4-B0C9-22F81E4EC793}"/>
                </a:ext>
              </a:extLst>
            </p:cNvPr>
            <p:cNvSpPr>
              <a:spLocks/>
            </p:cNvSpPr>
            <p:nvPr/>
          </p:nvSpPr>
          <p:spPr bwMode="auto">
            <a:xfrm>
              <a:off x="3475039" y="2493963"/>
              <a:ext cx="84138" cy="4763"/>
            </a:xfrm>
            <a:custGeom>
              <a:avLst/>
              <a:gdLst>
                <a:gd name="T0" fmla="*/ 58 w 133"/>
                <a:gd name="T1" fmla="*/ 7 h 7"/>
                <a:gd name="T2" fmla="*/ 0 w 133"/>
                <a:gd name="T3" fmla="*/ 4 h 7"/>
                <a:gd name="T4" fmla="*/ 1 w 133"/>
                <a:gd name="T5" fmla="*/ 0 h 7"/>
                <a:gd name="T6" fmla="*/ 133 w 133"/>
                <a:gd name="T7" fmla="*/ 0 h 7"/>
                <a:gd name="T8" fmla="*/ 133 w 133"/>
                <a:gd name="T9" fmla="*/ 4 h 7"/>
                <a:gd name="T10" fmla="*/ 58 w 133"/>
                <a:gd name="T11" fmla="*/ 7 h 7"/>
              </a:gdLst>
              <a:ahLst/>
              <a:cxnLst>
                <a:cxn ang="0">
                  <a:pos x="T0" y="T1"/>
                </a:cxn>
                <a:cxn ang="0">
                  <a:pos x="T2" y="T3"/>
                </a:cxn>
                <a:cxn ang="0">
                  <a:pos x="T4" y="T5"/>
                </a:cxn>
                <a:cxn ang="0">
                  <a:pos x="T6" y="T7"/>
                </a:cxn>
                <a:cxn ang="0">
                  <a:pos x="T8" y="T9"/>
                </a:cxn>
                <a:cxn ang="0">
                  <a:pos x="T10" y="T11"/>
                </a:cxn>
              </a:cxnLst>
              <a:rect l="0" t="0" r="r" b="b"/>
              <a:pathLst>
                <a:path w="133" h="7">
                  <a:moveTo>
                    <a:pt x="58" y="7"/>
                  </a:moveTo>
                  <a:cubicBezTo>
                    <a:pt x="38" y="7"/>
                    <a:pt x="17" y="6"/>
                    <a:pt x="0" y="4"/>
                  </a:cubicBezTo>
                  <a:lnTo>
                    <a:pt x="1" y="0"/>
                  </a:lnTo>
                  <a:cubicBezTo>
                    <a:pt x="52" y="7"/>
                    <a:pt x="132" y="0"/>
                    <a:pt x="133" y="0"/>
                  </a:cubicBezTo>
                  <a:lnTo>
                    <a:pt x="133" y="4"/>
                  </a:lnTo>
                  <a:cubicBezTo>
                    <a:pt x="133" y="4"/>
                    <a:pt x="97" y="7"/>
                    <a:pt x="58" y="7"/>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899">
              <a:extLst>
                <a:ext uri="{FF2B5EF4-FFF2-40B4-BE49-F238E27FC236}">
                  <a16:creationId xmlns:a16="http://schemas.microsoft.com/office/drawing/2014/main" id="{EACF54D9-4E15-409D-8C37-98BDC07F77C0}"/>
                </a:ext>
              </a:extLst>
            </p:cNvPr>
            <p:cNvSpPr>
              <a:spLocks/>
            </p:cNvSpPr>
            <p:nvPr/>
          </p:nvSpPr>
          <p:spPr bwMode="auto">
            <a:xfrm>
              <a:off x="3473451" y="2514600"/>
              <a:ext cx="84138" cy="4763"/>
            </a:xfrm>
            <a:custGeom>
              <a:avLst/>
              <a:gdLst>
                <a:gd name="T0" fmla="*/ 58 w 134"/>
                <a:gd name="T1" fmla="*/ 7 h 7"/>
                <a:gd name="T2" fmla="*/ 0 w 134"/>
                <a:gd name="T3" fmla="*/ 4 h 7"/>
                <a:gd name="T4" fmla="*/ 1 w 134"/>
                <a:gd name="T5" fmla="*/ 0 h 7"/>
                <a:gd name="T6" fmla="*/ 134 w 134"/>
                <a:gd name="T7" fmla="*/ 0 h 7"/>
                <a:gd name="T8" fmla="*/ 134 w 134"/>
                <a:gd name="T9" fmla="*/ 4 h 7"/>
                <a:gd name="T10" fmla="*/ 58 w 134"/>
                <a:gd name="T11" fmla="*/ 7 h 7"/>
              </a:gdLst>
              <a:ahLst/>
              <a:cxnLst>
                <a:cxn ang="0">
                  <a:pos x="T0" y="T1"/>
                </a:cxn>
                <a:cxn ang="0">
                  <a:pos x="T2" y="T3"/>
                </a:cxn>
                <a:cxn ang="0">
                  <a:pos x="T4" y="T5"/>
                </a:cxn>
                <a:cxn ang="0">
                  <a:pos x="T6" y="T7"/>
                </a:cxn>
                <a:cxn ang="0">
                  <a:pos x="T8" y="T9"/>
                </a:cxn>
                <a:cxn ang="0">
                  <a:pos x="T10" y="T11"/>
                </a:cxn>
              </a:cxnLst>
              <a:rect l="0" t="0" r="r" b="b"/>
              <a:pathLst>
                <a:path w="134" h="7">
                  <a:moveTo>
                    <a:pt x="58" y="7"/>
                  </a:moveTo>
                  <a:cubicBezTo>
                    <a:pt x="38" y="7"/>
                    <a:pt x="17" y="6"/>
                    <a:pt x="0" y="4"/>
                  </a:cubicBezTo>
                  <a:lnTo>
                    <a:pt x="1" y="0"/>
                  </a:lnTo>
                  <a:cubicBezTo>
                    <a:pt x="52" y="7"/>
                    <a:pt x="133" y="0"/>
                    <a:pt x="134" y="0"/>
                  </a:cubicBezTo>
                  <a:lnTo>
                    <a:pt x="134" y="4"/>
                  </a:lnTo>
                  <a:cubicBezTo>
                    <a:pt x="134" y="4"/>
                    <a:pt x="97" y="7"/>
                    <a:pt x="58" y="7"/>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900">
              <a:extLst>
                <a:ext uri="{FF2B5EF4-FFF2-40B4-BE49-F238E27FC236}">
                  <a16:creationId xmlns:a16="http://schemas.microsoft.com/office/drawing/2014/main" id="{28AC8C0E-3167-44FB-B357-9F99B9E7659A}"/>
                </a:ext>
              </a:extLst>
            </p:cNvPr>
            <p:cNvSpPr>
              <a:spLocks/>
            </p:cNvSpPr>
            <p:nvPr/>
          </p:nvSpPr>
          <p:spPr bwMode="auto">
            <a:xfrm>
              <a:off x="3471864" y="2536825"/>
              <a:ext cx="84138" cy="1588"/>
            </a:xfrm>
            <a:custGeom>
              <a:avLst/>
              <a:gdLst>
                <a:gd name="T0" fmla="*/ 63 w 134"/>
                <a:gd name="T1" fmla="*/ 4 h 4"/>
                <a:gd name="T2" fmla="*/ 0 w 134"/>
                <a:gd name="T3" fmla="*/ 3 h 4"/>
                <a:gd name="T4" fmla="*/ 1 w 134"/>
                <a:gd name="T5" fmla="*/ 0 h 4"/>
                <a:gd name="T6" fmla="*/ 134 w 134"/>
                <a:gd name="T7" fmla="*/ 0 h 4"/>
                <a:gd name="T8" fmla="*/ 134 w 134"/>
                <a:gd name="T9" fmla="*/ 3 h 4"/>
                <a:gd name="T10" fmla="*/ 63 w 134"/>
                <a:gd name="T11" fmla="*/ 4 h 4"/>
              </a:gdLst>
              <a:ahLst/>
              <a:cxnLst>
                <a:cxn ang="0">
                  <a:pos x="T0" y="T1"/>
                </a:cxn>
                <a:cxn ang="0">
                  <a:pos x="T2" y="T3"/>
                </a:cxn>
                <a:cxn ang="0">
                  <a:pos x="T4" y="T5"/>
                </a:cxn>
                <a:cxn ang="0">
                  <a:pos x="T6" y="T7"/>
                </a:cxn>
                <a:cxn ang="0">
                  <a:pos x="T8" y="T9"/>
                </a:cxn>
                <a:cxn ang="0">
                  <a:pos x="T10" y="T11"/>
                </a:cxn>
              </a:cxnLst>
              <a:rect l="0" t="0" r="r" b="b"/>
              <a:pathLst>
                <a:path w="134" h="4">
                  <a:moveTo>
                    <a:pt x="63" y="4"/>
                  </a:moveTo>
                  <a:cubicBezTo>
                    <a:pt x="43" y="4"/>
                    <a:pt x="21" y="4"/>
                    <a:pt x="0" y="3"/>
                  </a:cubicBezTo>
                  <a:lnTo>
                    <a:pt x="1" y="0"/>
                  </a:lnTo>
                  <a:cubicBezTo>
                    <a:pt x="62" y="1"/>
                    <a:pt x="133" y="0"/>
                    <a:pt x="134" y="0"/>
                  </a:cubicBezTo>
                  <a:lnTo>
                    <a:pt x="134" y="3"/>
                  </a:lnTo>
                  <a:cubicBezTo>
                    <a:pt x="134" y="4"/>
                    <a:pt x="102" y="4"/>
                    <a:pt x="63" y="4"/>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901">
              <a:extLst>
                <a:ext uri="{FF2B5EF4-FFF2-40B4-BE49-F238E27FC236}">
                  <a16:creationId xmlns:a16="http://schemas.microsoft.com/office/drawing/2014/main" id="{7B44648C-8DCF-4C3F-A7E4-BC3D1E7D676C}"/>
                </a:ext>
              </a:extLst>
            </p:cNvPr>
            <p:cNvSpPr>
              <a:spLocks noChangeArrowheads="1"/>
            </p:cNvSpPr>
            <p:nvPr/>
          </p:nvSpPr>
          <p:spPr bwMode="auto">
            <a:xfrm>
              <a:off x="3470276" y="2559050"/>
              <a:ext cx="84138" cy="15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902">
              <a:extLst>
                <a:ext uri="{FF2B5EF4-FFF2-40B4-BE49-F238E27FC236}">
                  <a16:creationId xmlns:a16="http://schemas.microsoft.com/office/drawing/2014/main" id="{44A6090A-6C63-40E4-B68E-9DB30549CF36}"/>
                </a:ext>
              </a:extLst>
            </p:cNvPr>
            <p:cNvSpPr>
              <a:spLocks noChangeArrowheads="1"/>
            </p:cNvSpPr>
            <p:nvPr/>
          </p:nvSpPr>
          <p:spPr bwMode="auto">
            <a:xfrm>
              <a:off x="3473451" y="2579688"/>
              <a:ext cx="84138" cy="31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903">
              <a:extLst>
                <a:ext uri="{FF2B5EF4-FFF2-40B4-BE49-F238E27FC236}">
                  <a16:creationId xmlns:a16="http://schemas.microsoft.com/office/drawing/2014/main" id="{23A8C71C-8C08-45C4-9DB4-E7A000E23D1A}"/>
                </a:ext>
              </a:extLst>
            </p:cNvPr>
            <p:cNvSpPr>
              <a:spLocks/>
            </p:cNvSpPr>
            <p:nvPr/>
          </p:nvSpPr>
          <p:spPr bwMode="auto">
            <a:xfrm>
              <a:off x="3484564" y="2459038"/>
              <a:ext cx="85725" cy="149225"/>
            </a:xfrm>
            <a:custGeom>
              <a:avLst/>
              <a:gdLst>
                <a:gd name="T0" fmla="*/ 128 w 135"/>
                <a:gd name="T1" fmla="*/ 183 h 235"/>
                <a:gd name="T2" fmla="*/ 124 w 135"/>
                <a:gd name="T3" fmla="*/ 131 h 235"/>
                <a:gd name="T4" fmla="*/ 135 w 135"/>
                <a:gd name="T5" fmla="*/ 8 h 235"/>
                <a:gd name="T6" fmla="*/ 130 w 135"/>
                <a:gd name="T7" fmla="*/ 1 h 235"/>
                <a:gd name="T8" fmla="*/ 122 w 135"/>
                <a:gd name="T9" fmla="*/ 7 h 235"/>
                <a:gd name="T10" fmla="*/ 109 w 135"/>
                <a:gd name="T11" fmla="*/ 123 h 235"/>
                <a:gd name="T12" fmla="*/ 114 w 135"/>
                <a:gd name="T13" fmla="*/ 193 h 235"/>
                <a:gd name="T14" fmla="*/ 116 w 135"/>
                <a:gd name="T15" fmla="*/ 203 h 235"/>
                <a:gd name="T16" fmla="*/ 108 w 135"/>
                <a:gd name="T17" fmla="*/ 213 h 235"/>
                <a:gd name="T18" fmla="*/ 43 w 135"/>
                <a:gd name="T19" fmla="*/ 212 h 235"/>
                <a:gd name="T20" fmla="*/ 43 w 135"/>
                <a:gd name="T21" fmla="*/ 213 h 235"/>
                <a:gd name="T22" fmla="*/ 39 w 135"/>
                <a:gd name="T23" fmla="*/ 213 h 235"/>
                <a:gd name="T24" fmla="*/ 4 w 135"/>
                <a:gd name="T25" fmla="*/ 223 h 235"/>
                <a:gd name="T26" fmla="*/ 3 w 135"/>
                <a:gd name="T27" fmla="*/ 232 h 235"/>
                <a:gd name="T28" fmla="*/ 11 w 135"/>
                <a:gd name="T29" fmla="*/ 233 h 235"/>
                <a:gd name="T30" fmla="*/ 14 w 135"/>
                <a:gd name="T31" fmla="*/ 232 h 235"/>
                <a:gd name="T32" fmla="*/ 37 w 135"/>
                <a:gd name="T33" fmla="*/ 226 h 235"/>
                <a:gd name="T34" fmla="*/ 43 w 135"/>
                <a:gd name="T35" fmla="*/ 226 h 235"/>
                <a:gd name="T36" fmla="*/ 77 w 135"/>
                <a:gd name="T37" fmla="*/ 226 h 235"/>
                <a:gd name="T38" fmla="*/ 112 w 135"/>
                <a:gd name="T39" fmla="*/ 226 h 235"/>
                <a:gd name="T40" fmla="*/ 132 w 135"/>
                <a:gd name="T41" fmla="*/ 201 h 235"/>
                <a:gd name="T42" fmla="*/ 128 w 135"/>
                <a:gd name="T43" fmla="*/ 183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5" h="235">
                  <a:moveTo>
                    <a:pt x="128" y="183"/>
                  </a:moveTo>
                  <a:cubicBezTo>
                    <a:pt x="124" y="166"/>
                    <a:pt x="123" y="149"/>
                    <a:pt x="124" y="131"/>
                  </a:cubicBezTo>
                  <a:lnTo>
                    <a:pt x="135" y="8"/>
                  </a:lnTo>
                  <a:cubicBezTo>
                    <a:pt x="135" y="5"/>
                    <a:pt x="133" y="2"/>
                    <a:pt x="130" y="1"/>
                  </a:cubicBezTo>
                  <a:cubicBezTo>
                    <a:pt x="126" y="0"/>
                    <a:pt x="123" y="3"/>
                    <a:pt x="122" y="7"/>
                  </a:cubicBezTo>
                  <a:lnTo>
                    <a:pt x="109" y="123"/>
                  </a:lnTo>
                  <a:cubicBezTo>
                    <a:pt x="107" y="146"/>
                    <a:pt x="108" y="170"/>
                    <a:pt x="114" y="193"/>
                  </a:cubicBezTo>
                  <a:lnTo>
                    <a:pt x="116" y="203"/>
                  </a:lnTo>
                  <a:cubicBezTo>
                    <a:pt x="117" y="208"/>
                    <a:pt x="113" y="213"/>
                    <a:pt x="108" y="213"/>
                  </a:cubicBezTo>
                  <a:lnTo>
                    <a:pt x="43" y="212"/>
                  </a:lnTo>
                  <a:lnTo>
                    <a:pt x="43" y="213"/>
                  </a:lnTo>
                  <a:lnTo>
                    <a:pt x="39" y="213"/>
                  </a:lnTo>
                  <a:cubicBezTo>
                    <a:pt x="27" y="213"/>
                    <a:pt x="15" y="216"/>
                    <a:pt x="4" y="223"/>
                  </a:cubicBezTo>
                  <a:cubicBezTo>
                    <a:pt x="1" y="225"/>
                    <a:pt x="0" y="229"/>
                    <a:pt x="3" y="232"/>
                  </a:cubicBezTo>
                  <a:cubicBezTo>
                    <a:pt x="5" y="234"/>
                    <a:pt x="8" y="235"/>
                    <a:pt x="11" y="233"/>
                  </a:cubicBezTo>
                  <a:lnTo>
                    <a:pt x="14" y="232"/>
                  </a:lnTo>
                  <a:cubicBezTo>
                    <a:pt x="21" y="228"/>
                    <a:pt x="29" y="226"/>
                    <a:pt x="37" y="226"/>
                  </a:cubicBezTo>
                  <a:lnTo>
                    <a:pt x="43" y="226"/>
                  </a:lnTo>
                  <a:lnTo>
                    <a:pt x="77" y="226"/>
                  </a:lnTo>
                  <a:lnTo>
                    <a:pt x="112" y="226"/>
                  </a:lnTo>
                  <a:cubicBezTo>
                    <a:pt x="125" y="226"/>
                    <a:pt x="135" y="214"/>
                    <a:pt x="132" y="201"/>
                  </a:cubicBezTo>
                  <a:lnTo>
                    <a:pt x="128" y="183"/>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904">
              <a:extLst>
                <a:ext uri="{FF2B5EF4-FFF2-40B4-BE49-F238E27FC236}">
                  <a16:creationId xmlns:a16="http://schemas.microsoft.com/office/drawing/2014/main" id="{6C0A14EE-58C5-46E2-BF09-D9FCC9DBA51C}"/>
                </a:ext>
              </a:extLst>
            </p:cNvPr>
            <p:cNvSpPr>
              <a:spLocks/>
            </p:cNvSpPr>
            <p:nvPr/>
          </p:nvSpPr>
          <p:spPr bwMode="auto">
            <a:xfrm>
              <a:off x="3387726" y="2549525"/>
              <a:ext cx="115888" cy="88900"/>
            </a:xfrm>
            <a:custGeom>
              <a:avLst/>
              <a:gdLst>
                <a:gd name="T0" fmla="*/ 39 w 182"/>
                <a:gd name="T1" fmla="*/ 140 h 140"/>
                <a:gd name="T2" fmla="*/ 46 w 182"/>
                <a:gd name="T3" fmla="*/ 91 h 140"/>
                <a:gd name="T4" fmla="*/ 123 w 182"/>
                <a:gd name="T5" fmla="*/ 77 h 140"/>
                <a:gd name="T6" fmla="*/ 160 w 182"/>
                <a:gd name="T7" fmla="*/ 47 h 140"/>
                <a:gd name="T8" fmla="*/ 182 w 182"/>
                <a:gd name="T9" fmla="*/ 0 h 140"/>
                <a:gd name="T10" fmla="*/ 111 w 182"/>
                <a:gd name="T11" fmla="*/ 0 h 140"/>
                <a:gd name="T12" fmla="*/ 102 w 182"/>
                <a:gd name="T13" fmla="*/ 22 h 140"/>
                <a:gd name="T14" fmla="*/ 20 w 182"/>
                <a:gd name="T15" fmla="*/ 46 h 140"/>
                <a:gd name="T16" fmla="*/ 2 w 182"/>
                <a:gd name="T17" fmla="*/ 67 h 140"/>
                <a:gd name="T18" fmla="*/ 0 w 182"/>
                <a:gd name="T19" fmla="*/ 113 h 140"/>
                <a:gd name="T20" fmla="*/ 39 w 182"/>
                <a:gd name="T21"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2" h="140">
                  <a:moveTo>
                    <a:pt x="39" y="140"/>
                  </a:moveTo>
                  <a:lnTo>
                    <a:pt x="46" y="91"/>
                  </a:lnTo>
                  <a:lnTo>
                    <a:pt x="123" y="77"/>
                  </a:lnTo>
                  <a:cubicBezTo>
                    <a:pt x="139" y="74"/>
                    <a:pt x="153" y="63"/>
                    <a:pt x="160" y="47"/>
                  </a:cubicBezTo>
                  <a:lnTo>
                    <a:pt x="182" y="0"/>
                  </a:lnTo>
                  <a:lnTo>
                    <a:pt x="111" y="0"/>
                  </a:lnTo>
                  <a:lnTo>
                    <a:pt x="102" y="22"/>
                  </a:lnTo>
                  <a:lnTo>
                    <a:pt x="20" y="46"/>
                  </a:lnTo>
                  <a:cubicBezTo>
                    <a:pt x="10" y="48"/>
                    <a:pt x="3" y="57"/>
                    <a:pt x="2" y="67"/>
                  </a:cubicBezTo>
                  <a:lnTo>
                    <a:pt x="0" y="113"/>
                  </a:lnTo>
                  <a:cubicBezTo>
                    <a:pt x="0" y="113"/>
                    <a:pt x="16" y="129"/>
                    <a:pt x="39" y="14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905">
              <a:extLst>
                <a:ext uri="{FF2B5EF4-FFF2-40B4-BE49-F238E27FC236}">
                  <a16:creationId xmlns:a16="http://schemas.microsoft.com/office/drawing/2014/main" id="{E02C5832-4016-405B-B713-4AAD39ED66D1}"/>
                </a:ext>
              </a:extLst>
            </p:cNvPr>
            <p:cNvSpPr>
              <a:spLocks/>
            </p:cNvSpPr>
            <p:nvPr/>
          </p:nvSpPr>
          <p:spPr bwMode="auto">
            <a:xfrm>
              <a:off x="3451226" y="2533650"/>
              <a:ext cx="74613" cy="117475"/>
            </a:xfrm>
            <a:custGeom>
              <a:avLst/>
              <a:gdLst>
                <a:gd name="T0" fmla="*/ 81 w 118"/>
                <a:gd name="T1" fmla="*/ 0 h 186"/>
                <a:gd name="T2" fmla="*/ 48 w 118"/>
                <a:gd name="T3" fmla="*/ 59 h 186"/>
                <a:gd name="T4" fmla="*/ 20 w 118"/>
                <a:gd name="T5" fmla="*/ 71 h 186"/>
                <a:gd name="T6" fmla="*/ 4 w 118"/>
                <a:gd name="T7" fmla="*/ 107 h 186"/>
                <a:gd name="T8" fmla="*/ 27 w 118"/>
                <a:gd name="T9" fmla="*/ 185 h 186"/>
                <a:gd name="T10" fmla="*/ 60 w 118"/>
                <a:gd name="T11" fmla="*/ 182 h 186"/>
                <a:gd name="T12" fmla="*/ 70 w 118"/>
                <a:gd name="T13" fmla="*/ 186 h 186"/>
                <a:gd name="T14" fmla="*/ 60 w 118"/>
                <a:gd name="T15" fmla="*/ 111 h 186"/>
                <a:gd name="T16" fmla="*/ 69 w 118"/>
                <a:gd name="T17" fmla="*/ 100 h 186"/>
                <a:gd name="T18" fmla="*/ 95 w 118"/>
                <a:gd name="T19" fmla="*/ 97 h 186"/>
                <a:gd name="T20" fmla="*/ 117 w 118"/>
                <a:gd name="T21" fmla="*/ 73 h 186"/>
                <a:gd name="T22" fmla="*/ 118 w 118"/>
                <a:gd name="T23" fmla="*/ 62 h 186"/>
                <a:gd name="T24" fmla="*/ 81 w 118"/>
                <a:gd name="T25"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8" h="186">
                  <a:moveTo>
                    <a:pt x="81" y="0"/>
                  </a:moveTo>
                  <a:lnTo>
                    <a:pt x="48" y="59"/>
                  </a:lnTo>
                  <a:lnTo>
                    <a:pt x="20" y="71"/>
                  </a:lnTo>
                  <a:cubicBezTo>
                    <a:pt x="7" y="77"/>
                    <a:pt x="0" y="92"/>
                    <a:pt x="4" y="107"/>
                  </a:cubicBezTo>
                  <a:lnTo>
                    <a:pt x="27" y="185"/>
                  </a:lnTo>
                  <a:cubicBezTo>
                    <a:pt x="32" y="185"/>
                    <a:pt x="44" y="185"/>
                    <a:pt x="60" y="182"/>
                  </a:cubicBezTo>
                  <a:cubicBezTo>
                    <a:pt x="64" y="183"/>
                    <a:pt x="67" y="185"/>
                    <a:pt x="70" y="186"/>
                  </a:cubicBezTo>
                  <a:lnTo>
                    <a:pt x="60" y="111"/>
                  </a:lnTo>
                  <a:cubicBezTo>
                    <a:pt x="59" y="105"/>
                    <a:pt x="63" y="100"/>
                    <a:pt x="69" y="100"/>
                  </a:cubicBezTo>
                  <a:lnTo>
                    <a:pt x="95" y="97"/>
                  </a:lnTo>
                  <a:cubicBezTo>
                    <a:pt x="107" y="96"/>
                    <a:pt x="117" y="86"/>
                    <a:pt x="117" y="73"/>
                  </a:cubicBezTo>
                  <a:lnTo>
                    <a:pt x="118" y="62"/>
                  </a:lnTo>
                  <a:lnTo>
                    <a:pt x="81" y="0"/>
                  </a:lnTo>
                  <a:close/>
                </a:path>
              </a:pathLst>
            </a:custGeom>
            <a:solidFill>
              <a:srgbClr val="0217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906">
              <a:extLst>
                <a:ext uri="{FF2B5EF4-FFF2-40B4-BE49-F238E27FC236}">
                  <a16:creationId xmlns:a16="http://schemas.microsoft.com/office/drawing/2014/main" id="{2B7251BB-353B-43F0-93BD-1C730C4ACA20}"/>
                </a:ext>
              </a:extLst>
            </p:cNvPr>
            <p:cNvSpPr>
              <a:spLocks/>
            </p:cNvSpPr>
            <p:nvPr/>
          </p:nvSpPr>
          <p:spPr bwMode="auto">
            <a:xfrm>
              <a:off x="3446464" y="2459038"/>
              <a:ext cx="93663" cy="125413"/>
            </a:xfrm>
            <a:custGeom>
              <a:avLst/>
              <a:gdLst>
                <a:gd name="T0" fmla="*/ 47 w 148"/>
                <a:gd name="T1" fmla="*/ 9 h 198"/>
                <a:gd name="T2" fmla="*/ 78 w 148"/>
                <a:gd name="T3" fmla="*/ 4 h 198"/>
                <a:gd name="T4" fmla="*/ 95 w 148"/>
                <a:gd name="T5" fmla="*/ 1 h 198"/>
                <a:gd name="T6" fmla="*/ 144 w 148"/>
                <a:gd name="T7" fmla="*/ 61 h 198"/>
                <a:gd name="T8" fmla="*/ 124 w 148"/>
                <a:gd name="T9" fmla="*/ 198 h 198"/>
                <a:gd name="T10" fmla="*/ 121 w 148"/>
                <a:gd name="T11" fmla="*/ 196 h 198"/>
                <a:gd name="T12" fmla="*/ 16 w 148"/>
                <a:gd name="T13" fmla="*/ 161 h 198"/>
                <a:gd name="T14" fmla="*/ 0 w 148"/>
                <a:gd name="T15" fmla="*/ 162 h 198"/>
                <a:gd name="T16" fmla="*/ 25 w 148"/>
                <a:gd name="T17" fmla="*/ 113 h 198"/>
                <a:gd name="T18" fmla="*/ 47 w 148"/>
                <a:gd name="T19" fmla="*/ 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8" h="198">
                  <a:moveTo>
                    <a:pt x="47" y="9"/>
                  </a:moveTo>
                  <a:cubicBezTo>
                    <a:pt x="61" y="0"/>
                    <a:pt x="78" y="4"/>
                    <a:pt x="78" y="4"/>
                  </a:cubicBezTo>
                  <a:lnTo>
                    <a:pt x="95" y="1"/>
                  </a:lnTo>
                  <a:cubicBezTo>
                    <a:pt x="126" y="4"/>
                    <a:pt x="148" y="33"/>
                    <a:pt x="144" y="61"/>
                  </a:cubicBezTo>
                  <a:lnTo>
                    <a:pt x="124" y="198"/>
                  </a:lnTo>
                  <a:lnTo>
                    <a:pt x="121" y="196"/>
                  </a:lnTo>
                  <a:cubicBezTo>
                    <a:pt x="92" y="172"/>
                    <a:pt x="54" y="160"/>
                    <a:pt x="16" y="161"/>
                  </a:cubicBezTo>
                  <a:lnTo>
                    <a:pt x="0" y="162"/>
                  </a:lnTo>
                  <a:lnTo>
                    <a:pt x="25" y="113"/>
                  </a:lnTo>
                  <a:cubicBezTo>
                    <a:pt x="34" y="89"/>
                    <a:pt x="17" y="30"/>
                    <a:pt x="47" y="9"/>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907">
              <a:extLst>
                <a:ext uri="{FF2B5EF4-FFF2-40B4-BE49-F238E27FC236}">
                  <a16:creationId xmlns:a16="http://schemas.microsoft.com/office/drawing/2014/main" id="{4152D7E3-ED49-4C70-AB83-27B82B9D3993}"/>
                </a:ext>
              </a:extLst>
            </p:cNvPr>
            <p:cNvSpPr>
              <a:spLocks/>
            </p:cNvSpPr>
            <p:nvPr/>
          </p:nvSpPr>
          <p:spPr bwMode="auto">
            <a:xfrm>
              <a:off x="3454401" y="2498725"/>
              <a:ext cx="84138" cy="76200"/>
            </a:xfrm>
            <a:custGeom>
              <a:avLst/>
              <a:gdLst>
                <a:gd name="T0" fmla="*/ 127 w 132"/>
                <a:gd name="T1" fmla="*/ 0 h 120"/>
                <a:gd name="T2" fmla="*/ 86 w 132"/>
                <a:gd name="T3" fmla="*/ 0 h 120"/>
                <a:gd name="T4" fmla="*/ 98 w 132"/>
                <a:gd name="T5" fmla="*/ 71 h 120"/>
                <a:gd name="T6" fmla="*/ 40 w 132"/>
                <a:gd name="T7" fmla="*/ 98 h 120"/>
                <a:gd name="T8" fmla="*/ 17 w 132"/>
                <a:gd name="T9" fmla="*/ 91 h 120"/>
                <a:gd name="T10" fmla="*/ 4 w 132"/>
                <a:gd name="T11" fmla="*/ 96 h 120"/>
                <a:gd name="T12" fmla="*/ 0 w 132"/>
                <a:gd name="T13" fmla="*/ 105 h 120"/>
                <a:gd name="T14" fmla="*/ 11 w 132"/>
                <a:gd name="T15" fmla="*/ 120 h 120"/>
                <a:gd name="T16" fmla="*/ 48 w 132"/>
                <a:gd name="T17" fmla="*/ 117 h 120"/>
                <a:gd name="T18" fmla="*/ 49 w 132"/>
                <a:gd name="T19" fmla="*/ 115 h 120"/>
                <a:gd name="T20" fmla="*/ 124 w 132"/>
                <a:gd name="T21" fmla="*/ 96 h 120"/>
                <a:gd name="T22" fmla="*/ 132 w 132"/>
                <a:gd name="T23" fmla="*/ 85 h 120"/>
                <a:gd name="T24" fmla="*/ 127 w 132"/>
                <a:gd name="T2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2" h="120">
                  <a:moveTo>
                    <a:pt x="127" y="0"/>
                  </a:moveTo>
                  <a:cubicBezTo>
                    <a:pt x="115" y="7"/>
                    <a:pt x="86" y="0"/>
                    <a:pt x="86" y="0"/>
                  </a:cubicBezTo>
                  <a:lnTo>
                    <a:pt x="98" y="71"/>
                  </a:lnTo>
                  <a:lnTo>
                    <a:pt x="40" y="98"/>
                  </a:lnTo>
                  <a:lnTo>
                    <a:pt x="17" y="91"/>
                  </a:lnTo>
                  <a:cubicBezTo>
                    <a:pt x="12" y="90"/>
                    <a:pt x="7" y="92"/>
                    <a:pt x="4" y="96"/>
                  </a:cubicBezTo>
                  <a:lnTo>
                    <a:pt x="0" y="105"/>
                  </a:lnTo>
                  <a:lnTo>
                    <a:pt x="11" y="120"/>
                  </a:lnTo>
                  <a:lnTo>
                    <a:pt x="48" y="117"/>
                  </a:lnTo>
                  <a:lnTo>
                    <a:pt x="49" y="115"/>
                  </a:lnTo>
                  <a:lnTo>
                    <a:pt x="124" y="96"/>
                  </a:lnTo>
                  <a:cubicBezTo>
                    <a:pt x="129" y="95"/>
                    <a:pt x="132" y="90"/>
                    <a:pt x="132" y="85"/>
                  </a:cubicBezTo>
                  <a:cubicBezTo>
                    <a:pt x="131" y="65"/>
                    <a:pt x="128" y="17"/>
                    <a:pt x="127" y="0"/>
                  </a:cubicBez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908">
              <a:extLst>
                <a:ext uri="{FF2B5EF4-FFF2-40B4-BE49-F238E27FC236}">
                  <a16:creationId xmlns:a16="http://schemas.microsoft.com/office/drawing/2014/main" id="{E1DD7F08-E7D2-4B50-9A93-F3CD5359A722}"/>
                </a:ext>
              </a:extLst>
            </p:cNvPr>
            <p:cNvSpPr>
              <a:spLocks/>
            </p:cNvSpPr>
            <p:nvPr/>
          </p:nvSpPr>
          <p:spPr bwMode="auto">
            <a:xfrm>
              <a:off x="3468689" y="2386013"/>
              <a:ext cx="61913" cy="87313"/>
            </a:xfrm>
            <a:custGeom>
              <a:avLst/>
              <a:gdLst>
                <a:gd name="T0" fmla="*/ 92 w 99"/>
                <a:gd name="T1" fmla="*/ 64 h 138"/>
                <a:gd name="T2" fmla="*/ 92 w 99"/>
                <a:gd name="T3" fmla="*/ 64 h 138"/>
                <a:gd name="T4" fmla="*/ 88 w 99"/>
                <a:gd name="T5" fmla="*/ 64 h 138"/>
                <a:gd name="T6" fmla="*/ 91 w 99"/>
                <a:gd name="T7" fmla="*/ 55 h 138"/>
                <a:gd name="T8" fmla="*/ 64 w 99"/>
                <a:gd name="T9" fmla="*/ 6 h 138"/>
                <a:gd name="T10" fmla="*/ 16 w 99"/>
                <a:gd name="T11" fmla="*/ 33 h 138"/>
                <a:gd name="T12" fmla="*/ 4 w 99"/>
                <a:gd name="T13" fmla="*/ 71 h 138"/>
                <a:gd name="T14" fmla="*/ 23 w 99"/>
                <a:gd name="T15" fmla="*/ 108 h 138"/>
                <a:gd name="T16" fmla="*/ 26 w 99"/>
                <a:gd name="T17" fmla="*/ 116 h 138"/>
                <a:gd name="T18" fmla="*/ 28 w 99"/>
                <a:gd name="T19" fmla="*/ 128 h 138"/>
                <a:gd name="T20" fmla="*/ 40 w 99"/>
                <a:gd name="T21" fmla="*/ 137 h 138"/>
                <a:gd name="T22" fmla="*/ 59 w 99"/>
                <a:gd name="T23" fmla="*/ 131 h 138"/>
                <a:gd name="T24" fmla="*/ 64 w 99"/>
                <a:gd name="T25" fmla="*/ 113 h 138"/>
                <a:gd name="T26" fmla="*/ 64 w 99"/>
                <a:gd name="T27" fmla="*/ 108 h 138"/>
                <a:gd name="T28" fmla="*/ 81 w 99"/>
                <a:gd name="T29" fmla="*/ 88 h 138"/>
                <a:gd name="T30" fmla="*/ 94 w 99"/>
                <a:gd name="T31" fmla="*/ 81 h 138"/>
                <a:gd name="T32" fmla="*/ 97 w 99"/>
                <a:gd name="T33" fmla="*/ 73 h 138"/>
                <a:gd name="T34" fmla="*/ 92 w 99"/>
                <a:gd name="T35" fmla="*/ 6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9" h="138">
                  <a:moveTo>
                    <a:pt x="92" y="64"/>
                  </a:moveTo>
                  <a:lnTo>
                    <a:pt x="92" y="64"/>
                  </a:lnTo>
                  <a:cubicBezTo>
                    <a:pt x="91" y="63"/>
                    <a:pt x="90" y="63"/>
                    <a:pt x="88" y="64"/>
                  </a:cubicBezTo>
                  <a:lnTo>
                    <a:pt x="91" y="55"/>
                  </a:lnTo>
                  <a:cubicBezTo>
                    <a:pt x="97" y="34"/>
                    <a:pt x="85" y="12"/>
                    <a:pt x="64" y="6"/>
                  </a:cubicBezTo>
                  <a:cubicBezTo>
                    <a:pt x="44" y="0"/>
                    <a:pt x="22" y="12"/>
                    <a:pt x="16" y="33"/>
                  </a:cubicBezTo>
                  <a:lnTo>
                    <a:pt x="4" y="71"/>
                  </a:lnTo>
                  <a:cubicBezTo>
                    <a:pt x="0" y="86"/>
                    <a:pt x="8" y="103"/>
                    <a:pt x="23" y="108"/>
                  </a:cubicBezTo>
                  <a:cubicBezTo>
                    <a:pt x="25" y="110"/>
                    <a:pt x="26" y="113"/>
                    <a:pt x="26" y="116"/>
                  </a:cubicBezTo>
                  <a:lnTo>
                    <a:pt x="28" y="128"/>
                  </a:lnTo>
                  <a:cubicBezTo>
                    <a:pt x="29" y="132"/>
                    <a:pt x="33" y="136"/>
                    <a:pt x="40" y="137"/>
                  </a:cubicBezTo>
                  <a:cubicBezTo>
                    <a:pt x="47" y="138"/>
                    <a:pt x="54" y="136"/>
                    <a:pt x="59" y="131"/>
                  </a:cubicBezTo>
                  <a:cubicBezTo>
                    <a:pt x="63" y="126"/>
                    <a:pt x="65" y="120"/>
                    <a:pt x="64" y="113"/>
                  </a:cubicBezTo>
                  <a:lnTo>
                    <a:pt x="64" y="108"/>
                  </a:lnTo>
                  <a:cubicBezTo>
                    <a:pt x="71" y="103"/>
                    <a:pt x="77" y="97"/>
                    <a:pt x="81" y="88"/>
                  </a:cubicBezTo>
                  <a:cubicBezTo>
                    <a:pt x="86" y="89"/>
                    <a:pt x="92" y="87"/>
                    <a:pt x="94" y="81"/>
                  </a:cubicBezTo>
                  <a:lnTo>
                    <a:pt x="97" y="73"/>
                  </a:lnTo>
                  <a:cubicBezTo>
                    <a:pt x="99" y="69"/>
                    <a:pt x="97" y="65"/>
                    <a:pt x="92" y="64"/>
                  </a:cubicBez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909">
              <a:extLst>
                <a:ext uri="{FF2B5EF4-FFF2-40B4-BE49-F238E27FC236}">
                  <a16:creationId xmlns:a16="http://schemas.microsoft.com/office/drawing/2014/main" id="{CDA04442-70C4-48E0-9001-CE7B84DAD2E0}"/>
                </a:ext>
              </a:extLst>
            </p:cNvPr>
            <p:cNvSpPr>
              <a:spLocks/>
            </p:cNvSpPr>
            <p:nvPr/>
          </p:nvSpPr>
          <p:spPr bwMode="auto">
            <a:xfrm>
              <a:off x="3489326" y="2454275"/>
              <a:ext cx="20638" cy="15875"/>
            </a:xfrm>
            <a:custGeom>
              <a:avLst/>
              <a:gdLst>
                <a:gd name="T0" fmla="*/ 30 w 31"/>
                <a:gd name="T1" fmla="*/ 0 h 24"/>
                <a:gd name="T2" fmla="*/ 0 w 31"/>
                <a:gd name="T3" fmla="*/ 3 h 24"/>
                <a:gd name="T4" fmla="*/ 26 w 31"/>
                <a:gd name="T5" fmla="*/ 21 h 24"/>
                <a:gd name="T6" fmla="*/ 30 w 31"/>
                <a:gd name="T7" fmla="*/ 5 h 24"/>
                <a:gd name="T8" fmla="*/ 30 w 31"/>
                <a:gd name="T9" fmla="*/ 0 h 24"/>
              </a:gdLst>
              <a:ahLst/>
              <a:cxnLst>
                <a:cxn ang="0">
                  <a:pos x="T0" y="T1"/>
                </a:cxn>
                <a:cxn ang="0">
                  <a:pos x="T2" y="T3"/>
                </a:cxn>
                <a:cxn ang="0">
                  <a:pos x="T4" y="T5"/>
                </a:cxn>
                <a:cxn ang="0">
                  <a:pos x="T6" y="T7"/>
                </a:cxn>
                <a:cxn ang="0">
                  <a:pos x="T8" y="T9"/>
                </a:cxn>
              </a:cxnLst>
              <a:rect l="0" t="0" r="r" b="b"/>
              <a:pathLst>
                <a:path w="31" h="24">
                  <a:moveTo>
                    <a:pt x="30" y="0"/>
                  </a:moveTo>
                  <a:cubicBezTo>
                    <a:pt x="21" y="5"/>
                    <a:pt x="10" y="6"/>
                    <a:pt x="0" y="3"/>
                  </a:cubicBezTo>
                  <a:cubicBezTo>
                    <a:pt x="0" y="3"/>
                    <a:pt x="5" y="24"/>
                    <a:pt x="26" y="21"/>
                  </a:cubicBezTo>
                  <a:cubicBezTo>
                    <a:pt x="30" y="17"/>
                    <a:pt x="31" y="11"/>
                    <a:pt x="30" y="5"/>
                  </a:cubicBezTo>
                  <a:lnTo>
                    <a:pt x="30" y="0"/>
                  </a:lnTo>
                  <a:close/>
                </a:path>
              </a:pathLst>
            </a:custGeom>
            <a:solidFill>
              <a:srgbClr val="D8B0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10">
              <a:extLst>
                <a:ext uri="{FF2B5EF4-FFF2-40B4-BE49-F238E27FC236}">
                  <a16:creationId xmlns:a16="http://schemas.microsoft.com/office/drawing/2014/main" id="{D3AB3347-A875-4D60-BAB4-81784F0C416A}"/>
                </a:ext>
              </a:extLst>
            </p:cNvPr>
            <p:cNvSpPr>
              <a:spLocks/>
            </p:cNvSpPr>
            <p:nvPr/>
          </p:nvSpPr>
          <p:spPr bwMode="auto">
            <a:xfrm>
              <a:off x="3468689" y="2395538"/>
              <a:ext cx="20638" cy="58738"/>
            </a:xfrm>
            <a:custGeom>
              <a:avLst/>
              <a:gdLst>
                <a:gd name="T0" fmla="*/ 34 w 34"/>
                <a:gd name="T1" fmla="*/ 9 h 93"/>
                <a:gd name="T2" fmla="*/ 27 w 34"/>
                <a:gd name="T3" fmla="*/ 0 h 93"/>
                <a:gd name="T4" fmla="*/ 14 w 34"/>
                <a:gd name="T5" fmla="*/ 25 h 93"/>
                <a:gd name="T6" fmla="*/ 4 w 34"/>
                <a:gd name="T7" fmla="*/ 56 h 93"/>
                <a:gd name="T8" fmla="*/ 25 w 34"/>
                <a:gd name="T9" fmla="*/ 93 h 93"/>
                <a:gd name="T10" fmla="*/ 32 w 34"/>
                <a:gd name="T11" fmla="*/ 63 h 93"/>
                <a:gd name="T12" fmla="*/ 24 w 34"/>
                <a:gd name="T13" fmla="*/ 61 h 93"/>
                <a:gd name="T14" fmla="*/ 21 w 34"/>
                <a:gd name="T15" fmla="*/ 55 h 93"/>
                <a:gd name="T16" fmla="*/ 28 w 34"/>
                <a:gd name="T17" fmla="*/ 41 h 93"/>
                <a:gd name="T18" fmla="*/ 25 w 34"/>
                <a:gd name="T19" fmla="*/ 28 h 93"/>
                <a:gd name="T20" fmla="*/ 25 w 34"/>
                <a:gd name="T21" fmla="*/ 28 h 93"/>
                <a:gd name="T22" fmla="*/ 34 w 34"/>
                <a:gd name="T23" fmla="*/ 9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93">
                  <a:moveTo>
                    <a:pt x="34" y="9"/>
                  </a:moveTo>
                  <a:cubicBezTo>
                    <a:pt x="33" y="4"/>
                    <a:pt x="27" y="0"/>
                    <a:pt x="27" y="0"/>
                  </a:cubicBezTo>
                  <a:cubicBezTo>
                    <a:pt x="27" y="0"/>
                    <a:pt x="17" y="5"/>
                    <a:pt x="14" y="25"/>
                  </a:cubicBezTo>
                  <a:lnTo>
                    <a:pt x="4" y="56"/>
                  </a:lnTo>
                  <a:cubicBezTo>
                    <a:pt x="0" y="72"/>
                    <a:pt x="9" y="89"/>
                    <a:pt x="25" y="93"/>
                  </a:cubicBezTo>
                  <a:cubicBezTo>
                    <a:pt x="19" y="78"/>
                    <a:pt x="32" y="63"/>
                    <a:pt x="32" y="63"/>
                  </a:cubicBezTo>
                  <a:lnTo>
                    <a:pt x="24" y="61"/>
                  </a:lnTo>
                  <a:cubicBezTo>
                    <a:pt x="21" y="60"/>
                    <a:pt x="20" y="58"/>
                    <a:pt x="21" y="55"/>
                  </a:cubicBezTo>
                  <a:lnTo>
                    <a:pt x="28" y="41"/>
                  </a:lnTo>
                  <a:cubicBezTo>
                    <a:pt x="30" y="36"/>
                    <a:pt x="28" y="31"/>
                    <a:pt x="25" y="28"/>
                  </a:cubicBezTo>
                  <a:lnTo>
                    <a:pt x="25" y="28"/>
                  </a:lnTo>
                  <a:cubicBezTo>
                    <a:pt x="25" y="28"/>
                    <a:pt x="29" y="13"/>
                    <a:pt x="34" y="9"/>
                  </a:cubicBezTo>
                  <a:close/>
                </a:path>
              </a:pathLst>
            </a:custGeom>
            <a:solidFill>
              <a:srgbClr val="D8B0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911">
              <a:extLst>
                <a:ext uri="{FF2B5EF4-FFF2-40B4-BE49-F238E27FC236}">
                  <a16:creationId xmlns:a16="http://schemas.microsoft.com/office/drawing/2014/main" id="{37943874-7FD5-4183-A506-A92DD7380552}"/>
                </a:ext>
              </a:extLst>
            </p:cNvPr>
            <p:cNvSpPr>
              <a:spLocks/>
            </p:cNvSpPr>
            <p:nvPr/>
          </p:nvSpPr>
          <p:spPr bwMode="auto">
            <a:xfrm>
              <a:off x="3500439" y="2422525"/>
              <a:ext cx="6350" cy="4763"/>
            </a:xfrm>
            <a:custGeom>
              <a:avLst/>
              <a:gdLst>
                <a:gd name="T0" fmla="*/ 0 w 9"/>
                <a:gd name="T1" fmla="*/ 4 h 9"/>
                <a:gd name="T2" fmla="*/ 3 w 9"/>
                <a:gd name="T3" fmla="*/ 9 h 9"/>
                <a:gd name="T4" fmla="*/ 8 w 9"/>
                <a:gd name="T5" fmla="*/ 6 h 9"/>
                <a:gd name="T6" fmla="*/ 6 w 9"/>
                <a:gd name="T7" fmla="*/ 1 h 9"/>
                <a:gd name="T8" fmla="*/ 0 w 9"/>
                <a:gd name="T9" fmla="*/ 4 h 9"/>
              </a:gdLst>
              <a:ahLst/>
              <a:cxnLst>
                <a:cxn ang="0">
                  <a:pos x="T0" y="T1"/>
                </a:cxn>
                <a:cxn ang="0">
                  <a:pos x="T2" y="T3"/>
                </a:cxn>
                <a:cxn ang="0">
                  <a:pos x="T4" y="T5"/>
                </a:cxn>
                <a:cxn ang="0">
                  <a:pos x="T6" y="T7"/>
                </a:cxn>
                <a:cxn ang="0">
                  <a:pos x="T8" y="T9"/>
                </a:cxn>
              </a:cxnLst>
              <a:rect l="0" t="0" r="r" b="b"/>
              <a:pathLst>
                <a:path w="9" h="9">
                  <a:moveTo>
                    <a:pt x="0" y="4"/>
                  </a:moveTo>
                  <a:cubicBezTo>
                    <a:pt x="0" y="6"/>
                    <a:pt x="1" y="8"/>
                    <a:pt x="3" y="9"/>
                  </a:cubicBezTo>
                  <a:cubicBezTo>
                    <a:pt x="5" y="9"/>
                    <a:pt x="8" y="8"/>
                    <a:pt x="8" y="6"/>
                  </a:cubicBezTo>
                  <a:cubicBezTo>
                    <a:pt x="9" y="4"/>
                    <a:pt x="8" y="1"/>
                    <a:pt x="6" y="1"/>
                  </a:cubicBezTo>
                  <a:cubicBezTo>
                    <a:pt x="3" y="0"/>
                    <a:pt x="1" y="1"/>
                    <a:pt x="0" y="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912">
              <a:extLst>
                <a:ext uri="{FF2B5EF4-FFF2-40B4-BE49-F238E27FC236}">
                  <a16:creationId xmlns:a16="http://schemas.microsoft.com/office/drawing/2014/main" id="{56ED031D-6CB9-45F1-814F-D7D896446021}"/>
                </a:ext>
              </a:extLst>
            </p:cNvPr>
            <p:cNvSpPr>
              <a:spLocks/>
            </p:cNvSpPr>
            <p:nvPr/>
          </p:nvSpPr>
          <p:spPr bwMode="auto">
            <a:xfrm>
              <a:off x="3478214" y="2416175"/>
              <a:ext cx="4763" cy="4763"/>
            </a:xfrm>
            <a:custGeom>
              <a:avLst/>
              <a:gdLst>
                <a:gd name="T0" fmla="*/ 0 w 9"/>
                <a:gd name="T1" fmla="*/ 3 h 9"/>
                <a:gd name="T2" fmla="*/ 3 w 9"/>
                <a:gd name="T3" fmla="*/ 9 h 9"/>
                <a:gd name="T4" fmla="*/ 8 w 9"/>
                <a:gd name="T5" fmla="*/ 6 h 9"/>
                <a:gd name="T6" fmla="*/ 5 w 9"/>
                <a:gd name="T7" fmla="*/ 1 h 9"/>
                <a:gd name="T8" fmla="*/ 0 w 9"/>
                <a:gd name="T9" fmla="*/ 3 h 9"/>
              </a:gdLst>
              <a:ahLst/>
              <a:cxnLst>
                <a:cxn ang="0">
                  <a:pos x="T0" y="T1"/>
                </a:cxn>
                <a:cxn ang="0">
                  <a:pos x="T2" y="T3"/>
                </a:cxn>
                <a:cxn ang="0">
                  <a:pos x="T4" y="T5"/>
                </a:cxn>
                <a:cxn ang="0">
                  <a:pos x="T6" y="T7"/>
                </a:cxn>
                <a:cxn ang="0">
                  <a:pos x="T8" y="T9"/>
                </a:cxn>
              </a:cxnLst>
              <a:rect l="0" t="0" r="r" b="b"/>
              <a:pathLst>
                <a:path w="9" h="9">
                  <a:moveTo>
                    <a:pt x="0" y="3"/>
                  </a:moveTo>
                  <a:cubicBezTo>
                    <a:pt x="0" y="6"/>
                    <a:pt x="1" y="8"/>
                    <a:pt x="3" y="9"/>
                  </a:cubicBezTo>
                  <a:cubicBezTo>
                    <a:pt x="5" y="9"/>
                    <a:pt x="8" y="8"/>
                    <a:pt x="8" y="6"/>
                  </a:cubicBezTo>
                  <a:cubicBezTo>
                    <a:pt x="9" y="4"/>
                    <a:pt x="8" y="1"/>
                    <a:pt x="5" y="1"/>
                  </a:cubicBezTo>
                  <a:cubicBezTo>
                    <a:pt x="3" y="0"/>
                    <a:pt x="1" y="1"/>
                    <a:pt x="0"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913">
              <a:extLst>
                <a:ext uri="{FF2B5EF4-FFF2-40B4-BE49-F238E27FC236}">
                  <a16:creationId xmlns:a16="http://schemas.microsoft.com/office/drawing/2014/main" id="{C4FE4FA6-7662-4410-91E8-57A652A44020}"/>
                </a:ext>
              </a:extLst>
            </p:cNvPr>
            <p:cNvSpPr>
              <a:spLocks/>
            </p:cNvSpPr>
            <p:nvPr/>
          </p:nvSpPr>
          <p:spPr bwMode="auto">
            <a:xfrm>
              <a:off x="3478214" y="2439988"/>
              <a:ext cx="15875" cy="6350"/>
            </a:xfrm>
            <a:custGeom>
              <a:avLst/>
              <a:gdLst>
                <a:gd name="T0" fmla="*/ 25 w 25"/>
                <a:gd name="T1" fmla="*/ 7 h 10"/>
                <a:gd name="T2" fmla="*/ 0 w 25"/>
                <a:gd name="T3" fmla="*/ 0 h 10"/>
                <a:gd name="T4" fmla="*/ 4 w 25"/>
                <a:gd name="T5" fmla="*/ 4 h 10"/>
                <a:gd name="T6" fmla="*/ 19 w 25"/>
                <a:gd name="T7" fmla="*/ 8 h 10"/>
                <a:gd name="T8" fmla="*/ 25 w 25"/>
                <a:gd name="T9" fmla="*/ 7 h 10"/>
              </a:gdLst>
              <a:ahLst/>
              <a:cxnLst>
                <a:cxn ang="0">
                  <a:pos x="T0" y="T1"/>
                </a:cxn>
                <a:cxn ang="0">
                  <a:pos x="T2" y="T3"/>
                </a:cxn>
                <a:cxn ang="0">
                  <a:pos x="T4" y="T5"/>
                </a:cxn>
                <a:cxn ang="0">
                  <a:pos x="T6" y="T7"/>
                </a:cxn>
                <a:cxn ang="0">
                  <a:pos x="T8" y="T9"/>
                </a:cxn>
              </a:cxnLst>
              <a:rect l="0" t="0" r="r" b="b"/>
              <a:pathLst>
                <a:path w="25" h="10">
                  <a:moveTo>
                    <a:pt x="25" y="7"/>
                  </a:moveTo>
                  <a:lnTo>
                    <a:pt x="0" y="0"/>
                  </a:lnTo>
                  <a:lnTo>
                    <a:pt x="4" y="4"/>
                  </a:lnTo>
                  <a:cubicBezTo>
                    <a:pt x="8" y="8"/>
                    <a:pt x="13" y="10"/>
                    <a:pt x="19" y="8"/>
                  </a:cubicBezTo>
                  <a:lnTo>
                    <a:pt x="25"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914">
              <a:extLst>
                <a:ext uri="{FF2B5EF4-FFF2-40B4-BE49-F238E27FC236}">
                  <a16:creationId xmlns:a16="http://schemas.microsoft.com/office/drawing/2014/main" id="{B3EE279A-E22F-43F0-83EC-1EE3A77D5659}"/>
                </a:ext>
              </a:extLst>
            </p:cNvPr>
            <p:cNvSpPr>
              <a:spLocks/>
            </p:cNvSpPr>
            <p:nvPr/>
          </p:nvSpPr>
          <p:spPr bwMode="auto">
            <a:xfrm>
              <a:off x="3482976" y="2386013"/>
              <a:ext cx="50800" cy="49213"/>
            </a:xfrm>
            <a:custGeom>
              <a:avLst/>
              <a:gdLst>
                <a:gd name="T0" fmla="*/ 51 w 80"/>
                <a:gd name="T1" fmla="*/ 76 h 78"/>
                <a:gd name="T2" fmla="*/ 58 w 80"/>
                <a:gd name="T3" fmla="*/ 78 h 78"/>
                <a:gd name="T4" fmla="*/ 60 w 80"/>
                <a:gd name="T5" fmla="*/ 70 h 78"/>
                <a:gd name="T6" fmla="*/ 68 w 80"/>
                <a:gd name="T7" fmla="*/ 64 h 78"/>
                <a:gd name="T8" fmla="*/ 72 w 80"/>
                <a:gd name="T9" fmla="*/ 52 h 78"/>
                <a:gd name="T10" fmla="*/ 47 w 80"/>
                <a:gd name="T11" fmla="*/ 8 h 78"/>
                <a:gd name="T12" fmla="*/ 33 w 80"/>
                <a:gd name="T13" fmla="*/ 5 h 78"/>
                <a:gd name="T14" fmla="*/ 19 w 80"/>
                <a:gd name="T15" fmla="*/ 3 h 78"/>
                <a:gd name="T16" fmla="*/ 12 w 80"/>
                <a:gd name="T17" fmla="*/ 0 h 78"/>
                <a:gd name="T18" fmla="*/ 12 w 80"/>
                <a:gd name="T19" fmla="*/ 8 h 78"/>
                <a:gd name="T20" fmla="*/ 11 w 80"/>
                <a:gd name="T21" fmla="*/ 8 h 78"/>
                <a:gd name="T22" fmla="*/ 0 w 80"/>
                <a:gd name="T23" fmla="*/ 5 h 78"/>
                <a:gd name="T24" fmla="*/ 5 w 80"/>
                <a:gd name="T25" fmla="*/ 18 h 78"/>
                <a:gd name="T26" fmla="*/ 19 w 80"/>
                <a:gd name="T27" fmla="*/ 31 h 78"/>
                <a:gd name="T28" fmla="*/ 24 w 80"/>
                <a:gd name="T29" fmla="*/ 33 h 78"/>
                <a:gd name="T30" fmla="*/ 29 w 80"/>
                <a:gd name="T31" fmla="*/ 33 h 78"/>
                <a:gd name="T32" fmla="*/ 40 w 80"/>
                <a:gd name="T33" fmla="*/ 32 h 78"/>
                <a:gd name="T34" fmla="*/ 57 w 80"/>
                <a:gd name="T35" fmla="*/ 40 h 78"/>
                <a:gd name="T36" fmla="*/ 61 w 80"/>
                <a:gd name="T37" fmla="*/ 46 h 78"/>
                <a:gd name="T38" fmla="*/ 61 w 80"/>
                <a:gd name="T39" fmla="*/ 54 h 78"/>
                <a:gd name="T40" fmla="*/ 51 w 80"/>
                <a:gd name="T41" fmla="*/ 7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0" h="78">
                  <a:moveTo>
                    <a:pt x="51" y="76"/>
                  </a:moveTo>
                  <a:lnTo>
                    <a:pt x="58" y="78"/>
                  </a:lnTo>
                  <a:lnTo>
                    <a:pt x="60" y="70"/>
                  </a:lnTo>
                  <a:cubicBezTo>
                    <a:pt x="61" y="66"/>
                    <a:pt x="65" y="64"/>
                    <a:pt x="68" y="64"/>
                  </a:cubicBezTo>
                  <a:cubicBezTo>
                    <a:pt x="70" y="59"/>
                    <a:pt x="71" y="55"/>
                    <a:pt x="72" y="52"/>
                  </a:cubicBezTo>
                  <a:cubicBezTo>
                    <a:pt x="80" y="26"/>
                    <a:pt x="61" y="12"/>
                    <a:pt x="47" y="8"/>
                  </a:cubicBezTo>
                  <a:cubicBezTo>
                    <a:pt x="41" y="6"/>
                    <a:pt x="36" y="5"/>
                    <a:pt x="33" y="5"/>
                  </a:cubicBezTo>
                  <a:cubicBezTo>
                    <a:pt x="28" y="5"/>
                    <a:pt x="24" y="4"/>
                    <a:pt x="19" y="3"/>
                  </a:cubicBezTo>
                  <a:lnTo>
                    <a:pt x="12" y="0"/>
                  </a:lnTo>
                  <a:lnTo>
                    <a:pt x="12" y="8"/>
                  </a:lnTo>
                  <a:lnTo>
                    <a:pt x="11" y="8"/>
                  </a:lnTo>
                  <a:cubicBezTo>
                    <a:pt x="8" y="8"/>
                    <a:pt x="4" y="7"/>
                    <a:pt x="0" y="5"/>
                  </a:cubicBezTo>
                  <a:lnTo>
                    <a:pt x="5" y="18"/>
                  </a:lnTo>
                  <a:cubicBezTo>
                    <a:pt x="7" y="24"/>
                    <a:pt x="13" y="29"/>
                    <a:pt x="19" y="31"/>
                  </a:cubicBezTo>
                  <a:lnTo>
                    <a:pt x="24" y="33"/>
                  </a:lnTo>
                  <a:cubicBezTo>
                    <a:pt x="26" y="33"/>
                    <a:pt x="27" y="33"/>
                    <a:pt x="29" y="33"/>
                  </a:cubicBezTo>
                  <a:lnTo>
                    <a:pt x="40" y="32"/>
                  </a:lnTo>
                  <a:cubicBezTo>
                    <a:pt x="47" y="31"/>
                    <a:pt x="54" y="34"/>
                    <a:pt x="57" y="40"/>
                  </a:cubicBezTo>
                  <a:lnTo>
                    <a:pt x="61" y="46"/>
                  </a:lnTo>
                  <a:cubicBezTo>
                    <a:pt x="62" y="48"/>
                    <a:pt x="62" y="51"/>
                    <a:pt x="61" y="54"/>
                  </a:cubicBezTo>
                  <a:lnTo>
                    <a:pt x="51"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915">
              <a:extLst>
                <a:ext uri="{FF2B5EF4-FFF2-40B4-BE49-F238E27FC236}">
                  <a16:creationId xmlns:a16="http://schemas.microsoft.com/office/drawing/2014/main" id="{B51188D2-4FB1-4972-83D3-A54CB1802F4A}"/>
                </a:ext>
              </a:extLst>
            </p:cNvPr>
            <p:cNvSpPr>
              <a:spLocks/>
            </p:cNvSpPr>
            <p:nvPr/>
          </p:nvSpPr>
          <p:spPr bwMode="auto">
            <a:xfrm>
              <a:off x="3500439" y="2417763"/>
              <a:ext cx="9525" cy="6350"/>
            </a:xfrm>
            <a:custGeom>
              <a:avLst/>
              <a:gdLst>
                <a:gd name="T0" fmla="*/ 14 w 15"/>
                <a:gd name="T1" fmla="*/ 10 h 10"/>
                <a:gd name="T2" fmla="*/ 12 w 15"/>
                <a:gd name="T3" fmla="*/ 9 h 10"/>
                <a:gd name="T4" fmla="*/ 2 w 15"/>
                <a:gd name="T5" fmla="*/ 3 h 10"/>
                <a:gd name="T6" fmla="*/ 2 w 15"/>
                <a:gd name="T7" fmla="*/ 3 h 10"/>
                <a:gd name="T8" fmla="*/ 0 w 15"/>
                <a:gd name="T9" fmla="*/ 1 h 10"/>
                <a:gd name="T10" fmla="*/ 2 w 15"/>
                <a:gd name="T11" fmla="*/ 0 h 10"/>
                <a:gd name="T12" fmla="*/ 2 w 15"/>
                <a:gd name="T13" fmla="*/ 0 h 10"/>
                <a:gd name="T14" fmla="*/ 15 w 15"/>
                <a:gd name="T15" fmla="*/ 8 h 10"/>
                <a:gd name="T16" fmla="*/ 14 w 15"/>
                <a:gd name="T17" fmla="*/ 10 h 10"/>
                <a:gd name="T18" fmla="*/ 14 w 15"/>
                <a:gd name="T1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0">
                  <a:moveTo>
                    <a:pt x="14" y="10"/>
                  </a:moveTo>
                  <a:cubicBezTo>
                    <a:pt x="13" y="10"/>
                    <a:pt x="13" y="10"/>
                    <a:pt x="12" y="9"/>
                  </a:cubicBezTo>
                  <a:cubicBezTo>
                    <a:pt x="12" y="9"/>
                    <a:pt x="8" y="3"/>
                    <a:pt x="2" y="3"/>
                  </a:cubicBezTo>
                  <a:lnTo>
                    <a:pt x="2" y="3"/>
                  </a:lnTo>
                  <a:cubicBezTo>
                    <a:pt x="1" y="3"/>
                    <a:pt x="0" y="2"/>
                    <a:pt x="0" y="1"/>
                  </a:cubicBezTo>
                  <a:cubicBezTo>
                    <a:pt x="0" y="1"/>
                    <a:pt x="1" y="0"/>
                    <a:pt x="2" y="0"/>
                  </a:cubicBezTo>
                  <a:lnTo>
                    <a:pt x="2" y="0"/>
                  </a:lnTo>
                  <a:cubicBezTo>
                    <a:pt x="10" y="0"/>
                    <a:pt x="15" y="7"/>
                    <a:pt x="15" y="8"/>
                  </a:cubicBezTo>
                  <a:cubicBezTo>
                    <a:pt x="15" y="9"/>
                    <a:pt x="15" y="9"/>
                    <a:pt x="14" y="10"/>
                  </a:cubicBezTo>
                  <a:cubicBezTo>
                    <a:pt x="14" y="10"/>
                    <a:pt x="14" y="10"/>
                    <a:pt x="14"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916">
              <a:extLst>
                <a:ext uri="{FF2B5EF4-FFF2-40B4-BE49-F238E27FC236}">
                  <a16:creationId xmlns:a16="http://schemas.microsoft.com/office/drawing/2014/main" id="{0EF0742E-CB9F-418A-B74B-BF5A252CA68F}"/>
                </a:ext>
              </a:extLst>
            </p:cNvPr>
            <p:cNvSpPr>
              <a:spLocks/>
            </p:cNvSpPr>
            <p:nvPr/>
          </p:nvSpPr>
          <p:spPr bwMode="auto">
            <a:xfrm>
              <a:off x="3475039" y="2409825"/>
              <a:ext cx="11113" cy="4763"/>
            </a:xfrm>
            <a:custGeom>
              <a:avLst/>
              <a:gdLst>
                <a:gd name="T0" fmla="*/ 15 w 17"/>
                <a:gd name="T1" fmla="*/ 9 h 9"/>
                <a:gd name="T2" fmla="*/ 14 w 17"/>
                <a:gd name="T3" fmla="*/ 8 h 9"/>
                <a:gd name="T4" fmla="*/ 2 w 17"/>
                <a:gd name="T5" fmla="*/ 5 h 9"/>
                <a:gd name="T6" fmla="*/ 0 w 17"/>
                <a:gd name="T7" fmla="*/ 4 h 9"/>
                <a:gd name="T8" fmla="*/ 1 w 17"/>
                <a:gd name="T9" fmla="*/ 3 h 9"/>
                <a:gd name="T10" fmla="*/ 16 w 17"/>
                <a:gd name="T11" fmla="*/ 6 h 9"/>
                <a:gd name="T12" fmla="*/ 16 w 17"/>
                <a:gd name="T13" fmla="*/ 8 h 9"/>
                <a:gd name="T14" fmla="*/ 15 w 17"/>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9">
                  <a:moveTo>
                    <a:pt x="15" y="9"/>
                  </a:moveTo>
                  <a:cubicBezTo>
                    <a:pt x="15" y="9"/>
                    <a:pt x="14" y="8"/>
                    <a:pt x="14" y="8"/>
                  </a:cubicBezTo>
                  <a:cubicBezTo>
                    <a:pt x="9" y="3"/>
                    <a:pt x="2" y="5"/>
                    <a:pt x="2" y="5"/>
                  </a:cubicBezTo>
                  <a:cubicBezTo>
                    <a:pt x="1" y="6"/>
                    <a:pt x="0" y="5"/>
                    <a:pt x="0" y="4"/>
                  </a:cubicBezTo>
                  <a:cubicBezTo>
                    <a:pt x="0" y="4"/>
                    <a:pt x="0" y="3"/>
                    <a:pt x="1" y="3"/>
                  </a:cubicBezTo>
                  <a:cubicBezTo>
                    <a:pt x="2" y="2"/>
                    <a:pt x="10" y="0"/>
                    <a:pt x="16" y="6"/>
                  </a:cubicBezTo>
                  <a:cubicBezTo>
                    <a:pt x="17" y="7"/>
                    <a:pt x="17" y="7"/>
                    <a:pt x="16" y="8"/>
                  </a:cubicBezTo>
                  <a:cubicBezTo>
                    <a:pt x="16" y="8"/>
                    <a:pt x="16" y="9"/>
                    <a:pt x="15"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917">
              <a:extLst>
                <a:ext uri="{FF2B5EF4-FFF2-40B4-BE49-F238E27FC236}">
                  <a16:creationId xmlns:a16="http://schemas.microsoft.com/office/drawing/2014/main" id="{B0FF1BE3-55BF-4064-9969-9B105185ADA0}"/>
                </a:ext>
              </a:extLst>
            </p:cNvPr>
            <p:cNvSpPr>
              <a:spLocks/>
            </p:cNvSpPr>
            <p:nvPr/>
          </p:nvSpPr>
          <p:spPr bwMode="auto">
            <a:xfrm>
              <a:off x="3460751" y="2498725"/>
              <a:ext cx="66675" cy="65088"/>
            </a:xfrm>
            <a:custGeom>
              <a:avLst/>
              <a:gdLst>
                <a:gd name="T0" fmla="*/ 101 w 104"/>
                <a:gd name="T1" fmla="*/ 58 h 103"/>
                <a:gd name="T2" fmla="*/ 86 w 104"/>
                <a:gd name="T3" fmla="*/ 2 h 103"/>
                <a:gd name="T4" fmla="*/ 76 w 104"/>
                <a:gd name="T5" fmla="*/ 0 h 103"/>
                <a:gd name="T6" fmla="*/ 88 w 104"/>
                <a:gd name="T7" fmla="*/ 71 h 103"/>
                <a:gd name="T8" fmla="*/ 28 w 104"/>
                <a:gd name="T9" fmla="*/ 97 h 103"/>
                <a:gd name="T10" fmla="*/ 7 w 104"/>
                <a:gd name="T11" fmla="*/ 90 h 103"/>
                <a:gd name="T12" fmla="*/ 0 w 104"/>
                <a:gd name="T13" fmla="*/ 90 h 103"/>
                <a:gd name="T14" fmla="*/ 2 w 104"/>
                <a:gd name="T15" fmla="*/ 100 h 103"/>
                <a:gd name="T16" fmla="*/ 32 w 104"/>
                <a:gd name="T17" fmla="*/ 103 h 103"/>
                <a:gd name="T18" fmla="*/ 87 w 104"/>
                <a:gd name="T19" fmla="*/ 85 h 103"/>
                <a:gd name="T20" fmla="*/ 101 w 104"/>
                <a:gd name="T21" fmla="*/ 58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03">
                  <a:moveTo>
                    <a:pt x="101" y="58"/>
                  </a:moveTo>
                  <a:lnTo>
                    <a:pt x="86" y="2"/>
                  </a:lnTo>
                  <a:lnTo>
                    <a:pt x="76" y="0"/>
                  </a:lnTo>
                  <a:lnTo>
                    <a:pt x="88" y="71"/>
                  </a:lnTo>
                  <a:lnTo>
                    <a:pt x="28" y="97"/>
                  </a:lnTo>
                  <a:lnTo>
                    <a:pt x="7" y="90"/>
                  </a:lnTo>
                  <a:cubicBezTo>
                    <a:pt x="4" y="89"/>
                    <a:pt x="2" y="89"/>
                    <a:pt x="0" y="90"/>
                  </a:cubicBezTo>
                  <a:lnTo>
                    <a:pt x="2" y="100"/>
                  </a:lnTo>
                  <a:lnTo>
                    <a:pt x="32" y="103"/>
                  </a:lnTo>
                  <a:lnTo>
                    <a:pt x="87" y="85"/>
                  </a:lnTo>
                  <a:cubicBezTo>
                    <a:pt x="98" y="81"/>
                    <a:pt x="104" y="69"/>
                    <a:pt x="101" y="58"/>
                  </a:cubicBezTo>
                  <a:close/>
                </a:path>
              </a:pathLst>
            </a:custGeom>
            <a:solidFill>
              <a:srgbClr val="D8B0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918">
              <a:extLst>
                <a:ext uri="{FF2B5EF4-FFF2-40B4-BE49-F238E27FC236}">
                  <a16:creationId xmlns:a16="http://schemas.microsoft.com/office/drawing/2014/main" id="{ED377891-2790-4B24-A506-1D3F1402EC61}"/>
                </a:ext>
              </a:extLst>
            </p:cNvPr>
            <p:cNvSpPr>
              <a:spLocks/>
            </p:cNvSpPr>
            <p:nvPr/>
          </p:nvSpPr>
          <p:spPr bwMode="auto">
            <a:xfrm>
              <a:off x="3379789" y="2533650"/>
              <a:ext cx="130175" cy="49213"/>
            </a:xfrm>
            <a:custGeom>
              <a:avLst/>
              <a:gdLst>
                <a:gd name="T0" fmla="*/ 1 w 207"/>
                <a:gd name="T1" fmla="*/ 10 h 76"/>
                <a:gd name="T2" fmla="*/ 6 w 207"/>
                <a:gd name="T3" fmla="*/ 8 h 76"/>
                <a:gd name="T4" fmla="*/ 108 w 207"/>
                <a:gd name="T5" fmla="*/ 0 h 76"/>
                <a:gd name="T6" fmla="*/ 118 w 207"/>
                <a:gd name="T7" fmla="*/ 6 h 76"/>
                <a:gd name="T8" fmla="*/ 144 w 207"/>
                <a:gd name="T9" fmla="*/ 59 h 76"/>
                <a:gd name="T10" fmla="*/ 147 w 207"/>
                <a:gd name="T11" fmla="*/ 61 h 76"/>
                <a:gd name="T12" fmla="*/ 206 w 207"/>
                <a:gd name="T13" fmla="*/ 56 h 76"/>
                <a:gd name="T14" fmla="*/ 207 w 207"/>
                <a:gd name="T15" fmla="*/ 62 h 76"/>
                <a:gd name="T16" fmla="*/ 141 w 207"/>
                <a:gd name="T17" fmla="*/ 67 h 76"/>
                <a:gd name="T18" fmla="*/ 34 w 207"/>
                <a:gd name="T19" fmla="*/ 76 h 76"/>
                <a:gd name="T20" fmla="*/ 0 w 207"/>
                <a:gd name="T21" fmla="*/ 11 h 76"/>
                <a:gd name="T22" fmla="*/ 1 w 207"/>
                <a:gd name="T23" fmla="*/ 1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76">
                  <a:moveTo>
                    <a:pt x="1" y="10"/>
                  </a:moveTo>
                  <a:cubicBezTo>
                    <a:pt x="2" y="9"/>
                    <a:pt x="4" y="8"/>
                    <a:pt x="6" y="8"/>
                  </a:cubicBezTo>
                  <a:lnTo>
                    <a:pt x="108" y="0"/>
                  </a:lnTo>
                  <a:cubicBezTo>
                    <a:pt x="112" y="0"/>
                    <a:pt x="116" y="2"/>
                    <a:pt x="118" y="6"/>
                  </a:cubicBezTo>
                  <a:lnTo>
                    <a:pt x="144" y="59"/>
                  </a:lnTo>
                  <a:cubicBezTo>
                    <a:pt x="145" y="60"/>
                    <a:pt x="146" y="61"/>
                    <a:pt x="147" y="61"/>
                  </a:cubicBezTo>
                  <a:lnTo>
                    <a:pt x="206" y="56"/>
                  </a:lnTo>
                  <a:lnTo>
                    <a:pt x="207" y="62"/>
                  </a:lnTo>
                  <a:lnTo>
                    <a:pt x="141" y="67"/>
                  </a:lnTo>
                  <a:lnTo>
                    <a:pt x="34" y="76"/>
                  </a:lnTo>
                  <a:lnTo>
                    <a:pt x="0" y="11"/>
                  </a:lnTo>
                  <a:lnTo>
                    <a:pt x="1" y="1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919">
              <a:extLst>
                <a:ext uri="{FF2B5EF4-FFF2-40B4-BE49-F238E27FC236}">
                  <a16:creationId xmlns:a16="http://schemas.microsoft.com/office/drawing/2014/main" id="{662A73A6-DC17-47A9-B035-E3AE5632BDE1}"/>
                </a:ext>
              </a:extLst>
            </p:cNvPr>
            <p:cNvSpPr>
              <a:spLocks/>
            </p:cNvSpPr>
            <p:nvPr/>
          </p:nvSpPr>
          <p:spPr bwMode="auto">
            <a:xfrm>
              <a:off x="3376614" y="2535238"/>
              <a:ext cx="100013" cy="47625"/>
            </a:xfrm>
            <a:custGeom>
              <a:avLst/>
              <a:gdLst>
                <a:gd name="T0" fmla="*/ 4 w 157"/>
                <a:gd name="T1" fmla="*/ 9 h 74"/>
                <a:gd name="T2" fmla="*/ 107 w 157"/>
                <a:gd name="T3" fmla="*/ 1 h 74"/>
                <a:gd name="T4" fmla="*/ 115 w 157"/>
                <a:gd name="T5" fmla="*/ 5 h 74"/>
                <a:gd name="T6" fmla="*/ 142 w 157"/>
                <a:gd name="T7" fmla="*/ 60 h 74"/>
                <a:gd name="T8" fmla="*/ 150 w 157"/>
                <a:gd name="T9" fmla="*/ 65 h 74"/>
                <a:gd name="T10" fmla="*/ 157 w 157"/>
                <a:gd name="T11" fmla="*/ 64 h 74"/>
                <a:gd name="T12" fmla="*/ 31 w 157"/>
                <a:gd name="T13" fmla="*/ 74 h 74"/>
                <a:gd name="T14" fmla="*/ 1 w 157"/>
                <a:gd name="T15" fmla="*/ 13 h 74"/>
                <a:gd name="T16" fmla="*/ 4 w 157"/>
                <a:gd name="T17" fmla="*/ 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74">
                  <a:moveTo>
                    <a:pt x="4" y="9"/>
                  </a:moveTo>
                  <a:lnTo>
                    <a:pt x="107" y="1"/>
                  </a:lnTo>
                  <a:cubicBezTo>
                    <a:pt x="111" y="0"/>
                    <a:pt x="114" y="2"/>
                    <a:pt x="115" y="5"/>
                  </a:cubicBezTo>
                  <a:lnTo>
                    <a:pt x="142" y="60"/>
                  </a:lnTo>
                  <a:cubicBezTo>
                    <a:pt x="143" y="63"/>
                    <a:pt x="146" y="65"/>
                    <a:pt x="150" y="65"/>
                  </a:cubicBezTo>
                  <a:lnTo>
                    <a:pt x="157" y="64"/>
                  </a:lnTo>
                  <a:lnTo>
                    <a:pt x="31" y="74"/>
                  </a:lnTo>
                  <a:lnTo>
                    <a:pt x="1" y="13"/>
                  </a:lnTo>
                  <a:cubicBezTo>
                    <a:pt x="0" y="12"/>
                    <a:pt x="2" y="9"/>
                    <a:pt x="4" y="9"/>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20">
              <a:extLst>
                <a:ext uri="{FF2B5EF4-FFF2-40B4-BE49-F238E27FC236}">
                  <a16:creationId xmlns:a16="http://schemas.microsoft.com/office/drawing/2014/main" id="{74531BD8-7B96-4B21-8519-52D449D110A2}"/>
                </a:ext>
              </a:extLst>
            </p:cNvPr>
            <p:cNvSpPr>
              <a:spLocks/>
            </p:cNvSpPr>
            <p:nvPr/>
          </p:nvSpPr>
          <p:spPr bwMode="auto">
            <a:xfrm>
              <a:off x="3394076" y="2571750"/>
              <a:ext cx="73025" cy="6350"/>
            </a:xfrm>
            <a:custGeom>
              <a:avLst/>
              <a:gdLst>
                <a:gd name="T0" fmla="*/ 0 w 115"/>
                <a:gd name="T1" fmla="*/ 9 h 12"/>
                <a:gd name="T2" fmla="*/ 114 w 115"/>
                <a:gd name="T3" fmla="*/ 0 h 12"/>
                <a:gd name="T4" fmla="*/ 115 w 115"/>
                <a:gd name="T5" fmla="*/ 2 h 12"/>
                <a:gd name="T6" fmla="*/ 1 w 115"/>
                <a:gd name="T7" fmla="*/ 12 h 12"/>
                <a:gd name="T8" fmla="*/ 0 w 115"/>
                <a:gd name="T9" fmla="*/ 9 h 12"/>
              </a:gdLst>
              <a:ahLst/>
              <a:cxnLst>
                <a:cxn ang="0">
                  <a:pos x="T0" y="T1"/>
                </a:cxn>
                <a:cxn ang="0">
                  <a:pos x="T2" y="T3"/>
                </a:cxn>
                <a:cxn ang="0">
                  <a:pos x="T4" y="T5"/>
                </a:cxn>
                <a:cxn ang="0">
                  <a:pos x="T6" y="T7"/>
                </a:cxn>
                <a:cxn ang="0">
                  <a:pos x="T8" y="T9"/>
                </a:cxn>
              </a:cxnLst>
              <a:rect l="0" t="0" r="r" b="b"/>
              <a:pathLst>
                <a:path w="115" h="12">
                  <a:moveTo>
                    <a:pt x="0" y="9"/>
                  </a:moveTo>
                  <a:lnTo>
                    <a:pt x="114" y="0"/>
                  </a:lnTo>
                  <a:lnTo>
                    <a:pt x="115" y="2"/>
                  </a:lnTo>
                  <a:lnTo>
                    <a:pt x="1" y="12"/>
                  </a:lnTo>
                  <a:lnTo>
                    <a:pt x="0" y="9"/>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921">
              <a:extLst>
                <a:ext uri="{FF2B5EF4-FFF2-40B4-BE49-F238E27FC236}">
                  <a16:creationId xmlns:a16="http://schemas.microsoft.com/office/drawing/2014/main" id="{C2D270E3-7272-42D7-B7B1-3CB70721FC6C}"/>
                </a:ext>
              </a:extLst>
            </p:cNvPr>
            <p:cNvSpPr>
              <a:spLocks/>
            </p:cNvSpPr>
            <p:nvPr/>
          </p:nvSpPr>
          <p:spPr bwMode="auto">
            <a:xfrm>
              <a:off x="3419476" y="2554288"/>
              <a:ext cx="4763" cy="3175"/>
            </a:xfrm>
            <a:custGeom>
              <a:avLst/>
              <a:gdLst>
                <a:gd name="T0" fmla="*/ 2 w 8"/>
                <a:gd name="T1" fmla="*/ 5 h 5"/>
                <a:gd name="T2" fmla="*/ 0 w 8"/>
                <a:gd name="T3" fmla="*/ 1 h 5"/>
                <a:gd name="T4" fmla="*/ 6 w 8"/>
                <a:gd name="T5" fmla="*/ 0 h 5"/>
                <a:gd name="T6" fmla="*/ 8 w 8"/>
                <a:gd name="T7" fmla="*/ 5 h 5"/>
                <a:gd name="T8" fmla="*/ 2 w 8"/>
                <a:gd name="T9" fmla="*/ 5 h 5"/>
              </a:gdLst>
              <a:ahLst/>
              <a:cxnLst>
                <a:cxn ang="0">
                  <a:pos x="T0" y="T1"/>
                </a:cxn>
                <a:cxn ang="0">
                  <a:pos x="T2" y="T3"/>
                </a:cxn>
                <a:cxn ang="0">
                  <a:pos x="T4" y="T5"/>
                </a:cxn>
                <a:cxn ang="0">
                  <a:pos x="T6" y="T7"/>
                </a:cxn>
                <a:cxn ang="0">
                  <a:pos x="T8" y="T9"/>
                </a:cxn>
              </a:cxnLst>
              <a:rect l="0" t="0" r="r" b="b"/>
              <a:pathLst>
                <a:path w="8" h="5">
                  <a:moveTo>
                    <a:pt x="2" y="5"/>
                  </a:moveTo>
                  <a:lnTo>
                    <a:pt x="0" y="1"/>
                  </a:lnTo>
                  <a:lnTo>
                    <a:pt x="6" y="0"/>
                  </a:lnTo>
                  <a:lnTo>
                    <a:pt x="8" y="5"/>
                  </a:lnTo>
                  <a:lnTo>
                    <a:pt x="2"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922">
              <a:extLst>
                <a:ext uri="{FF2B5EF4-FFF2-40B4-BE49-F238E27FC236}">
                  <a16:creationId xmlns:a16="http://schemas.microsoft.com/office/drawing/2014/main" id="{75A4906E-3C70-4457-BC18-94C1B81E7B32}"/>
                </a:ext>
              </a:extLst>
            </p:cNvPr>
            <p:cNvSpPr>
              <a:spLocks/>
            </p:cNvSpPr>
            <p:nvPr/>
          </p:nvSpPr>
          <p:spPr bwMode="auto">
            <a:xfrm>
              <a:off x="3414714" y="2555875"/>
              <a:ext cx="4763" cy="3175"/>
            </a:xfrm>
            <a:custGeom>
              <a:avLst/>
              <a:gdLst>
                <a:gd name="T0" fmla="*/ 8 w 8"/>
                <a:gd name="T1" fmla="*/ 4 h 5"/>
                <a:gd name="T2" fmla="*/ 2 w 8"/>
                <a:gd name="T3" fmla="*/ 5 h 5"/>
                <a:gd name="T4" fmla="*/ 0 w 8"/>
                <a:gd name="T5" fmla="*/ 1 h 5"/>
                <a:gd name="T6" fmla="*/ 6 w 8"/>
                <a:gd name="T7" fmla="*/ 0 h 5"/>
                <a:gd name="T8" fmla="*/ 8 w 8"/>
                <a:gd name="T9" fmla="*/ 4 h 5"/>
              </a:gdLst>
              <a:ahLst/>
              <a:cxnLst>
                <a:cxn ang="0">
                  <a:pos x="T0" y="T1"/>
                </a:cxn>
                <a:cxn ang="0">
                  <a:pos x="T2" y="T3"/>
                </a:cxn>
                <a:cxn ang="0">
                  <a:pos x="T4" y="T5"/>
                </a:cxn>
                <a:cxn ang="0">
                  <a:pos x="T6" y="T7"/>
                </a:cxn>
                <a:cxn ang="0">
                  <a:pos x="T8" y="T9"/>
                </a:cxn>
              </a:cxnLst>
              <a:rect l="0" t="0" r="r" b="b"/>
              <a:pathLst>
                <a:path w="8" h="5">
                  <a:moveTo>
                    <a:pt x="8" y="4"/>
                  </a:moveTo>
                  <a:lnTo>
                    <a:pt x="2" y="5"/>
                  </a:lnTo>
                  <a:lnTo>
                    <a:pt x="0" y="1"/>
                  </a:lnTo>
                  <a:lnTo>
                    <a:pt x="6" y="0"/>
                  </a:lnTo>
                  <a:lnTo>
                    <a:pt x="8"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923">
              <a:extLst>
                <a:ext uri="{FF2B5EF4-FFF2-40B4-BE49-F238E27FC236}">
                  <a16:creationId xmlns:a16="http://schemas.microsoft.com/office/drawing/2014/main" id="{51DB5325-232A-45C9-B6A0-907FF718F731}"/>
                </a:ext>
              </a:extLst>
            </p:cNvPr>
            <p:cNvSpPr>
              <a:spLocks/>
            </p:cNvSpPr>
            <p:nvPr/>
          </p:nvSpPr>
          <p:spPr bwMode="auto">
            <a:xfrm>
              <a:off x="3421064" y="2559050"/>
              <a:ext cx="4763" cy="3175"/>
            </a:xfrm>
            <a:custGeom>
              <a:avLst/>
              <a:gdLst>
                <a:gd name="T0" fmla="*/ 0 w 8"/>
                <a:gd name="T1" fmla="*/ 1 h 5"/>
                <a:gd name="T2" fmla="*/ 6 w 8"/>
                <a:gd name="T3" fmla="*/ 0 h 5"/>
                <a:gd name="T4" fmla="*/ 8 w 8"/>
                <a:gd name="T5" fmla="*/ 4 h 5"/>
                <a:gd name="T6" fmla="*/ 2 w 8"/>
                <a:gd name="T7" fmla="*/ 5 h 5"/>
                <a:gd name="T8" fmla="*/ 0 w 8"/>
                <a:gd name="T9" fmla="*/ 1 h 5"/>
              </a:gdLst>
              <a:ahLst/>
              <a:cxnLst>
                <a:cxn ang="0">
                  <a:pos x="T0" y="T1"/>
                </a:cxn>
                <a:cxn ang="0">
                  <a:pos x="T2" y="T3"/>
                </a:cxn>
                <a:cxn ang="0">
                  <a:pos x="T4" y="T5"/>
                </a:cxn>
                <a:cxn ang="0">
                  <a:pos x="T6" y="T7"/>
                </a:cxn>
                <a:cxn ang="0">
                  <a:pos x="T8" y="T9"/>
                </a:cxn>
              </a:cxnLst>
              <a:rect l="0" t="0" r="r" b="b"/>
              <a:pathLst>
                <a:path w="8" h="5">
                  <a:moveTo>
                    <a:pt x="0" y="1"/>
                  </a:moveTo>
                  <a:lnTo>
                    <a:pt x="6" y="0"/>
                  </a:lnTo>
                  <a:lnTo>
                    <a:pt x="8" y="4"/>
                  </a:lnTo>
                  <a:lnTo>
                    <a:pt x="2" y="5"/>
                  </a:lnTo>
                  <a:lnTo>
                    <a:pt x="0"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924">
              <a:extLst>
                <a:ext uri="{FF2B5EF4-FFF2-40B4-BE49-F238E27FC236}">
                  <a16:creationId xmlns:a16="http://schemas.microsoft.com/office/drawing/2014/main" id="{9CA8970F-BD6A-4B1B-B7D5-C1BCA80FE820}"/>
                </a:ext>
              </a:extLst>
            </p:cNvPr>
            <p:cNvSpPr>
              <a:spLocks/>
            </p:cNvSpPr>
            <p:nvPr/>
          </p:nvSpPr>
          <p:spPr bwMode="auto">
            <a:xfrm>
              <a:off x="3416301" y="2559050"/>
              <a:ext cx="4763" cy="3175"/>
            </a:xfrm>
            <a:custGeom>
              <a:avLst/>
              <a:gdLst>
                <a:gd name="T0" fmla="*/ 6 w 8"/>
                <a:gd name="T1" fmla="*/ 0 h 5"/>
                <a:gd name="T2" fmla="*/ 8 w 8"/>
                <a:gd name="T3" fmla="*/ 4 h 5"/>
                <a:gd name="T4" fmla="*/ 2 w 8"/>
                <a:gd name="T5" fmla="*/ 5 h 5"/>
                <a:gd name="T6" fmla="*/ 0 w 8"/>
                <a:gd name="T7" fmla="*/ 0 h 5"/>
                <a:gd name="T8" fmla="*/ 6 w 8"/>
                <a:gd name="T9" fmla="*/ 0 h 5"/>
              </a:gdLst>
              <a:ahLst/>
              <a:cxnLst>
                <a:cxn ang="0">
                  <a:pos x="T0" y="T1"/>
                </a:cxn>
                <a:cxn ang="0">
                  <a:pos x="T2" y="T3"/>
                </a:cxn>
                <a:cxn ang="0">
                  <a:pos x="T4" y="T5"/>
                </a:cxn>
                <a:cxn ang="0">
                  <a:pos x="T6" y="T7"/>
                </a:cxn>
                <a:cxn ang="0">
                  <a:pos x="T8" y="T9"/>
                </a:cxn>
              </a:cxnLst>
              <a:rect l="0" t="0" r="r" b="b"/>
              <a:pathLst>
                <a:path w="8" h="5">
                  <a:moveTo>
                    <a:pt x="6" y="0"/>
                  </a:moveTo>
                  <a:lnTo>
                    <a:pt x="8" y="4"/>
                  </a:lnTo>
                  <a:lnTo>
                    <a:pt x="2" y="5"/>
                  </a:lnTo>
                  <a:lnTo>
                    <a:pt x="0" y="0"/>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925">
              <a:extLst>
                <a:ext uri="{FF2B5EF4-FFF2-40B4-BE49-F238E27FC236}">
                  <a16:creationId xmlns:a16="http://schemas.microsoft.com/office/drawing/2014/main" id="{2235EC02-9CB2-4F5B-B8D6-6F8B00D255DE}"/>
                </a:ext>
              </a:extLst>
            </p:cNvPr>
            <p:cNvSpPr>
              <a:spLocks/>
            </p:cNvSpPr>
            <p:nvPr/>
          </p:nvSpPr>
          <p:spPr bwMode="auto">
            <a:xfrm>
              <a:off x="3244851" y="2303463"/>
              <a:ext cx="150813" cy="274638"/>
            </a:xfrm>
            <a:custGeom>
              <a:avLst/>
              <a:gdLst>
                <a:gd name="T0" fmla="*/ 239 w 239"/>
                <a:gd name="T1" fmla="*/ 296 h 435"/>
                <a:gd name="T2" fmla="*/ 239 w 239"/>
                <a:gd name="T3" fmla="*/ 11 h 435"/>
                <a:gd name="T4" fmla="*/ 228 w 239"/>
                <a:gd name="T5" fmla="*/ 0 h 435"/>
                <a:gd name="T6" fmla="*/ 10 w 239"/>
                <a:gd name="T7" fmla="*/ 0 h 435"/>
                <a:gd name="T8" fmla="*/ 0 w 239"/>
                <a:gd name="T9" fmla="*/ 11 h 435"/>
                <a:gd name="T10" fmla="*/ 0 w 239"/>
                <a:gd name="T11" fmla="*/ 296 h 435"/>
                <a:gd name="T12" fmla="*/ 10 w 239"/>
                <a:gd name="T13" fmla="*/ 306 h 435"/>
                <a:gd name="T14" fmla="*/ 69 w 239"/>
                <a:gd name="T15" fmla="*/ 306 h 435"/>
                <a:gd name="T16" fmla="*/ 88 w 239"/>
                <a:gd name="T17" fmla="*/ 325 h 435"/>
                <a:gd name="T18" fmla="*/ 88 w 239"/>
                <a:gd name="T19" fmla="*/ 410 h 435"/>
                <a:gd name="T20" fmla="*/ 114 w 239"/>
                <a:gd name="T21" fmla="*/ 435 h 435"/>
                <a:gd name="T22" fmla="*/ 238 w 239"/>
                <a:gd name="T23" fmla="*/ 435 h 435"/>
                <a:gd name="T24" fmla="*/ 232 w 239"/>
                <a:gd name="T25" fmla="*/ 422 h 435"/>
                <a:gd name="T26" fmla="*/ 143 w 239"/>
                <a:gd name="T27" fmla="*/ 422 h 435"/>
                <a:gd name="T28" fmla="*/ 128 w 239"/>
                <a:gd name="T29" fmla="*/ 407 h 435"/>
                <a:gd name="T30" fmla="*/ 128 w 239"/>
                <a:gd name="T31" fmla="*/ 325 h 435"/>
                <a:gd name="T32" fmla="*/ 147 w 239"/>
                <a:gd name="T33" fmla="*/ 306 h 435"/>
                <a:gd name="T34" fmla="*/ 228 w 239"/>
                <a:gd name="T35" fmla="*/ 306 h 435"/>
                <a:gd name="T36" fmla="*/ 239 w 239"/>
                <a:gd name="T37" fmla="*/ 296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9" h="435">
                  <a:moveTo>
                    <a:pt x="239" y="296"/>
                  </a:moveTo>
                  <a:lnTo>
                    <a:pt x="239" y="11"/>
                  </a:lnTo>
                  <a:cubicBezTo>
                    <a:pt x="239" y="5"/>
                    <a:pt x="234" y="0"/>
                    <a:pt x="228" y="0"/>
                  </a:cubicBezTo>
                  <a:lnTo>
                    <a:pt x="10" y="0"/>
                  </a:lnTo>
                  <a:cubicBezTo>
                    <a:pt x="4" y="0"/>
                    <a:pt x="0" y="5"/>
                    <a:pt x="0" y="11"/>
                  </a:cubicBezTo>
                  <a:lnTo>
                    <a:pt x="0" y="296"/>
                  </a:lnTo>
                  <a:cubicBezTo>
                    <a:pt x="0" y="301"/>
                    <a:pt x="4" y="306"/>
                    <a:pt x="10" y="306"/>
                  </a:cubicBezTo>
                  <a:lnTo>
                    <a:pt x="69" y="306"/>
                  </a:lnTo>
                  <a:cubicBezTo>
                    <a:pt x="79" y="306"/>
                    <a:pt x="88" y="315"/>
                    <a:pt x="88" y="325"/>
                  </a:cubicBezTo>
                  <a:lnTo>
                    <a:pt x="88" y="410"/>
                  </a:lnTo>
                  <a:cubicBezTo>
                    <a:pt x="88" y="424"/>
                    <a:pt x="99" y="435"/>
                    <a:pt x="114" y="435"/>
                  </a:cubicBezTo>
                  <a:lnTo>
                    <a:pt x="238" y="435"/>
                  </a:lnTo>
                  <a:lnTo>
                    <a:pt x="232" y="422"/>
                  </a:lnTo>
                  <a:lnTo>
                    <a:pt x="143" y="422"/>
                  </a:lnTo>
                  <a:cubicBezTo>
                    <a:pt x="135" y="422"/>
                    <a:pt x="128" y="415"/>
                    <a:pt x="128" y="407"/>
                  </a:cubicBezTo>
                  <a:lnTo>
                    <a:pt x="128" y="325"/>
                  </a:lnTo>
                  <a:cubicBezTo>
                    <a:pt x="128" y="315"/>
                    <a:pt x="136" y="306"/>
                    <a:pt x="147" y="306"/>
                  </a:cubicBezTo>
                  <a:lnTo>
                    <a:pt x="228" y="306"/>
                  </a:lnTo>
                  <a:cubicBezTo>
                    <a:pt x="234" y="306"/>
                    <a:pt x="239" y="301"/>
                    <a:pt x="239" y="296"/>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926">
              <a:extLst>
                <a:ext uri="{FF2B5EF4-FFF2-40B4-BE49-F238E27FC236}">
                  <a16:creationId xmlns:a16="http://schemas.microsoft.com/office/drawing/2014/main" id="{ADDFE7F7-E285-4B9B-AB53-06F5CBC520A4}"/>
                </a:ext>
              </a:extLst>
            </p:cNvPr>
            <p:cNvSpPr>
              <a:spLocks/>
            </p:cNvSpPr>
            <p:nvPr/>
          </p:nvSpPr>
          <p:spPr bwMode="auto">
            <a:xfrm>
              <a:off x="3251201" y="2311400"/>
              <a:ext cx="136525" cy="96838"/>
            </a:xfrm>
            <a:custGeom>
              <a:avLst/>
              <a:gdLst>
                <a:gd name="T0" fmla="*/ 212 w 216"/>
                <a:gd name="T1" fmla="*/ 154 h 154"/>
                <a:gd name="T2" fmla="*/ 5 w 216"/>
                <a:gd name="T3" fmla="*/ 154 h 154"/>
                <a:gd name="T4" fmla="*/ 0 w 216"/>
                <a:gd name="T5" fmla="*/ 149 h 154"/>
                <a:gd name="T6" fmla="*/ 0 w 216"/>
                <a:gd name="T7" fmla="*/ 5 h 154"/>
                <a:gd name="T8" fmla="*/ 5 w 216"/>
                <a:gd name="T9" fmla="*/ 0 h 154"/>
                <a:gd name="T10" fmla="*/ 212 w 216"/>
                <a:gd name="T11" fmla="*/ 0 h 154"/>
                <a:gd name="T12" fmla="*/ 216 w 216"/>
                <a:gd name="T13" fmla="*/ 5 h 154"/>
                <a:gd name="T14" fmla="*/ 216 w 216"/>
                <a:gd name="T15" fmla="*/ 149 h 154"/>
                <a:gd name="T16" fmla="*/ 212 w 216"/>
                <a:gd name="T17" fmla="*/ 15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154">
                  <a:moveTo>
                    <a:pt x="212" y="154"/>
                  </a:moveTo>
                  <a:lnTo>
                    <a:pt x="5" y="154"/>
                  </a:lnTo>
                  <a:cubicBezTo>
                    <a:pt x="2" y="154"/>
                    <a:pt x="0" y="151"/>
                    <a:pt x="0" y="149"/>
                  </a:cubicBezTo>
                  <a:lnTo>
                    <a:pt x="0" y="5"/>
                  </a:lnTo>
                  <a:cubicBezTo>
                    <a:pt x="0" y="2"/>
                    <a:pt x="2" y="0"/>
                    <a:pt x="5" y="0"/>
                  </a:cubicBezTo>
                  <a:lnTo>
                    <a:pt x="212" y="0"/>
                  </a:lnTo>
                  <a:cubicBezTo>
                    <a:pt x="214" y="0"/>
                    <a:pt x="216" y="2"/>
                    <a:pt x="216" y="5"/>
                  </a:cubicBezTo>
                  <a:lnTo>
                    <a:pt x="216" y="149"/>
                  </a:lnTo>
                  <a:cubicBezTo>
                    <a:pt x="216" y="151"/>
                    <a:pt x="214" y="154"/>
                    <a:pt x="212" y="154"/>
                  </a:cubicBezTo>
                  <a:close/>
                </a:path>
              </a:pathLst>
            </a:custGeom>
            <a:solidFill>
              <a:srgbClr val="4278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927">
              <a:extLst>
                <a:ext uri="{FF2B5EF4-FFF2-40B4-BE49-F238E27FC236}">
                  <a16:creationId xmlns:a16="http://schemas.microsoft.com/office/drawing/2014/main" id="{56197D3E-920A-42CC-8E85-A16B0E934FFE}"/>
                </a:ext>
              </a:extLst>
            </p:cNvPr>
            <p:cNvSpPr>
              <a:spLocks noChangeArrowheads="1"/>
            </p:cNvSpPr>
            <p:nvPr/>
          </p:nvSpPr>
          <p:spPr bwMode="auto">
            <a:xfrm>
              <a:off x="3295651" y="2360613"/>
              <a:ext cx="19050" cy="41275"/>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928">
              <a:extLst>
                <a:ext uri="{FF2B5EF4-FFF2-40B4-BE49-F238E27FC236}">
                  <a16:creationId xmlns:a16="http://schemas.microsoft.com/office/drawing/2014/main" id="{B3CD70EC-E59F-4A72-85C6-85E9C27ED548}"/>
                </a:ext>
              </a:extLst>
            </p:cNvPr>
            <p:cNvSpPr>
              <a:spLocks noChangeArrowheads="1"/>
            </p:cNvSpPr>
            <p:nvPr/>
          </p:nvSpPr>
          <p:spPr bwMode="auto">
            <a:xfrm>
              <a:off x="3355976" y="2224088"/>
              <a:ext cx="19050" cy="177800"/>
            </a:xfrm>
            <a:prstGeom prst="rect">
              <a:avLst/>
            </a:prstGeom>
            <a:solidFill>
              <a:srgbClr val="48C4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929">
              <a:extLst>
                <a:ext uri="{FF2B5EF4-FFF2-40B4-BE49-F238E27FC236}">
                  <a16:creationId xmlns:a16="http://schemas.microsoft.com/office/drawing/2014/main" id="{C3092346-8208-4468-9A6B-1CFFDDEE26BC}"/>
                </a:ext>
              </a:extLst>
            </p:cNvPr>
            <p:cNvSpPr>
              <a:spLocks noChangeArrowheads="1"/>
            </p:cNvSpPr>
            <p:nvPr/>
          </p:nvSpPr>
          <p:spPr bwMode="auto">
            <a:xfrm>
              <a:off x="3263901" y="2381250"/>
              <a:ext cx="20638" cy="20638"/>
            </a:xfrm>
            <a:prstGeom prst="rect">
              <a:avLst/>
            </a:prstGeom>
            <a:solidFill>
              <a:srgbClr val="FEC94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930">
              <a:extLst>
                <a:ext uri="{FF2B5EF4-FFF2-40B4-BE49-F238E27FC236}">
                  <a16:creationId xmlns:a16="http://schemas.microsoft.com/office/drawing/2014/main" id="{D57EB5F6-744B-40DD-ADBF-6567E7F4ADDB}"/>
                </a:ext>
              </a:extLst>
            </p:cNvPr>
            <p:cNvSpPr>
              <a:spLocks noChangeArrowheads="1"/>
            </p:cNvSpPr>
            <p:nvPr/>
          </p:nvSpPr>
          <p:spPr bwMode="auto">
            <a:xfrm>
              <a:off x="3325814" y="2268538"/>
              <a:ext cx="19050" cy="133350"/>
            </a:xfrm>
            <a:prstGeom prst="rect">
              <a:avLst/>
            </a:prstGeom>
            <a:solidFill>
              <a:srgbClr val="DF6C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931">
              <a:extLst>
                <a:ext uri="{FF2B5EF4-FFF2-40B4-BE49-F238E27FC236}">
                  <a16:creationId xmlns:a16="http://schemas.microsoft.com/office/drawing/2014/main" id="{9F672417-0DA2-4CDF-B6EB-E936875BB288}"/>
                </a:ext>
              </a:extLst>
            </p:cNvPr>
            <p:cNvSpPr>
              <a:spLocks noChangeArrowheads="1"/>
            </p:cNvSpPr>
            <p:nvPr/>
          </p:nvSpPr>
          <p:spPr bwMode="auto">
            <a:xfrm>
              <a:off x="3251201" y="2417763"/>
              <a:ext cx="82550" cy="63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932">
              <a:extLst>
                <a:ext uri="{FF2B5EF4-FFF2-40B4-BE49-F238E27FC236}">
                  <a16:creationId xmlns:a16="http://schemas.microsoft.com/office/drawing/2014/main" id="{F24E1AAB-9EE0-4E92-BCDC-5D90E22BDC49}"/>
                </a:ext>
              </a:extLst>
            </p:cNvPr>
            <p:cNvSpPr>
              <a:spLocks noChangeArrowheads="1"/>
            </p:cNvSpPr>
            <p:nvPr/>
          </p:nvSpPr>
          <p:spPr bwMode="auto">
            <a:xfrm>
              <a:off x="3251201" y="2428875"/>
              <a:ext cx="82550"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933">
              <a:extLst>
                <a:ext uri="{FF2B5EF4-FFF2-40B4-BE49-F238E27FC236}">
                  <a16:creationId xmlns:a16="http://schemas.microsoft.com/office/drawing/2014/main" id="{B3B8DC48-4C30-46A1-8809-8A822BCBF4D5}"/>
                </a:ext>
              </a:extLst>
            </p:cNvPr>
            <p:cNvSpPr>
              <a:spLocks noChangeArrowheads="1"/>
            </p:cNvSpPr>
            <p:nvPr/>
          </p:nvSpPr>
          <p:spPr bwMode="auto">
            <a:xfrm>
              <a:off x="3251201" y="2439988"/>
              <a:ext cx="63500"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934">
              <a:extLst>
                <a:ext uri="{FF2B5EF4-FFF2-40B4-BE49-F238E27FC236}">
                  <a16:creationId xmlns:a16="http://schemas.microsoft.com/office/drawing/2014/main" id="{AA5689C0-ED64-4ECA-94BB-917D184C92B3}"/>
                </a:ext>
              </a:extLst>
            </p:cNvPr>
            <p:cNvSpPr>
              <a:spLocks noChangeArrowheads="1"/>
            </p:cNvSpPr>
            <p:nvPr/>
          </p:nvSpPr>
          <p:spPr bwMode="auto">
            <a:xfrm>
              <a:off x="3446464" y="2171700"/>
              <a:ext cx="23813" cy="23813"/>
            </a:xfrm>
            <a:prstGeom prst="rect">
              <a:avLst/>
            </a:prstGeom>
            <a:solidFill>
              <a:srgbClr val="48C4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935">
              <a:extLst>
                <a:ext uri="{FF2B5EF4-FFF2-40B4-BE49-F238E27FC236}">
                  <a16:creationId xmlns:a16="http://schemas.microsoft.com/office/drawing/2014/main" id="{1ACD949E-E43F-4E32-91F4-7456DB2C8C17}"/>
                </a:ext>
              </a:extLst>
            </p:cNvPr>
            <p:cNvSpPr>
              <a:spLocks noChangeArrowheads="1"/>
            </p:cNvSpPr>
            <p:nvPr/>
          </p:nvSpPr>
          <p:spPr bwMode="auto">
            <a:xfrm>
              <a:off x="3316289" y="2163763"/>
              <a:ext cx="22225" cy="23813"/>
            </a:xfrm>
            <a:prstGeom prst="rect">
              <a:avLst/>
            </a:prstGeom>
            <a:solidFill>
              <a:srgbClr val="DF6C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936">
              <a:extLst>
                <a:ext uri="{FF2B5EF4-FFF2-40B4-BE49-F238E27FC236}">
                  <a16:creationId xmlns:a16="http://schemas.microsoft.com/office/drawing/2014/main" id="{E5B5A346-DEF0-456D-8A51-DAF5E8D8874B}"/>
                </a:ext>
              </a:extLst>
            </p:cNvPr>
            <p:cNvSpPr>
              <a:spLocks noEditPoints="1"/>
            </p:cNvSpPr>
            <p:nvPr/>
          </p:nvSpPr>
          <p:spPr bwMode="auto">
            <a:xfrm>
              <a:off x="3360739" y="2178050"/>
              <a:ext cx="100013" cy="58738"/>
            </a:xfrm>
            <a:custGeom>
              <a:avLst/>
              <a:gdLst>
                <a:gd name="T0" fmla="*/ 151 w 157"/>
                <a:gd name="T1" fmla="*/ 9 h 92"/>
                <a:gd name="T2" fmla="*/ 147 w 157"/>
                <a:gd name="T3" fmla="*/ 6 h 92"/>
                <a:gd name="T4" fmla="*/ 151 w 157"/>
                <a:gd name="T5" fmla="*/ 2 h 92"/>
                <a:gd name="T6" fmla="*/ 154 w 157"/>
                <a:gd name="T7" fmla="*/ 6 h 92"/>
                <a:gd name="T8" fmla="*/ 151 w 157"/>
                <a:gd name="T9" fmla="*/ 9 h 92"/>
                <a:gd name="T10" fmla="*/ 6 w 157"/>
                <a:gd name="T11" fmla="*/ 89 h 92"/>
                <a:gd name="T12" fmla="*/ 3 w 157"/>
                <a:gd name="T13" fmla="*/ 86 h 92"/>
                <a:gd name="T14" fmla="*/ 6 w 157"/>
                <a:gd name="T15" fmla="*/ 82 h 92"/>
                <a:gd name="T16" fmla="*/ 10 w 157"/>
                <a:gd name="T17" fmla="*/ 86 h 92"/>
                <a:gd name="T18" fmla="*/ 6 w 157"/>
                <a:gd name="T19" fmla="*/ 89 h 92"/>
                <a:gd name="T20" fmla="*/ 151 w 157"/>
                <a:gd name="T21" fmla="*/ 0 h 92"/>
                <a:gd name="T22" fmla="*/ 145 w 157"/>
                <a:gd name="T23" fmla="*/ 6 h 92"/>
                <a:gd name="T24" fmla="*/ 145 w 157"/>
                <a:gd name="T25" fmla="*/ 8 h 92"/>
                <a:gd name="T26" fmla="*/ 11 w 157"/>
                <a:gd name="T27" fmla="*/ 82 h 92"/>
                <a:gd name="T28" fmla="*/ 6 w 157"/>
                <a:gd name="T29" fmla="*/ 80 h 92"/>
                <a:gd name="T30" fmla="*/ 0 w 157"/>
                <a:gd name="T31" fmla="*/ 86 h 92"/>
                <a:gd name="T32" fmla="*/ 6 w 157"/>
                <a:gd name="T33" fmla="*/ 92 h 92"/>
                <a:gd name="T34" fmla="*/ 12 w 157"/>
                <a:gd name="T35" fmla="*/ 86 h 92"/>
                <a:gd name="T36" fmla="*/ 12 w 157"/>
                <a:gd name="T37" fmla="*/ 84 h 92"/>
                <a:gd name="T38" fmla="*/ 146 w 157"/>
                <a:gd name="T39" fmla="*/ 10 h 92"/>
                <a:gd name="T40" fmla="*/ 151 w 157"/>
                <a:gd name="T41" fmla="*/ 12 h 92"/>
                <a:gd name="T42" fmla="*/ 157 w 157"/>
                <a:gd name="T43" fmla="*/ 6 h 92"/>
                <a:gd name="T44" fmla="*/ 151 w 157"/>
                <a:gd name="T45"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7" h="92">
                  <a:moveTo>
                    <a:pt x="151" y="9"/>
                  </a:moveTo>
                  <a:cubicBezTo>
                    <a:pt x="149" y="9"/>
                    <a:pt x="147" y="8"/>
                    <a:pt x="147" y="6"/>
                  </a:cubicBezTo>
                  <a:cubicBezTo>
                    <a:pt x="147" y="4"/>
                    <a:pt x="149" y="2"/>
                    <a:pt x="151" y="2"/>
                  </a:cubicBezTo>
                  <a:cubicBezTo>
                    <a:pt x="152" y="2"/>
                    <a:pt x="154" y="4"/>
                    <a:pt x="154" y="6"/>
                  </a:cubicBezTo>
                  <a:cubicBezTo>
                    <a:pt x="154" y="8"/>
                    <a:pt x="152" y="9"/>
                    <a:pt x="151" y="9"/>
                  </a:cubicBezTo>
                  <a:close/>
                  <a:moveTo>
                    <a:pt x="6" y="89"/>
                  </a:moveTo>
                  <a:cubicBezTo>
                    <a:pt x="4" y="89"/>
                    <a:pt x="3" y="88"/>
                    <a:pt x="3" y="86"/>
                  </a:cubicBezTo>
                  <a:cubicBezTo>
                    <a:pt x="3" y="84"/>
                    <a:pt x="4" y="82"/>
                    <a:pt x="6" y="82"/>
                  </a:cubicBezTo>
                  <a:cubicBezTo>
                    <a:pt x="8" y="82"/>
                    <a:pt x="10" y="84"/>
                    <a:pt x="10" y="86"/>
                  </a:cubicBezTo>
                  <a:cubicBezTo>
                    <a:pt x="10" y="88"/>
                    <a:pt x="8" y="89"/>
                    <a:pt x="6" y="89"/>
                  </a:cubicBezTo>
                  <a:close/>
                  <a:moveTo>
                    <a:pt x="151" y="0"/>
                  </a:moveTo>
                  <a:cubicBezTo>
                    <a:pt x="147" y="0"/>
                    <a:pt x="145" y="2"/>
                    <a:pt x="145" y="6"/>
                  </a:cubicBezTo>
                  <a:cubicBezTo>
                    <a:pt x="145" y="6"/>
                    <a:pt x="145" y="7"/>
                    <a:pt x="145" y="8"/>
                  </a:cubicBezTo>
                  <a:lnTo>
                    <a:pt x="11" y="82"/>
                  </a:lnTo>
                  <a:cubicBezTo>
                    <a:pt x="10" y="81"/>
                    <a:pt x="8" y="80"/>
                    <a:pt x="6" y="80"/>
                  </a:cubicBezTo>
                  <a:cubicBezTo>
                    <a:pt x="3" y="80"/>
                    <a:pt x="0" y="82"/>
                    <a:pt x="0" y="86"/>
                  </a:cubicBezTo>
                  <a:cubicBezTo>
                    <a:pt x="0" y="89"/>
                    <a:pt x="3" y="92"/>
                    <a:pt x="6" y="92"/>
                  </a:cubicBezTo>
                  <a:cubicBezTo>
                    <a:pt x="10" y="92"/>
                    <a:pt x="12" y="89"/>
                    <a:pt x="12" y="86"/>
                  </a:cubicBezTo>
                  <a:cubicBezTo>
                    <a:pt x="12" y="85"/>
                    <a:pt x="12" y="85"/>
                    <a:pt x="12" y="84"/>
                  </a:cubicBezTo>
                  <a:lnTo>
                    <a:pt x="146" y="10"/>
                  </a:lnTo>
                  <a:cubicBezTo>
                    <a:pt x="147" y="11"/>
                    <a:pt x="149" y="12"/>
                    <a:pt x="151" y="12"/>
                  </a:cubicBezTo>
                  <a:cubicBezTo>
                    <a:pt x="154" y="12"/>
                    <a:pt x="157" y="9"/>
                    <a:pt x="157" y="6"/>
                  </a:cubicBezTo>
                  <a:cubicBezTo>
                    <a:pt x="157" y="2"/>
                    <a:pt x="154" y="0"/>
                    <a:pt x="151" y="0"/>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937">
              <a:extLst>
                <a:ext uri="{FF2B5EF4-FFF2-40B4-BE49-F238E27FC236}">
                  <a16:creationId xmlns:a16="http://schemas.microsoft.com/office/drawing/2014/main" id="{84BF594B-4F71-49C5-8CB2-7B9FA2D04E38}"/>
                </a:ext>
              </a:extLst>
            </p:cNvPr>
            <p:cNvSpPr>
              <a:spLocks noEditPoints="1"/>
            </p:cNvSpPr>
            <p:nvPr/>
          </p:nvSpPr>
          <p:spPr bwMode="auto">
            <a:xfrm>
              <a:off x="3324226" y="2171700"/>
              <a:ext cx="14288" cy="107950"/>
            </a:xfrm>
            <a:custGeom>
              <a:avLst/>
              <a:gdLst>
                <a:gd name="T0" fmla="*/ 18 w 24"/>
                <a:gd name="T1" fmla="*/ 168 h 170"/>
                <a:gd name="T2" fmla="*/ 15 w 24"/>
                <a:gd name="T3" fmla="*/ 164 h 170"/>
                <a:gd name="T4" fmla="*/ 18 w 24"/>
                <a:gd name="T5" fmla="*/ 161 h 170"/>
                <a:gd name="T6" fmla="*/ 21 w 24"/>
                <a:gd name="T7" fmla="*/ 164 h 170"/>
                <a:gd name="T8" fmla="*/ 18 w 24"/>
                <a:gd name="T9" fmla="*/ 168 h 170"/>
                <a:gd name="T10" fmla="*/ 2 w 24"/>
                <a:gd name="T11" fmla="*/ 6 h 170"/>
                <a:gd name="T12" fmla="*/ 6 w 24"/>
                <a:gd name="T13" fmla="*/ 2 h 170"/>
                <a:gd name="T14" fmla="*/ 9 w 24"/>
                <a:gd name="T15" fmla="*/ 6 h 170"/>
                <a:gd name="T16" fmla="*/ 6 w 24"/>
                <a:gd name="T17" fmla="*/ 9 h 170"/>
                <a:gd name="T18" fmla="*/ 2 w 24"/>
                <a:gd name="T19" fmla="*/ 6 h 170"/>
                <a:gd name="T20" fmla="*/ 19 w 24"/>
                <a:gd name="T21" fmla="*/ 158 h 170"/>
                <a:gd name="T22" fmla="*/ 7 w 24"/>
                <a:gd name="T23" fmla="*/ 11 h 170"/>
                <a:gd name="T24" fmla="*/ 12 w 24"/>
                <a:gd name="T25" fmla="*/ 6 h 170"/>
                <a:gd name="T26" fmla="*/ 6 w 24"/>
                <a:gd name="T27" fmla="*/ 0 h 170"/>
                <a:gd name="T28" fmla="*/ 0 w 24"/>
                <a:gd name="T29" fmla="*/ 6 h 170"/>
                <a:gd name="T30" fmla="*/ 5 w 24"/>
                <a:gd name="T31" fmla="*/ 11 h 170"/>
                <a:gd name="T32" fmla="*/ 16 w 24"/>
                <a:gd name="T33" fmla="*/ 159 h 170"/>
                <a:gd name="T34" fmla="*/ 12 w 24"/>
                <a:gd name="T35" fmla="*/ 164 h 170"/>
                <a:gd name="T36" fmla="*/ 18 w 24"/>
                <a:gd name="T37" fmla="*/ 170 h 170"/>
                <a:gd name="T38" fmla="*/ 24 w 24"/>
                <a:gd name="T39" fmla="*/ 164 h 170"/>
                <a:gd name="T40" fmla="*/ 19 w 24"/>
                <a:gd name="T41" fmla="*/ 158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 h="170">
                  <a:moveTo>
                    <a:pt x="18" y="168"/>
                  </a:moveTo>
                  <a:cubicBezTo>
                    <a:pt x="16" y="168"/>
                    <a:pt x="15" y="166"/>
                    <a:pt x="15" y="164"/>
                  </a:cubicBezTo>
                  <a:cubicBezTo>
                    <a:pt x="15" y="162"/>
                    <a:pt x="16" y="161"/>
                    <a:pt x="18" y="161"/>
                  </a:cubicBezTo>
                  <a:cubicBezTo>
                    <a:pt x="20" y="161"/>
                    <a:pt x="21" y="162"/>
                    <a:pt x="21" y="164"/>
                  </a:cubicBezTo>
                  <a:cubicBezTo>
                    <a:pt x="21" y="166"/>
                    <a:pt x="20" y="168"/>
                    <a:pt x="18" y="168"/>
                  </a:cubicBezTo>
                  <a:close/>
                  <a:moveTo>
                    <a:pt x="2" y="6"/>
                  </a:moveTo>
                  <a:cubicBezTo>
                    <a:pt x="2" y="4"/>
                    <a:pt x="4" y="2"/>
                    <a:pt x="6" y="2"/>
                  </a:cubicBezTo>
                  <a:cubicBezTo>
                    <a:pt x="7" y="2"/>
                    <a:pt x="9" y="4"/>
                    <a:pt x="9" y="6"/>
                  </a:cubicBezTo>
                  <a:cubicBezTo>
                    <a:pt x="9" y="7"/>
                    <a:pt x="7" y="9"/>
                    <a:pt x="6" y="9"/>
                  </a:cubicBezTo>
                  <a:cubicBezTo>
                    <a:pt x="4" y="9"/>
                    <a:pt x="2" y="7"/>
                    <a:pt x="2" y="6"/>
                  </a:cubicBezTo>
                  <a:close/>
                  <a:moveTo>
                    <a:pt x="19" y="158"/>
                  </a:moveTo>
                  <a:lnTo>
                    <a:pt x="7" y="11"/>
                  </a:lnTo>
                  <a:cubicBezTo>
                    <a:pt x="10" y="10"/>
                    <a:pt x="12" y="8"/>
                    <a:pt x="12" y="6"/>
                  </a:cubicBezTo>
                  <a:cubicBezTo>
                    <a:pt x="12" y="2"/>
                    <a:pt x="9" y="0"/>
                    <a:pt x="6" y="0"/>
                  </a:cubicBezTo>
                  <a:cubicBezTo>
                    <a:pt x="2" y="0"/>
                    <a:pt x="0" y="2"/>
                    <a:pt x="0" y="6"/>
                  </a:cubicBezTo>
                  <a:cubicBezTo>
                    <a:pt x="0" y="9"/>
                    <a:pt x="2" y="11"/>
                    <a:pt x="5" y="11"/>
                  </a:cubicBezTo>
                  <a:lnTo>
                    <a:pt x="16" y="159"/>
                  </a:lnTo>
                  <a:cubicBezTo>
                    <a:pt x="14" y="159"/>
                    <a:pt x="12" y="162"/>
                    <a:pt x="12" y="164"/>
                  </a:cubicBezTo>
                  <a:cubicBezTo>
                    <a:pt x="12" y="168"/>
                    <a:pt x="15" y="170"/>
                    <a:pt x="18" y="170"/>
                  </a:cubicBezTo>
                  <a:cubicBezTo>
                    <a:pt x="21" y="170"/>
                    <a:pt x="24" y="168"/>
                    <a:pt x="24" y="164"/>
                  </a:cubicBezTo>
                  <a:cubicBezTo>
                    <a:pt x="24" y="161"/>
                    <a:pt x="22" y="159"/>
                    <a:pt x="19" y="158"/>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938">
              <a:extLst>
                <a:ext uri="{FF2B5EF4-FFF2-40B4-BE49-F238E27FC236}">
                  <a16:creationId xmlns:a16="http://schemas.microsoft.com/office/drawing/2014/main" id="{DE3709E6-3168-49BF-9CE3-9C7039BD08DF}"/>
                </a:ext>
              </a:extLst>
            </p:cNvPr>
            <p:cNvSpPr>
              <a:spLocks/>
            </p:cNvSpPr>
            <p:nvPr/>
          </p:nvSpPr>
          <p:spPr bwMode="auto">
            <a:xfrm>
              <a:off x="2870201" y="2197100"/>
              <a:ext cx="360363" cy="385763"/>
            </a:xfrm>
            <a:custGeom>
              <a:avLst/>
              <a:gdLst>
                <a:gd name="T0" fmla="*/ 479 w 569"/>
                <a:gd name="T1" fmla="*/ 447 h 608"/>
                <a:gd name="T2" fmla="*/ 540 w 569"/>
                <a:gd name="T3" fmla="*/ 198 h 608"/>
                <a:gd name="T4" fmla="*/ 233 w 569"/>
                <a:gd name="T5" fmla="*/ 41 h 608"/>
                <a:gd name="T6" fmla="*/ 193 w 569"/>
                <a:gd name="T7" fmla="*/ 57 h 608"/>
                <a:gd name="T8" fmla="*/ 114 w 569"/>
                <a:gd name="T9" fmla="*/ 59 h 608"/>
                <a:gd name="T10" fmla="*/ 23 w 569"/>
                <a:gd name="T11" fmla="*/ 235 h 608"/>
                <a:gd name="T12" fmla="*/ 65 w 569"/>
                <a:gd name="T13" fmla="*/ 298 h 608"/>
                <a:gd name="T14" fmla="*/ 75 w 569"/>
                <a:gd name="T15" fmla="*/ 348 h 608"/>
                <a:gd name="T16" fmla="*/ 296 w 569"/>
                <a:gd name="T17" fmla="*/ 517 h 608"/>
                <a:gd name="T18" fmla="*/ 299 w 569"/>
                <a:gd name="T19" fmla="*/ 527 h 608"/>
                <a:gd name="T20" fmla="*/ 423 w 569"/>
                <a:gd name="T21" fmla="*/ 591 h 608"/>
                <a:gd name="T22" fmla="*/ 487 w 569"/>
                <a:gd name="T23" fmla="*/ 466 h 608"/>
                <a:gd name="T24" fmla="*/ 479 w 569"/>
                <a:gd name="T25" fmla="*/ 447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9" h="608">
                  <a:moveTo>
                    <a:pt x="479" y="447"/>
                  </a:moveTo>
                  <a:cubicBezTo>
                    <a:pt x="542" y="384"/>
                    <a:pt x="569" y="289"/>
                    <a:pt x="540" y="198"/>
                  </a:cubicBezTo>
                  <a:cubicBezTo>
                    <a:pt x="498" y="70"/>
                    <a:pt x="361" y="0"/>
                    <a:pt x="233" y="41"/>
                  </a:cubicBezTo>
                  <a:cubicBezTo>
                    <a:pt x="219" y="45"/>
                    <a:pt x="206" y="51"/>
                    <a:pt x="193" y="57"/>
                  </a:cubicBezTo>
                  <a:cubicBezTo>
                    <a:pt x="168" y="50"/>
                    <a:pt x="141" y="51"/>
                    <a:pt x="114" y="59"/>
                  </a:cubicBezTo>
                  <a:cubicBezTo>
                    <a:pt x="40" y="83"/>
                    <a:pt x="0" y="161"/>
                    <a:pt x="23" y="235"/>
                  </a:cubicBezTo>
                  <a:cubicBezTo>
                    <a:pt x="31" y="260"/>
                    <a:pt x="46" y="281"/>
                    <a:pt x="65" y="298"/>
                  </a:cubicBezTo>
                  <a:cubicBezTo>
                    <a:pt x="66" y="314"/>
                    <a:pt x="70" y="331"/>
                    <a:pt x="75" y="348"/>
                  </a:cubicBezTo>
                  <a:cubicBezTo>
                    <a:pt x="107" y="447"/>
                    <a:pt x="197" y="512"/>
                    <a:pt x="296" y="517"/>
                  </a:cubicBezTo>
                  <a:cubicBezTo>
                    <a:pt x="297" y="520"/>
                    <a:pt x="298" y="524"/>
                    <a:pt x="299" y="527"/>
                  </a:cubicBezTo>
                  <a:cubicBezTo>
                    <a:pt x="315" y="579"/>
                    <a:pt x="371" y="608"/>
                    <a:pt x="423" y="591"/>
                  </a:cubicBezTo>
                  <a:cubicBezTo>
                    <a:pt x="476" y="574"/>
                    <a:pt x="504" y="519"/>
                    <a:pt x="487" y="466"/>
                  </a:cubicBezTo>
                  <a:cubicBezTo>
                    <a:pt x="485" y="459"/>
                    <a:pt x="482" y="453"/>
                    <a:pt x="479" y="447"/>
                  </a:cubicBezTo>
                  <a:close/>
                </a:path>
              </a:pathLst>
            </a:custGeom>
            <a:solidFill>
              <a:srgbClr val="4278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939">
              <a:extLst>
                <a:ext uri="{FF2B5EF4-FFF2-40B4-BE49-F238E27FC236}">
                  <a16:creationId xmlns:a16="http://schemas.microsoft.com/office/drawing/2014/main" id="{9C7A6C65-9890-42AE-AF7E-E8A27EE78F31}"/>
                </a:ext>
              </a:extLst>
            </p:cNvPr>
            <p:cNvSpPr>
              <a:spLocks/>
            </p:cNvSpPr>
            <p:nvPr/>
          </p:nvSpPr>
          <p:spPr bwMode="auto">
            <a:xfrm>
              <a:off x="2998789" y="2443163"/>
              <a:ext cx="131763" cy="134938"/>
            </a:xfrm>
            <a:custGeom>
              <a:avLst/>
              <a:gdLst>
                <a:gd name="T0" fmla="*/ 6 w 206"/>
                <a:gd name="T1" fmla="*/ 47 h 213"/>
                <a:gd name="T2" fmla="*/ 0 w 206"/>
                <a:gd name="T3" fmla="*/ 107 h 213"/>
                <a:gd name="T4" fmla="*/ 92 w 206"/>
                <a:gd name="T5" fmla="*/ 130 h 213"/>
                <a:gd name="T6" fmla="*/ 95 w 206"/>
                <a:gd name="T7" fmla="*/ 140 h 213"/>
                <a:gd name="T8" fmla="*/ 104 w 206"/>
                <a:gd name="T9" fmla="*/ 161 h 213"/>
                <a:gd name="T10" fmla="*/ 105 w 206"/>
                <a:gd name="T11" fmla="*/ 159 h 213"/>
                <a:gd name="T12" fmla="*/ 105 w 206"/>
                <a:gd name="T13" fmla="*/ 163 h 213"/>
                <a:gd name="T14" fmla="*/ 202 w 206"/>
                <a:gd name="T15" fmla="*/ 208 h 213"/>
                <a:gd name="T16" fmla="*/ 206 w 206"/>
                <a:gd name="T17" fmla="*/ 33 h 213"/>
                <a:gd name="T18" fmla="*/ 114 w 206"/>
                <a:gd name="T19" fmla="*/ 0 h 213"/>
                <a:gd name="T20" fmla="*/ 6 w 206"/>
                <a:gd name="T21" fmla="*/ 47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6" h="213">
                  <a:moveTo>
                    <a:pt x="6" y="47"/>
                  </a:moveTo>
                  <a:lnTo>
                    <a:pt x="0" y="107"/>
                  </a:lnTo>
                  <a:cubicBezTo>
                    <a:pt x="29" y="120"/>
                    <a:pt x="60" y="128"/>
                    <a:pt x="92" y="130"/>
                  </a:cubicBezTo>
                  <a:cubicBezTo>
                    <a:pt x="93" y="133"/>
                    <a:pt x="94" y="137"/>
                    <a:pt x="95" y="140"/>
                  </a:cubicBezTo>
                  <a:cubicBezTo>
                    <a:pt x="97" y="148"/>
                    <a:pt x="100" y="155"/>
                    <a:pt x="104" y="161"/>
                  </a:cubicBezTo>
                  <a:lnTo>
                    <a:pt x="105" y="159"/>
                  </a:lnTo>
                  <a:lnTo>
                    <a:pt x="105" y="163"/>
                  </a:lnTo>
                  <a:cubicBezTo>
                    <a:pt x="126" y="195"/>
                    <a:pt x="163" y="213"/>
                    <a:pt x="202" y="208"/>
                  </a:cubicBezTo>
                  <a:lnTo>
                    <a:pt x="206" y="33"/>
                  </a:lnTo>
                  <a:lnTo>
                    <a:pt x="114" y="0"/>
                  </a:lnTo>
                  <a:lnTo>
                    <a:pt x="6" y="47"/>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940">
              <a:extLst>
                <a:ext uri="{FF2B5EF4-FFF2-40B4-BE49-F238E27FC236}">
                  <a16:creationId xmlns:a16="http://schemas.microsoft.com/office/drawing/2014/main" id="{2EAB7576-2F3E-475D-A3C1-6C4AA5045E28}"/>
                </a:ext>
              </a:extLst>
            </p:cNvPr>
            <p:cNvSpPr>
              <a:spLocks/>
            </p:cNvSpPr>
            <p:nvPr/>
          </p:nvSpPr>
          <p:spPr bwMode="auto">
            <a:xfrm>
              <a:off x="3228976" y="2238375"/>
              <a:ext cx="80963" cy="30163"/>
            </a:xfrm>
            <a:custGeom>
              <a:avLst/>
              <a:gdLst>
                <a:gd name="T0" fmla="*/ 0 w 127"/>
                <a:gd name="T1" fmla="*/ 30 h 47"/>
                <a:gd name="T2" fmla="*/ 27 w 127"/>
                <a:gd name="T3" fmla="*/ 7 h 47"/>
                <a:gd name="T4" fmla="*/ 42 w 127"/>
                <a:gd name="T5" fmla="*/ 0 h 47"/>
                <a:gd name="T6" fmla="*/ 127 w 127"/>
                <a:gd name="T7" fmla="*/ 4 h 47"/>
                <a:gd name="T8" fmla="*/ 125 w 127"/>
                <a:gd name="T9" fmla="*/ 8 h 47"/>
                <a:gd name="T10" fmla="*/ 115 w 127"/>
                <a:gd name="T11" fmla="*/ 15 h 47"/>
                <a:gd name="T12" fmla="*/ 89 w 127"/>
                <a:gd name="T13" fmla="*/ 15 h 47"/>
                <a:gd name="T14" fmla="*/ 94 w 127"/>
                <a:gd name="T15" fmla="*/ 29 h 47"/>
                <a:gd name="T16" fmla="*/ 91 w 127"/>
                <a:gd name="T17" fmla="*/ 39 h 47"/>
                <a:gd name="T18" fmla="*/ 82 w 127"/>
                <a:gd name="T19" fmla="*/ 45 h 47"/>
                <a:gd name="T20" fmla="*/ 77 w 127"/>
                <a:gd name="T21" fmla="*/ 46 h 47"/>
                <a:gd name="T22" fmla="*/ 51 w 127"/>
                <a:gd name="T23" fmla="*/ 43 h 47"/>
                <a:gd name="T24" fmla="*/ 55 w 127"/>
                <a:gd name="T25" fmla="*/ 33 h 47"/>
                <a:gd name="T26" fmla="*/ 24 w 127"/>
                <a:gd name="T27" fmla="*/ 47 h 47"/>
                <a:gd name="T28" fmla="*/ 0 w 127"/>
                <a:gd name="T29" fmla="*/ 3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7" h="47">
                  <a:moveTo>
                    <a:pt x="0" y="30"/>
                  </a:moveTo>
                  <a:lnTo>
                    <a:pt x="27" y="7"/>
                  </a:lnTo>
                  <a:cubicBezTo>
                    <a:pt x="31" y="3"/>
                    <a:pt x="36" y="0"/>
                    <a:pt x="42" y="0"/>
                  </a:cubicBezTo>
                  <a:lnTo>
                    <a:pt x="127" y="4"/>
                  </a:lnTo>
                  <a:lnTo>
                    <a:pt x="125" y="8"/>
                  </a:lnTo>
                  <a:cubicBezTo>
                    <a:pt x="124" y="13"/>
                    <a:pt x="120" y="15"/>
                    <a:pt x="115" y="15"/>
                  </a:cubicBezTo>
                  <a:lnTo>
                    <a:pt x="89" y="15"/>
                  </a:lnTo>
                  <a:lnTo>
                    <a:pt x="94" y="29"/>
                  </a:lnTo>
                  <a:cubicBezTo>
                    <a:pt x="95" y="33"/>
                    <a:pt x="94" y="37"/>
                    <a:pt x="91" y="39"/>
                  </a:cubicBezTo>
                  <a:lnTo>
                    <a:pt x="82" y="45"/>
                  </a:lnTo>
                  <a:cubicBezTo>
                    <a:pt x="81" y="46"/>
                    <a:pt x="79" y="46"/>
                    <a:pt x="77" y="46"/>
                  </a:cubicBezTo>
                  <a:lnTo>
                    <a:pt x="51" y="43"/>
                  </a:lnTo>
                  <a:lnTo>
                    <a:pt x="55" y="33"/>
                  </a:lnTo>
                  <a:lnTo>
                    <a:pt x="24" y="47"/>
                  </a:lnTo>
                  <a:lnTo>
                    <a:pt x="0" y="30"/>
                  </a:lnTo>
                  <a:close/>
                </a:path>
              </a:pathLst>
            </a:custGeom>
            <a:solidFill>
              <a:srgbClr val="CB8C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941">
              <a:extLst>
                <a:ext uri="{FF2B5EF4-FFF2-40B4-BE49-F238E27FC236}">
                  <a16:creationId xmlns:a16="http://schemas.microsoft.com/office/drawing/2014/main" id="{DEA0BAE6-C89A-44E5-97A7-DA699FB04C24}"/>
                </a:ext>
              </a:extLst>
            </p:cNvPr>
            <p:cNvSpPr>
              <a:spLocks/>
            </p:cNvSpPr>
            <p:nvPr/>
          </p:nvSpPr>
          <p:spPr bwMode="auto">
            <a:xfrm>
              <a:off x="3228976" y="2236788"/>
              <a:ext cx="80963" cy="23813"/>
            </a:xfrm>
            <a:custGeom>
              <a:avLst/>
              <a:gdLst>
                <a:gd name="T0" fmla="*/ 27 w 127"/>
                <a:gd name="T1" fmla="*/ 6 h 38"/>
                <a:gd name="T2" fmla="*/ 0 w 127"/>
                <a:gd name="T3" fmla="*/ 33 h 38"/>
                <a:gd name="T4" fmla="*/ 19 w 127"/>
                <a:gd name="T5" fmla="*/ 38 h 38"/>
                <a:gd name="T6" fmla="*/ 49 w 127"/>
                <a:gd name="T7" fmla="*/ 18 h 38"/>
                <a:gd name="T8" fmla="*/ 79 w 127"/>
                <a:gd name="T9" fmla="*/ 10 h 38"/>
                <a:gd name="T10" fmla="*/ 124 w 127"/>
                <a:gd name="T11" fmla="*/ 13 h 38"/>
                <a:gd name="T12" fmla="*/ 125 w 127"/>
                <a:gd name="T13" fmla="*/ 11 h 38"/>
                <a:gd name="T14" fmla="*/ 127 w 127"/>
                <a:gd name="T15" fmla="*/ 7 h 38"/>
                <a:gd name="T16" fmla="*/ 41 w 127"/>
                <a:gd name="T17" fmla="*/ 1 h 38"/>
                <a:gd name="T18" fmla="*/ 27 w 127"/>
                <a:gd name="T19"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38">
                  <a:moveTo>
                    <a:pt x="27" y="6"/>
                  </a:moveTo>
                  <a:lnTo>
                    <a:pt x="0" y="33"/>
                  </a:lnTo>
                  <a:lnTo>
                    <a:pt x="19" y="38"/>
                  </a:lnTo>
                  <a:lnTo>
                    <a:pt x="49" y="18"/>
                  </a:lnTo>
                  <a:cubicBezTo>
                    <a:pt x="58" y="12"/>
                    <a:pt x="68" y="10"/>
                    <a:pt x="79" y="10"/>
                  </a:cubicBezTo>
                  <a:lnTo>
                    <a:pt x="124" y="13"/>
                  </a:lnTo>
                  <a:cubicBezTo>
                    <a:pt x="125" y="12"/>
                    <a:pt x="125" y="12"/>
                    <a:pt x="125" y="11"/>
                  </a:cubicBezTo>
                  <a:lnTo>
                    <a:pt x="127" y="7"/>
                  </a:lnTo>
                  <a:lnTo>
                    <a:pt x="41" y="1"/>
                  </a:lnTo>
                  <a:cubicBezTo>
                    <a:pt x="35" y="0"/>
                    <a:pt x="30" y="2"/>
                    <a:pt x="27" y="6"/>
                  </a:cubicBezTo>
                  <a:close/>
                </a:path>
              </a:pathLst>
            </a:custGeom>
            <a:solidFill>
              <a:srgbClr val="DB9C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942">
              <a:extLst>
                <a:ext uri="{FF2B5EF4-FFF2-40B4-BE49-F238E27FC236}">
                  <a16:creationId xmlns:a16="http://schemas.microsoft.com/office/drawing/2014/main" id="{CBCBEF77-7107-41BA-A02C-17E4E2AFB354}"/>
                </a:ext>
              </a:extLst>
            </p:cNvPr>
            <p:cNvSpPr>
              <a:spLocks/>
            </p:cNvSpPr>
            <p:nvPr/>
          </p:nvSpPr>
          <p:spPr bwMode="auto">
            <a:xfrm>
              <a:off x="2921001" y="2247900"/>
              <a:ext cx="330200" cy="260350"/>
            </a:xfrm>
            <a:custGeom>
              <a:avLst/>
              <a:gdLst>
                <a:gd name="T0" fmla="*/ 493 w 521"/>
                <a:gd name="T1" fmla="*/ 0 h 409"/>
                <a:gd name="T2" fmla="*/ 417 w 521"/>
                <a:gd name="T3" fmla="*/ 54 h 409"/>
                <a:gd name="T4" fmla="*/ 297 w 521"/>
                <a:gd name="T5" fmla="*/ 46 h 409"/>
                <a:gd name="T6" fmla="*/ 297 w 521"/>
                <a:gd name="T7" fmla="*/ 46 h 409"/>
                <a:gd name="T8" fmla="*/ 277 w 521"/>
                <a:gd name="T9" fmla="*/ 35 h 409"/>
                <a:gd name="T10" fmla="*/ 147 w 521"/>
                <a:gd name="T11" fmla="*/ 56 h 409"/>
                <a:gd name="T12" fmla="*/ 147 w 521"/>
                <a:gd name="T13" fmla="*/ 56 h 409"/>
                <a:gd name="T14" fmla="*/ 110 w 521"/>
                <a:gd name="T15" fmla="*/ 64 h 409"/>
                <a:gd name="T16" fmla="*/ 76 w 521"/>
                <a:gd name="T17" fmla="*/ 89 h 409"/>
                <a:gd name="T18" fmla="*/ 9 w 521"/>
                <a:gd name="T19" fmla="*/ 206 h 409"/>
                <a:gd name="T20" fmla="*/ 16 w 521"/>
                <a:gd name="T21" fmla="*/ 252 h 409"/>
                <a:gd name="T22" fmla="*/ 94 w 521"/>
                <a:gd name="T23" fmla="*/ 324 h 409"/>
                <a:gd name="T24" fmla="*/ 122 w 521"/>
                <a:gd name="T25" fmla="*/ 293 h 409"/>
                <a:gd name="T26" fmla="*/ 68 w 521"/>
                <a:gd name="T27" fmla="*/ 223 h 409"/>
                <a:gd name="T28" fmla="*/ 115 w 521"/>
                <a:gd name="T29" fmla="*/ 186 h 409"/>
                <a:gd name="T30" fmla="*/ 144 w 521"/>
                <a:gd name="T31" fmla="*/ 261 h 409"/>
                <a:gd name="T32" fmla="*/ 118 w 521"/>
                <a:gd name="T33" fmla="*/ 386 h 409"/>
                <a:gd name="T34" fmla="*/ 240 w 521"/>
                <a:gd name="T35" fmla="*/ 344 h 409"/>
                <a:gd name="T36" fmla="*/ 344 w 521"/>
                <a:gd name="T37" fmla="*/ 351 h 409"/>
                <a:gd name="T38" fmla="*/ 318 w 521"/>
                <a:gd name="T39" fmla="*/ 244 h 409"/>
                <a:gd name="T40" fmla="*/ 331 w 521"/>
                <a:gd name="T41" fmla="*/ 164 h 409"/>
                <a:gd name="T42" fmla="*/ 328 w 521"/>
                <a:gd name="T43" fmla="*/ 118 h 409"/>
                <a:gd name="T44" fmla="*/ 418 w 521"/>
                <a:gd name="T45" fmla="*/ 115 h 409"/>
                <a:gd name="T46" fmla="*/ 427 w 521"/>
                <a:gd name="T47" fmla="*/ 111 h 409"/>
                <a:gd name="T48" fmla="*/ 521 w 521"/>
                <a:gd name="T49" fmla="*/ 30 h 409"/>
                <a:gd name="T50" fmla="*/ 493 w 521"/>
                <a:gd name="T51" fmla="*/ 0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21" h="409">
                  <a:moveTo>
                    <a:pt x="493" y="0"/>
                  </a:moveTo>
                  <a:lnTo>
                    <a:pt x="417" y="54"/>
                  </a:lnTo>
                  <a:lnTo>
                    <a:pt x="297" y="46"/>
                  </a:lnTo>
                  <a:lnTo>
                    <a:pt x="297" y="46"/>
                  </a:lnTo>
                  <a:cubicBezTo>
                    <a:pt x="294" y="39"/>
                    <a:pt x="285" y="34"/>
                    <a:pt x="277" y="35"/>
                  </a:cubicBezTo>
                  <a:lnTo>
                    <a:pt x="147" y="56"/>
                  </a:lnTo>
                  <a:lnTo>
                    <a:pt x="147" y="56"/>
                  </a:lnTo>
                  <a:lnTo>
                    <a:pt x="110" y="64"/>
                  </a:lnTo>
                  <a:cubicBezTo>
                    <a:pt x="95" y="67"/>
                    <a:pt x="83" y="76"/>
                    <a:pt x="76" y="89"/>
                  </a:cubicBezTo>
                  <a:lnTo>
                    <a:pt x="9" y="206"/>
                  </a:lnTo>
                  <a:cubicBezTo>
                    <a:pt x="0" y="221"/>
                    <a:pt x="3" y="240"/>
                    <a:pt x="16" y="252"/>
                  </a:cubicBezTo>
                  <a:lnTo>
                    <a:pt x="94" y="324"/>
                  </a:lnTo>
                  <a:cubicBezTo>
                    <a:pt x="94" y="324"/>
                    <a:pt x="111" y="323"/>
                    <a:pt x="122" y="293"/>
                  </a:cubicBezTo>
                  <a:cubicBezTo>
                    <a:pt x="122" y="293"/>
                    <a:pt x="68" y="223"/>
                    <a:pt x="68" y="223"/>
                  </a:cubicBezTo>
                  <a:lnTo>
                    <a:pt x="115" y="186"/>
                  </a:lnTo>
                  <a:cubicBezTo>
                    <a:pt x="121" y="205"/>
                    <a:pt x="133" y="236"/>
                    <a:pt x="144" y="261"/>
                  </a:cubicBezTo>
                  <a:cubicBezTo>
                    <a:pt x="127" y="293"/>
                    <a:pt x="118" y="386"/>
                    <a:pt x="118" y="386"/>
                  </a:cubicBezTo>
                  <a:cubicBezTo>
                    <a:pt x="118" y="386"/>
                    <a:pt x="196" y="409"/>
                    <a:pt x="240" y="344"/>
                  </a:cubicBezTo>
                  <a:cubicBezTo>
                    <a:pt x="273" y="365"/>
                    <a:pt x="344" y="351"/>
                    <a:pt x="344" y="351"/>
                  </a:cubicBezTo>
                  <a:cubicBezTo>
                    <a:pt x="344" y="351"/>
                    <a:pt x="317" y="278"/>
                    <a:pt x="318" y="244"/>
                  </a:cubicBezTo>
                  <a:cubicBezTo>
                    <a:pt x="319" y="223"/>
                    <a:pt x="326" y="188"/>
                    <a:pt x="331" y="164"/>
                  </a:cubicBezTo>
                  <a:cubicBezTo>
                    <a:pt x="335" y="149"/>
                    <a:pt x="334" y="133"/>
                    <a:pt x="328" y="118"/>
                  </a:cubicBezTo>
                  <a:lnTo>
                    <a:pt x="418" y="115"/>
                  </a:lnTo>
                  <a:cubicBezTo>
                    <a:pt x="421" y="115"/>
                    <a:pt x="425" y="113"/>
                    <a:pt x="427" y="111"/>
                  </a:cubicBezTo>
                  <a:lnTo>
                    <a:pt x="521" y="30"/>
                  </a:lnTo>
                  <a:cubicBezTo>
                    <a:pt x="521" y="10"/>
                    <a:pt x="493" y="0"/>
                    <a:pt x="493"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943">
              <a:extLst>
                <a:ext uri="{FF2B5EF4-FFF2-40B4-BE49-F238E27FC236}">
                  <a16:creationId xmlns:a16="http://schemas.microsoft.com/office/drawing/2014/main" id="{5A08FCD0-E563-4EF4-ABF6-A2BCD07507BA}"/>
                </a:ext>
              </a:extLst>
            </p:cNvPr>
            <p:cNvSpPr>
              <a:spLocks/>
            </p:cNvSpPr>
            <p:nvPr/>
          </p:nvSpPr>
          <p:spPr bwMode="auto">
            <a:xfrm>
              <a:off x="3082926" y="2290763"/>
              <a:ext cx="20638" cy="30163"/>
            </a:xfrm>
            <a:custGeom>
              <a:avLst/>
              <a:gdLst>
                <a:gd name="T0" fmla="*/ 0 w 33"/>
                <a:gd name="T1" fmla="*/ 19 h 47"/>
                <a:gd name="T2" fmla="*/ 7 w 33"/>
                <a:gd name="T3" fmla="*/ 47 h 47"/>
                <a:gd name="T4" fmla="*/ 15 w 33"/>
                <a:gd name="T5" fmla="*/ 28 h 47"/>
                <a:gd name="T6" fmla="*/ 33 w 33"/>
                <a:gd name="T7" fmla="*/ 26 h 47"/>
                <a:gd name="T8" fmla="*/ 9 w 33"/>
                <a:gd name="T9" fmla="*/ 0 h 47"/>
                <a:gd name="T10" fmla="*/ 0 w 33"/>
                <a:gd name="T11" fmla="*/ 19 h 47"/>
              </a:gdLst>
              <a:ahLst/>
              <a:cxnLst>
                <a:cxn ang="0">
                  <a:pos x="T0" y="T1"/>
                </a:cxn>
                <a:cxn ang="0">
                  <a:pos x="T2" y="T3"/>
                </a:cxn>
                <a:cxn ang="0">
                  <a:pos x="T4" y="T5"/>
                </a:cxn>
                <a:cxn ang="0">
                  <a:pos x="T6" y="T7"/>
                </a:cxn>
                <a:cxn ang="0">
                  <a:pos x="T8" y="T9"/>
                </a:cxn>
                <a:cxn ang="0">
                  <a:pos x="T10" y="T11"/>
                </a:cxn>
              </a:cxnLst>
              <a:rect l="0" t="0" r="r" b="b"/>
              <a:pathLst>
                <a:path w="33" h="47">
                  <a:moveTo>
                    <a:pt x="0" y="19"/>
                  </a:moveTo>
                  <a:cubicBezTo>
                    <a:pt x="0" y="19"/>
                    <a:pt x="5" y="39"/>
                    <a:pt x="7" y="47"/>
                  </a:cubicBezTo>
                  <a:cubicBezTo>
                    <a:pt x="11" y="36"/>
                    <a:pt x="15" y="28"/>
                    <a:pt x="15" y="28"/>
                  </a:cubicBezTo>
                  <a:lnTo>
                    <a:pt x="33" y="26"/>
                  </a:lnTo>
                  <a:lnTo>
                    <a:pt x="9" y="0"/>
                  </a:lnTo>
                  <a:lnTo>
                    <a:pt x="0" y="19"/>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944">
              <a:extLst>
                <a:ext uri="{FF2B5EF4-FFF2-40B4-BE49-F238E27FC236}">
                  <a16:creationId xmlns:a16="http://schemas.microsoft.com/office/drawing/2014/main" id="{B32CCC02-34F4-40D7-AEBB-24DA3EC8544F}"/>
                </a:ext>
              </a:extLst>
            </p:cNvPr>
            <p:cNvSpPr>
              <a:spLocks/>
            </p:cNvSpPr>
            <p:nvPr/>
          </p:nvSpPr>
          <p:spPr bwMode="auto">
            <a:xfrm>
              <a:off x="3027364" y="2268538"/>
              <a:ext cx="65088" cy="141288"/>
            </a:xfrm>
            <a:custGeom>
              <a:avLst/>
              <a:gdLst>
                <a:gd name="T0" fmla="*/ 0 w 104"/>
                <a:gd name="T1" fmla="*/ 28 h 223"/>
                <a:gd name="T2" fmla="*/ 60 w 104"/>
                <a:gd name="T3" fmla="*/ 131 h 223"/>
                <a:gd name="T4" fmla="*/ 70 w 104"/>
                <a:gd name="T5" fmla="*/ 223 h 223"/>
                <a:gd name="T6" fmla="*/ 103 w 104"/>
                <a:gd name="T7" fmla="*/ 145 h 223"/>
                <a:gd name="T8" fmla="*/ 89 w 104"/>
                <a:gd name="T9" fmla="*/ 54 h 223"/>
                <a:gd name="T10" fmla="*/ 103 w 104"/>
                <a:gd name="T11" fmla="*/ 24 h 223"/>
                <a:gd name="T12" fmla="*/ 81 w 104"/>
                <a:gd name="T13" fmla="*/ 7 h 223"/>
                <a:gd name="T14" fmla="*/ 5 w 104"/>
                <a:gd name="T15" fmla="*/ 0 h 223"/>
                <a:gd name="T16" fmla="*/ 0 w 104"/>
                <a:gd name="T17" fmla="*/ 28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223">
                  <a:moveTo>
                    <a:pt x="0" y="28"/>
                  </a:moveTo>
                  <a:cubicBezTo>
                    <a:pt x="0" y="28"/>
                    <a:pt x="48" y="91"/>
                    <a:pt x="60" y="131"/>
                  </a:cubicBezTo>
                  <a:cubicBezTo>
                    <a:pt x="72" y="171"/>
                    <a:pt x="70" y="223"/>
                    <a:pt x="70" y="223"/>
                  </a:cubicBezTo>
                  <a:cubicBezTo>
                    <a:pt x="70" y="223"/>
                    <a:pt x="103" y="187"/>
                    <a:pt x="103" y="145"/>
                  </a:cubicBezTo>
                  <a:cubicBezTo>
                    <a:pt x="104" y="103"/>
                    <a:pt x="89" y="54"/>
                    <a:pt x="89" y="54"/>
                  </a:cubicBezTo>
                  <a:lnTo>
                    <a:pt x="103" y="24"/>
                  </a:lnTo>
                  <a:lnTo>
                    <a:pt x="81" y="7"/>
                  </a:lnTo>
                  <a:lnTo>
                    <a:pt x="5" y="0"/>
                  </a:lnTo>
                  <a:lnTo>
                    <a:pt x="0" y="28"/>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945">
              <a:extLst>
                <a:ext uri="{FF2B5EF4-FFF2-40B4-BE49-F238E27FC236}">
                  <a16:creationId xmlns:a16="http://schemas.microsoft.com/office/drawing/2014/main" id="{93255E5C-DB77-44CE-8E29-3DC4FC024D89}"/>
                </a:ext>
              </a:extLst>
            </p:cNvPr>
            <p:cNvSpPr>
              <a:spLocks/>
            </p:cNvSpPr>
            <p:nvPr/>
          </p:nvSpPr>
          <p:spPr bwMode="auto">
            <a:xfrm>
              <a:off x="3078164" y="2276475"/>
              <a:ext cx="6350" cy="12700"/>
            </a:xfrm>
            <a:custGeom>
              <a:avLst/>
              <a:gdLst>
                <a:gd name="T0" fmla="*/ 5 w 11"/>
                <a:gd name="T1" fmla="*/ 18 h 18"/>
                <a:gd name="T2" fmla="*/ 11 w 11"/>
                <a:gd name="T3" fmla="*/ 7 h 18"/>
                <a:gd name="T4" fmla="*/ 0 w 11"/>
                <a:gd name="T5" fmla="*/ 0 h 18"/>
                <a:gd name="T6" fmla="*/ 2 w 11"/>
                <a:gd name="T7" fmla="*/ 16 h 18"/>
                <a:gd name="T8" fmla="*/ 5 w 11"/>
                <a:gd name="T9" fmla="*/ 18 h 18"/>
              </a:gdLst>
              <a:ahLst/>
              <a:cxnLst>
                <a:cxn ang="0">
                  <a:pos x="T0" y="T1"/>
                </a:cxn>
                <a:cxn ang="0">
                  <a:pos x="T2" y="T3"/>
                </a:cxn>
                <a:cxn ang="0">
                  <a:pos x="T4" y="T5"/>
                </a:cxn>
                <a:cxn ang="0">
                  <a:pos x="T6" y="T7"/>
                </a:cxn>
                <a:cxn ang="0">
                  <a:pos x="T8" y="T9"/>
                </a:cxn>
              </a:cxnLst>
              <a:rect l="0" t="0" r="r" b="b"/>
              <a:pathLst>
                <a:path w="11" h="18">
                  <a:moveTo>
                    <a:pt x="5" y="18"/>
                  </a:moveTo>
                  <a:lnTo>
                    <a:pt x="11" y="7"/>
                  </a:lnTo>
                  <a:lnTo>
                    <a:pt x="0" y="0"/>
                  </a:lnTo>
                  <a:lnTo>
                    <a:pt x="2" y="16"/>
                  </a:lnTo>
                  <a:lnTo>
                    <a:pt x="5" y="18"/>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946">
              <a:extLst>
                <a:ext uri="{FF2B5EF4-FFF2-40B4-BE49-F238E27FC236}">
                  <a16:creationId xmlns:a16="http://schemas.microsoft.com/office/drawing/2014/main" id="{B61AF829-1AC1-45BA-BAA2-06028F666007}"/>
                </a:ext>
              </a:extLst>
            </p:cNvPr>
            <p:cNvSpPr>
              <a:spLocks/>
            </p:cNvSpPr>
            <p:nvPr/>
          </p:nvSpPr>
          <p:spPr bwMode="auto">
            <a:xfrm>
              <a:off x="3009901" y="2160588"/>
              <a:ext cx="95250" cy="165100"/>
            </a:xfrm>
            <a:custGeom>
              <a:avLst/>
              <a:gdLst>
                <a:gd name="T0" fmla="*/ 146 w 150"/>
                <a:gd name="T1" fmla="*/ 99 h 260"/>
                <a:gd name="T2" fmla="*/ 142 w 150"/>
                <a:gd name="T3" fmla="*/ 63 h 260"/>
                <a:gd name="T4" fmla="*/ 67 w 150"/>
                <a:gd name="T5" fmla="*/ 5 h 260"/>
                <a:gd name="T6" fmla="*/ 63 w 150"/>
                <a:gd name="T7" fmla="*/ 6 h 260"/>
                <a:gd name="T8" fmla="*/ 5 w 150"/>
                <a:gd name="T9" fmla="*/ 80 h 260"/>
                <a:gd name="T10" fmla="*/ 10 w 150"/>
                <a:gd name="T11" fmla="*/ 116 h 260"/>
                <a:gd name="T12" fmla="*/ 44 w 150"/>
                <a:gd name="T13" fmla="*/ 166 h 260"/>
                <a:gd name="T14" fmla="*/ 42 w 150"/>
                <a:gd name="T15" fmla="*/ 190 h 260"/>
                <a:gd name="T16" fmla="*/ 68 w 150"/>
                <a:gd name="T17" fmla="*/ 209 h 260"/>
                <a:gd name="T18" fmla="*/ 94 w 150"/>
                <a:gd name="T19" fmla="*/ 260 h 260"/>
                <a:gd name="T20" fmla="*/ 111 w 150"/>
                <a:gd name="T21" fmla="*/ 202 h 260"/>
                <a:gd name="T22" fmla="*/ 109 w 150"/>
                <a:gd name="T23" fmla="*/ 191 h 260"/>
                <a:gd name="T24" fmla="*/ 107 w 150"/>
                <a:gd name="T25" fmla="*/ 178 h 260"/>
                <a:gd name="T26" fmla="*/ 115 w 150"/>
                <a:gd name="T27" fmla="*/ 164 h 260"/>
                <a:gd name="T28" fmla="*/ 146 w 150"/>
                <a:gd name="T29" fmla="*/ 99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0" h="260">
                  <a:moveTo>
                    <a:pt x="146" y="99"/>
                  </a:moveTo>
                  <a:lnTo>
                    <a:pt x="142" y="63"/>
                  </a:lnTo>
                  <a:cubicBezTo>
                    <a:pt x="137" y="26"/>
                    <a:pt x="103" y="0"/>
                    <a:pt x="67" y="5"/>
                  </a:cubicBezTo>
                  <a:lnTo>
                    <a:pt x="63" y="6"/>
                  </a:lnTo>
                  <a:cubicBezTo>
                    <a:pt x="26" y="10"/>
                    <a:pt x="0" y="44"/>
                    <a:pt x="5" y="80"/>
                  </a:cubicBezTo>
                  <a:lnTo>
                    <a:pt x="10" y="116"/>
                  </a:lnTo>
                  <a:cubicBezTo>
                    <a:pt x="12" y="138"/>
                    <a:pt x="26" y="156"/>
                    <a:pt x="44" y="166"/>
                  </a:cubicBezTo>
                  <a:lnTo>
                    <a:pt x="42" y="190"/>
                  </a:lnTo>
                  <a:lnTo>
                    <a:pt x="68" y="209"/>
                  </a:lnTo>
                  <a:lnTo>
                    <a:pt x="94" y="260"/>
                  </a:lnTo>
                  <a:lnTo>
                    <a:pt x="111" y="202"/>
                  </a:lnTo>
                  <a:lnTo>
                    <a:pt x="109" y="191"/>
                  </a:lnTo>
                  <a:lnTo>
                    <a:pt x="107" y="178"/>
                  </a:lnTo>
                  <a:cubicBezTo>
                    <a:pt x="107" y="173"/>
                    <a:pt x="110" y="167"/>
                    <a:pt x="115" y="164"/>
                  </a:cubicBezTo>
                  <a:cubicBezTo>
                    <a:pt x="137" y="151"/>
                    <a:pt x="150" y="125"/>
                    <a:pt x="146" y="99"/>
                  </a:cubicBezTo>
                  <a:close/>
                </a:path>
              </a:pathLst>
            </a:custGeom>
            <a:solidFill>
              <a:srgbClr val="DB9C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947">
              <a:extLst>
                <a:ext uri="{FF2B5EF4-FFF2-40B4-BE49-F238E27FC236}">
                  <a16:creationId xmlns:a16="http://schemas.microsoft.com/office/drawing/2014/main" id="{EB4C274E-A71A-4CCC-883D-480157041A49}"/>
                </a:ext>
              </a:extLst>
            </p:cNvPr>
            <p:cNvSpPr>
              <a:spLocks/>
            </p:cNvSpPr>
            <p:nvPr/>
          </p:nvSpPr>
          <p:spPr bwMode="auto">
            <a:xfrm>
              <a:off x="3049589" y="2163763"/>
              <a:ext cx="55563" cy="161925"/>
            </a:xfrm>
            <a:custGeom>
              <a:avLst/>
              <a:gdLst>
                <a:gd name="T0" fmla="*/ 83 w 87"/>
                <a:gd name="T1" fmla="*/ 93 h 254"/>
                <a:gd name="T2" fmla="*/ 79 w 87"/>
                <a:gd name="T3" fmla="*/ 57 h 254"/>
                <a:gd name="T4" fmla="*/ 25 w 87"/>
                <a:gd name="T5" fmla="*/ 0 h 254"/>
                <a:gd name="T6" fmla="*/ 15 w 87"/>
                <a:gd name="T7" fmla="*/ 13 h 254"/>
                <a:gd name="T8" fmla="*/ 28 w 87"/>
                <a:gd name="T9" fmla="*/ 24 h 254"/>
                <a:gd name="T10" fmla="*/ 41 w 87"/>
                <a:gd name="T11" fmla="*/ 53 h 254"/>
                <a:gd name="T12" fmla="*/ 41 w 87"/>
                <a:gd name="T13" fmla="*/ 57 h 254"/>
                <a:gd name="T14" fmla="*/ 50 w 87"/>
                <a:gd name="T15" fmla="*/ 71 h 254"/>
                <a:gd name="T16" fmla="*/ 64 w 87"/>
                <a:gd name="T17" fmla="*/ 78 h 254"/>
                <a:gd name="T18" fmla="*/ 65 w 87"/>
                <a:gd name="T19" fmla="*/ 89 h 254"/>
                <a:gd name="T20" fmla="*/ 58 w 87"/>
                <a:gd name="T21" fmla="*/ 95 h 254"/>
                <a:gd name="T22" fmla="*/ 61 w 87"/>
                <a:gd name="T23" fmla="*/ 102 h 254"/>
                <a:gd name="T24" fmla="*/ 64 w 87"/>
                <a:gd name="T25" fmla="*/ 114 h 254"/>
                <a:gd name="T26" fmla="*/ 52 w 87"/>
                <a:gd name="T27" fmla="*/ 117 h 254"/>
                <a:gd name="T28" fmla="*/ 60 w 87"/>
                <a:gd name="T29" fmla="*/ 125 h 254"/>
                <a:gd name="T30" fmla="*/ 66 w 87"/>
                <a:gd name="T31" fmla="*/ 138 h 254"/>
                <a:gd name="T32" fmla="*/ 34 w 87"/>
                <a:gd name="T33" fmla="*/ 144 h 254"/>
                <a:gd name="T34" fmla="*/ 4 w 87"/>
                <a:gd name="T35" fmla="*/ 136 h 254"/>
                <a:gd name="T36" fmla="*/ 2 w 87"/>
                <a:gd name="T37" fmla="*/ 139 h 254"/>
                <a:gd name="T38" fmla="*/ 12 w 87"/>
                <a:gd name="T39" fmla="*/ 151 h 254"/>
                <a:gd name="T40" fmla="*/ 22 w 87"/>
                <a:gd name="T41" fmla="*/ 178 h 254"/>
                <a:gd name="T42" fmla="*/ 25 w 87"/>
                <a:gd name="T43" fmla="*/ 243 h 254"/>
                <a:gd name="T44" fmla="*/ 31 w 87"/>
                <a:gd name="T45" fmla="*/ 254 h 254"/>
                <a:gd name="T46" fmla="*/ 48 w 87"/>
                <a:gd name="T47" fmla="*/ 196 h 254"/>
                <a:gd name="T48" fmla="*/ 46 w 87"/>
                <a:gd name="T49" fmla="*/ 185 h 254"/>
                <a:gd name="T50" fmla="*/ 44 w 87"/>
                <a:gd name="T51" fmla="*/ 172 h 254"/>
                <a:gd name="T52" fmla="*/ 52 w 87"/>
                <a:gd name="T53" fmla="*/ 158 h 254"/>
                <a:gd name="T54" fmla="*/ 83 w 87"/>
                <a:gd name="T55" fmla="*/ 93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7" h="254">
                  <a:moveTo>
                    <a:pt x="83" y="93"/>
                  </a:moveTo>
                  <a:lnTo>
                    <a:pt x="79" y="57"/>
                  </a:lnTo>
                  <a:cubicBezTo>
                    <a:pt x="75" y="28"/>
                    <a:pt x="53" y="5"/>
                    <a:pt x="25" y="0"/>
                  </a:cubicBezTo>
                  <a:lnTo>
                    <a:pt x="15" y="13"/>
                  </a:lnTo>
                  <a:lnTo>
                    <a:pt x="28" y="24"/>
                  </a:lnTo>
                  <a:cubicBezTo>
                    <a:pt x="36" y="32"/>
                    <a:pt x="41" y="42"/>
                    <a:pt x="41" y="53"/>
                  </a:cubicBezTo>
                  <a:lnTo>
                    <a:pt x="41" y="57"/>
                  </a:lnTo>
                  <a:cubicBezTo>
                    <a:pt x="41" y="63"/>
                    <a:pt x="45" y="68"/>
                    <a:pt x="50" y="71"/>
                  </a:cubicBezTo>
                  <a:lnTo>
                    <a:pt x="64" y="78"/>
                  </a:lnTo>
                  <a:cubicBezTo>
                    <a:pt x="69" y="80"/>
                    <a:pt x="69" y="86"/>
                    <a:pt x="65" y="89"/>
                  </a:cubicBezTo>
                  <a:cubicBezTo>
                    <a:pt x="65" y="89"/>
                    <a:pt x="58" y="93"/>
                    <a:pt x="58" y="95"/>
                  </a:cubicBezTo>
                  <a:cubicBezTo>
                    <a:pt x="58" y="97"/>
                    <a:pt x="61" y="102"/>
                    <a:pt x="61" y="102"/>
                  </a:cubicBezTo>
                  <a:cubicBezTo>
                    <a:pt x="63" y="105"/>
                    <a:pt x="64" y="109"/>
                    <a:pt x="64" y="114"/>
                  </a:cubicBezTo>
                  <a:lnTo>
                    <a:pt x="52" y="117"/>
                  </a:lnTo>
                  <a:cubicBezTo>
                    <a:pt x="53" y="121"/>
                    <a:pt x="56" y="124"/>
                    <a:pt x="60" y="125"/>
                  </a:cubicBezTo>
                  <a:cubicBezTo>
                    <a:pt x="67" y="127"/>
                    <a:pt x="67" y="133"/>
                    <a:pt x="66" y="138"/>
                  </a:cubicBezTo>
                  <a:cubicBezTo>
                    <a:pt x="57" y="145"/>
                    <a:pt x="45" y="147"/>
                    <a:pt x="34" y="144"/>
                  </a:cubicBezTo>
                  <a:lnTo>
                    <a:pt x="4" y="136"/>
                  </a:lnTo>
                  <a:cubicBezTo>
                    <a:pt x="2" y="135"/>
                    <a:pt x="0" y="138"/>
                    <a:pt x="2" y="139"/>
                  </a:cubicBezTo>
                  <a:lnTo>
                    <a:pt x="12" y="151"/>
                  </a:lnTo>
                  <a:cubicBezTo>
                    <a:pt x="18" y="159"/>
                    <a:pt x="22" y="168"/>
                    <a:pt x="22" y="178"/>
                  </a:cubicBezTo>
                  <a:lnTo>
                    <a:pt x="25" y="243"/>
                  </a:lnTo>
                  <a:lnTo>
                    <a:pt x="31" y="254"/>
                  </a:lnTo>
                  <a:lnTo>
                    <a:pt x="48" y="196"/>
                  </a:lnTo>
                  <a:lnTo>
                    <a:pt x="46" y="185"/>
                  </a:lnTo>
                  <a:lnTo>
                    <a:pt x="44" y="172"/>
                  </a:lnTo>
                  <a:cubicBezTo>
                    <a:pt x="44" y="167"/>
                    <a:pt x="47" y="161"/>
                    <a:pt x="52" y="158"/>
                  </a:cubicBezTo>
                  <a:cubicBezTo>
                    <a:pt x="74" y="145"/>
                    <a:pt x="87" y="119"/>
                    <a:pt x="83" y="93"/>
                  </a:cubicBezTo>
                  <a:close/>
                </a:path>
              </a:pathLst>
            </a:custGeom>
            <a:solidFill>
              <a:srgbClr val="CB8C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Oval 948">
              <a:extLst>
                <a:ext uri="{FF2B5EF4-FFF2-40B4-BE49-F238E27FC236}">
                  <a16:creationId xmlns:a16="http://schemas.microsoft.com/office/drawing/2014/main" id="{CEB1F2F4-ACC5-435E-A912-BD1B49D5F545}"/>
                </a:ext>
              </a:extLst>
            </p:cNvPr>
            <p:cNvSpPr>
              <a:spLocks noChangeArrowheads="1"/>
            </p:cNvSpPr>
            <p:nvPr/>
          </p:nvSpPr>
          <p:spPr bwMode="auto">
            <a:xfrm>
              <a:off x="3052764" y="2206625"/>
              <a:ext cx="6350" cy="7938"/>
            </a:xfrm>
            <a:prstGeom prst="ellipse">
              <a:avLst/>
            </a:pr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Oval 949">
              <a:extLst>
                <a:ext uri="{FF2B5EF4-FFF2-40B4-BE49-F238E27FC236}">
                  <a16:creationId xmlns:a16="http://schemas.microsoft.com/office/drawing/2014/main" id="{39F229D9-000A-434C-B067-3A1EA9A32E6D}"/>
                </a:ext>
              </a:extLst>
            </p:cNvPr>
            <p:cNvSpPr>
              <a:spLocks noChangeArrowheads="1"/>
            </p:cNvSpPr>
            <p:nvPr/>
          </p:nvSpPr>
          <p:spPr bwMode="auto">
            <a:xfrm>
              <a:off x="3087689" y="2200275"/>
              <a:ext cx="7938" cy="7938"/>
            </a:xfrm>
            <a:prstGeom prst="ellipse">
              <a:avLst/>
            </a:pr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950">
              <a:extLst>
                <a:ext uri="{FF2B5EF4-FFF2-40B4-BE49-F238E27FC236}">
                  <a16:creationId xmlns:a16="http://schemas.microsoft.com/office/drawing/2014/main" id="{FC740632-BC4C-4266-9F31-978EFDE12551}"/>
                </a:ext>
              </a:extLst>
            </p:cNvPr>
            <p:cNvSpPr>
              <a:spLocks/>
            </p:cNvSpPr>
            <p:nvPr/>
          </p:nvSpPr>
          <p:spPr bwMode="auto">
            <a:xfrm>
              <a:off x="3063876" y="2230438"/>
              <a:ext cx="4763" cy="7938"/>
            </a:xfrm>
            <a:custGeom>
              <a:avLst/>
              <a:gdLst>
                <a:gd name="T0" fmla="*/ 9 w 9"/>
                <a:gd name="T1" fmla="*/ 0 h 13"/>
                <a:gd name="T2" fmla="*/ 6 w 9"/>
                <a:gd name="T3" fmla="*/ 13 h 13"/>
                <a:gd name="T4" fmla="*/ 9 w 9"/>
                <a:gd name="T5" fmla="*/ 0 h 13"/>
              </a:gdLst>
              <a:ahLst/>
              <a:cxnLst>
                <a:cxn ang="0">
                  <a:pos x="T0" y="T1"/>
                </a:cxn>
                <a:cxn ang="0">
                  <a:pos x="T2" y="T3"/>
                </a:cxn>
                <a:cxn ang="0">
                  <a:pos x="T4" y="T5"/>
                </a:cxn>
              </a:cxnLst>
              <a:rect l="0" t="0" r="r" b="b"/>
              <a:pathLst>
                <a:path w="9" h="13">
                  <a:moveTo>
                    <a:pt x="9" y="0"/>
                  </a:moveTo>
                  <a:lnTo>
                    <a:pt x="6" y="13"/>
                  </a:lnTo>
                  <a:cubicBezTo>
                    <a:pt x="6" y="13"/>
                    <a:pt x="0" y="3"/>
                    <a:pt x="9" y="0"/>
                  </a:cubicBezTo>
                  <a:close/>
                </a:path>
              </a:pathLst>
            </a:custGeom>
            <a:solidFill>
              <a:srgbClr val="CB8C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951">
              <a:extLst>
                <a:ext uri="{FF2B5EF4-FFF2-40B4-BE49-F238E27FC236}">
                  <a16:creationId xmlns:a16="http://schemas.microsoft.com/office/drawing/2014/main" id="{587BABBD-E97A-46C6-A964-A7DD67A4D8B2}"/>
                </a:ext>
              </a:extLst>
            </p:cNvPr>
            <p:cNvSpPr>
              <a:spLocks/>
            </p:cNvSpPr>
            <p:nvPr/>
          </p:nvSpPr>
          <p:spPr bwMode="auto">
            <a:xfrm>
              <a:off x="3043239" y="2292350"/>
              <a:ext cx="22225" cy="22225"/>
            </a:xfrm>
            <a:custGeom>
              <a:avLst/>
              <a:gdLst>
                <a:gd name="T0" fmla="*/ 16 w 34"/>
                <a:gd name="T1" fmla="*/ 0 h 35"/>
                <a:gd name="T2" fmla="*/ 0 w 34"/>
                <a:gd name="T3" fmla="*/ 25 h 35"/>
                <a:gd name="T4" fmla="*/ 34 w 34"/>
                <a:gd name="T5" fmla="*/ 35 h 35"/>
                <a:gd name="T6" fmla="*/ 16 w 34"/>
                <a:gd name="T7" fmla="*/ 0 h 35"/>
              </a:gdLst>
              <a:ahLst/>
              <a:cxnLst>
                <a:cxn ang="0">
                  <a:pos x="T0" y="T1"/>
                </a:cxn>
                <a:cxn ang="0">
                  <a:pos x="T2" y="T3"/>
                </a:cxn>
                <a:cxn ang="0">
                  <a:pos x="T4" y="T5"/>
                </a:cxn>
                <a:cxn ang="0">
                  <a:pos x="T6" y="T7"/>
                </a:cxn>
              </a:cxnLst>
              <a:rect l="0" t="0" r="r" b="b"/>
              <a:pathLst>
                <a:path w="34" h="35">
                  <a:moveTo>
                    <a:pt x="16" y="0"/>
                  </a:moveTo>
                  <a:lnTo>
                    <a:pt x="0" y="25"/>
                  </a:lnTo>
                  <a:lnTo>
                    <a:pt x="34" y="35"/>
                  </a:lnTo>
                  <a:lnTo>
                    <a:pt x="16"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952">
              <a:extLst>
                <a:ext uri="{FF2B5EF4-FFF2-40B4-BE49-F238E27FC236}">
                  <a16:creationId xmlns:a16="http://schemas.microsoft.com/office/drawing/2014/main" id="{3B5609E1-91DB-4C04-AC64-62D4EB43BB12}"/>
                </a:ext>
              </a:extLst>
            </p:cNvPr>
            <p:cNvSpPr>
              <a:spLocks/>
            </p:cNvSpPr>
            <p:nvPr/>
          </p:nvSpPr>
          <p:spPr bwMode="auto">
            <a:xfrm>
              <a:off x="3067051" y="2303463"/>
              <a:ext cx="39688" cy="114300"/>
            </a:xfrm>
            <a:custGeom>
              <a:avLst/>
              <a:gdLst>
                <a:gd name="T0" fmla="*/ 26 w 63"/>
                <a:gd name="T1" fmla="*/ 0 h 180"/>
                <a:gd name="T2" fmla="*/ 22 w 63"/>
                <a:gd name="T3" fmla="*/ 8 h 180"/>
                <a:gd name="T4" fmla="*/ 32 w 63"/>
                <a:gd name="T5" fmla="*/ 49 h 180"/>
                <a:gd name="T6" fmla="*/ 32 w 63"/>
                <a:gd name="T7" fmla="*/ 83 h 180"/>
                <a:gd name="T8" fmla="*/ 31 w 63"/>
                <a:gd name="T9" fmla="*/ 86 h 180"/>
                <a:gd name="T10" fmla="*/ 2 w 63"/>
                <a:gd name="T11" fmla="*/ 125 h 180"/>
                <a:gd name="T12" fmla="*/ 0 w 63"/>
                <a:gd name="T13" fmla="*/ 179 h 180"/>
                <a:gd name="T14" fmla="*/ 30 w 63"/>
                <a:gd name="T15" fmla="*/ 180 h 180"/>
                <a:gd name="T16" fmla="*/ 63 w 63"/>
                <a:gd name="T17" fmla="*/ 49 h 180"/>
                <a:gd name="T18" fmla="*/ 26 w 63"/>
                <a:gd name="T19"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180">
                  <a:moveTo>
                    <a:pt x="26" y="0"/>
                  </a:moveTo>
                  <a:lnTo>
                    <a:pt x="22" y="8"/>
                  </a:lnTo>
                  <a:lnTo>
                    <a:pt x="32" y="49"/>
                  </a:lnTo>
                  <a:cubicBezTo>
                    <a:pt x="35" y="60"/>
                    <a:pt x="34" y="72"/>
                    <a:pt x="32" y="83"/>
                  </a:cubicBezTo>
                  <a:lnTo>
                    <a:pt x="31" y="86"/>
                  </a:lnTo>
                  <a:cubicBezTo>
                    <a:pt x="27" y="102"/>
                    <a:pt x="16" y="116"/>
                    <a:pt x="2" y="125"/>
                  </a:cubicBezTo>
                  <a:lnTo>
                    <a:pt x="0" y="179"/>
                  </a:lnTo>
                  <a:lnTo>
                    <a:pt x="30" y="180"/>
                  </a:lnTo>
                  <a:lnTo>
                    <a:pt x="63" y="49"/>
                  </a:lnTo>
                  <a:lnTo>
                    <a:pt x="26"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953">
              <a:extLst>
                <a:ext uri="{FF2B5EF4-FFF2-40B4-BE49-F238E27FC236}">
                  <a16:creationId xmlns:a16="http://schemas.microsoft.com/office/drawing/2014/main" id="{6CFB8044-FED6-4AEE-8113-190CA8F05259}"/>
                </a:ext>
              </a:extLst>
            </p:cNvPr>
            <p:cNvSpPr>
              <a:spLocks/>
            </p:cNvSpPr>
            <p:nvPr/>
          </p:nvSpPr>
          <p:spPr bwMode="auto">
            <a:xfrm>
              <a:off x="3084514" y="2284413"/>
              <a:ext cx="7938" cy="20638"/>
            </a:xfrm>
            <a:custGeom>
              <a:avLst/>
              <a:gdLst>
                <a:gd name="T0" fmla="*/ 0 w 13"/>
                <a:gd name="T1" fmla="*/ 25 h 32"/>
                <a:gd name="T2" fmla="*/ 13 w 13"/>
                <a:gd name="T3" fmla="*/ 32 h 32"/>
                <a:gd name="T4" fmla="*/ 12 w 13"/>
                <a:gd name="T5" fmla="*/ 0 h 32"/>
                <a:gd name="T6" fmla="*/ 0 w 13"/>
                <a:gd name="T7" fmla="*/ 25 h 32"/>
              </a:gdLst>
              <a:ahLst/>
              <a:cxnLst>
                <a:cxn ang="0">
                  <a:pos x="T0" y="T1"/>
                </a:cxn>
                <a:cxn ang="0">
                  <a:pos x="T2" y="T3"/>
                </a:cxn>
                <a:cxn ang="0">
                  <a:pos x="T4" y="T5"/>
                </a:cxn>
                <a:cxn ang="0">
                  <a:pos x="T6" y="T7"/>
                </a:cxn>
              </a:cxnLst>
              <a:rect l="0" t="0" r="r" b="b"/>
              <a:pathLst>
                <a:path w="13" h="32">
                  <a:moveTo>
                    <a:pt x="0" y="25"/>
                  </a:moveTo>
                  <a:lnTo>
                    <a:pt x="13" y="32"/>
                  </a:lnTo>
                  <a:lnTo>
                    <a:pt x="12" y="0"/>
                  </a:lnTo>
                  <a:lnTo>
                    <a:pt x="0" y="25"/>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954">
              <a:extLst>
                <a:ext uri="{FF2B5EF4-FFF2-40B4-BE49-F238E27FC236}">
                  <a16:creationId xmlns:a16="http://schemas.microsoft.com/office/drawing/2014/main" id="{5F5AD1ED-1BE2-45D0-AE5E-1BE397C232DA}"/>
                </a:ext>
              </a:extLst>
            </p:cNvPr>
            <p:cNvSpPr>
              <a:spLocks/>
            </p:cNvSpPr>
            <p:nvPr/>
          </p:nvSpPr>
          <p:spPr bwMode="auto">
            <a:xfrm>
              <a:off x="2982914" y="2436813"/>
              <a:ext cx="71438" cy="31750"/>
            </a:xfrm>
            <a:custGeom>
              <a:avLst/>
              <a:gdLst>
                <a:gd name="T0" fmla="*/ 98 w 111"/>
                <a:gd name="T1" fmla="*/ 10 h 50"/>
                <a:gd name="T2" fmla="*/ 67 w 111"/>
                <a:gd name="T3" fmla="*/ 1 h 50"/>
                <a:gd name="T4" fmla="*/ 63 w 111"/>
                <a:gd name="T5" fmla="*/ 0 h 50"/>
                <a:gd name="T6" fmla="*/ 23 w 111"/>
                <a:gd name="T7" fmla="*/ 4 h 50"/>
                <a:gd name="T8" fmla="*/ 21 w 111"/>
                <a:gd name="T9" fmla="*/ 2 h 50"/>
                <a:gd name="T10" fmla="*/ 20 w 111"/>
                <a:gd name="T11" fmla="*/ 4 h 50"/>
                <a:gd name="T12" fmla="*/ 0 w 111"/>
                <a:gd name="T13" fmla="*/ 25 h 50"/>
                <a:gd name="T14" fmla="*/ 7 w 111"/>
                <a:gd name="T15" fmla="*/ 33 h 50"/>
                <a:gd name="T16" fmla="*/ 43 w 111"/>
                <a:gd name="T17" fmla="*/ 36 h 50"/>
                <a:gd name="T18" fmla="*/ 52 w 111"/>
                <a:gd name="T19" fmla="*/ 29 h 50"/>
                <a:gd name="T20" fmla="*/ 64 w 111"/>
                <a:gd name="T21" fmla="*/ 34 h 50"/>
                <a:gd name="T22" fmla="*/ 68 w 111"/>
                <a:gd name="T23" fmla="*/ 44 h 50"/>
                <a:gd name="T24" fmla="*/ 77 w 111"/>
                <a:gd name="T25" fmla="*/ 50 h 50"/>
                <a:gd name="T26" fmla="*/ 80 w 111"/>
                <a:gd name="T27" fmla="*/ 49 h 50"/>
                <a:gd name="T28" fmla="*/ 75 w 111"/>
                <a:gd name="T29" fmla="*/ 29 h 50"/>
                <a:gd name="T30" fmla="*/ 64 w 111"/>
                <a:gd name="T31" fmla="*/ 23 h 50"/>
                <a:gd name="T32" fmla="*/ 79 w 111"/>
                <a:gd name="T33" fmla="*/ 26 h 50"/>
                <a:gd name="T34" fmla="*/ 86 w 111"/>
                <a:gd name="T35" fmla="*/ 37 h 50"/>
                <a:gd name="T36" fmla="*/ 97 w 111"/>
                <a:gd name="T37" fmla="*/ 40 h 50"/>
                <a:gd name="T38" fmla="*/ 100 w 111"/>
                <a:gd name="T39" fmla="*/ 39 h 50"/>
                <a:gd name="T40" fmla="*/ 94 w 111"/>
                <a:gd name="T41" fmla="*/ 26 h 50"/>
                <a:gd name="T42" fmla="*/ 96 w 111"/>
                <a:gd name="T43" fmla="*/ 29 h 50"/>
                <a:gd name="T44" fmla="*/ 108 w 111"/>
                <a:gd name="T45" fmla="*/ 31 h 50"/>
                <a:gd name="T46" fmla="*/ 111 w 111"/>
                <a:gd name="T47" fmla="*/ 30 h 50"/>
                <a:gd name="T48" fmla="*/ 98 w 111"/>
                <a:gd name="T49" fmla="*/ 1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1" h="50">
                  <a:moveTo>
                    <a:pt x="98" y="10"/>
                  </a:moveTo>
                  <a:lnTo>
                    <a:pt x="67" y="1"/>
                  </a:lnTo>
                  <a:cubicBezTo>
                    <a:pt x="66" y="0"/>
                    <a:pt x="65" y="0"/>
                    <a:pt x="63" y="0"/>
                  </a:cubicBezTo>
                  <a:cubicBezTo>
                    <a:pt x="63" y="0"/>
                    <a:pt x="30" y="5"/>
                    <a:pt x="23" y="4"/>
                  </a:cubicBezTo>
                  <a:lnTo>
                    <a:pt x="21" y="2"/>
                  </a:lnTo>
                  <a:lnTo>
                    <a:pt x="20" y="4"/>
                  </a:lnTo>
                  <a:cubicBezTo>
                    <a:pt x="16" y="12"/>
                    <a:pt x="9" y="21"/>
                    <a:pt x="0" y="25"/>
                  </a:cubicBezTo>
                  <a:lnTo>
                    <a:pt x="7" y="33"/>
                  </a:lnTo>
                  <a:cubicBezTo>
                    <a:pt x="17" y="43"/>
                    <a:pt x="32" y="44"/>
                    <a:pt x="43" y="36"/>
                  </a:cubicBezTo>
                  <a:lnTo>
                    <a:pt x="52" y="29"/>
                  </a:lnTo>
                  <a:lnTo>
                    <a:pt x="64" y="34"/>
                  </a:lnTo>
                  <a:lnTo>
                    <a:pt x="68" y="44"/>
                  </a:lnTo>
                  <a:cubicBezTo>
                    <a:pt x="69" y="48"/>
                    <a:pt x="73" y="50"/>
                    <a:pt x="77" y="50"/>
                  </a:cubicBezTo>
                  <a:lnTo>
                    <a:pt x="80" y="49"/>
                  </a:lnTo>
                  <a:lnTo>
                    <a:pt x="75" y="29"/>
                  </a:lnTo>
                  <a:lnTo>
                    <a:pt x="64" y="23"/>
                  </a:lnTo>
                  <a:lnTo>
                    <a:pt x="79" y="26"/>
                  </a:lnTo>
                  <a:lnTo>
                    <a:pt x="86" y="37"/>
                  </a:lnTo>
                  <a:cubicBezTo>
                    <a:pt x="88" y="40"/>
                    <a:pt x="93" y="42"/>
                    <a:pt x="97" y="40"/>
                  </a:cubicBezTo>
                  <a:lnTo>
                    <a:pt x="100" y="39"/>
                  </a:lnTo>
                  <a:lnTo>
                    <a:pt x="94" y="26"/>
                  </a:lnTo>
                  <a:lnTo>
                    <a:pt x="96" y="29"/>
                  </a:lnTo>
                  <a:cubicBezTo>
                    <a:pt x="99" y="32"/>
                    <a:pt x="104" y="33"/>
                    <a:pt x="108" y="31"/>
                  </a:cubicBezTo>
                  <a:lnTo>
                    <a:pt x="111" y="30"/>
                  </a:lnTo>
                  <a:lnTo>
                    <a:pt x="98" y="10"/>
                  </a:lnTo>
                  <a:close/>
                </a:path>
              </a:pathLst>
            </a:custGeom>
            <a:solidFill>
              <a:srgbClr val="DB9C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955">
              <a:extLst>
                <a:ext uri="{FF2B5EF4-FFF2-40B4-BE49-F238E27FC236}">
                  <a16:creationId xmlns:a16="http://schemas.microsoft.com/office/drawing/2014/main" id="{8CD069B4-0E16-4832-8545-FE3D04D93EC9}"/>
                </a:ext>
              </a:extLst>
            </p:cNvPr>
            <p:cNvSpPr>
              <a:spLocks noEditPoints="1"/>
            </p:cNvSpPr>
            <p:nvPr/>
          </p:nvSpPr>
          <p:spPr bwMode="auto">
            <a:xfrm>
              <a:off x="2995614" y="2159000"/>
              <a:ext cx="104775" cy="106363"/>
            </a:xfrm>
            <a:custGeom>
              <a:avLst/>
              <a:gdLst>
                <a:gd name="T0" fmla="*/ 44 w 164"/>
                <a:gd name="T1" fmla="*/ 117 h 167"/>
                <a:gd name="T2" fmla="*/ 46 w 164"/>
                <a:gd name="T3" fmla="*/ 82 h 167"/>
                <a:gd name="T4" fmla="*/ 44 w 164"/>
                <a:gd name="T5" fmla="*/ 117 h 167"/>
                <a:gd name="T6" fmla="*/ 86 w 164"/>
                <a:gd name="T7" fmla="*/ 3 h 167"/>
                <a:gd name="T8" fmla="*/ 50 w 164"/>
                <a:gd name="T9" fmla="*/ 16 h 167"/>
                <a:gd name="T10" fmla="*/ 29 w 164"/>
                <a:gd name="T11" fmla="*/ 5 h 167"/>
                <a:gd name="T12" fmla="*/ 0 w 164"/>
                <a:gd name="T13" fmla="*/ 34 h 167"/>
                <a:gd name="T14" fmla="*/ 23 w 164"/>
                <a:gd name="T15" fmla="*/ 63 h 167"/>
                <a:gd name="T16" fmla="*/ 21 w 164"/>
                <a:gd name="T17" fmla="*/ 77 h 167"/>
                <a:gd name="T18" fmla="*/ 66 w 164"/>
                <a:gd name="T19" fmla="*/ 167 h 167"/>
                <a:gd name="T20" fmla="*/ 54 w 164"/>
                <a:gd name="T21" fmla="*/ 117 h 167"/>
                <a:gd name="T22" fmla="*/ 56 w 164"/>
                <a:gd name="T23" fmla="*/ 113 h 167"/>
                <a:gd name="T24" fmla="*/ 60 w 164"/>
                <a:gd name="T25" fmla="*/ 151 h 167"/>
                <a:gd name="T26" fmla="*/ 64 w 164"/>
                <a:gd name="T27" fmla="*/ 68 h 167"/>
                <a:gd name="T28" fmla="*/ 66 w 164"/>
                <a:gd name="T29" fmla="*/ 43 h 167"/>
                <a:gd name="T30" fmla="*/ 132 w 164"/>
                <a:gd name="T31" fmla="*/ 34 h 167"/>
                <a:gd name="T32" fmla="*/ 164 w 164"/>
                <a:gd name="T33" fmla="*/ 54 h 167"/>
                <a:gd name="T34" fmla="*/ 86 w 164"/>
                <a:gd name="T35" fmla="*/ 3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167">
                  <a:moveTo>
                    <a:pt x="44" y="117"/>
                  </a:moveTo>
                  <a:cubicBezTo>
                    <a:pt x="25" y="110"/>
                    <a:pt x="31" y="80"/>
                    <a:pt x="46" y="82"/>
                  </a:cubicBezTo>
                  <a:cubicBezTo>
                    <a:pt x="49" y="97"/>
                    <a:pt x="44" y="117"/>
                    <a:pt x="44" y="117"/>
                  </a:cubicBezTo>
                  <a:close/>
                  <a:moveTo>
                    <a:pt x="86" y="3"/>
                  </a:moveTo>
                  <a:cubicBezTo>
                    <a:pt x="72" y="4"/>
                    <a:pt x="60" y="9"/>
                    <a:pt x="50" y="16"/>
                  </a:cubicBezTo>
                  <a:cubicBezTo>
                    <a:pt x="45" y="9"/>
                    <a:pt x="37" y="5"/>
                    <a:pt x="29" y="5"/>
                  </a:cubicBezTo>
                  <a:cubicBezTo>
                    <a:pt x="13" y="5"/>
                    <a:pt x="0" y="18"/>
                    <a:pt x="0" y="34"/>
                  </a:cubicBezTo>
                  <a:cubicBezTo>
                    <a:pt x="0" y="48"/>
                    <a:pt x="10" y="60"/>
                    <a:pt x="23" y="63"/>
                  </a:cubicBezTo>
                  <a:cubicBezTo>
                    <a:pt x="22" y="67"/>
                    <a:pt x="21" y="72"/>
                    <a:pt x="21" y="77"/>
                  </a:cubicBezTo>
                  <a:cubicBezTo>
                    <a:pt x="16" y="141"/>
                    <a:pt x="66" y="167"/>
                    <a:pt x="66" y="167"/>
                  </a:cubicBezTo>
                  <a:cubicBezTo>
                    <a:pt x="66" y="167"/>
                    <a:pt x="39" y="145"/>
                    <a:pt x="54" y="117"/>
                  </a:cubicBezTo>
                  <a:cubicBezTo>
                    <a:pt x="54" y="116"/>
                    <a:pt x="55" y="114"/>
                    <a:pt x="56" y="113"/>
                  </a:cubicBezTo>
                  <a:cubicBezTo>
                    <a:pt x="57" y="129"/>
                    <a:pt x="59" y="144"/>
                    <a:pt x="60" y="151"/>
                  </a:cubicBezTo>
                  <a:cubicBezTo>
                    <a:pt x="76" y="120"/>
                    <a:pt x="69" y="84"/>
                    <a:pt x="64" y="68"/>
                  </a:cubicBezTo>
                  <a:cubicBezTo>
                    <a:pt x="64" y="60"/>
                    <a:pt x="64" y="52"/>
                    <a:pt x="66" y="43"/>
                  </a:cubicBezTo>
                  <a:cubicBezTo>
                    <a:pt x="73" y="16"/>
                    <a:pt x="118" y="18"/>
                    <a:pt x="132" y="34"/>
                  </a:cubicBezTo>
                  <a:cubicBezTo>
                    <a:pt x="144" y="47"/>
                    <a:pt x="148" y="50"/>
                    <a:pt x="164" y="54"/>
                  </a:cubicBezTo>
                  <a:cubicBezTo>
                    <a:pt x="154" y="15"/>
                    <a:pt x="129" y="0"/>
                    <a:pt x="86" y="3"/>
                  </a:cubicBezTo>
                  <a:close/>
                </a:path>
              </a:pathLst>
            </a:custGeom>
            <a:solidFill>
              <a:srgbClr val="7259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956">
              <a:extLst>
                <a:ext uri="{FF2B5EF4-FFF2-40B4-BE49-F238E27FC236}">
                  <a16:creationId xmlns:a16="http://schemas.microsoft.com/office/drawing/2014/main" id="{810BF541-DF26-4D73-AAD2-35AC345BDF06}"/>
                </a:ext>
              </a:extLst>
            </p:cNvPr>
            <p:cNvSpPr>
              <a:spLocks noEditPoints="1"/>
            </p:cNvSpPr>
            <p:nvPr/>
          </p:nvSpPr>
          <p:spPr bwMode="auto">
            <a:xfrm>
              <a:off x="3014664" y="2232025"/>
              <a:ext cx="17463" cy="19050"/>
            </a:xfrm>
            <a:custGeom>
              <a:avLst/>
              <a:gdLst>
                <a:gd name="T0" fmla="*/ 7 w 27"/>
                <a:gd name="T1" fmla="*/ 14 h 28"/>
                <a:gd name="T2" fmla="*/ 13 w 27"/>
                <a:gd name="T3" fmla="*/ 7 h 28"/>
                <a:gd name="T4" fmla="*/ 20 w 27"/>
                <a:gd name="T5" fmla="*/ 14 h 28"/>
                <a:gd name="T6" fmla="*/ 13 w 27"/>
                <a:gd name="T7" fmla="*/ 20 h 28"/>
                <a:gd name="T8" fmla="*/ 7 w 27"/>
                <a:gd name="T9" fmla="*/ 14 h 28"/>
                <a:gd name="T10" fmla="*/ 13 w 27"/>
                <a:gd name="T11" fmla="*/ 0 h 28"/>
                <a:gd name="T12" fmla="*/ 0 w 27"/>
                <a:gd name="T13" fmla="*/ 14 h 28"/>
                <a:gd name="T14" fmla="*/ 13 w 27"/>
                <a:gd name="T15" fmla="*/ 28 h 28"/>
                <a:gd name="T16" fmla="*/ 27 w 27"/>
                <a:gd name="T17" fmla="*/ 14 h 28"/>
                <a:gd name="T18" fmla="*/ 13 w 27"/>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8">
                  <a:moveTo>
                    <a:pt x="7" y="14"/>
                  </a:moveTo>
                  <a:lnTo>
                    <a:pt x="13" y="7"/>
                  </a:lnTo>
                  <a:lnTo>
                    <a:pt x="20" y="14"/>
                  </a:lnTo>
                  <a:lnTo>
                    <a:pt x="13" y="20"/>
                  </a:lnTo>
                  <a:lnTo>
                    <a:pt x="7" y="14"/>
                  </a:lnTo>
                  <a:close/>
                  <a:moveTo>
                    <a:pt x="13" y="0"/>
                  </a:moveTo>
                  <a:lnTo>
                    <a:pt x="0" y="14"/>
                  </a:lnTo>
                  <a:lnTo>
                    <a:pt x="13" y="28"/>
                  </a:lnTo>
                  <a:lnTo>
                    <a:pt x="27" y="14"/>
                  </a:lnTo>
                  <a:lnTo>
                    <a:pt x="13"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957">
              <a:extLst>
                <a:ext uri="{FF2B5EF4-FFF2-40B4-BE49-F238E27FC236}">
                  <a16:creationId xmlns:a16="http://schemas.microsoft.com/office/drawing/2014/main" id="{BC0EC714-CD9C-46EC-9818-0A4DED517572}"/>
                </a:ext>
              </a:extLst>
            </p:cNvPr>
            <p:cNvSpPr>
              <a:spLocks/>
            </p:cNvSpPr>
            <p:nvPr/>
          </p:nvSpPr>
          <p:spPr bwMode="auto">
            <a:xfrm>
              <a:off x="3071814" y="2228850"/>
              <a:ext cx="25400" cy="12700"/>
            </a:xfrm>
            <a:custGeom>
              <a:avLst/>
              <a:gdLst>
                <a:gd name="T0" fmla="*/ 0 w 40"/>
                <a:gd name="T1" fmla="*/ 6 h 19"/>
                <a:gd name="T2" fmla="*/ 40 w 40"/>
                <a:gd name="T3" fmla="*/ 0 h 19"/>
                <a:gd name="T4" fmla="*/ 39 w 40"/>
                <a:gd name="T5" fmla="*/ 2 h 19"/>
                <a:gd name="T6" fmla="*/ 9 w 40"/>
                <a:gd name="T7" fmla="*/ 12 h 19"/>
                <a:gd name="T8" fmla="*/ 0 w 40"/>
                <a:gd name="T9" fmla="*/ 6 h 19"/>
              </a:gdLst>
              <a:ahLst/>
              <a:cxnLst>
                <a:cxn ang="0">
                  <a:pos x="T0" y="T1"/>
                </a:cxn>
                <a:cxn ang="0">
                  <a:pos x="T2" y="T3"/>
                </a:cxn>
                <a:cxn ang="0">
                  <a:pos x="T4" y="T5"/>
                </a:cxn>
                <a:cxn ang="0">
                  <a:pos x="T6" y="T7"/>
                </a:cxn>
                <a:cxn ang="0">
                  <a:pos x="T8" y="T9"/>
                </a:cxn>
              </a:cxnLst>
              <a:rect l="0" t="0" r="r" b="b"/>
              <a:pathLst>
                <a:path w="40" h="19">
                  <a:moveTo>
                    <a:pt x="0" y="6"/>
                  </a:moveTo>
                  <a:lnTo>
                    <a:pt x="40" y="0"/>
                  </a:lnTo>
                  <a:lnTo>
                    <a:pt x="39" y="2"/>
                  </a:lnTo>
                  <a:cubicBezTo>
                    <a:pt x="33" y="15"/>
                    <a:pt x="20" y="19"/>
                    <a:pt x="9" y="12"/>
                  </a:cubicBezTo>
                  <a:lnTo>
                    <a:pt x="0" y="6"/>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958">
              <a:extLst>
                <a:ext uri="{FF2B5EF4-FFF2-40B4-BE49-F238E27FC236}">
                  <a16:creationId xmlns:a16="http://schemas.microsoft.com/office/drawing/2014/main" id="{FC15CAD8-FB49-42FC-AA7B-89005CD55C6C}"/>
                </a:ext>
              </a:extLst>
            </p:cNvPr>
            <p:cNvSpPr>
              <a:spLocks/>
            </p:cNvSpPr>
            <p:nvPr/>
          </p:nvSpPr>
          <p:spPr bwMode="auto">
            <a:xfrm>
              <a:off x="3119439" y="2260600"/>
              <a:ext cx="131763" cy="63500"/>
            </a:xfrm>
            <a:custGeom>
              <a:avLst/>
              <a:gdLst>
                <a:gd name="T0" fmla="*/ 206 w 209"/>
                <a:gd name="T1" fmla="*/ 1 h 99"/>
                <a:gd name="T2" fmla="*/ 206 w 209"/>
                <a:gd name="T3" fmla="*/ 1 h 99"/>
                <a:gd name="T4" fmla="*/ 206 w 209"/>
                <a:gd name="T5" fmla="*/ 0 h 99"/>
                <a:gd name="T6" fmla="*/ 129 w 209"/>
                <a:gd name="T7" fmla="*/ 62 h 99"/>
                <a:gd name="T8" fmla="*/ 113 w 209"/>
                <a:gd name="T9" fmla="*/ 63 h 99"/>
                <a:gd name="T10" fmla="*/ 107 w 209"/>
                <a:gd name="T11" fmla="*/ 66 h 99"/>
                <a:gd name="T12" fmla="*/ 106 w 209"/>
                <a:gd name="T13" fmla="*/ 71 h 99"/>
                <a:gd name="T14" fmla="*/ 90 w 209"/>
                <a:gd name="T15" fmla="*/ 83 h 99"/>
                <a:gd name="T16" fmla="*/ 0 w 209"/>
                <a:gd name="T17" fmla="*/ 66 h 99"/>
                <a:gd name="T18" fmla="*/ 16 w 209"/>
                <a:gd name="T19" fmla="*/ 99 h 99"/>
                <a:gd name="T20" fmla="*/ 106 w 209"/>
                <a:gd name="T21" fmla="*/ 96 h 99"/>
                <a:gd name="T22" fmla="*/ 115 w 209"/>
                <a:gd name="T23" fmla="*/ 92 h 99"/>
                <a:gd name="T24" fmla="*/ 209 w 209"/>
                <a:gd name="T25" fmla="*/ 11 h 99"/>
                <a:gd name="T26" fmla="*/ 206 w 209"/>
                <a:gd name="T27" fmla="*/ 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9" h="99">
                  <a:moveTo>
                    <a:pt x="206" y="1"/>
                  </a:moveTo>
                  <a:lnTo>
                    <a:pt x="206" y="1"/>
                  </a:lnTo>
                  <a:cubicBezTo>
                    <a:pt x="206" y="0"/>
                    <a:pt x="206" y="0"/>
                    <a:pt x="206" y="0"/>
                  </a:cubicBezTo>
                  <a:lnTo>
                    <a:pt x="129" y="62"/>
                  </a:lnTo>
                  <a:cubicBezTo>
                    <a:pt x="124" y="66"/>
                    <a:pt x="118" y="66"/>
                    <a:pt x="113" y="63"/>
                  </a:cubicBezTo>
                  <a:cubicBezTo>
                    <a:pt x="111" y="62"/>
                    <a:pt x="107" y="63"/>
                    <a:pt x="107" y="66"/>
                  </a:cubicBezTo>
                  <a:lnTo>
                    <a:pt x="106" y="71"/>
                  </a:lnTo>
                  <a:cubicBezTo>
                    <a:pt x="105" y="79"/>
                    <a:pt x="98" y="84"/>
                    <a:pt x="90" y="83"/>
                  </a:cubicBezTo>
                  <a:lnTo>
                    <a:pt x="0" y="66"/>
                  </a:lnTo>
                  <a:lnTo>
                    <a:pt x="16" y="99"/>
                  </a:lnTo>
                  <a:lnTo>
                    <a:pt x="106" y="96"/>
                  </a:lnTo>
                  <a:cubicBezTo>
                    <a:pt x="109" y="96"/>
                    <a:pt x="113" y="94"/>
                    <a:pt x="115" y="92"/>
                  </a:cubicBezTo>
                  <a:lnTo>
                    <a:pt x="209" y="11"/>
                  </a:lnTo>
                  <a:cubicBezTo>
                    <a:pt x="209" y="7"/>
                    <a:pt x="208" y="4"/>
                    <a:pt x="206" y="1"/>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959">
              <a:extLst>
                <a:ext uri="{FF2B5EF4-FFF2-40B4-BE49-F238E27FC236}">
                  <a16:creationId xmlns:a16="http://schemas.microsoft.com/office/drawing/2014/main" id="{42CAB698-5143-43D4-9023-3C39B29548FF}"/>
                </a:ext>
              </a:extLst>
            </p:cNvPr>
            <p:cNvSpPr>
              <a:spLocks/>
            </p:cNvSpPr>
            <p:nvPr/>
          </p:nvSpPr>
          <p:spPr bwMode="auto">
            <a:xfrm>
              <a:off x="2994026" y="2352675"/>
              <a:ext cx="20638" cy="30163"/>
            </a:xfrm>
            <a:custGeom>
              <a:avLst/>
              <a:gdLst>
                <a:gd name="T0" fmla="*/ 0 w 31"/>
                <a:gd name="T1" fmla="*/ 22 h 48"/>
                <a:gd name="T2" fmla="*/ 31 w 31"/>
                <a:gd name="T3" fmla="*/ 0 h 48"/>
                <a:gd name="T4" fmla="*/ 9 w 31"/>
                <a:gd name="T5" fmla="*/ 48 h 48"/>
                <a:gd name="T6" fmla="*/ 0 w 31"/>
                <a:gd name="T7" fmla="*/ 22 h 48"/>
              </a:gdLst>
              <a:ahLst/>
              <a:cxnLst>
                <a:cxn ang="0">
                  <a:pos x="T0" y="T1"/>
                </a:cxn>
                <a:cxn ang="0">
                  <a:pos x="T2" y="T3"/>
                </a:cxn>
                <a:cxn ang="0">
                  <a:pos x="T4" y="T5"/>
                </a:cxn>
                <a:cxn ang="0">
                  <a:pos x="T6" y="T7"/>
                </a:cxn>
              </a:cxnLst>
              <a:rect l="0" t="0" r="r" b="b"/>
              <a:pathLst>
                <a:path w="31" h="48">
                  <a:moveTo>
                    <a:pt x="0" y="22"/>
                  </a:moveTo>
                  <a:lnTo>
                    <a:pt x="31" y="0"/>
                  </a:lnTo>
                  <a:cubicBezTo>
                    <a:pt x="31" y="0"/>
                    <a:pt x="26" y="37"/>
                    <a:pt x="9" y="48"/>
                  </a:cubicBezTo>
                  <a:cubicBezTo>
                    <a:pt x="1" y="30"/>
                    <a:pt x="0" y="22"/>
                    <a:pt x="0" y="22"/>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960">
              <a:extLst>
                <a:ext uri="{FF2B5EF4-FFF2-40B4-BE49-F238E27FC236}">
                  <a16:creationId xmlns:a16="http://schemas.microsoft.com/office/drawing/2014/main" id="{52D541B5-D2AF-4C61-8E6D-DF5352E93E72}"/>
                </a:ext>
              </a:extLst>
            </p:cNvPr>
            <p:cNvSpPr>
              <a:spLocks noEditPoints="1"/>
            </p:cNvSpPr>
            <p:nvPr/>
          </p:nvSpPr>
          <p:spPr bwMode="auto">
            <a:xfrm>
              <a:off x="3022601" y="2193925"/>
              <a:ext cx="82550" cy="26988"/>
            </a:xfrm>
            <a:custGeom>
              <a:avLst/>
              <a:gdLst>
                <a:gd name="T0" fmla="*/ 71 w 131"/>
                <a:gd name="T1" fmla="*/ 32 h 43"/>
                <a:gd name="T2" fmla="*/ 66 w 131"/>
                <a:gd name="T3" fmla="*/ 35 h 43"/>
                <a:gd name="T4" fmla="*/ 44 w 131"/>
                <a:gd name="T5" fmla="*/ 39 h 43"/>
                <a:gd name="T6" fmla="*/ 35 w 131"/>
                <a:gd name="T7" fmla="*/ 32 h 43"/>
                <a:gd name="T8" fmla="*/ 34 w 131"/>
                <a:gd name="T9" fmla="*/ 24 h 43"/>
                <a:gd name="T10" fmla="*/ 38 w 131"/>
                <a:gd name="T11" fmla="*/ 18 h 43"/>
                <a:gd name="T12" fmla="*/ 69 w 131"/>
                <a:gd name="T13" fmla="*/ 13 h 43"/>
                <a:gd name="T14" fmla="*/ 69 w 131"/>
                <a:gd name="T15" fmla="*/ 13 h 43"/>
                <a:gd name="T16" fmla="*/ 70 w 131"/>
                <a:gd name="T17" fmla="*/ 14 h 43"/>
                <a:gd name="T18" fmla="*/ 71 w 131"/>
                <a:gd name="T19" fmla="*/ 14 h 43"/>
                <a:gd name="T20" fmla="*/ 72 w 131"/>
                <a:gd name="T21" fmla="*/ 26 h 43"/>
                <a:gd name="T22" fmla="*/ 71 w 131"/>
                <a:gd name="T23" fmla="*/ 32 h 43"/>
                <a:gd name="T24" fmla="*/ 130 w 131"/>
                <a:gd name="T25" fmla="*/ 16 h 43"/>
                <a:gd name="T26" fmla="*/ 129 w 131"/>
                <a:gd name="T27" fmla="*/ 8 h 43"/>
                <a:gd name="T28" fmla="*/ 125 w 131"/>
                <a:gd name="T29" fmla="*/ 2 h 43"/>
                <a:gd name="T30" fmla="*/ 119 w 131"/>
                <a:gd name="T31" fmla="*/ 1 h 43"/>
                <a:gd name="T32" fmla="*/ 94 w 131"/>
                <a:gd name="T33" fmla="*/ 5 h 43"/>
                <a:gd name="T34" fmla="*/ 92 w 131"/>
                <a:gd name="T35" fmla="*/ 6 h 43"/>
                <a:gd name="T36" fmla="*/ 89 w 131"/>
                <a:gd name="T37" fmla="*/ 5 h 43"/>
                <a:gd name="T38" fmla="*/ 74 w 131"/>
                <a:gd name="T39" fmla="*/ 7 h 43"/>
                <a:gd name="T40" fmla="*/ 70 w 131"/>
                <a:gd name="T41" fmla="*/ 9 h 43"/>
                <a:gd name="T42" fmla="*/ 69 w 131"/>
                <a:gd name="T43" fmla="*/ 9 h 43"/>
                <a:gd name="T44" fmla="*/ 37 w 131"/>
                <a:gd name="T45" fmla="*/ 15 h 43"/>
                <a:gd name="T46" fmla="*/ 2 w 131"/>
                <a:gd name="T47" fmla="*/ 29 h 43"/>
                <a:gd name="T48" fmla="*/ 1 w 131"/>
                <a:gd name="T49" fmla="*/ 31 h 43"/>
                <a:gd name="T50" fmla="*/ 2 w 131"/>
                <a:gd name="T51" fmla="*/ 32 h 43"/>
                <a:gd name="T52" fmla="*/ 3 w 131"/>
                <a:gd name="T53" fmla="*/ 32 h 43"/>
                <a:gd name="T54" fmla="*/ 30 w 131"/>
                <a:gd name="T55" fmla="*/ 22 h 43"/>
                <a:gd name="T56" fmla="*/ 30 w 131"/>
                <a:gd name="T57" fmla="*/ 24 h 43"/>
                <a:gd name="T58" fmla="*/ 31 w 131"/>
                <a:gd name="T59" fmla="*/ 33 h 43"/>
                <a:gd name="T60" fmla="*/ 43 w 131"/>
                <a:gd name="T61" fmla="*/ 43 h 43"/>
                <a:gd name="T62" fmla="*/ 44 w 131"/>
                <a:gd name="T63" fmla="*/ 43 h 43"/>
                <a:gd name="T64" fmla="*/ 67 w 131"/>
                <a:gd name="T65" fmla="*/ 39 h 43"/>
                <a:gd name="T66" fmla="*/ 74 w 131"/>
                <a:gd name="T67" fmla="*/ 34 h 43"/>
                <a:gd name="T68" fmla="*/ 76 w 131"/>
                <a:gd name="T69" fmla="*/ 26 h 43"/>
                <a:gd name="T70" fmla="*/ 74 w 131"/>
                <a:gd name="T71" fmla="*/ 14 h 43"/>
                <a:gd name="T72" fmla="*/ 74 w 131"/>
                <a:gd name="T73" fmla="*/ 12 h 43"/>
                <a:gd name="T74" fmla="*/ 76 w 131"/>
                <a:gd name="T75" fmla="*/ 10 h 43"/>
                <a:gd name="T76" fmla="*/ 87 w 131"/>
                <a:gd name="T77" fmla="*/ 9 h 43"/>
                <a:gd name="T78" fmla="*/ 90 w 131"/>
                <a:gd name="T79" fmla="*/ 10 h 43"/>
                <a:gd name="T80" fmla="*/ 90 w 131"/>
                <a:gd name="T81" fmla="*/ 11 h 43"/>
                <a:gd name="T82" fmla="*/ 92 w 131"/>
                <a:gd name="T83" fmla="*/ 23 h 43"/>
                <a:gd name="T84" fmla="*/ 92 w 131"/>
                <a:gd name="T85" fmla="*/ 23 h 43"/>
                <a:gd name="T86" fmla="*/ 98 w 131"/>
                <a:gd name="T87" fmla="*/ 26 h 43"/>
                <a:gd name="T88" fmla="*/ 96 w 131"/>
                <a:gd name="T89" fmla="*/ 22 h 43"/>
                <a:gd name="T90" fmla="*/ 94 w 131"/>
                <a:gd name="T91" fmla="*/ 10 h 43"/>
                <a:gd name="T92" fmla="*/ 94 w 131"/>
                <a:gd name="T93" fmla="*/ 9 h 43"/>
                <a:gd name="T94" fmla="*/ 95 w 131"/>
                <a:gd name="T95" fmla="*/ 9 h 43"/>
                <a:gd name="T96" fmla="*/ 120 w 131"/>
                <a:gd name="T97" fmla="*/ 5 h 43"/>
                <a:gd name="T98" fmla="*/ 120 w 131"/>
                <a:gd name="T99" fmla="*/ 5 h 43"/>
                <a:gd name="T100" fmla="*/ 123 w 131"/>
                <a:gd name="T101" fmla="*/ 5 h 43"/>
                <a:gd name="T102" fmla="*/ 125 w 131"/>
                <a:gd name="T103" fmla="*/ 8 h 43"/>
                <a:gd name="T104" fmla="*/ 126 w 131"/>
                <a:gd name="T105" fmla="*/ 17 h 43"/>
                <a:gd name="T106" fmla="*/ 125 w 131"/>
                <a:gd name="T107" fmla="*/ 23 h 43"/>
                <a:gd name="T108" fmla="*/ 120 w 131"/>
                <a:gd name="T109" fmla="*/ 26 h 43"/>
                <a:gd name="T110" fmla="*/ 104 w 131"/>
                <a:gd name="T111" fmla="*/ 28 h 43"/>
                <a:gd name="T112" fmla="*/ 102 w 131"/>
                <a:gd name="T113" fmla="*/ 28 h 43"/>
                <a:gd name="T114" fmla="*/ 108 w 131"/>
                <a:gd name="T115" fmla="*/ 32 h 43"/>
                <a:gd name="T116" fmla="*/ 121 w 131"/>
                <a:gd name="T117" fmla="*/ 30 h 43"/>
                <a:gd name="T118" fmla="*/ 128 w 131"/>
                <a:gd name="T119" fmla="*/ 25 h 43"/>
                <a:gd name="T120" fmla="*/ 130 w 131"/>
                <a:gd name="T121" fmla="*/ 16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1" h="43">
                  <a:moveTo>
                    <a:pt x="71" y="32"/>
                  </a:moveTo>
                  <a:cubicBezTo>
                    <a:pt x="70" y="34"/>
                    <a:pt x="68" y="35"/>
                    <a:pt x="66" y="35"/>
                  </a:cubicBezTo>
                  <a:lnTo>
                    <a:pt x="44" y="39"/>
                  </a:lnTo>
                  <a:cubicBezTo>
                    <a:pt x="40" y="39"/>
                    <a:pt x="36" y="36"/>
                    <a:pt x="35" y="32"/>
                  </a:cubicBezTo>
                  <a:lnTo>
                    <a:pt x="34" y="24"/>
                  </a:lnTo>
                  <a:cubicBezTo>
                    <a:pt x="33" y="21"/>
                    <a:pt x="35" y="19"/>
                    <a:pt x="38" y="18"/>
                  </a:cubicBezTo>
                  <a:lnTo>
                    <a:pt x="69" y="13"/>
                  </a:lnTo>
                  <a:cubicBezTo>
                    <a:pt x="69" y="13"/>
                    <a:pt x="69" y="13"/>
                    <a:pt x="69" y="13"/>
                  </a:cubicBezTo>
                  <a:cubicBezTo>
                    <a:pt x="70" y="13"/>
                    <a:pt x="70" y="13"/>
                    <a:pt x="70" y="14"/>
                  </a:cubicBezTo>
                  <a:cubicBezTo>
                    <a:pt x="70" y="14"/>
                    <a:pt x="70" y="14"/>
                    <a:pt x="71" y="14"/>
                  </a:cubicBezTo>
                  <a:lnTo>
                    <a:pt x="72" y="26"/>
                  </a:lnTo>
                  <a:cubicBezTo>
                    <a:pt x="73" y="28"/>
                    <a:pt x="72" y="30"/>
                    <a:pt x="71" y="32"/>
                  </a:cubicBezTo>
                  <a:close/>
                  <a:moveTo>
                    <a:pt x="130" y="16"/>
                  </a:moveTo>
                  <a:lnTo>
                    <a:pt x="129" y="8"/>
                  </a:lnTo>
                  <a:cubicBezTo>
                    <a:pt x="128" y="6"/>
                    <a:pt x="127" y="4"/>
                    <a:pt x="125" y="2"/>
                  </a:cubicBezTo>
                  <a:cubicBezTo>
                    <a:pt x="124" y="1"/>
                    <a:pt x="121" y="0"/>
                    <a:pt x="119" y="1"/>
                  </a:cubicBezTo>
                  <a:lnTo>
                    <a:pt x="94" y="5"/>
                  </a:lnTo>
                  <a:cubicBezTo>
                    <a:pt x="93" y="5"/>
                    <a:pt x="92" y="5"/>
                    <a:pt x="92" y="6"/>
                  </a:cubicBezTo>
                  <a:lnTo>
                    <a:pt x="89" y="5"/>
                  </a:lnTo>
                  <a:cubicBezTo>
                    <a:pt x="84" y="3"/>
                    <a:pt x="78" y="4"/>
                    <a:pt x="74" y="7"/>
                  </a:cubicBezTo>
                  <a:lnTo>
                    <a:pt x="70" y="9"/>
                  </a:lnTo>
                  <a:cubicBezTo>
                    <a:pt x="70" y="9"/>
                    <a:pt x="69" y="9"/>
                    <a:pt x="69" y="9"/>
                  </a:cubicBezTo>
                  <a:lnTo>
                    <a:pt x="37" y="15"/>
                  </a:lnTo>
                  <a:cubicBezTo>
                    <a:pt x="35" y="15"/>
                    <a:pt x="2" y="29"/>
                    <a:pt x="2" y="29"/>
                  </a:cubicBezTo>
                  <a:cubicBezTo>
                    <a:pt x="1" y="29"/>
                    <a:pt x="0" y="30"/>
                    <a:pt x="1" y="31"/>
                  </a:cubicBezTo>
                  <a:cubicBezTo>
                    <a:pt x="1" y="32"/>
                    <a:pt x="2" y="32"/>
                    <a:pt x="2" y="32"/>
                  </a:cubicBezTo>
                  <a:cubicBezTo>
                    <a:pt x="3" y="32"/>
                    <a:pt x="3" y="32"/>
                    <a:pt x="3" y="32"/>
                  </a:cubicBezTo>
                  <a:lnTo>
                    <a:pt x="30" y="22"/>
                  </a:lnTo>
                  <a:cubicBezTo>
                    <a:pt x="30" y="23"/>
                    <a:pt x="30" y="23"/>
                    <a:pt x="30" y="24"/>
                  </a:cubicBezTo>
                  <a:lnTo>
                    <a:pt x="31" y="33"/>
                  </a:lnTo>
                  <a:cubicBezTo>
                    <a:pt x="32" y="39"/>
                    <a:pt x="37" y="43"/>
                    <a:pt x="43" y="43"/>
                  </a:cubicBezTo>
                  <a:cubicBezTo>
                    <a:pt x="43" y="43"/>
                    <a:pt x="44" y="43"/>
                    <a:pt x="44" y="43"/>
                  </a:cubicBezTo>
                  <a:lnTo>
                    <a:pt x="67" y="39"/>
                  </a:lnTo>
                  <a:cubicBezTo>
                    <a:pt x="70" y="38"/>
                    <a:pt x="72" y="37"/>
                    <a:pt x="74" y="34"/>
                  </a:cubicBezTo>
                  <a:cubicBezTo>
                    <a:pt x="76" y="32"/>
                    <a:pt x="77" y="29"/>
                    <a:pt x="76" y="26"/>
                  </a:cubicBezTo>
                  <a:lnTo>
                    <a:pt x="74" y="14"/>
                  </a:lnTo>
                  <a:cubicBezTo>
                    <a:pt x="74" y="13"/>
                    <a:pt x="74" y="12"/>
                    <a:pt x="74" y="12"/>
                  </a:cubicBezTo>
                  <a:lnTo>
                    <a:pt x="76" y="10"/>
                  </a:lnTo>
                  <a:cubicBezTo>
                    <a:pt x="80" y="8"/>
                    <a:pt x="84" y="7"/>
                    <a:pt x="87" y="9"/>
                  </a:cubicBezTo>
                  <a:lnTo>
                    <a:pt x="90" y="10"/>
                  </a:lnTo>
                  <a:cubicBezTo>
                    <a:pt x="90" y="10"/>
                    <a:pt x="90" y="10"/>
                    <a:pt x="90" y="11"/>
                  </a:cubicBezTo>
                  <a:lnTo>
                    <a:pt x="92" y="23"/>
                  </a:lnTo>
                  <a:lnTo>
                    <a:pt x="92" y="23"/>
                  </a:lnTo>
                  <a:lnTo>
                    <a:pt x="98" y="26"/>
                  </a:lnTo>
                  <a:cubicBezTo>
                    <a:pt x="97" y="25"/>
                    <a:pt x="96" y="24"/>
                    <a:pt x="96" y="22"/>
                  </a:cubicBezTo>
                  <a:lnTo>
                    <a:pt x="94" y="10"/>
                  </a:lnTo>
                  <a:cubicBezTo>
                    <a:pt x="94" y="10"/>
                    <a:pt x="94" y="9"/>
                    <a:pt x="94" y="9"/>
                  </a:cubicBezTo>
                  <a:cubicBezTo>
                    <a:pt x="94" y="9"/>
                    <a:pt x="94" y="9"/>
                    <a:pt x="95" y="9"/>
                  </a:cubicBezTo>
                  <a:lnTo>
                    <a:pt x="120" y="5"/>
                  </a:lnTo>
                  <a:cubicBezTo>
                    <a:pt x="120" y="5"/>
                    <a:pt x="120" y="5"/>
                    <a:pt x="120" y="5"/>
                  </a:cubicBezTo>
                  <a:cubicBezTo>
                    <a:pt x="121" y="5"/>
                    <a:pt x="122" y="5"/>
                    <a:pt x="123" y="5"/>
                  </a:cubicBezTo>
                  <a:cubicBezTo>
                    <a:pt x="124" y="6"/>
                    <a:pt x="125" y="7"/>
                    <a:pt x="125" y="8"/>
                  </a:cubicBezTo>
                  <a:lnTo>
                    <a:pt x="126" y="17"/>
                  </a:lnTo>
                  <a:cubicBezTo>
                    <a:pt x="127" y="19"/>
                    <a:pt x="126" y="21"/>
                    <a:pt x="125" y="23"/>
                  </a:cubicBezTo>
                  <a:cubicBezTo>
                    <a:pt x="124" y="24"/>
                    <a:pt x="122" y="25"/>
                    <a:pt x="120" y="26"/>
                  </a:cubicBezTo>
                  <a:lnTo>
                    <a:pt x="104" y="28"/>
                  </a:lnTo>
                  <a:cubicBezTo>
                    <a:pt x="103" y="29"/>
                    <a:pt x="102" y="28"/>
                    <a:pt x="102" y="28"/>
                  </a:cubicBezTo>
                  <a:lnTo>
                    <a:pt x="108" y="32"/>
                  </a:lnTo>
                  <a:lnTo>
                    <a:pt x="121" y="30"/>
                  </a:lnTo>
                  <a:cubicBezTo>
                    <a:pt x="124" y="29"/>
                    <a:pt x="126" y="28"/>
                    <a:pt x="128" y="25"/>
                  </a:cubicBezTo>
                  <a:cubicBezTo>
                    <a:pt x="130" y="23"/>
                    <a:pt x="131" y="19"/>
                    <a:pt x="130" y="16"/>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961">
              <a:extLst>
                <a:ext uri="{FF2B5EF4-FFF2-40B4-BE49-F238E27FC236}">
                  <a16:creationId xmlns:a16="http://schemas.microsoft.com/office/drawing/2014/main" id="{0D1DA0AD-7C6F-469D-872E-72FB04459E8F}"/>
                </a:ext>
              </a:extLst>
            </p:cNvPr>
            <p:cNvSpPr>
              <a:spLocks/>
            </p:cNvSpPr>
            <p:nvPr/>
          </p:nvSpPr>
          <p:spPr bwMode="auto">
            <a:xfrm>
              <a:off x="3436939" y="2173288"/>
              <a:ext cx="257175" cy="215900"/>
            </a:xfrm>
            <a:custGeom>
              <a:avLst/>
              <a:gdLst>
                <a:gd name="T0" fmla="*/ 406 w 406"/>
                <a:gd name="T1" fmla="*/ 94 h 340"/>
                <a:gd name="T2" fmla="*/ 311 w 406"/>
                <a:gd name="T3" fmla="*/ 0 h 340"/>
                <a:gd name="T4" fmla="*/ 263 w 406"/>
                <a:gd name="T5" fmla="*/ 14 h 340"/>
                <a:gd name="T6" fmla="*/ 228 w 406"/>
                <a:gd name="T7" fmla="*/ 10 h 340"/>
                <a:gd name="T8" fmla="*/ 74 w 406"/>
                <a:gd name="T9" fmla="*/ 117 h 340"/>
                <a:gd name="T10" fmla="*/ 67 w 406"/>
                <a:gd name="T11" fmla="*/ 117 h 340"/>
                <a:gd name="T12" fmla="*/ 0 w 406"/>
                <a:gd name="T13" fmla="*/ 184 h 340"/>
                <a:gd name="T14" fmla="*/ 67 w 406"/>
                <a:gd name="T15" fmla="*/ 251 h 340"/>
                <a:gd name="T16" fmla="*/ 81 w 406"/>
                <a:gd name="T17" fmla="*/ 249 h 340"/>
                <a:gd name="T18" fmla="*/ 228 w 406"/>
                <a:gd name="T19" fmla="*/ 340 h 340"/>
                <a:gd name="T20" fmla="*/ 393 w 406"/>
                <a:gd name="T21" fmla="*/ 175 h 340"/>
                <a:gd name="T22" fmla="*/ 391 w 406"/>
                <a:gd name="T23" fmla="*/ 146 h 340"/>
                <a:gd name="T24" fmla="*/ 406 w 406"/>
                <a:gd name="T25" fmla="*/ 94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6" h="340">
                  <a:moveTo>
                    <a:pt x="406" y="94"/>
                  </a:moveTo>
                  <a:cubicBezTo>
                    <a:pt x="406" y="42"/>
                    <a:pt x="364" y="0"/>
                    <a:pt x="311" y="0"/>
                  </a:cubicBezTo>
                  <a:cubicBezTo>
                    <a:pt x="294" y="0"/>
                    <a:pt x="277" y="5"/>
                    <a:pt x="263" y="14"/>
                  </a:cubicBezTo>
                  <a:cubicBezTo>
                    <a:pt x="252" y="11"/>
                    <a:pt x="240" y="10"/>
                    <a:pt x="228" y="10"/>
                  </a:cubicBezTo>
                  <a:cubicBezTo>
                    <a:pt x="157" y="10"/>
                    <a:pt x="97" y="54"/>
                    <a:pt x="74" y="117"/>
                  </a:cubicBezTo>
                  <a:cubicBezTo>
                    <a:pt x="71" y="117"/>
                    <a:pt x="69" y="117"/>
                    <a:pt x="67" y="117"/>
                  </a:cubicBezTo>
                  <a:cubicBezTo>
                    <a:pt x="30" y="117"/>
                    <a:pt x="0" y="147"/>
                    <a:pt x="0" y="184"/>
                  </a:cubicBezTo>
                  <a:cubicBezTo>
                    <a:pt x="0" y="221"/>
                    <a:pt x="30" y="251"/>
                    <a:pt x="67" y="251"/>
                  </a:cubicBezTo>
                  <a:cubicBezTo>
                    <a:pt x="72" y="251"/>
                    <a:pt x="76" y="250"/>
                    <a:pt x="81" y="249"/>
                  </a:cubicBezTo>
                  <a:cubicBezTo>
                    <a:pt x="108" y="303"/>
                    <a:pt x="164" y="340"/>
                    <a:pt x="228" y="340"/>
                  </a:cubicBezTo>
                  <a:cubicBezTo>
                    <a:pt x="319" y="340"/>
                    <a:pt x="393" y="266"/>
                    <a:pt x="393" y="175"/>
                  </a:cubicBezTo>
                  <a:cubicBezTo>
                    <a:pt x="393" y="165"/>
                    <a:pt x="392" y="155"/>
                    <a:pt x="391" y="146"/>
                  </a:cubicBezTo>
                  <a:cubicBezTo>
                    <a:pt x="400" y="131"/>
                    <a:pt x="406" y="113"/>
                    <a:pt x="406" y="94"/>
                  </a:cubicBezTo>
                  <a:close/>
                </a:path>
              </a:pathLst>
            </a:custGeom>
            <a:solidFill>
              <a:srgbClr val="4278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Rectangle 962">
              <a:extLst>
                <a:ext uri="{FF2B5EF4-FFF2-40B4-BE49-F238E27FC236}">
                  <a16:creationId xmlns:a16="http://schemas.microsoft.com/office/drawing/2014/main" id="{F9F18144-BB25-4737-97A1-4ECA7AC05DF1}"/>
                </a:ext>
              </a:extLst>
            </p:cNvPr>
            <p:cNvSpPr>
              <a:spLocks noChangeArrowheads="1"/>
            </p:cNvSpPr>
            <p:nvPr/>
          </p:nvSpPr>
          <p:spPr bwMode="auto">
            <a:xfrm>
              <a:off x="3522664" y="2144713"/>
              <a:ext cx="23813" cy="23813"/>
            </a:xfrm>
            <a:prstGeom prst="rect">
              <a:avLst/>
            </a:prstGeom>
            <a:solidFill>
              <a:srgbClr val="DF6C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Rectangle 963">
              <a:extLst>
                <a:ext uri="{FF2B5EF4-FFF2-40B4-BE49-F238E27FC236}">
                  <a16:creationId xmlns:a16="http://schemas.microsoft.com/office/drawing/2014/main" id="{41196B98-8CF2-49C4-88FB-B914A9D4F4E3}"/>
                </a:ext>
              </a:extLst>
            </p:cNvPr>
            <p:cNvSpPr>
              <a:spLocks noChangeArrowheads="1"/>
            </p:cNvSpPr>
            <p:nvPr/>
          </p:nvSpPr>
          <p:spPr bwMode="auto">
            <a:xfrm>
              <a:off x="3503614" y="2185988"/>
              <a:ext cx="23813" cy="238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Rectangle 964">
              <a:extLst>
                <a:ext uri="{FF2B5EF4-FFF2-40B4-BE49-F238E27FC236}">
                  <a16:creationId xmlns:a16="http://schemas.microsoft.com/office/drawing/2014/main" id="{AD35F51C-1890-4059-902F-7F7D630271B2}"/>
                </a:ext>
              </a:extLst>
            </p:cNvPr>
            <p:cNvSpPr>
              <a:spLocks noChangeArrowheads="1"/>
            </p:cNvSpPr>
            <p:nvPr/>
          </p:nvSpPr>
          <p:spPr bwMode="auto">
            <a:xfrm>
              <a:off x="3449639" y="2251075"/>
              <a:ext cx="23813" cy="23813"/>
            </a:xfrm>
            <a:prstGeom prst="rect">
              <a:avLst/>
            </a:prstGeom>
            <a:solidFill>
              <a:srgbClr val="DF6C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Rectangle 965">
              <a:extLst>
                <a:ext uri="{FF2B5EF4-FFF2-40B4-BE49-F238E27FC236}">
                  <a16:creationId xmlns:a16="http://schemas.microsoft.com/office/drawing/2014/main" id="{275EA418-0AF9-4164-AA4C-420DF697E525}"/>
                </a:ext>
              </a:extLst>
            </p:cNvPr>
            <p:cNvSpPr>
              <a:spLocks noChangeArrowheads="1"/>
            </p:cNvSpPr>
            <p:nvPr/>
          </p:nvSpPr>
          <p:spPr bwMode="auto">
            <a:xfrm>
              <a:off x="3484564" y="2166938"/>
              <a:ext cx="23813" cy="23813"/>
            </a:xfrm>
            <a:prstGeom prst="rect">
              <a:avLst/>
            </a:prstGeom>
            <a:solidFill>
              <a:srgbClr val="48C4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966">
              <a:extLst>
                <a:ext uri="{FF2B5EF4-FFF2-40B4-BE49-F238E27FC236}">
                  <a16:creationId xmlns:a16="http://schemas.microsoft.com/office/drawing/2014/main" id="{B92C7A31-A0E8-45B9-96AB-8FF2A7EDD712}"/>
                </a:ext>
              </a:extLst>
            </p:cNvPr>
            <p:cNvSpPr>
              <a:spLocks/>
            </p:cNvSpPr>
            <p:nvPr/>
          </p:nvSpPr>
          <p:spPr bwMode="auto">
            <a:xfrm>
              <a:off x="3568701" y="2201863"/>
              <a:ext cx="7938" cy="19050"/>
            </a:xfrm>
            <a:custGeom>
              <a:avLst/>
              <a:gdLst>
                <a:gd name="T0" fmla="*/ 7 w 13"/>
                <a:gd name="T1" fmla="*/ 0 h 31"/>
                <a:gd name="T2" fmla="*/ 0 w 13"/>
                <a:gd name="T3" fmla="*/ 31 h 31"/>
                <a:gd name="T4" fmla="*/ 11 w 13"/>
                <a:gd name="T5" fmla="*/ 18 h 31"/>
                <a:gd name="T6" fmla="*/ 12 w 13"/>
                <a:gd name="T7" fmla="*/ 7 h 31"/>
                <a:gd name="T8" fmla="*/ 10 w 13"/>
                <a:gd name="T9" fmla="*/ 2 h 31"/>
                <a:gd name="T10" fmla="*/ 7 w 13"/>
                <a:gd name="T11" fmla="*/ 0 h 31"/>
              </a:gdLst>
              <a:ahLst/>
              <a:cxnLst>
                <a:cxn ang="0">
                  <a:pos x="T0" y="T1"/>
                </a:cxn>
                <a:cxn ang="0">
                  <a:pos x="T2" y="T3"/>
                </a:cxn>
                <a:cxn ang="0">
                  <a:pos x="T4" y="T5"/>
                </a:cxn>
                <a:cxn ang="0">
                  <a:pos x="T6" y="T7"/>
                </a:cxn>
                <a:cxn ang="0">
                  <a:pos x="T8" y="T9"/>
                </a:cxn>
                <a:cxn ang="0">
                  <a:pos x="T10" y="T11"/>
                </a:cxn>
              </a:cxnLst>
              <a:rect l="0" t="0" r="r" b="b"/>
              <a:pathLst>
                <a:path w="13" h="31">
                  <a:moveTo>
                    <a:pt x="7" y="0"/>
                  </a:moveTo>
                  <a:lnTo>
                    <a:pt x="0" y="31"/>
                  </a:lnTo>
                  <a:cubicBezTo>
                    <a:pt x="6" y="28"/>
                    <a:pt x="10" y="23"/>
                    <a:pt x="11" y="18"/>
                  </a:cubicBezTo>
                  <a:lnTo>
                    <a:pt x="12" y="7"/>
                  </a:lnTo>
                  <a:cubicBezTo>
                    <a:pt x="13" y="5"/>
                    <a:pt x="12" y="3"/>
                    <a:pt x="10" y="2"/>
                  </a:cubicBezTo>
                  <a:lnTo>
                    <a:pt x="7"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967">
              <a:extLst>
                <a:ext uri="{FF2B5EF4-FFF2-40B4-BE49-F238E27FC236}">
                  <a16:creationId xmlns:a16="http://schemas.microsoft.com/office/drawing/2014/main" id="{0D275D92-0ED3-4C92-B4A0-15D8F16BD49D}"/>
                </a:ext>
              </a:extLst>
            </p:cNvPr>
            <p:cNvSpPr>
              <a:spLocks/>
            </p:cNvSpPr>
            <p:nvPr/>
          </p:nvSpPr>
          <p:spPr bwMode="auto">
            <a:xfrm>
              <a:off x="3562351" y="2159000"/>
              <a:ext cx="7938" cy="15875"/>
            </a:xfrm>
            <a:custGeom>
              <a:avLst/>
              <a:gdLst>
                <a:gd name="T0" fmla="*/ 5 w 13"/>
                <a:gd name="T1" fmla="*/ 0 h 24"/>
                <a:gd name="T2" fmla="*/ 1 w 13"/>
                <a:gd name="T3" fmla="*/ 24 h 24"/>
                <a:gd name="T4" fmla="*/ 13 w 13"/>
                <a:gd name="T5" fmla="*/ 3 h 24"/>
                <a:gd name="T6" fmla="*/ 5 w 13"/>
                <a:gd name="T7" fmla="*/ 0 h 24"/>
              </a:gdLst>
              <a:ahLst/>
              <a:cxnLst>
                <a:cxn ang="0">
                  <a:pos x="T0" y="T1"/>
                </a:cxn>
                <a:cxn ang="0">
                  <a:pos x="T2" y="T3"/>
                </a:cxn>
                <a:cxn ang="0">
                  <a:pos x="T4" y="T5"/>
                </a:cxn>
                <a:cxn ang="0">
                  <a:pos x="T6" y="T7"/>
                </a:cxn>
              </a:cxnLst>
              <a:rect l="0" t="0" r="r" b="b"/>
              <a:pathLst>
                <a:path w="13" h="24">
                  <a:moveTo>
                    <a:pt x="5" y="0"/>
                  </a:moveTo>
                  <a:cubicBezTo>
                    <a:pt x="5" y="0"/>
                    <a:pt x="0" y="8"/>
                    <a:pt x="1" y="24"/>
                  </a:cubicBezTo>
                  <a:cubicBezTo>
                    <a:pt x="6" y="16"/>
                    <a:pt x="13" y="3"/>
                    <a:pt x="13" y="3"/>
                  </a:cubicBezTo>
                  <a:lnTo>
                    <a:pt x="5" y="0"/>
                  </a:lnTo>
                  <a:close/>
                </a:path>
              </a:pathLst>
            </a:custGeom>
            <a:solidFill>
              <a:srgbClr val="4D2F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968">
              <a:extLst>
                <a:ext uri="{FF2B5EF4-FFF2-40B4-BE49-F238E27FC236}">
                  <a16:creationId xmlns:a16="http://schemas.microsoft.com/office/drawing/2014/main" id="{AE91C7C9-E01C-4935-AEE6-01D1C2E778D7}"/>
                </a:ext>
              </a:extLst>
            </p:cNvPr>
            <p:cNvSpPr>
              <a:spLocks/>
            </p:cNvSpPr>
            <p:nvPr/>
          </p:nvSpPr>
          <p:spPr bwMode="auto">
            <a:xfrm>
              <a:off x="3551239" y="2336800"/>
              <a:ext cx="85725" cy="52388"/>
            </a:xfrm>
            <a:custGeom>
              <a:avLst/>
              <a:gdLst>
                <a:gd name="T0" fmla="*/ 68 w 135"/>
                <a:gd name="T1" fmla="*/ 81 h 83"/>
                <a:gd name="T2" fmla="*/ 135 w 135"/>
                <a:gd name="T3" fmla="*/ 58 h 83"/>
                <a:gd name="T4" fmla="*/ 130 w 135"/>
                <a:gd name="T5" fmla="*/ 28 h 83"/>
                <a:gd name="T6" fmla="*/ 127 w 135"/>
                <a:gd name="T7" fmla="*/ 16 h 83"/>
                <a:gd name="T8" fmla="*/ 67 w 135"/>
                <a:gd name="T9" fmla="*/ 8 h 83"/>
                <a:gd name="T10" fmla="*/ 66 w 135"/>
                <a:gd name="T11" fmla="*/ 0 h 83"/>
                <a:gd name="T12" fmla="*/ 6 w 135"/>
                <a:gd name="T13" fmla="*/ 11 h 83"/>
                <a:gd name="T14" fmla="*/ 0 w 135"/>
                <a:gd name="T15" fmla="*/ 39 h 83"/>
                <a:gd name="T16" fmla="*/ 1 w 135"/>
                <a:gd name="T17" fmla="*/ 76 h 83"/>
                <a:gd name="T18" fmla="*/ 47 w 135"/>
                <a:gd name="T19" fmla="*/ 83 h 83"/>
                <a:gd name="T20" fmla="*/ 64 w 135"/>
                <a:gd name="T21" fmla="*/ 82 h 83"/>
                <a:gd name="T22" fmla="*/ 64 w 135"/>
                <a:gd name="T23" fmla="*/ 82 h 83"/>
                <a:gd name="T24" fmla="*/ 66 w 135"/>
                <a:gd name="T25" fmla="*/ 81 h 83"/>
                <a:gd name="T26" fmla="*/ 68 w 135"/>
                <a:gd name="T27" fmla="*/ 8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5" h="83">
                  <a:moveTo>
                    <a:pt x="68" y="81"/>
                  </a:moveTo>
                  <a:cubicBezTo>
                    <a:pt x="92" y="78"/>
                    <a:pt x="115" y="70"/>
                    <a:pt x="135" y="58"/>
                  </a:cubicBezTo>
                  <a:cubicBezTo>
                    <a:pt x="134" y="47"/>
                    <a:pt x="132" y="37"/>
                    <a:pt x="130" y="28"/>
                  </a:cubicBezTo>
                  <a:lnTo>
                    <a:pt x="127" y="16"/>
                  </a:lnTo>
                  <a:lnTo>
                    <a:pt x="67" y="8"/>
                  </a:lnTo>
                  <a:lnTo>
                    <a:pt x="66" y="0"/>
                  </a:lnTo>
                  <a:lnTo>
                    <a:pt x="6" y="11"/>
                  </a:lnTo>
                  <a:lnTo>
                    <a:pt x="0" y="39"/>
                  </a:lnTo>
                  <a:cubicBezTo>
                    <a:pt x="0" y="51"/>
                    <a:pt x="1" y="64"/>
                    <a:pt x="1" y="76"/>
                  </a:cubicBezTo>
                  <a:cubicBezTo>
                    <a:pt x="16" y="80"/>
                    <a:pt x="31" y="83"/>
                    <a:pt x="47" y="83"/>
                  </a:cubicBezTo>
                  <a:cubicBezTo>
                    <a:pt x="53" y="83"/>
                    <a:pt x="58" y="82"/>
                    <a:pt x="64" y="82"/>
                  </a:cubicBezTo>
                  <a:lnTo>
                    <a:pt x="64" y="82"/>
                  </a:lnTo>
                  <a:cubicBezTo>
                    <a:pt x="65" y="82"/>
                    <a:pt x="66" y="82"/>
                    <a:pt x="66" y="81"/>
                  </a:cubicBezTo>
                  <a:cubicBezTo>
                    <a:pt x="67" y="81"/>
                    <a:pt x="68" y="81"/>
                    <a:pt x="68" y="8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969">
              <a:extLst>
                <a:ext uri="{FF2B5EF4-FFF2-40B4-BE49-F238E27FC236}">
                  <a16:creationId xmlns:a16="http://schemas.microsoft.com/office/drawing/2014/main" id="{193002D7-8724-43A0-88B9-3DFB75923F53}"/>
                </a:ext>
              </a:extLst>
            </p:cNvPr>
            <p:cNvSpPr>
              <a:spLocks noEditPoints="1"/>
            </p:cNvSpPr>
            <p:nvPr/>
          </p:nvSpPr>
          <p:spPr bwMode="auto">
            <a:xfrm>
              <a:off x="3452814" y="2184400"/>
              <a:ext cx="50800" cy="63500"/>
            </a:xfrm>
            <a:custGeom>
              <a:avLst/>
              <a:gdLst>
                <a:gd name="T0" fmla="*/ 23 w 78"/>
                <a:gd name="T1" fmla="*/ 35 h 101"/>
                <a:gd name="T2" fmla="*/ 25 w 78"/>
                <a:gd name="T3" fmla="*/ 36 h 101"/>
                <a:gd name="T4" fmla="*/ 17 w 78"/>
                <a:gd name="T5" fmla="*/ 38 h 101"/>
                <a:gd name="T6" fmla="*/ 17 w 78"/>
                <a:gd name="T7" fmla="*/ 38 h 101"/>
                <a:gd name="T8" fmla="*/ 23 w 78"/>
                <a:gd name="T9" fmla="*/ 35 h 101"/>
                <a:gd name="T10" fmla="*/ 61 w 78"/>
                <a:gd name="T11" fmla="*/ 66 h 101"/>
                <a:gd name="T12" fmla="*/ 43 w 78"/>
                <a:gd name="T13" fmla="*/ 27 h 101"/>
                <a:gd name="T14" fmla="*/ 19 w 78"/>
                <a:gd name="T15" fmla="*/ 0 h 101"/>
                <a:gd name="T16" fmla="*/ 18 w 78"/>
                <a:gd name="T17" fmla="*/ 0 h 101"/>
                <a:gd name="T18" fmla="*/ 16 w 78"/>
                <a:gd name="T19" fmla="*/ 7 h 101"/>
                <a:gd name="T20" fmla="*/ 31 w 78"/>
                <a:gd name="T21" fmla="*/ 30 h 101"/>
                <a:gd name="T22" fmla="*/ 22 w 78"/>
                <a:gd name="T23" fmla="*/ 28 h 101"/>
                <a:gd name="T24" fmla="*/ 12 w 78"/>
                <a:gd name="T25" fmla="*/ 33 h 101"/>
                <a:gd name="T26" fmla="*/ 7 w 78"/>
                <a:gd name="T27" fmla="*/ 44 h 101"/>
                <a:gd name="T28" fmla="*/ 8 w 78"/>
                <a:gd name="T29" fmla="*/ 44 h 101"/>
                <a:gd name="T30" fmla="*/ 10 w 78"/>
                <a:gd name="T31" fmla="*/ 45 h 101"/>
                <a:gd name="T32" fmla="*/ 7 w 78"/>
                <a:gd name="T33" fmla="*/ 48 h 101"/>
                <a:gd name="T34" fmla="*/ 8 w 78"/>
                <a:gd name="T35" fmla="*/ 49 h 101"/>
                <a:gd name="T36" fmla="*/ 15 w 78"/>
                <a:gd name="T37" fmla="*/ 49 h 101"/>
                <a:gd name="T38" fmla="*/ 15 w 78"/>
                <a:gd name="T39" fmla="*/ 49 h 101"/>
                <a:gd name="T40" fmla="*/ 21 w 78"/>
                <a:gd name="T41" fmla="*/ 48 h 101"/>
                <a:gd name="T42" fmla="*/ 24 w 78"/>
                <a:gd name="T43" fmla="*/ 46 h 101"/>
                <a:gd name="T44" fmla="*/ 27 w 78"/>
                <a:gd name="T45" fmla="*/ 45 h 101"/>
                <a:gd name="T46" fmla="*/ 32 w 78"/>
                <a:gd name="T47" fmla="*/ 49 h 101"/>
                <a:gd name="T48" fmla="*/ 33 w 78"/>
                <a:gd name="T49" fmla="*/ 52 h 101"/>
                <a:gd name="T50" fmla="*/ 23 w 78"/>
                <a:gd name="T51" fmla="*/ 55 h 101"/>
                <a:gd name="T52" fmla="*/ 5 w 78"/>
                <a:gd name="T53" fmla="*/ 53 h 101"/>
                <a:gd name="T54" fmla="*/ 0 w 78"/>
                <a:gd name="T55" fmla="*/ 58 h 101"/>
                <a:gd name="T56" fmla="*/ 0 w 78"/>
                <a:gd name="T57" fmla="*/ 59 h 101"/>
                <a:gd name="T58" fmla="*/ 2 w 78"/>
                <a:gd name="T59" fmla="*/ 60 h 101"/>
                <a:gd name="T60" fmla="*/ 19 w 78"/>
                <a:gd name="T61" fmla="*/ 65 h 101"/>
                <a:gd name="T62" fmla="*/ 19 w 78"/>
                <a:gd name="T63" fmla="*/ 65 h 101"/>
                <a:gd name="T64" fmla="*/ 42 w 78"/>
                <a:gd name="T65" fmla="*/ 77 h 101"/>
                <a:gd name="T66" fmla="*/ 56 w 78"/>
                <a:gd name="T67" fmla="*/ 100 h 101"/>
                <a:gd name="T68" fmla="*/ 57 w 78"/>
                <a:gd name="T69" fmla="*/ 101 h 101"/>
                <a:gd name="T70" fmla="*/ 78 w 78"/>
                <a:gd name="T71" fmla="*/ 90 h 101"/>
                <a:gd name="T72" fmla="*/ 61 w 78"/>
                <a:gd name="T73" fmla="*/ 6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8" h="101">
                  <a:moveTo>
                    <a:pt x="23" y="35"/>
                  </a:moveTo>
                  <a:lnTo>
                    <a:pt x="25" y="36"/>
                  </a:lnTo>
                  <a:lnTo>
                    <a:pt x="17" y="38"/>
                  </a:lnTo>
                  <a:lnTo>
                    <a:pt x="17" y="38"/>
                  </a:lnTo>
                  <a:lnTo>
                    <a:pt x="23" y="35"/>
                  </a:lnTo>
                  <a:close/>
                  <a:moveTo>
                    <a:pt x="61" y="66"/>
                  </a:moveTo>
                  <a:cubicBezTo>
                    <a:pt x="55" y="51"/>
                    <a:pt x="43" y="27"/>
                    <a:pt x="43" y="27"/>
                  </a:cubicBezTo>
                  <a:cubicBezTo>
                    <a:pt x="43" y="27"/>
                    <a:pt x="24" y="6"/>
                    <a:pt x="19" y="0"/>
                  </a:cubicBezTo>
                  <a:cubicBezTo>
                    <a:pt x="18" y="0"/>
                    <a:pt x="18" y="0"/>
                    <a:pt x="18" y="0"/>
                  </a:cubicBezTo>
                  <a:cubicBezTo>
                    <a:pt x="15" y="2"/>
                    <a:pt x="15" y="5"/>
                    <a:pt x="16" y="7"/>
                  </a:cubicBezTo>
                  <a:cubicBezTo>
                    <a:pt x="18" y="13"/>
                    <a:pt x="23" y="20"/>
                    <a:pt x="31" y="30"/>
                  </a:cubicBezTo>
                  <a:lnTo>
                    <a:pt x="22" y="28"/>
                  </a:lnTo>
                  <a:lnTo>
                    <a:pt x="12" y="33"/>
                  </a:lnTo>
                  <a:lnTo>
                    <a:pt x="7" y="44"/>
                  </a:lnTo>
                  <a:lnTo>
                    <a:pt x="8" y="44"/>
                  </a:lnTo>
                  <a:cubicBezTo>
                    <a:pt x="9" y="45"/>
                    <a:pt x="9" y="45"/>
                    <a:pt x="10" y="45"/>
                  </a:cubicBezTo>
                  <a:lnTo>
                    <a:pt x="7" y="48"/>
                  </a:lnTo>
                  <a:lnTo>
                    <a:pt x="8" y="49"/>
                  </a:lnTo>
                  <a:cubicBezTo>
                    <a:pt x="10" y="50"/>
                    <a:pt x="13" y="50"/>
                    <a:pt x="15" y="49"/>
                  </a:cubicBezTo>
                  <a:lnTo>
                    <a:pt x="15" y="49"/>
                  </a:lnTo>
                  <a:cubicBezTo>
                    <a:pt x="17" y="50"/>
                    <a:pt x="20" y="50"/>
                    <a:pt x="21" y="48"/>
                  </a:cubicBezTo>
                  <a:lnTo>
                    <a:pt x="24" y="46"/>
                  </a:lnTo>
                  <a:lnTo>
                    <a:pt x="27" y="45"/>
                  </a:lnTo>
                  <a:lnTo>
                    <a:pt x="32" y="49"/>
                  </a:lnTo>
                  <a:cubicBezTo>
                    <a:pt x="32" y="50"/>
                    <a:pt x="32" y="51"/>
                    <a:pt x="33" y="52"/>
                  </a:cubicBezTo>
                  <a:cubicBezTo>
                    <a:pt x="29" y="57"/>
                    <a:pt x="23" y="55"/>
                    <a:pt x="23" y="55"/>
                  </a:cubicBezTo>
                  <a:cubicBezTo>
                    <a:pt x="16" y="51"/>
                    <a:pt x="9" y="52"/>
                    <a:pt x="5" y="53"/>
                  </a:cubicBezTo>
                  <a:cubicBezTo>
                    <a:pt x="2" y="54"/>
                    <a:pt x="1" y="56"/>
                    <a:pt x="0" y="58"/>
                  </a:cubicBezTo>
                  <a:cubicBezTo>
                    <a:pt x="0" y="59"/>
                    <a:pt x="0" y="59"/>
                    <a:pt x="0" y="59"/>
                  </a:cubicBezTo>
                  <a:cubicBezTo>
                    <a:pt x="0" y="60"/>
                    <a:pt x="1" y="60"/>
                    <a:pt x="2" y="60"/>
                  </a:cubicBezTo>
                  <a:cubicBezTo>
                    <a:pt x="10" y="59"/>
                    <a:pt x="18" y="64"/>
                    <a:pt x="19" y="65"/>
                  </a:cubicBezTo>
                  <a:lnTo>
                    <a:pt x="19" y="65"/>
                  </a:lnTo>
                  <a:lnTo>
                    <a:pt x="42" y="77"/>
                  </a:lnTo>
                  <a:cubicBezTo>
                    <a:pt x="45" y="86"/>
                    <a:pt x="50" y="93"/>
                    <a:pt x="56" y="100"/>
                  </a:cubicBezTo>
                  <a:lnTo>
                    <a:pt x="57" y="101"/>
                  </a:lnTo>
                  <a:lnTo>
                    <a:pt x="78" y="90"/>
                  </a:lnTo>
                  <a:lnTo>
                    <a:pt x="61" y="66"/>
                  </a:lnTo>
                  <a:close/>
                </a:path>
              </a:pathLst>
            </a:custGeom>
            <a:solidFill>
              <a:srgbClr val="BB91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970">
              <a:extLst>
                <a:ext uri="{FF2B5EF4-FFF2-40B4-BE49-F238E27FC236}">
                  <a16:creationId xmlns:a16="http://schemas.microsoft.com/office/drawing/2014/main" id="{1D333176-C79F-4606-BE96-8E9A75B65AF1}"/>
                </a:ext>
              </a:extLst>
            </p:cNvPr>
            <p:cNvSpPr>
              <a:spLocks/>
            </p:cNvSpPr>
            <p:nvPr/>
          </p:nvSpPr>
          <p:spPr bwMode="auto">
            <a:xfrm>
              <a:off x="3479801" y="2225675"/>
              <a:ext cx="192088" cy="152400"/>
            </a:xfrm>
            <a:custGeom>
              <a:avLst/>
              <a:gdLst>
                <a:gd name="T0" fmla="*/ 299 w 303"/>
                <a:gd name="T1" fmla="*/ 95 h 240"/>
                <a:gd name="T2" fmla="*/ 236 w 303"/>
                <a:gd name="T3" fmla="*/ 20 h 240"/>
                <a:gd name="T4" fmla="*/ 236 w 303"/>
                <a:gd name="T5" fmla="*/ 20 h 240"/>
                <a:gd name="T6" fmla="*/ 223 w 303"/>
                <a:gd name="T7" fmla="*/ 11 h 240"/>
                <a:gd name="T8" fmla="*/ 208 w 303"/>
                <a:gd name="T9" fmla="*/ 7 h 240"/>
                <a:gd name="T10" fmla="*/ 145 w 303"/>
                <a:gd name="T11" fmla="*/ 2 h 240"/>
                <a:gd name="T12" fmla="*/ 127 w 303"/>
                <a:gd name="T13" fmla="*/ 5 h 240"/>
                <a:gd name="T14" fmla="*/ 114 w 303"/>
                <a:gd name="T15" fmla="*/ 11 h 240"/>
                <a:gd name="T16" fmla="*/ 114 w 303"/>
                <a:gd name="T17" fmla="*/ 11 h 240"/>
                <a:gd name="T18" fmla="*/ 114 w 303"/>
                <a:gd name="T19" fmla="*/ 11 h 240"/>
                <a:gd name="T20" fmla="*/ 110 w 303"/>
                <a:gd name="T21" fmla="*/ 15 h 240"/>
                <a:gd name="T22" fmla="*/ 68 w 303"/>
                <a:gd name="T23" fmla="*/ 63 h 240"/>
                <a:gd name="T24" fmla="*/ 24 w 303"/>
                <a:gd name="T25" fmla="*/ 2 h 240"/>
                <a:gd name="T26" fmla="*/ 0 w 303"/>
                <a:gd name="T27" fmla="*/ 16 h 240"/>
                <a:gd name="T28" fmla="*/ 49 w 303"/>
                <a:gd name="T29" fmla="*/ 104 h 240"/>
                <a:gd name="T30" fmla="*/ 76 w 303"/>
                <a:gd name="T31" fmla="*/ 108 h 240"/>
                <a:gd name="T32" fmla="*/ 113 w 303"/>
                <a:gd name="T33" fmla="*/ 75 h 240"/>
                <a:gd name="T34" fmla="*/ 121 w 303"/>
                <a:gd name="T35" fmla="*/ 129 h 240"/>
                <a:gd name="T36" fmla="*/ 107 w 303"/>
                <a:gd name="T37" fmla="*/ 209 h 240"/>
                <a:gd name="T38" fmla="*/ 253 w 303"/>
                <a:gd name="T39" fmla="*/ 217 h 240"/>
                <a:gd name="T40" fmla="*/ 234 w 303"/>
                <a:gd name="T41" fmla="*/ 146 h 240"/>
                <a:gd name="T42" fmla="*/ 232 w 303"/>
                <a:gd name="T43" fmla="*/ 123 h 240"/>
                <a:gd name="T44" fmla="*/ 237 w 303"/>
                <a:gd name="T45" fmla="*/ 76 h 240"/>
                <a:gd name="T46" fmla="*/ 267 w 303"/>
                <a:gd name="T47" fmla="*/ 103 h 240"/>
                <a:gd name="T48" fmla="*/ 239 w 303"/>
                <a:gd name="T49" fmla="*/ 158 h 240"/>
                <a:gd name="T50" fmla="*/ 245 w 303"/>
                <a:gd name="T51" fmla="*/ 162 h 240"/>
                <a:gd name="T52" fmla="*/ 263 w 303"/>
                <a:gd name="T53" fmla="*/ 160 h 240"/>
                <a:gd name="T54" fmla="*/ 299 w 303"/>
                <a:gd name="T55" fmla="*/ 112 h 240"/>
                <a:gd name="T56" fmla="*/ 299 w 303"/>
                <a:gd name="T57" fmla="*/ 95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03" h="240">
                  <a:moveTo>
                    <a:pt x="299" y="95"/>
                  </a:moveTo>
                  <a:lnTo>
                    <a:pt x="236" y="20"/>
                  </a:lnTo>
                  <a:lnTo>
                    <a:pt x="236" y="20"/>
                  </a:lnTo>
                  <a:cubicBezTo>
                    <a:pt x="233" y="16"/>
                    <a:pt x="229" y="13"/>
                    <a:pt x="223" y="11"/>
                  </a:cubicBezTo>
                  <a:lnTo>
                    <a:pt x="208" y="7"/>
                  </a:lnTo>
                  <a:cubicBezTo>
                    <a:pt x="187" y="1"/>
                    <a:pt x="166" y="0"/>
                    <a:pt x="145" y="2"/>
                  </a:cubicBezTo>
                  <a:lnTo>
                    <a:pt x="127" y="5"/>
                  </a:lnTo>
                  <a:cubicBezTo>
                    <a:pt x="122" y="5"/>
                    <a:pt x="118" y="8"/>
                    <a:pt x="114" y="11"/>
                  </a:cubicBezTo>
                  <a:lnTo>
                    <a:pt x="114" y="11"/>
                  </a:lnTo>
                  <a:lnTo>
                    <a:pt x="114" y="11"/>
                  </a:lnTo>
                  <a:cubicBezTo>
                    <a:pt x="113" y="12"/>
                    <a:pt x="111" y="14"/>
                    <a:pt x="110" y="15"/>
                  </a:cubicBezTo>
                  <a:lnTo>
                    <a:pt x="68" y="63"/>
                  </a:lnTo>
                  <a:lnTo>
                    <a:pt x="24" y="2"/>
                  </a:lnTo>
                  <a:lnTo>
                    <a:pt x="0" y="16"/>
                  </a:lnTo>
                  <a:lnTo>
                    <a:pt x="49" y="104"/>
                  </a:lnTo>
                  <a:cubicBezTo>
                    <a:pt x="54" y="114"/>
                    <a:pt x="68" y="116"/>
                    <a:pt x="76" y="108"/>
                  </a:cubicBezTo>
                  <a:lnTo>
                    <a:pt x="113" y="75"/>
                  </a:lnTo>
                  <a:lnTo>
                    <a:pt x="121" y="129"/>
                  </a:lnTo>
                  <a:lnTo>
                    <a:pt x="107" y="209"/>
                  </a:lnTo>
                  <a:cubicBezTo>
                    <a:pt x="107" y="209"/>
                    <a:pt x="145" y="240"/>
                    <a:pt x="253" y="217"/>
                  </a:cubicBezTo>
                  <a:cubicBezTo>
                    <a:pt x="246" y="183"/>
                    <a:pt x="242" y="164"/>
                    <a:pt x="234" y="146"/>
                  </a:cubicBezTo>
                  <a:cubicBezTo>
                    <a:pt x="232" y="138"/>
                    <a:pt x="231" y="131"/>
                    <a:pt x="232" y="123"/>
                  </a:cubicBezTo>
                  <a:lnTo>
                    <a:pt x="237" y="76"/>
                  </a:lnTo>
                  <a:lnTo>
                    <a:pt x="267" y="103"/>
                  </a:lnTo>
                  <a:lnTo>
                    <a:pt x="239" y="158"/>
                  </a:lnTo>
                  <a:lnTo>
                    <a:pt x="245" y="162"/>
                  </a:lnTo>
                  <a:cubicBezTo>
                    <a:pt x="250" y="167"/>
                    <a:pt x="259" y="166"/>
                    <a:pt x="263" y="160"/>
                  </a:cubicBezTo>
                  <a:lnTo>
                    <a:pt x="299" y="112"/>
                  </a:lnTo>
                  <a:cubicBezTo>
                    <a:pt x="303" y="107"/>
                    <a:pt x="303" y="100"/>
                    <a:pt x="299" y="95"/>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971">
              <a:extLst>
                <a:ext uri="{FF2B5EF4-FFF2-40B4-BE49-F238E27FC236}">
                  <a16:creationId xmlns:a16="http://schemas.microsoft.com/office/drawing/2014/main" id="{6C9AF454-E9F2-4394-9DEC-0A05B9476E6F}"/>
                </a:ext>
              </a:extLst>
            </p:cNvPr>
            <p:cNvSpPr>
              <a:spLocks/>
            </p:cNvSpPr>
            <p:nvPr/>
          </p:nvSpPr>
          <p:spPr bwMode="auto">
            <a:xfrm>
              <a:off x="3630614" y="2325688"/>
              <a:ext cx="28575" cy="31750"/>
            </a:xfrm>
            <a:custGeom>
              <a:avLst/>
              <a:gdLst>
                <a:gd name="T0" fmla="*/ 41 w 45"/>
                <a:gd name="T1" fmla="*/ 32 h 51"/>
                <a:gd name="T2" fmla="*/ 33 w 45"/>
                <a:gd name="T3" fmla="*/ 31 h 51"/>
                <a:gd name="T4" fmla="*/ 42 w 45"/>
                <a:gd name="T5" fmla="*/ 26 h 51"/>
                <a:gd name="T6" fmla="*/ 41 w 45"/>
                <a:gd name="T7" fmla="*/ 25 h 51"/>
                <a:gd name="T8" fmla="*/ 36 w 45"/>
                <a:gd name="T9" fmla="*/ 22 h 51"/>
                <a:gd name="T10" fmla="*/ 29 w 45"/>
                <a:gd name="T11" fmla="*/ 25 h 51"/>
                <a:gd name="T12" fmla="*/ 21 w 45"/>
                <a:gd name="T13" fmla="*/ 11 h 51"/>
                <a:gd name="T14" fmla="*/ 3 w 45"/>
                <a:gd name="T15" fmla="*/ 0 h 51"/>
                <a:gd name="T16" fmla="*/ 0 w 45"/>
                <a:gd name="T17" fmla="*/ 0 h 51"/>
                <a:gd name="T18" fmla="*/ 1 w 45"/>
                <a:gd name="T19" fmla="*/ 12 h 51"/>
                <a:gd name="T20" fmla="*/ 4 w 45"/>
                <a:gd name="T21" fmla="*/ 37 h 51"/>
                <a:gd name="T22" fmla="*/ 11 w 45"/>
                <a:gd name="T23" fmla="*/ 46 h 51"/>
                <a:gd name="T24" fmla="*/ 23 w 45"/>
                <a:gd name="T25" fmla="*/ 51 h 51"/>
                <a:gd name="T26" fmla="*/ 36 w 45"/>
                <a:gd name="T27" fmla="*/ 50 h 51"/>
                <a:gd name="T28" fmla="*/ 36 w 45"/>
                <a:gd name="T29" fmla="*/ 48 h 51"/>
                <a:gd name="T30" fmla="*/ 33 w 45"/>
                <a:gd name="T31" fmla="*/ 45 h 51"/>
                <a:gd name="T32" fmla="*/ 25 w 45"/>
                <a:gd name="T33" fmla="*/ 45 h 51"/>
                <a:gd name="T34" fmla="*/ 22 w 45"/>
                <a:gd name="T35" fmla="*/ 41 h 51"/>
                <a:gd name="T36" fmla="*/ 44 w 45"/>
                <a:gd name="T37" fmla="*/ 38 h 51"/>
                <a:gd name="T38" fmla="*/ 44 w 45"/>
                <a:gd name="T39" fmla="*/ 37 h 51"/>
                <a:gd name="T40" fmla="*/ 41 w 45"/>
                <a:gd name="T41"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 h="51">
                  <a:moveTo>
                    <a:pt x="41" y="32"/>
                  </a:moveTo>
                  <a:lnTo>
                    <a:pt x="33" y="31"/>
                  </a:lnTo>
                  <a:lnTo>
                    <a:pt x="42" y="26"/>
                  </a:lnTo>
                  <a:lnTo>
                    <a:pt x="41" y="25"/>
                  </a:lnTo>
                  <a:cubicBezTo>
                    <a:pt x="40" y="23"/>
                    <a:pt x="38" y="22"/>
                    <a:pt x="36" y="22"/>
                  </a:cubicBezTo>
                  <a:lnTo>
                    <a:pt x="29" y="25"/>
                  </a:lnTo>
                  <a:lnTo>
                    <a:pt x="21" y="11"/>
                  </a:lnTo>
                  <a:cubicBezTo>
                    <a:pt x="18" y="4"/>
                    <a:pt x="11" y="0"/>
                    <a:pt x="3" y="0"/>
                  </a:cubicBezTo>
                  <a:lnTo>
                    <a:pt x="0" y="0"/>
                  </a:lnTo>
                  <a:lnTo>
                    <a:pt x="1" y="12"/>
                  </a:lnTo>
                  <a:lnTo>
                    <a:pt x="4" y="37"/>
                  </a:lnTo>
                  <a:cubicBezTo>
                    <a:pt x="5" y="41"/>
                    <a:pt x="7" y="45"/>
                    <a:pt x="11" y="46"/>
                  </a:cubicBezTo>
                  <a:lnTo>
                    <a:pt x="23" y="51"/>
                  </a:lnTo>
                  <a:lnTo>
                    <a:pt x="36" y="50"/>
                  </a:lnTo>
                  <a:lnTo>
                    <a:pt x="36" y="48"/>
                  </a:lnTo>
                  <a:cubicBezTo>
                    <a:pt x="36" y="46"/>
                    <a:pt x="35" y="45"/>
                    <a:pt x="33" y="45"/>
                  </a:cubicBezTo>
                  <a:lnTo>
                    <a:pt x="25" y="45"/>
                  </a:lnTo>
                  <a:lnTo>
                    <a:pt x="22" y="41"/>
                  </a:lnTo>
                  <a:lnTo>
                    <a:pt x="44" y="38"/>
                  </a:lnTo>
                  <a:lnTo>
                    <a:pt x="44" y="37"/>
                  </a:lnTo>
                  <a:cubicBezTo>
                    <a:pt x="45" y="34"/>
                    <a:pt x="43" y="32"/>
                    <a:pt x="41" y="32"/>
                  </a:cubicBezTo>
                  <a:close/>
                </a:path>
              </a:pathLst>
            </a:custGeom>
            <a:solidFill>
              <a:srgbClr val="BB91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972">
              <a:extLst>
                <a:ext uri="{FF2B5EF4-FFF2-40B4-BE49-F238E27FC236}">
                  <a16:creationId xmlns:a16="http://schemas.microsoft.com/office/drawing/2014/main" id="{D92FAB71-37C5-4C94-BCA9-1DE2FAD6FB5E}"/>
                </a:ext>
              </a:extLst>
            </p:cNvPr>
            <p:cNvSpPr>
              <a:spLocks/>
            </p:cNvSpPr>
            <p:nvPr/>
          </p:nvSpPr>
          <p:spPr bwMode="auto">
            <a:xfrm>
              <a:off x="3559176" y="2152650"/>
              <a:ext cx="61913" cy="101600"/>
            </a:xfrm>
            <a:custGeom>
              <a:avLst/>
              <a:gdLst>
                <a:gd name="T0" fmla="*/ 76 w 96"/>
                <a:gd name="T1" fmla="*/ 120 h 160"/>
                <a:gd name="T2" fmla="*/ 76 w 96"/>
                <a:gd name="T3" fmla="*/ 120 h 160"/>
                <a:gd name="T4" fmla="*/ 74 w 96"/>
                <a:gd name="T5" fmla="*/ 119 h 160"/>
                <a:gd name="T6" fmla="*/ 67 w 96"/>
                <a:gd name="T7" fmla="*/ 108 h 160"/>
                <a:gd name="T8" fmla="*/ 66 w 96"/>
                <a:gd name="T9" fmla="*/ 107 h 160"/>
                <a:gd name="T10" fmla="*/ 93 w 96"/>
                <a:gd name="T11" fmla="*/ 66 h 160"/>
                <a:gd name="T12" fmla="*/ 93 w 96"/>
                <a:gd name="T13" fmla="*/ 45 h 160"/>
                <a:gd name="T14" fmla="*/ 48 w 96"/>
                <a:gd name="T15" fmla="*/ 0 h 160"/>
                <a:gd name="T16" fmla="*/ 3 w 96"/>
                <a:gd name="T17" fmla="*/ 45 h 160"/>
                <a:gd name="T18" fmla="*/ 3 w 96"/>
                <a:gd name="T19" fmla="*/ 66 h 160"/>
                <a:gd name="T20" fmla="*/ 30 w 96"/>
                <a:gd name="T21" fmla="*/ 107 h 160"/>
                <a:gd name="T22" fmla="*/ 25 w 96"/>
                <a:gd name="T23" fmla="*/ 117 h 160"/>
                <a:gd name="T24" fmla="*/ 0 w 96"/>
                <a:gd name="T25" fmla="*/ 121 h 160"/>
                <a:gd name="T26" fmla="*/ 23 w 96"/>
                <a:gd name="T27" fmla="*/ 144 h 160"/>
                <a:gd name="T28" fmla="*/ 76 w 96"/>
                <a:gd name="T29" fmla="*/ 146 h 160"/>
                <a:gd name="T30" fmla="*/ 96 w 96"/>
                <a:gd name="T31" fmla="*/ 127 h 160"/>
                <a:gd name="T32" fmla="*/ 76 w 96"/>
                <a:gd name="T33" fmla="*/ 12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 h="160">
                  <a:moveTo>
                    <a:pt x="76" y="120"/>
                  </a:moveTo>
                  <a:lnTo>
                    <a:pt x="76" y="120"/>
                  </a:lnTo>
                  <a:lnTo>
                    <a:pt x="74" y="119"/>
                  </a:lnTo>
                  <a:cubicBezTo>
                    <a:pt x="70" y="117"/>
                    <a:pt x="67" y="113"/>
                    <a:pt x="67" y="108"/>
                  </a:cubicBezTo>
                  <a:lnTo>
                    <a:pt x="66" y="107"/>
                  </a:lnTo>
                  <a:cubicBezTo>
                    <a:pt x="82" y="100"/>
                    <a:pt x="93" y="84"/>
                    <a:pt x="93" y="66"/>
                  </a:cubicBezTo>
                  <a:lnTo>
                    <a:pt x="93" y="45"/>
                  </a:lnTo>
                  <a:cubicBezTo>
                    <a:pt x="93" y="20"/>
                    <a:pt x="73" y="0"/>
                    <a:pt x="48" y="0"/>
                  </a:cubicBezTo>
                  <a:cubicBezTo>
                    <a:pt x="23" y="0"/>
                    <a:pt x="3" y="20"/>
                    <a:pt x="3" y="45"/>
                  </a:cubicBezTo>
                  <a:lnTo>
                    <a:pt x="3" y="66"/>
                  </a:lnTo>
                  <a:cubicBezTo>
                    <a:pt x="3" y="85"/>
                    <a:pt x="14" y="100"/>
                    <a:pt x="30" y="107"/>
                  </a:cubicBezTo>
                  <a:cubicBezTo>
                    <a:pt x="30" y="111"/>
                    <a:pt x="28" y="114"/>
                    <a:pt x="25" y="117"/>
                  </a:cubicBezTo>
                  <a:cubicBezTo>
                    <a:pt x="17" y="117"/>
                    <a:pt x="9" y="119"/>
                    <a:pt x="0" y="121"/>
                  </a:cubicBezTo>
                  <a:lnTo>
                    <a:pt x="23" y="144"/>
                  </a:lnTo>
                  <a:cubicBezTo>
                    <a:pt x="37" y="159"/>
                    <a:pt x="61" y="160"/>
                    <a:pt x="76" y="146"/>
                  </a:cubicBezTo>
                  <a:lnTo>
                    <a:pt x="96" y="127"/>
                  </a:lnTo>
                  <a:cubicBezTo>
                    <a:pt x="96" y="127"/>
                    <a:pt x="89" y="123"/>
                    <a:pt x="76" y="120"/>
                  </a:cubicBezTo>
                  <a:close/>
                </a:path>
              </a:pathLst>
            </a:custGeom>
            <a:solidFill>
              <a:srgbClr val="BB91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973">
              <a:extLst>
                <a:ext uri="{FF2B5EF4-FFF2-40B4-BE49-F238E27FC236}">
                  <a16:creationId xmlns:a16="http://schemas.microsoft.com/office/drawing/2014/main" id="{2241ED28-8729-4642-8AC1-96F585B75AFC}"/>
                </a:ext>
              </a:extLst>
            </p:cNvPr>
            <p:cNvSpPr>
              <a:spLocks/>
            </p:cNvSpPr>
            <p:nvPr/>
          </p:nvSpPr>
          <p:spPr bwMode="auto">
            <a:xfrm>
              <a:off x="3559176" y="2155825"/>
              <a:ext cx="34925" cy="79375"/>
            </a:xfrm>
            <a:custGeom>
              <a:avLst/>
              <a:gdLst>
                <a:gd name="T0" fmla="*/ 53 w 53"/>
                <a:gd name="T1" fmla="*/ 107 h 123"/>
                <a:gd name="T2" fmla="*/ 41 w 53"/>
                <a:gd name="T3" fmla="*/ 101 h 123"/>
                <a:gd name="T4" fmla="*/ 26 w 53"/>
                <a:gd name="T5" fmla="*/ 82 h 123"/>
                <a:gd name="T6" fmla="*/ 24 w 53"/>
                <a:gd name="T7" fmla="*/ 71 h 123"/>
                <a:gd name="T8" fmla="*/ 16 w 53"/>
                <a:gd name="T9" fmla="*/ 70 h 123"/>
                <a:gd name="T10" fmla="*/ 12 w 53"/>
                <a:gd name="T11" fmla="*/ 62 h 123"/>
                <a:gd name="T12" fmla="*/ 20 w 53"/>
                <a:gd name="T13" fmla="*/ 48 h 123"/>
                <a:gd name="T14" fmla="*/ 36 w 53"/>
                <a:gd name="T15" fmla="*/ 11 h 123"/>
                <a:gd name="T16" fmla="*/ 33 w 53"/>
                <a:gd name="T17" fmla="*/ 8 h 123"/>
                <a:gd name="T18" fmla="*/ 25 w 53"/>
                <a:gd name="T19" fmla="*/ 0 h 123"/>
                <a:gd name="T20" fmla="*/ 3 w 53"/>
                <a:gd name="T21" fmla="*/ 38 h 123"/>
                <a:gd name="T22" fmla="*/ 3 w 53"/>
                <a:gd name="T23" fmla="*/ 59 h 123"/>
                <a:gd name="T24" fmla="*/ 30 w 53"/>
                <a:gd name="T25" fmla="*/ 100 h 123"/>
                <a:gd name="T26" fmla="*/ 30 w 53"/>
                <a:gd name="T27" fmla="*/ 100 h 123"/>
                <a:gd name="T28" fmla="*/ 25 w 53"/>
                <a:gd name="T29" fmla="*/ 110 h 123"/>
                <a:gd name="T30" fmla="*/ 0 w 53"/>
                <a:gd name="T31" fmla="*/ 114 h 123"/>
                <a:gd name="T32" fmla="*/ 9 w 53"/>
                <a:gd name="T33" fmla="*/ 123 h 123"/>
                <a:gd name="T34" fmla="*/ 30 w 53"/>
                <a:gd name="T35" fmla="*/ 121 h 123"/>
                <a:gd name="T36" fmla="*/ 40 w 53"/>
                <a:gd name="T37" fmla="*/ 111 h 123"/>
                <a:gd name="T38" fmla="*/ 41 w 53"/>
                <a:gd name="T39" fmla="*/ 109 h 123"/>
                <a:gd name="T40" fmla="*/ 53 w 53"/>
                <a:gd name="T41" fmla="*/ 10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 h="123">
                  <a:moveTo>
                    <a:pt x="53" y="107"/>
                  </a:moveTo>
                  <a:lnTo>
                    <a:pt x="41" y="101"/>
                  </a:lnTo>
                  <a:cubicBezTo>
                    <a:pt x="34" y="97"/>
                    <a:pt x="28" y="90"/>
                    <a:pt x="26" y="82"/>
                  </a:cubicBezTo>
                  <a:cubicBezTo>
                    <a:pt x="26" y="79"/>
                    <a:pt x="25" y="75"/>
                    <a:pt x="24" y="71"/>
                  </a:cubicBezTo>
                  <a:lnTo>
                    <a:pt x="16" y="70"/>
                  </a:lnTo>
                  <a:cubicBezTo>
                    <a:pt x="12" y="70"/>
                    <a:pt x="10" y="66"/>
                    <a:pt x="12" y="62"/>
                  </a:cubicBezTo>
                  <a:lnTo>
                    <a:pt x="20" y="48"/>
                  </a:lnTo>
                  <a:cubicBezTo>
                    <a:pt x="17" y="24"/>
                    <a:pt x="36" y="11"/>
                    <a:pt x="36" y="11"/>
                  </a:cubicBezTo>
                  <a:cubicBezTo>
                    <a:pt x="36" y="11"/>
                    <a:pt x="37" y="7"/>
                    <a:pt x="33" y="8"/>
                  </a:cubicBezTo>
                  <a:cubicBezTo>
                    <a:pt x="37" y="2"/>
                    <a:pt x="31" y="0"/>
                    <a:pt x="25" y="0"/>
                  </a:cubicBezTo>
                  <a:cubicBezTo>
                    <a:pt x="12" y="8"/>
                    <a:pt x="3" y="22"/>
                    <a:pt x="3" y="38"/>
                  </a:cubicBezTo>
                  <a:lnTo>
                    <a:pt x="3" y="59"/>
                  </a:lnTo>
                  <a:cubicBezTo>
                    <a:pt x="3" y="78"/>
                    <a:pt x="14" y="93"/>
                    <a:pt x="30" y="100"/>
                  </a:cubicBezTo>
                  <a:cubicBezTo>
                    <a:pt x="30" y="100"/>
                    <a:pt x="30" y="100"/>
                    <a:pt x="30" y="100"/>
                  </a:cubicBezTo>
                  <a:cubicBezTo>
                    <a:pt x="30" y="102"/>
                    <a:pt x="28" y="108"/>
                    <a:pt x="25" y="110"/>
                  </a:cubicBezTo>
                  <a:cubicBezTo>
                    <a:pt x="13" y="110"/>
                    <a:pt x="0" y="114"/>
                    <a:pt x="0" y="114"/>
                  </a:cubicBezTo>
                  <a:cubicBezTo>
                    <a:pt x="0" y="114"/>
                    <a:pt x="5" y="118"/>
                    <a:pt x="9" y="123"/>
                  </a:cubicBezTo>
                  <a:cubicBezTo>
                    <a:pt x="18" y="120"/>
                    <a:pt x="22" y="121"/>
                    <a:pt x="30" y="121"/>
                  </a:cubicBezTo>
                  <a:cubicBezTo>
                    <a:pt x="36" y="121"/>
                    <a:pt x="38" y="116"/>
                    <a:pt x="40" y="111"/>
                  </a:cubicBezTo>
                  <a:lnTo>
                    <a:pt x="41" y="109"/>
                  </a:lnTo>
                  <a:lnTo>
                    <a:pt x="53" y="107"/>
                  </a:lnTo>
                  <a:close/>
                </a:path>
              </a:pathLst>
            </a:custGeom>
            <a:solidFill>
              <a:srgbClr val="D8B0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Oval 974">
              <a:extLst>
                <a:ext uri="{FF2B5EF4-FFF2-40B4-BE49-F238E27FC236}">
                  <a16:creationId xmlns:a16="http://schemas.microsoft.com/office/drawing/2014/main" id="{E6DF8E5F-3802-48DE-A9B0-B9338D5B969D}"/>
                </a:ext>
              </a:extLst>
            </p:cNvPr>
            <p:cNvSpPr>
              <a:spLocks noChangeArrowheads="1"/>
            </p:cNvSpPr>
            <p:nvPr/>
          </p:nvSpPr>
          <p:spPr bwMode="auto">
            <a:xfrm>
              <a:off x="3586164" y="2185988"/>
              <a:ext cx="4763" cy="476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Oval 975">
              <a:extLst>
                <a:ext uri="{FF2B5EF4-FFF2-40B4-BE49-F238E27FC236}">
                  <a16:creationId xmlns:a16="http://schemas.microsoft.com/office/drawing/2014/main" id="{FCDA30C8-0291-43AC-9925-7D9A9A6D6379}"/>
                </a:ext>
              </a:extLst>
            </p:cNvPr>
            <p:cNvSpPr>
              <a:spLocks noChangeArrowheads="1"/>
            </p:cNvSpPr>
            <p:nvPr/>
          </p:nvSpPr>
          <p:spPr bwMode="auto">
            <a:xfrm>
              <a:off x="3562351" y="2185988"/>
              <a:ext cx="6350" cy="476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976">
              <a:extLst>
                <a:ext uri="{FF2B5EF4-FFF2-40B4-BE49-F238E27FC236}">
                  <a16:creationId xmlns:a16="http://schemas.microsoft.com/office/drawing/2014/main" id="{DBC1F8AD-364A-4E52-8885-4AC2AB63651E}"/>
                </a:ext>
              </a:extLst>
            </p:cNvPr>
            <p:cNvSpPr>
              <a:spLocks/>
            </p:cNvSpPr>
            <p:nvPr/>
          </p:nvSpPr>
          <p:spPr bwMode="auto">
            <a:xfrm>
              <a:off x="3570289" y="2206625"/>
              <a:ext cx="14288" cy="3175"/>
            </a:xfrm>
            <a:custGeom>
              <a:avLst/>
              <a:gdLst>
                <a:gd name="T0" fmla="*/ 0 w 24"/>
                <a:gd name="T1" fmla="*/ 0 h 6"/>
                <a:gd name="T2" fmla="*/ 1 w 24"/>
                <a:gd name="T3" fmla="*/ 4 h 6"/>
                <a:gd name="T4" fmla="*/ 5 w 24"/>
                <a:gd name="T5" fmla="*/ 6 h 6"/>
                <a:gd name="T6" fmla="*/ 10 w 24"/>
                <a:gd name="T7" fmla="*/ 6 h 6"/>
                <a:gd name="T8" fmla="*/ 17 w 24"/>
                <a:gd name="T9" fmla="*/ 5 h 6"/>
                <a:gd name="T10" fmla="*/ 24 w 24"/>
                <a:gd name="T11" fmla="*/ 0 h 6"/>
                <a:gd name="T12" fmla="*/ 6 w 24"/>
                <a:gd name="T13" fmla="*/ 0 h 6"/>
                <a:gd name="T14" fmla="*/ 0 w 24"/>
                <a:gd name="T15" fmla="*/ 0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6">
                  <a:moveTo>
                    <a:pt x="0" y="0"/>
                  </a:moveTo>
                  <a:lnTo>
                    <a:pt x="1" y="4"/>
                  </a:lnTo>
                  <a:cubicBezTo>
                    <a:pt x="2" y="5"/>
                    <a:pt x="3" y="6"/>
                    <a:pt x="5" y="6"/>
                  </a:cubicBezTo>
                  <a:lnTo>
                    <a:pt x="10" y="6"/>
                  </a:lnTo>
                  <a:cubicBezTo>
                    <a:pt x="12" y="6"/>
                    <a:pt x="14" y="6"/>
                    <a:pt x="17" y="5"/>
                  </a:cubicBezTo>
                  <a:lnTo>
                    <a:pt x="24" y="0"/>
                  </a:lnTo>
                  <a:lnTo>
                    <a:pt x="6" y="0"/>
                  </a:lnTo>
                  <a:lnTo>
                    <a:pt x="0" y="0"/>
                  </a:lnTo>
                  <a:close/>
                </a:path>
              </a:pathLst>
            </a:custGeom>
            <a:solidFill>
              <a:srgbClr val="C446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977">
              <a:extLst>
                <a:ext uri="{FF2B5EF4-FFF2-40B4-BE49-F238E27FC236}">
                  <a16:creationId xmlns:a16="http://schemas.microsoft.com/office/drawing/2014/main" id="{67FCB7A7-41B5-4AFB-952E-3DEDD30313F9}"/>
                </a:ext>
              </a:extLst>
            </p:cNvPr>
            <p:cNvSpPr>
              <a:spLocks/>
            </p:cNvSpPr>
            <p:nvPr/>
          </p:nvSpPr>
          <p:spPr bwMode="auto">
            <a:xfrm>
              <a:off x="3570289" y="2203450"/>
              <a:ext cx="14288" cy="3175"/>
            </a:xfrm>
            <a:custGeom>
              <a:avLst/>
              <a:gdLst>
                <a:gd name="T0" fmla="*/ 0 w 24"/>
                <a:gd name="T1" fmla="*/ 4 h 6"/>
                <a:gd name="T2" fmla="*/ 2 w 24"/>
                <a:gd name="T3" fmla="*/ 2 h 6"/>
                <a:gd name="T4" fmla="*/ 6 w 24"/>
                <a:gd name="T5" fmla="*/ 1 h 6"/>
                <a:gd name="T6" fmla="*/ 7 w 24"/>
                <a:gd name="T7" fmla="*/ 2 h 6"/>
                <a:gd name="T8" fmla="*/ 9 w 24"/>
                <a:gd name="T9" fmla="*/ 1 h 6"/>
                <a:gd name="T10" fmla="*/ 13 w 24"/>
                <a:gd name="T11" fmla="*/ 0 h 6"/>
                <a:gd name="T12" fmla="*/ 24 w 24"/>
                <a:gd name="T13" fmla="*/ 4 h 6"/>
                <a:gd name="T14" fmla="*/ 9 w 24"/>
                <a:gd name="T15" fmla="*/ 6 h 6"/>
                <a:gd name="T16" fmla="*/ 6 w 24"/>
                <a:gd name="T17" fmla="*/ 6 h 6"/>
                <a:gd name="T18" fmla="*/ 0 w 24"/>
                <a:gd name="T19"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6">
                  <a:moveTo>
                    <a:pt x="0" y="4"/>
                  </a:moveTo>
                  <a:lnTo>
                    <a:pt x="2" y="2"/>
                  </a:lnTo>
                  <a:cubicBezTo>
                    <a:pt x="3" y="0"/>
                    <a:pt x="4" y="0"/>
                    <a:pt x="6" y="1"/>
                  </a:cubicBezTo>
                  <a:lnTo>
                    <a:pt x="7" y="2"/>
                  </a:lnTo>
                  <a:lnTo>
                    <a:pt x="9" y="1"/>
                  </a:lnTo>
                  <a:cubicBezTo>
                    <a:pt x="10" y="0"/>
                    <a:pt x="12" y="0"/>
                    <a:pt x="13" y="0"/>
                  </a:cubicBezTo>
                  <a:lnTo>
                    <a:pt x="24" y="4"/>
                  </a:lnTo>
                  <a:lnTo>
                    <a:pt x="9" y="6"/>
                  </a:lnTo>
                  <a:cubicBezTo>
                    <a:pt x="8" y="6"/>
                    <a:pt x="7" y="6"/>
                    <a:pt x="6" y="6"/>
                  </a:cubicBezTo>
                  <a:lnTo>
                    <a:pt x="0" y="4"/>
                  </a:ln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978">
              <a:extLst>
                <a:ext uri="{FF2B5EF4-FFF2-40B4-BE49-F238E27FC236}">
                  <a16:creationId xmlns:a16="http://schemas.microsoft.com/office/drawing/2014/main" id="{04E8F427-5CB0-42E9-A5D5-735B17F6D4F0}"/>
                </a:ext>
              </a:extLst>
            </p:cNvPr>
            <p:cNvSpPr>
              <a:spLocks/>
            </p:cNvSpPr>
            <p:nvPr/>
          </p:nvSpPr>
          <p:spPr bwMode="auto">
            <a:xfrm>
              <a:off x="3594101" y="2228850"/>
              <a:ext cx="3175" cy="6350"/>
            </a:xfrm>
            <a:custGeom>
              <a:avLst/>
              <a:gdLst>
                <a:gd name="T0" fmla="*/ 0 w 5"/>
                <a:gd name="T1" fmla="*/ 0 h 10"/>
                <a:gd name="T2" fmla="*/ 0 w 5"/>
                <a:gd name="T3" fmla="*/ 7 h 10"/>
                <a:gd name="T4" fmla="*/ 3 w 5"/>
                <a:gd name="T5" fmla="*/ 10 h 10"/>
                <a:gd name="T6" fmla="*/ 5 w 5"/>
                <a:gd name="T7" fmla="*/ 6 h 10"/>
                <a:gd name="T8" fmla="*/ 4 w 5"/>
                <a:gd name="T9" fmla="*/ 2 h 10"/>
                <a:gd name="T10" fmla="*/ 2 w 5"/>
                <a:gd name="T11" fmla="*/ 0 h 10"/>
                <a:gd name="T12" fmla="*/ 0 w 5"/>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5" h="10">
                  <a:moveTo>
                    <a:pt x="0" y="0"/>
                  </a:moveTo>
                  <a:lnTo>
                    <a:pt x="0" y="7"/>
                  </a:lnTo>
                  <a:cubicBezTo>
                    <a:pt x="0" y="9"/>
                    <a:pt x="1" y="10"/>
                    <a:pt x="3" y="10"/>
                  </a:cubicBezTo>
                  <a:cubicBezTo>
                    <a:pt x="4" y="10"/>
                    <a:pt x="5" y="8"/>
                    <a:pt x="5" y="6"/>
                  </a:cubicBezTo>
                  <a:lnTo>
                    <a:pt x="4" y="2"/>
                  </a:lnTo>
                  <a:cubicBezTo>
                    <a:pt x="4" y="1"/>
                    <a:pt x="3" y="0"/>
                    <a:pt x="2" y="0"/>
                  </a:cubicBezTo>
                  <a:lnTo>
                    <a:pt x="0" y="0"/>
                  </a:lnTo>
                  <a:close/>
                </a:path>
              </a:pathLst>
            </a:custGeom>
            <a:solidFill>
              <a:srgbClr val="D8B0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979">
              <a:extLst>
                <a:ext uri="{FF2B5EF4-FFF2-40B4-BE49-F238E27FC236}">
                  <a16:creationId xmlns:a16="http://schemas.microsoft.com/office/drawing/2014/main" id="{1B553112-88A6-445B-ADEE-A572B381B888}"/>
                </a:ext>
              </a:extLst>
            </p:cNvPr>
            <p:cNvSpPr>
              <a:spLocks/>
            </p:cNvSpPr>
            <p:nvPr/>
          </p:nvSpPr>
          <p:spPr bwMode="auto">
            <a:xfrm>
              <a:off x="3490914" y="2227263"/>
              <a:ext cx="74613" cy="52388"/>
            </a:xfrm>
            <a:custGeom>
              <a:avLst/>
              <a:gdLst>
                <a:gd name="T0" fmla="*/ 96 w 118"/>
                <a:gd name="T1" fmla="*/ 9 h 83"/>
                <a:gd name="T2" fmla="*/ 96 w 118"/>
                <a:gd name="T3" fmla="*/ 9 h 83"/>
                <a:gd name="T4" fmla="*/ 92 w 118"/>
                <a:gd name="T5" fmla="*/ 13 h 83"/>
                <a:gd name="T6" fmla="*/ 50 w 118"/>
                <a:gd name="T7" fmla="*/ 61 h 83"/>
                <a:gd name="T8" fmla="*/ 6 w 118"/>
                <a:gd name="T9" fmla="*/ 0 h 83"/>
                <a:gd name="T10" fmla="*/ 0 w 118"/>
                <a:gd name="T11" fmla="*/ 3 h 83"/>
                <a:gd name="T12" fmla="*/ 41 w 118"/>
                <a:gd name="T13" fmla="*/ 60 h 83"/>
                <a:gd name="T14" fmla="*/ 45 w 118"/>
                <a:gd name="T15" fmla="*/ 83 h 83"/>
                <a:gd name="T16" fmla="*/ 53 w 118"/>
                <a:gd name="T17" fmla="*/ 64 h 83"/>
                <a:gd name="T18" fmla="*/ 57 w 118"/>
                <a:gd name="T19" fmla="*/ 83 h 83"/>
                <a:gd name="T20" fmla="*/ 92 w 118"/>
                <a:gd name="T21" fmla="*/ 40 h 83"/>
                <a:gd name="T22" fmla="*/ 118 w 118"/>
                <a:gd name="T23" fmla="*/ 12 h 83"/>
                <a:gd name="T24" fmla="*/ 109 w 118"/>
                <a:gd name="T25" fmla="*/ 3 h 83"/>
                <a:gd name="T26" fmla="*/ 96 w 118"/>
                <a:gd name="T27" fmla="*/ 9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8" h="83">
                  <a:moveTo>
                    <a:pt x="96" y="9"/>
                  </a:moveTo>
                  <a:lnTo>
                    <a:pt x="96" y="9"/>
                  </a:lnTo>
                  <a:cubicBezTo>
                    <a:pt x="95" y="10"/>
                    <a:pt x="93" y="12"/>
                    <a:pt x="92" y="13"/>
                  </a:cubicBezTo>
                  <a:lnTo>
                    <a:pt x="50" y="61"/>
                  </a:lnTo>
                  <a:lnTo>
                    <a:pt x="6" y="0"/>
                  </a:lnTo>
                  <a:lnTo>
                    <a:pt x="0" y="3"/>
                  </a:lnTo>
                  <a:cubicBezTo>
                    <a:pt x="0" y="3"/>
                    <a:pt x="31" y="47"/>
                    <a:pt x="41" y="60"/>
                  </a:cubicBezTo>
                  <a:cubicBezTo>
                    <a:pt x="35" y="73"/>
                    <a:pt x="45" y="83"/>
                    <a:pt x="45" y="83"/>
                  </a:cubicBezTo>
                  <a:lnTo>
                    <a:pt x="53" y="64"/>
                  </a:lnTo>
                  <a:lnTo>
                    <a:pt x="57" y="83"/>
                  </a:lnTo>
                  <a:cubicBezTo>
                    <a:pt x="57" y="83"/>
                    <a:pt x="83" y="54"/>
                    <a:pt x="92" y="40"/>
                  </a:cubicBezTo>
                  <a:cubicBezTo>
                    <a:pt x="100" y="27"/>
                    <a:pt x="118" y="12"/>
                    <a:pt x="118" y="12"/>
                  </a:cubicBezTo>
                  <a:lnTo>
                    <a:pt x="109" y="3"/>
                  </a:lnTo>
                  <a:cubicBezTo>
                    <a:pt x="104" y="3"/>
                    <a:pt x="100" y="6"/>
                    <a:pt x="96"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980">
              <a:extLst>
                <a:ext uri="{FF2B5EF4-FFF2-40B4-BE49-F238E27FC236}">
                  <a16:creationId xmlns:a16="http://schemas.microsoft.com/office/drawing/2014/main" id="{2424EA87-5A40-4C24-BCC3-9485A71250CC}"/>
                </a:ext>
              </a:extLst>
            </p:cNvPr>
            <p:cNvSpPr>
              <a:spLocks/>
            </p:cNvSpPr>
            <p:nvPr/>
          </p:nvSpPr>
          <p:spPr bwMode="auto">
            <a:xfrm>
              <a:off x="3546476" y="2254250"/>
              <a:ext cx="25400" cy="109538"/>
            </a:xfrm>
            <a:custGeom>
              <a:avLst/>
              <a:gdLst>
                <a:gd name="T0" fmla="*/ 17 w 40"/>
                <a:gd name="T1" fmla="*/ 172 h 172"/>
                <a:gd name="T2" fmla="*/ 35 w 40"/>
                <a:gd name="T3" fmla="*/ 118 h 172"/>
                <a:gd name="T4" fmla="*/ 32 w 40"/>
                <a:gd name="T5" fmla="*/ 74 h 172"/>
                <a:gd name="T6" fmla="*/ 24 w 40"/>
                <a:gd name="T7" fmla="*/ 63 h 172"/>
                <a:gd name="T8" fmla="*/ 18 w 40"/>
                <a:gd name="T9" fmla="*/ 24 h 172"/>
                <a:gd name="T10" fmla="*/ 26 w 40"/>
                <a:gd name="T11" fmla="*/ 0 h 172"/>
                <a:gd name="T12" fmla="*/ 6 w 40"/>
                <a:gd name="T13" fmla="*/ 30 h 172"/>
                <a:gd name="T14" fmla="*/ 14 w 40"/>
                <a:gd name="T15" fmla="*/ 84 h 172"/>
                <a:gd name="T16" fmla="*/ 0 w 40"/>
                <a:gd name="T17" fmla="*/ 164 h 172"/>
                <a:gd name="T18" fmla="*/ 17 w 40"/>
                <a:gd name="T19"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172">
                  <a:moveTo>
                    <a:pt x="17" y="172"/>
                  </a:moveTo>
                  <a:lnTo>
                    <a:pt x="35" y="118"/>
                  </a:lnTo>
                  <a:cubicBezTo>
                    <a:pt x="40" y="103"/>
                    <a:pt x="38" y="87"/>
                    <a:pt x="32" y="74"/>
                  </a:cubicBezTo>
                  <a:lnTo>
                    <a:pt x="24" y="63"/>
                  </a:lnTo>
                  <a:cubicBezTo>
                    <a:pt x="16" y="52"/>
                    <a:pt x="14" y="38"/>
                    <a:pt x="18" y="24"/>
                  </a:cubicBezTo>
                  <a:lnTo>
                    <a:pt x="26" y="0"/>
                  </a:lnTo>
                  <a:lnTo>
                    <a:pt x="6" y="30"/>
                  </a:lnTo>
                  <a:lnTo>
                    <a:pt x="14" y="84"/>
                  </a:lnTo>
                  <a:lnTo>
                    <a:pt x="0" y="164"/>
                  </a:lnTo>
                  <a:cubicBezTo>
                    <a:pt x="0" y="164"/>
                    <a:pt x="6" y="168"/>
                    <a:pt x="17" y="17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981">
              <a:extLst>
                <a:ext uri="{FF2B5EF4-FFF2-40B4-BE49-F238E27FC236}">
                  <a16:creationId xmlns:a16="http://schemas.microsoft.com/office/drawing/2014/main" id="{9C943BF8-60DB-49D2-B548-780D4AD85D8B}"/>
                </a:ext>
              </a:extLst>
            </p:cNvPr>
            <p:cNvSpPr>
              <a:spLocks/>
            </p:cNvSpPr>
            <p:nvPr/>
          </p:nvSpPr>
          <p:spPr bwMode="auto">
            <a:xfrm>
              <a:off x="3581401" y="2176463"/>
              <a:ext cx="14288" cy="7938"/>
            </a:xfrm>
            <a:custGeom>
              <a:avLst/>
              <a:gdLst>
                <a:gd name="T0" fmla="*/ 22 w 24"/>
                <a:gd name="T1" fmla="*/ 13 h 13"/>
                <a:gd name="T2" fmla="*/ 21 w 24"/>
                <a:gd name="T3" fmla="*/ 12 h 13"/>
                <a:gd name="T4" fmla="*/ 3 w 24"/>
                <a:gd name="T5" fmla="*/ 12 h 13"/>
                <a:gd name="T6" fmla="*/ 1 w 24"/>
                <a:gd name="T7" fmla="*/ 12 h 13"/>
                <a:gd name="T8" fmla="*/ 1 w 24"/>
                <a:gd name="T9" fmla="*/ 10 h 13"/>
                <a:gd name="T10" fmla="*/ 23 w 24"/>
                <a:gd name="T11" fmla="*/ 10 h 13"/>
                <a:gd name="T12" fmla="*/ 23 w 24"/>
                <a:gd name="T13" fmla="*/ 12 h 13"/>
                <a:gd name="T14" fmla="*/ 22 w 24"/>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3">
                  <a:moveTo>
                    <a:pt x="22" y="13"/>
                  </a:moveTo>
                  <a:cubicBezTo>
                    <a:pt x="22" y="13"/>
                    <a:pt x="22" y="13"/>
                    <a:pt x="21" y="12"/>
                  </a:cubicBezTo>
                  <a:cubicBezTo>
                    <a:pt x="12" y="4"/>
                    <a:pt x="3" y="12"/>
                    <a:pt x="3" y="12"/>
                  </a:cubicBezTo>
                  <a:cubicBezTo>
                    <a:pt x="2" y="13"/>
                    <a:pt x="1" y="13"/>
                    <a:pt x="1" y="12"/>
                  </a:cubicBezTo>
                  <a:cubicBezTo>
                    <a:pt x="0" y="12"/>
                    <a:pt x="0" y="11"/>
                    <a:pt x="1" y="10"/>
                  </a:cubicBezTo>
                  <a:cubicBezTo>
                    <a:pt x="1" y="10"/>
                    <a:pt x="12" y="0"/>
                    <a:pt x="23" y="10"/>
                  </a:cubicBezTo>
                  <a:cubicBezTo>
                    <a:pt x="24" y="11"/>
                    <a:pt x="24" y="12"/>
                    <a:pt x="23" y="12"/>
                  </a:cubicBezTo>
                  <a:cubicBezTo>
                    <a:pt x="23" y="13"/>
                    <a:pt x="23" y="13"/>
                    <a:pt x="22" y="13"/>
                  </a:cubicBezTo>
                  <a:close/>
                </a:path>
              </a:pathLst>
            </a:custGeom>
            <a:solidFill>
              <a:srgbClr val="4D2F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982">
              <a:extLst>
                <a:ext uri="{FF2B5EF4-FFF2-40B4-BE49-F238E27FC236}">
                  <a16:creationId xmlns:a16="http://schemas.microsoft.com/office/drawing/2014/main" id="{02E91523-D706-46A7-A184-FDFA0FEEF3D8}"/>
                </a:ext>
              </a:extLst>
            </p:cNvPr>
            <p:cNvSpPr>
              <a:spLocks/>
            </p:cNvSpPr>
            <p:nvPr/>
          </p:nvSpPr>
          <p:spPr bwMode="auto">
            <a:xfrm>
              <a:off x="3560764" y="2178050"/>
              <a:ext cx="11113" cy="4763"/>
            </a:xfrm>
            <a:custGeom>
              <a:avLst/>
              <a:gdLst>
                <a:gd name="T0" fmla="*/ 15 w 17"/>
                <a:gd name="T1" fmla="*/ 7 h 7"/>
                <a:gd name="T2" fmla="*/ 15 w 17"/>
                <a:gd name="T3" fmla="*/ 6 h 7"/>
                <a:gd name="T4" fmla="*/ 2 w 17"/>
                <a:gd name="T5" fmla="*/ 6 h 7"/>
                <a:gd name="T6" fmla="*/ 0 w 17"/>
                <a:gd name="T7" fmla="*/ 6 h 7"/>
                <a:gd name="T8" fmla="*/ 1 w 17"/>
                <a:gd name="T9" fmla="*/ 4 h 7"/>
                <a:gd name="T10" fmla="*/ 16 w 17"/>
                <a:gd name="T11" fmla="*/ 4 h 7"/>
                <a:gd name="T12" fmla="*/ 17 w 17"/>
                <a:gd name="T13" fmla="*/ 6 h 7"/>
                <a:gd name="T14" fmla="*/ 15 w 17"/>
                <a:gd name="T15" fmla="*/ 7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7">
                  <a:moveTo>
                    <a:pt x="15" y="7"/>
                  </a:moveTo>
                  <a:cubicBezTo>
                    <a:pt x="15" y="7"/>
                    <a:pt x="15" y="6"/>
                    <a:pt x="15" y="6"/>
                  </a:cubicBezTo>
                  <a:cubicBezTo>
                    <a:pt x="9" y="3"/>
                    <a:pt x="5" y="4"/>
                    <a:pt x="2" y="6"/>
                  </a:cubicBezTo>
                  <a:cubicBezTo>
                    <a:pt x="2" y="7"/>
                    <a:pt x="1" y="6"/>
                    <a:pt x="0" y="6"/>
                  </a:cubicBezTo>
                  <a:cubicBezTo>
                    <a:pt x="0" y="5"/>
                    <a:pt x="0" y="4"/>
                    <a:pt x="1" y="4"/>
                  </a:cubicBezTo>
                  <a:cubicBezTo>
                    <a:pt x="4" y="2"/>
                    <a:pt x="9" y="0"/>
                    <a:pt x="16" y="4"/>
                  </a:cubicBezTo>
                  <a:cubicBezTo>
                    <a:pt x="17" y="4"/>
                    <a:pt x="17" y="5"/>
                    <a:pt x="17" y="6"/>
                  </a:cubicBezTo>
                  <a:cubicBezTo>
                    <a:pt x="16" y="6"/>
                    <a:pt x="16" y="7"/>
                    <a:pt x="15" y="7"/>
                  </a:cubicBezTo>
                  <a:close/>
                </a:path>
              </a:pathLst>
            </a:custGeom>
            <a:solidFill>
              <a:srgbClr val="4D2F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983">
              <a:extLst>
                <a:ext uri="{FF2B5EF4-FFF2-40B4-BE49-F238E27FC236}">
                  <a16:creationId xmlns:a16="http://schemas.microsoft.com/office/drawing/2014/main" id="{17DB45F1-E846-4311-BA9C-DF717C5F704C}"/>
                </a:ext>
              </a:extLst>
            </p:cNvPr>
            <p:cNvSpPr>
              <a:spLocks/>
            </p:cNvSpPr>
            <p:nvPr/>
          </p:nvSpPr>
          <p:spPr bwMode="auto">
            <a:xfrm>
              <a:off x="3559176" y="2149475"/>
              <a:ext cx="63500" cy="60325"/>
            </a:xfrm>
            <a:custGeom>
              <a:avLst/>
              <a:gdLst>
                <a:gd name="T0" fmla="*/ 78 w 99"/>
                <a:gd name="T1" fmla="*/ 10 h 96"/>
                <a:gd name="T2" fmla="*/ 45 w 99"/>
                <a:gd name="T3" fmla="*/ 3 h 96"/>
                <a:gd name="T4" fmla="*/ 0 w 99"/>
                <a:gd name="T5" fmla="*/ 8 h 96"/>
                <a:gd name="T6" fmla="*/ 29 w 99"/>
                <a:gd name="T7" fmla="*/ 23 h 96"/>
                <a:gd name="T8" fmla="*/ 72 w 99"/>
                <a:gd name="T9" fmla="*/ 53 h 96"/>
                <a:gd name="T10" fmla="*/ 74 w 99"/>
                <a:gd name="T11" fmla="*/ 69 h 96"/>
                <a:gd name="T12" fmla="*/ 75 w 99"/>
                <a:gd name="T13" fmla="*/ 58 h 96"/>
                <a:gd name="T14" fmla="*/ 82 w 99"/>
                <a:gd name="T15" fmla="*/ 51 h 96"/>
                <a:gd name="T16" fmla="*/ 89 w 99"/>
                <a:gd name="T17" fmla="*/ 59 h 96"/>
                <a:gd name="T18" fmla="*/ 88 w 99"/>
                <a:gd name="T19" fmla="*/ 67 h 96"/>
                <a:gd name="T20" fmla="*/ 78 w 99"/>
                <a:gd name="T21" fmla="*/ 76 h 96"/>
                <a:gd name="T22" fmla="*/ 76 w 99"/>
                <a:gd name="T23" fmla="*/ 76 h 96"/>
                <a:gd name="T24" fmla="*/ 86 w 99"/>
                <a:gd name="T25" fmla="*/ 96 h 96"/>
                <a:gd name="T26" fmla="*/ 98 w 99"/>
                <a:gd name="T27" fmla="*/ 49 h 96"/>
                <a:gd name="T28" fmla="*/ 78 w 99"/>
                <a:gd name="T29" fmla="*/ 1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9" h="96">
                  <a:moveTo>
                    <a:pt x="78" y="10"/>
                  </a:moveTo>
                  <a:cubicBezTo>
                    <a:pt x="68" y="4"/>
                    <a:pt x="56" y="0"/>
                    <a:pt x="45" y="3"/>
                  </a:cubicBezTo>
                  <a:cubicBezTo>
                    <a:pt x="25" y="9"/>
                    <a:pt x="0" y="8"/>
                    <a:pt x="0" y="8"/>
                  </a:cubicBezTo>
                  <a:cubicBezTo>
                    <a:pt x="0" y="8"/>
                    <a:pt x="7" y="30"/>
                    <a:pt x="29" y="23"/>
                  </a:cubicBezTo>
                  <a:cubicBezTo>
                    <a:pt x="71" y="25"/>
                    <a:pt x="72" y="53"/>
                    <a:pt x="72" y="53"/>
                  </a:cubicBezTo>
                  <a:cubicBezTo>
                    <a:pt x="72" y="53"/>
                    <a:pt x="72" y="60"/>
                    <a:pt x="74" y="69"/>
                  </a:cubicBezTo>
                  <a:lnTo>
                    <a:pt x="75" y="58"/>
                  </a:lnTo>
                  <a:cubicBezTo>
                    <a:pt x="75" y="54"/>
                    <a:pt x="79" y="51"/>
                    <a:pt x="82" y="51"/>
                  </a:cubicBezTo>
                  <a:cubicBezTo>
                    <a:pt x="86" y="51"/>
                    <a:pt x="89" y="55"/>
                    <a:pt x="89" y="59"/>
                  </a:cubicBezTo>
                  <a:lnTo>
                    <a:pt x="88" y="67"/>
                  </a:lnTo>
                  <a:cubicBezTo>
                    <a:pt x="87" y="72"/>
                    <a:pt x="83" y="76"/>
                    <a:pt x="78" y="76"/>
                  </a:cubicBezTo>
                  <a:lnTo>
                    <a:pt x="76" y="76"/>
                  </a:lnTo>
                  <a:cubicBezTo>
                    <a:pt x="78" y="85"/>
                    <a:pt x="81" y="93"/>
                    <a:pt x="86" y="96"/>
                  </a:cubicBezTo>
                  <a:cubicBezTo>
                    <a:pt x="93" y="89"/>
                    <a:pt x="96" y="65"/>
                    <a:pt x="98" y="49"/>
                  </a:cubicBezTo>
                  <a:cubicBezTo>
                    <a:pt x="99" y="33"/>
                    <a:pt x="91" y="18"/>
                    <a:pt x="78" y="10"/>
                  </a:cubicBezTo>
                  <a:close/>
                </a:path>
              </a:pathLst>
            </a:custGeom>
            <a:solidFill>
              <a:srgbClr val="4D2F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984">
              <a:extLst>
                <a:ext uri="{FF2B5EF4-FFF2-40B4-BE49-F238E27FC236}">
                  <a16:creationId xmlns:a16="http://schemas.microsoft.com/office/drawing/2014/main" id="{8B8F98FF-375B-47FD-98DD-478C58F1BEAD}"/>
                </a:ext>
              </a:extLst>
            </p:cNvPr>
            <p:cNvSpPr>
              <a:spLocks/>
            </p:cNvSpPr>
            <p:nvPr/>
          </p:nvSpPr>
          <p:spPr bwMode="auto">
            <a:xfrm>
              <a:off x="3606801" y="2198688"/>
              <a:ext cx="6350" cy="20638"/>
            </a:xfrm>
            <a:custGeom>
              <a:avLst/>
              <a:gdLst>
                <a:gd name="T0" fmla="*/ 0 w 11"/>
                <a:gd name="T1" fmla="*/ 0 h 32"/>
                <a:gd name="T2" fmla="*/ 4 w 11"/>
                <a:gd name="T3" fmla="*/ 32 h 32"/>
                <a:gd name="T4" fmla="*/ 9 w 11"/>
                <a:gd name="T5" fmla="*/ 16 h 32"/>
                <a:gd name="T6" fmla="*/ 7 w 11"/>
                <a:gd name="T7" fmla="*/ 6 h 32"/>
                <a:gd name="T8" fmla="*/ 4 w 11"/>
                <a:gd name="T9" fmla="*/ 1 h 32"/>
                <a:gd name="T10" fmla="*/ 0 w 11"/>
                <a:gd name="T11" fmla="*/ 0 h 32"/>
              </a:gdLst>
              <a:ahLst/>
              <a:cxnLst>
                <a:cxn ang="0">
                  <a:pos x="T0" y="T1"/>
                </a:cxn>
                <a:cxn ang="0">
                  <a:pos x="T2" y="T3"/>
                </a:cxn>
                <a:cxn ang="0">
                  <a:pos x="T4" y="T5"/>
                </a:cxn>
                <a:cxn ang="0">
                  <a:pos x="T6" y="T7"/>
                </a:cxn>
                <a:cxn ang="0">
                  <a:pos x="T8" y="T9"/>
                </a:cxn>
                <a:cxn ang="0">
                  <a:pos x="T10" y="T11"/>
                </a:cxn>
              </a:cxnLst>
              <a:rect l="0" t="0" r="r" b="b"/>
              <a:pathLst>
                <a:path w="11" h="32">
                  <a:moveTo>
                    <a:pt x="0" y="0"/>
                  </a:moveTo>
                  <a:lnTo>
                    <a:pt x="4" y="32"/>
                  </a:lnTo>
                  <a:cubicBezTo>
                    <a:pt x="9" y="28"/>
                    <a:pt x="11" y="22"/>
                    <a:pt x="9" y="16"/>
                  </a:cubicBezTo>
                  <a:lnTo>
                    <a:pt x="7" y="6"/>
                  </a:lnTo>
                  <a:cubicBezTo>
                    <a:pt x="7" y="4"/>
                    <a:pt x="5" y="2"/>
                    <a:pt x="4" y="1"/>
                  </a:cubicBezTo>
                  <a:lnTo>
                    <a:pt x="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06060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Overview of OneDrive in Microsoft 365</a:t>
            </a:r>
          </a:p>
        </p:txBody>
      </p:sp>
      <p:sp>
        <p:nvSpPr>
          <p:cNvPr id="6" name="Text Placeholder 5"/>
          <p:cNvSpPr>
            <a:spLocks noGrp="1"/>
          </p:cNvSpPr>
          <p:nvPr>
            <p:ph type="body" sz="quarter" idx="10"/>
          </p:nvPr>
        </p:nvSpPr>
        <p:spPr>
          <a:xfrm>
            <a:off x="592992" y="1444289"/>
            <a:ext cx="9487798" cy="3766929"/>
          </a:xfrm>
        </p:spPr>
        <p:txBody>
          <a:bodyPr/>
          <a:lstStyle/>
          <a:p>
            <a:pPr>
              <a:lnSpc>
                <a:spcPct val="150000"/>
              </a:lnSpc>
              <a:spcBef>
                <a:spcPts val="600"/>
              </a:spcBef>
              <a:spcAft>
                <a:spcPts val="600"/>
              </a:spcAft>
            </a:pPr>
            <a:r>
              <a:rPr lang="en-US" dirty="0"/>
              <a:t>Access files from all your devices</a:t>
            </a:r>
          </a:p>
          <a:p>
            <a:pPr>
              <a:lnSpc>
                <a:spcPct val="150000"/>
              </a:lnSpc>
              <a:spcBef>
                <a:spcPts val="600"/>
              </a:spcBef>
              <a:spcAft>
                <a:spcPts val="600"/>
              </a:spcAft>
            </a:pPr>
            <a:r>
              <a:rPr lang="en-US" dirty="0"/>
              <a:t>Share inside or outside your organization</a:t>
            </a:r>
          </a:p>
          <a:p>
            <a:pPr>
              <a:lnSpc>
                <a:spcPct val="150000"/>
              </a:lnSpc>
              <a:spcBef>
                <a:spcPts val="600"/>
              </a:spcBef>
              <a:spcAft>
                <a:spcPts val="600"/>
              </a:spcAft>
            </a:pPr>
            <a:r>
              <a:rPr lang="en-US" dirty="0"/>
              <a:t>Collaborate with deep Microsoft Office integration</a:t>
            </a:r>
          </a:p>
          <a:p>
            <a:pPr>
              <a:lnSpc>
                <a:spcPct val="150000"/>
              </a:lnSpc>
              <a:spcBef>
                <a:spcPts val="600"/>
              </a:spcBef>
              <a:spcAft>
                <a:spcPts val="600"/>
              </a:spcAft>
            </a:pPr>
            <a:r>
              <a:rPr lang="en-US" dirty="0"/>
              <a:t>Quickly find files that matter most</a:t>
            </a:r>
          </a:p>
          <a:p>
            <a:pPr>
              <a:lnSpc>
                <a:spcPct val="150000"/>
              </a:lnSpc>
              <a:spcBef>
                <a:spcPts val="600"/>
              </a:spcBef>
              <a:spcAft>
                <a:spcPts val="600"/>
              </a:spcAft>
            </a:pPr>
            <a:r>
              <a:rPr lang="en-US" dirty="0"/>
              <a:t>Protect your files with enterprise-grade security</a:t>
            </a:r>
            <a:endParaRPr lang="bs-Latn-BA" dirty="0"/>
          </a:p>
        </p:txBody>
      </p:sp>
      <p:grpSp>
        <p:nvGrpSpPr>
          <p:cNvPr id="2" name="Group 1">
            <a:extLst>
              <a:ext uri="{FF2B5EF4-FFF2-40B4-BE49-F238E27FC236}">
                <a16:creationId xmlns:a16="http://schemas.microsoft.com/office/drawing/2014/main" id="{C291DBBA-EC65-4448-9176-CFAFB8C9032C}"/>
              </a:ext>
              <a:ext uri="{C183D7F6-B498-43B3-948B-1728B52AA6E4}">
                <adec:decorative xmlns:adec="http://schemas.microsoft.com/office/drawing/2017/decorative" val="1"/>
              </a:ext>
            </a:extLst>
          </p:cNvPr>
          <p:cNvGrpSpPr/>
          <p:nvPr/>
        </p:nvGrpSpPr>
        <p:grpSpPr>
          <a:xfrm>
            <a:off x="8610600" y="4254389"/>
            <a:ext cx="3242408" cy="2318644"/>
            <a:chOff x="4522788" y="4981576"/>
            <a:chExt cx="1114425" cy="796925"/>
          </a:xfrm>
        </p:grpSpPr>
        <p:sp>
          <p:nvSpPr>
            <p:cNvPr id="5" name="Freeform 1829">
              <a:extLst>
                <a:ext uri="{FF2B5EF4-FFF2-40B4-BE49-F238E27FC236}">
                  <a16:creationId xmlns:a16="http://schemas.microsoft.com/office/drawing/2014/main" id="{4B733EB6-F3D8-41DD-9113-D8D838D95D19}"/>
                </a:ext>
              </a:extLst>
            </p:cNvPr>
            <p:cNvSpPr>
              <a:spLocks/>
            </p:cNvSpPr>
            <p:nvPr/>
          </p:nvSpPr>
          <p:spPr bwMode="auto">
            <a:xfrm>
              <a:off x="4897438" y="5703888"/>
              <a:ext cx="360363" cy="11113"/>
            </a:xfrm>
            <a:custGeom>
              <a:avLst/>
              <a:gdLst>
                <a:gd name="T0" fmla="*/ 9 w 568"/>
                <a:gd name="T1" fmla="*/ 0 h 18"/>
                <a:gd name="T2" fmla="*/ 559 w 568"/>
                <a:gd name="T3" fmla="*/ 0 h 18"/>
                <a:gd name="T4" fmla="*/ 568 w 568"/>
                <a:gd name="T5" fmla="*/ 9 h 18"/>
                <a:gd name="T6" fmla="*/ 559 w 568"/>
                <a:gd name="T7" fmla="*/ 18 h 18"/>
                <a:gd name="T8" fmla="*/ 9 w 568"/>
                <a:gd name="T9" fmla="*/ 18 h 18"/>
                <a:gd name="T10" fmla="*/ 0 w 568"/>
                <a:gd name="T11" fmla="*/ 9 h 18"/>
                <a:gd name="T12" fmla="*/ 9 w 568"/>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568" h="18">
                  <a:moveTo>
                    <a:pt x="9" y="0"/>
                  </a:moveTo>
                  <a:lnTo>
                    <a:pt x="559" y="0"/>
                  </a:lnTo>
                  <a:cubicBezTo>
                    <a:pt x="564" y="0"/>
                    <a:pt x="568" y="4"/>
                    <a:pt x="568" y="9"/>
                  </a:cubicBezTo>
                  <a:cubicBezTo>
                    <a:pt x="568" y="14"/>
                    <a:pt x="564" y="18"/>
                    <a:pt x="559" y="18"/>
                  </a:cubicBezTo>
                  <a:lnTo>
                    <a:pt x="9" y="18"/>
                  </a:lnTo>
                  <a:cubicBezTo>
                    <a:pt x="4" y="18"/>
                    <a:pt x="0" y="14"/>
                    <a:pt x="0" y="9"/>
                  </a:cubicBezTo>
                  <a:cubicBezTo>
                    <a:pt x="0" y="4"/>
                    <a:pt x="4" y="0"/>
                    <a:pt x="9" y="0"/>
                  </a:cubicBezTo>
                  <a:close/>
                </a:path>
              </a:pathLst>
            </a:custGeom>
            <a:solidFill>
              <a:srgbClr val="1070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1830">
              <a:extLst>
                <a:ext uri="{FF2B5EF4-FFF2-40B4-BE49-F238E27FC236}">
                  <a16:creationId xmlns:a16="http://schemas.microsoft.com/office/drawing/2014/main" id="{E5098E5F-FE7C-425F-AB3F-810412D35BC0}"/>
                </a:ext>
              </a:extLst>
            </p:cNvPr>
            <p:cNvSpPr>
              <a:spLocks/>
            </p:cNvSpPr>
            <p:nvPr/>
          </p:nvSpPr>
          <p:spPr bwMode="auto">
            <a:xfrm>
              <a:off x="5294313" y="5130801"/>
              <a:ext cx="122238" cy="334963"/>
            </a:xfrm>
            <a:custGeom>
              <a:avLst/>
              <a:gdLst>
                <a:gd name="T0" fmla="*/ 192 w 192"/>
                <a:gd name="T1" fmla="*/ 0 h 527"/>
                <a:gd name="T2" fmla="*/ 0 w 192"/>
                <a:gd name="T3" fmla="*/ 0 h 527"/>
                <a:gd name="T4" fmla="*/ 0 w 192"/>
                <a:gd name="T5" fmla="*/ 526 h 527"/>
                <a:gd name="T6" fmla="*/ 192 w 192"/>
                <a:gd name="T7" fmla="*/ 527 h 527"/>
                <a:gd name="T8" fmla="*/ 192 w 192"/>
                <a:gd name="T9" fmla="*/ 0 h 527"/>
              </a:gdLst>
              <a:ahLst/>
              <a:cxnLst>
                <a:cxn ang="0">
                  <a:pos x="T0" y="T1"/>
                </a:cxn>
                <a:cxn ang="0">
                  <a:pos x="T2" y="T3"/>
                </a:cxn>
                <a:cxn ang="0">
                  <a:pos x="T4" y="T5"/>
                </a:cxn>
                <a:cxn ang="0">
                  <a:pos x="T6" y="T7"/>
                </a:cxn>
                <a:cxn ang="0">
                  <a:pos x="T8" y="T9"/>
                </a:cxn>
              </a:cxnLst>
              <a:rect l="0" t="0" r="r" b="b"/>
              <a:pathLst>
                <a:path w="192" h="527">
                  <a:moveTo>
                    <a:pt x="192" y="0"/>
                  </a:moveTo>
                  <a:lnTo>
                    <a:pt x="0" y="0"/>
                  </a:lnTo>
                  <a:lnTo>
                    <a:pt x="0" y="526"/>
                  </a:lnTo>
                  <a:lnTo>
                    <a:pt x="192" y="527"/>
                  </a:lnTo>
                  <a:lnTo>
                    <a:pt x="192"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1831">
              <a:extLst>
                <a:ext uri="{FF2B5EF4-FFF2-40B4-BE49-F238E27FC236}">
                  <a16:creationId xmlns:a16="http://schemas.microsoft.com/office/drawing/2014/main" id="{1633CCD5-CA9C-473D-BCFD-7F2AAD83FDAD}"/>
                </a:ext>
              </a:extLst>
            </p:cNvPr>
            <p:cNvSpPr>
              <a:spLocks noChangeArrowheads="1"/>
            </p:cNvSpPr>
            <p:nvPr/>
          </p:nvSpPr>
          <p:spPr bwMode="auto">
            <a:xfrm>
              <a:off x="5294313" y="5380038"/>
              <a:ext cx="122238" cy="9525"/>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1832">
              <a:extLst>
                <a:ext uri="{FF2B5EF4-FFF2-40B4-BE49-F238E27FC236}">
                  <a16:creationId xmlns:a16="http://schemas.microsoft.com/office/drawing/2014/main" id="{A2F57C2E-0C56-420B-AED3-240929CA0B39}"/>
                </a:ext>
              </a:extLst>
            </p:cNvPr>
            <p:cNvSpPr>
              <a:spLocks/>
            </p:cNvSpPr>
            <p:nvPr/>
          </p:nvSpPr>
          <p:spPr bwMode="auto">
            <a:xfrm>
              <a:off x="5216526" y="5130801"/>
              <a:ext cx="200025" cy="333375"/>
            </a:xfrm>
            <a:custGeom>
              <a:avLst/>
              <a:gdLst>
                <a:gd name="T0" fmla="*/ 314 w 314"/>
                <a:gd name="T1" fmla="*/ 77 h 526"/>
                <a:gd name="T2" fmla="*/ 314 w 314"/>
                <a:gd name="T3" fmla="*/ 60 h 526"/>
                <a:gd name="T4" fmla="*/ 122 w 314"/>
                <a:gd name="T5" fmla="*/ 59 h 526"/>
                <a:gd name="T6" fmla="*/ 122 w 314"/>
                <a:gd name="T7" fmla="*/ 0 h 526"/>
                <a:gd name="T8" fmla="*/ 1 w 314"/>
                <a:gd name="T9" fmla="*/ 0 h 526"/>
                <a:gd name="T10" fmla="*/ 0 w 314"/>
                <a:gd name="T11" fmla="*/ 526 h 526"/>
                <a:gd name="T12" fmla="*/ 122 w 314"/>
                <a:gd name="T13" fmla="*/ 526 h 526"/>
                <a:gd name="T14" fmla="*/ 122 w 314"/>
                <a:gd name="T15" fmla="*/ 463 h 526"/>
                <a:gd name="T16" fmla="*/ 122 w 314"/>
                <a:gd name="T17" fmla="*/ 476 h 526"/>
                <a:gd name="T18" fmla="*/ 314 w 314"/>
                <a:gd name="T19" fmla="*/ 476 h 526"/>
                <a:gd name="T20" fmla="*/ 314 w 314"/>
                <a:gd name="T21" fmla="*/ 458 h 526"/>
                <a:gd name="T22" fmla="*/ 122 w 314"/>
                <a:gd name="T23" fmla="*/ 458 h 526"/>
                <a:gd name="T24" fmla="*/ 122 w 314"/>
                <a:gd name="T25" fmla="*/ 276 h 526"/>
                <a:gd name="T26" fmla="*/ 314 w 314"/>
                <a:gd name="T27" fmla="*/ 276 h 526"/>
                <a:gd name="T28" fmla="*/ 314 w 314"/>
                <a:gd name="T29" fmla="*/ 259 h 526"/>
                <a:gd name="T30" fmla="*/ 122 w 314"/>
                <a:gd name="T31" fmla="*/ 259 h 526"/>
                <a:gd name="T32" fmla="*/ 122 w 314"/>
                <a:gd name="T33" fmla="*/ 263 h 526"/>
                <a:gd name="T34" fmla="*/ 122 w 314"/>
                <a:gd name="T35" fmla="*/ 210 h 526"/>
                <a:gd name="T36" fmla="*/ 314 w 314"/>
                <a:gd name="T37" fmla="*/ 210 h 526"/>
                <a:gd name="T38" fmla="*/ 314 w 314"/>
                <a:gd name="T39" fmla="*/ 192 h 526"/>
                <a:gd name="T40" fmla="*/ 122 w 314"/>
                <a:gd name="T41" fmla="*/ 192 h 526"/>
                <a:gd name="T42" fmla="*/ 122 w 314"/>
                <a:gd name="T43" fmla="*/ 143 h 526"/>
                <a:gd name="T44" fmla="*/ 314 w 314"/>
                <a:gd name="T45" fmla="*/ 144 h 526"/>
                <a:gd name="T46" fmla="*/ 314 w 314"/>
                <a:gd name="T47" fmla="*/ 126 h 526"/>
                <a:gd name="T48" fmla="*/ 122 w 314"/>
                <a:gd name="T49" fmla="*/ 126 h 526"/>
                <a:gd name="T50" fmla="*/ 122 w 314"/>
                <a:gd name="T51" fmla="*/ 74 h 526"/>
                <a:gd name="T52" fmla="*/ 122 w 314"/>
                <a:gd name="T53" fmla="*/ 77 h 526"/>
                <a:gd name="T54" fmla="*/ 314 w 314"/>
                <a:gd name="T55" fmla="*/ 77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14" h="526">
                  <a:moveTo>
                    <a:pt x="314" y="77"/>
                  </a:moveTo>
                  <a:lnTo>
                    <a:pt x="314" y="60"/>
                  </a:lnTo>
                  <a:lnTo>
                    <a:pt x="122" y="59"/>
                  </a:lnTo>
                  <a:lnTo>
                    <a:pt x="122" y="0"/>
                  </a:lnTo>
                  <a:lnTo>
                    <a:pt x="1" y="0"/>
                  </a:lnTo>
                  <a:lnTo>
                    <a:pt x="0" y="526"/>
                  </a:lnTo>
                  <a:lnTo>
                    <a:pt x="122" y="526"/>
                  </a:lnTo>
                  <a:lnTo>
                    <a:pt x="122" y="463"/>
                  </a:lnTo>
                  <a:lnTo>
                    <a:pt x="122" y="476"/>
                  </a:lnTo>
                  <a:lnTo>
                    <a:pt x="314" y="476"/>
                  </a:lnTo>
                  <a:lnTo>
                    <a:pt x="314" y="458"/>
                  </a:lnTo>
                  <a:lnTo>
                    <a:pt x="122" y="458"/>
                  </a:lnTo>
                  <a:lnTo>
                    <a:pt x="122" y="276"/>
                  </a:lnTo>
                  <a:lnTo>
                    <a:pt x="314" y="276"/>
                  </a:lnTo>
                  <a:lnTo>
                    <a:pt x="314" y="259"/>
                  </a:lnTo>
                  <a:lnTo>
                    <a:pt x="122" y="259"/>
                  </a:lnTo>
                  <a:lnTo>
                    <a:pt x="122" y="263"/>
                  </a:lnTo>
                  <a:lnTo>
                    <a:pt x="122" y="210"/>
                  </a:lnTo>
                  <a:lnTo>
                    <a:pt x="314" y="210"/>
                  </a:lnTo>
                  <a:lnTo>
                    <a:pt x="314" y="192"/>
                  </a:lnTo>
                  <a:lnTo>
                    <a:pt x="122" y="192"/>
                  </a:lnTo>
                  <a:lnTo>
                    <a:pt x="122" y="143"/>
                  </a:lnTo>
                  <a:lnTo>
                    <a:pt x="314" y="144"/>
                  </a:lnTo>
                  <a:lnTo>
                    <a:pt x="314" y="126"/>
                  </a:lnTo>
                  <a:lnTo>
                    <a:pt x="122" y="126"/>
                  </a:lnTo>
                  <a:lnTo>
                    <a:pt x="122" y="74"/>
                  </a:lnTo>
                  <a:lnTo>
                    <a:pt x="122" y="77"/>
                  </a:lnTo>
                  <a:lnTo>
                    <a:pt x="314" y="77"/>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1833">
              <a:extLst>
                <a:ext uri="{FF2B5EF4-FFF2-40B4-BE49-F238E27FC236}">
                  <a16:creationId xmlns:a16="http://schemas.microsoft.com/office/drawing/2014/main" id="{886FD0A2-27E7-4416-A8D9-D039E6F61238}"/>
                </a:ext>
              </a:extLst>
            </p:cNvPr>
            <p:cNvSpPr>
              <a:spLocks noChangeArrowheads="1"/>
            </p:cNvSpPr>
            <p:nvPr/>
          </p:nvSpPr>
          <p:spPr bwMode="auto">
            <a:xfrm>
              <a:off x="5294313" y="5337176"/>
              <a:ext cx="122238" cy="11113"/>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Oval 1834">
              <a:extLst>
                <a:ext uri="{FF2B5EF4-FFF2-40B4-BE49-F238E27FC236}">
                  <a16:creationId xmlns:a16="http://schemas.microsoft.com/office/drawing/2014/main" id="{721DD5AE-4639-494A-A3AB-89CC50FC935A}"/>
                </a:ext>
              </a:extLst>
            </p:cNvPr>
            <p:cNvSpPr>
              <a:spLocks noChangeArrowheads="1"/>
            </p:cNvSpPr>
            <p:nvPr/>
          </p:nvSpPr>
          <p:spPr bwMode="auto">
            <a:xfrm>
              <a:off x="5387976" y="5145088"/>
              <a:ext cx="9525" cy="9525"/>
            </a:xfrm>
            <a:prstGeom prst="ellipse">
              <a:avLst/>
            </a:prstGeom>
            <a:solidFill>
              <a:srgbClr val="ED84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Oval 1835">
              <a:extLst>
                <a:ext uri="{FF2B5EF4-FFF2-40B4-BE49-F238E27FC236}">
                  <a16:creationId xmlns:a16="http://schemas.microsoft.com/office/drawing/2014/main" id="{4A2CCA54-BB6A-4162-A75F-8B51E9DA9127}"/>
                </a:ext>
              </a:extLst>
            </p:cNvPr>
            <p:cNvSpPr>
              <a:spLocks noChangeArrowheads="1"/>
            </p:cNvSpPr>
            <p:nvPr/>
          </p:nvSpPr>
          <p:spPr bwMode="auto">
            <a:xfrm>
              <a:off x="5368926" y="5145088"/>
              <a:ext cx="9525" cy="9525"/>
            </a:xfrm>
            <a:prstGeom prst="ellipse">
              <a:avLst/>
            </a:prstGeom>
            <a:solidFill>
              <a:srgbClr val="ED84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Oval 1836">
              <a:extLst>
                <a:ext uri="{FF2B5EF4-FFF2-40B4-BE49-F238E27FC236}">
                  <a16:creationId xmlns:a16="http://schemas.microsoft.com/office/drawing/2014/main" id="{E315277F-0484-40C1-9FF7-2EF6E471C125}"/>
                </a:ext>
              </a:extLst>
            </p:cNvPr>
            <p:cNvSpPr>
              <a:spLocks noChangeArrowheads="1"/>
            </p:cNvSpPr>
            <p:nvPr/>
          </p:nvSpPr>
          <p:spPr bwMode="auto">
            <a:xfrm>
              <a:off x="5387976" y="5189538"/>
              <a:ext cx="9525" cy="11113"/>
            </a:xfrm>
            <a:prstGeom prst="ellipse">
              <a:avLst/>
            </a:prstGeom>
            <a:solidFill>
              <a:srgbClr val="ED84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Oval 1837">
              <a:extLst>
                <a:ext uri="{FF2B5EF4-FFF2-40B4-BE49-F238E27FC236}">
                  <a16:creationId xmlns:a16="http://schemas.microsoft.com/office/drawing/2014/main" id="{1AA4D29C-0F7B-4CA6-9BDC-0CC9E44F88AB}"/>
                </a:ext>
              </a:extLst>
            </p:cNvPr>
            <p:cNvSpPr>
              <a:spLocks noChangeArrowheads="1"/>
            </p:cNvSpPr>
            <p:nvPr/>
          </p:nvSpPr>
          <p:spPr bwMode="auto">
            <a:xfrm>
              <a:off x="5368926" y="5189538"/>
              <a:ext cx="9525" cy="11113"/>
            </a:xfrm>
            <a:prstGeom prst="ellipse">
              <a:avLst/>
            </a:prstGeom>
            <a:solidFill>
              <a:srgbClr val="ED84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Oval 1838">
              <a:extLst>
                <a:ext uri="{FF2B5EF4-FFF2-40B4-BE49-F238E27FC236}">
                  <a16:creationId xmlns:a16="http://schemas.microsoft.com/office/drawing/2014/main" id="{7D254FB6-84CC-4371-8C86-B0D9F5D80117}"/>
                </a:ext>
              </a:extLst>
            </p:cNvPr>
            <p:cNvSpPr>
              <a:spLocks noChangeArrowheads="1"/>
            </p:cNvSpPr>
            <p:nvPr/>
          </p:nvSpPr>
          <p:spPr bwMode="auto">
            <a:xfrm>
              <a:off x="5387976" y="5232401"/>
              <a:ext cx="9525" cy="9525"/>
            </a:xfrm>
            <a:prstGeom prst="ellipse">
              <a:avLst/>
            </a:prstGeom>
            <a:solidFill>
              <a:srgbClr val="ED84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Oval 1839">
              <a:extLst>
                <a:ext uri="{FF2B5EF4-FFF2-40B4-BE49-F238E27FC236}">
                  <a16:creationId xmlns:a16="http://schemas.microsoft.com/office/drawing/2014/main" id="{D394718F-0E0F-44B3-B75D-3BA182734CA9}"/>
                </a:ext>
              </a:extLst>
            </p:cNvPr>
            <p:cNvSpPr>
              <a:spLocks noChangeArrowheads="1"/>
            </p:cNvSpPr>
            <p:nvPr/>
          </p:nvSpPr>
          <p:spPr bwMode="auto">
            <a:xfrm>
              <a:off x="5368926" y="5232401"/>
              <a:ext cx="9525" cy="9525"/>
            </a:xfrm>
            <a:prstGeom prst="ellipse">
              <a:avLst/>
            </a:prstGeom>
            <a:solidFill>
              <a:srgbClr val="ED84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Oval 1840">
              <a:extLst>
                <a:ext uri="{FF2B5EF4-FFF2-40B4-BE49-F238E27FC236}">
                  <a16:creationId xmlns:a16="http://schemas.microsoft.com/office/drawing/2014/main" id="{4F5EB499-8C6F-49BA-88C1-44CBF66F3D09}"/>
                </a:ext>
              </a:extLst>
            </p:cNvPr>
            <p:cNvSpPr>
              <a:spLocks noChangeArrowheads="1"/>
            </p:cNvSpPr>
            <p:nvPr/>
          </p:nvSpPr>
          <p:spPr bwMode="auto">
            <a:xfrm>
              <a:off x="5387976" y="5273676"/>
              <a:ext cx="9525" cy="9525"/>
            </a:xfrm>
            <a:prstGeom prst="ellipse">
              <a:avLst/>
            </a:prstGeom>
            <a:solidFill>
              <a:srgbClr val="ED84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Oval 1841">
              <a:extLst>
                <a:ext uri="{FF2B5EF4-FFF2-40B4-BE49-F238E27FC236}">
                  <a16:creationId xmlns:a16="http://schemas.microsoft.com/office/drawing/2014/main" id="{EA59CB92-2CB9-4C10-BE9C-27FC877C63E9}"/>
                </a:ext>
              </a:extLst>
            </p:cNvPr>
            <p:cNvSpPr>
              <a:spLocks noChangeArrowheads="1"/>
            </p:cNvSpPr>
            <p:nvPr/>
          </p:nvSpPr>
          <p:spPr bwMode="auto">
            <a:xfrm>
              <a:off x="5368926" y="5273676"/>
              <a:ext cx="9525" cy="9525"/>
            </a:xfrm>
            <a:prstGeom prst="ellipse">
              <a:avLst/>
            </a:prstGeom>
            <a:solidFill>
              <a:srgbClr val="ED84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Oval 1842">
              <a:extLst>
                <a:ext uri="{FF2B5EF4-FFF2-40B4-BE49-F238E27FC236}">
                  <a16:creationId xmlns:a16="http://schemas.microsoft.com/office/drawing/2014/main" id="{1273887F-1AD7-4D4B-B199-2D926A1D287E}"/>
                </a:ext>
              </a:extLst>
            </p:cNvPr>
            <p:cNvSpPr>
              <a:spLocks noChangeArrowheads="1"/>
            </p:cNvSpPr>
            <p:nvPr/>
          </p:nvSpPr>
          <p:spPr bwMode="auto">
            <a:xfrm>
              <a:off x="5387976" y="5314951"/>
              <a:ext cx="9525" cy="11113"/>
            </a:xfrm>
            <a:prstGeom prst="ellipse">
              <a:avLst/>
            </a:prstGeom>
            <a:solidFill>
              <a:srgbClr val="ED84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Oval 1843">
              <a:extLst>
                <a:ext uri="{FF2B5EF4-FFF2-40B4-BE49-F238E27FC236}">
                  <a16:creationId xmlns:a16="http://schemas.microsoft.com/office/drawing/2014/main" id="{013AF6C5-1C64-45F6-9D96-93326DEC2AC3}"/>
                </a:ext>
              </a:extLst>
            </p:cNvPr>
            <p:cNvSpPr>
              <a:spLocks noChangeArrowheads="1"/>
            </p:cNvSpPr>
            <p:nvPr/>
          </p:nvSpPr>
          <p:spPr bwMode="auto">
            <a:xfrm>
              <a:off x="5368926" y="5314951"/>
              <a:ext cx="9525" cy="11113"/>
            </a:xfrm>
            <a:prstGeom prst="ellipse">
              <a:avLst/>
            </a:prstGeom>
            <a:solidFill>
              <a:srgbClr val="ED84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Oval 1844">
              <a:extLst>
                <a:ext uri="{FF2B5EF4-FFF2-40B4-BE49-F238E27FC236}">
                  <a16:creationId xmlns:a16="http://schemas.microsoft.com/office/drawing/2014/main" id="{84D2D8B7-F03A-4150-8215-F59CDE2FC99B}"/>
                </a:ext>
              </a:extLst>
            </p:cNvPr>
            <p:cNvSpPr>
              <a:spLocks noChangeArrowheads="1"/>
            </p:cNvSpPr>
            <p:nvPr/>
          </p:nvSpPr>
          <p:spPr bwMode="auto">
            <a:xfrm>
              <a:off x="5387976" y="5357813"/>
              <a:ext cx="9525" cy="9525"/>
            </a:xfrm>
            <a:prstGeom prst="ellipse">
              <a:avLst/>
            </a:prstGeom>
            <a:solidFill>
              <a:srgbClr val="ED84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Oval 1845">
              <a:extLst>
                <a:ext uri="{FF2B5EF4-FFF2-40B4-BE49-F238E27FC236}">
                  <a16:creationId xmlns:a16="http://schemas.microsoft.com/office/drawing/2014/main" id="{BC2EE45C-1327-4EBA-914E-9578F9D0703A}"/>
                </a:ext>
              </a:extLst>
            </p:cNvPr>
            <p:cNvSpPr>
              <a:spLocks noChangeArrowheads="1"/>
            </p:cNvSpPr>
            <p:nvPr/>
          </p:nvSpPr>
          <p:spPr bwMode="auto">
            <a:xfrm>
              <a:off x="5368926" y="5357813"/>
              <a:ext cx="9525" cy="9525"/>
            </a:xfrm>
            <a:prstGeom prst="ellipse">
              <a:avLst/>
            </a:prstGeom>
            <a:solidFill>
              <a:srgbClr val="ED84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Oval 1846">
              <a:extLst>
                <a:ext uri="{FF2B5EF4-FFF2-40B4-BE49-F238E27FC236}">
                  <a16:creationId xmlns:a16="http://schemas.microsoft.com/office/drawing/2014/main" id="{16732498-CB40-42D9-9127-495253119BA1}"/>
                </a:ext>
              </a:extLst>
            </p:cNvPr>
            <p:cNvSpPr>
              <a:spLocks noChangeArrowheads="1"/>
            </p:cNvSpPr>
            <p:nvPr/>
          </p:nvSpPr>
          <p:spPr bwMode="auto">
            <a:xfrm>
              <a:off x="5387976" y="5399088"/>
              <a:ext cx="9525" cy="9525"/>
            </a:xfrm>
            <a:prstGeom prst="ellipse">
              <a:avLst/>
            </a:prstGeom>
            <a:solidFill>
              <a:srgbClr val="ED84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Oval 1847">
              <a:extLst>
                <a:ext uri="{FF2B5EF4-FFF2-40B4-BE49-F238E27FC236}">
                  <a16:creationId xmlns:a16="http://schemas.microsoft.com/office/drawing/2014/main" id="{249D6BBA-0EDB-4933-8787-C261C85FAE3E}"/>
                </a:ext>
              </a:extLst>
            </p:cNvPr>
            <p:cNvSpPr>
              <a:spLocks noChangeArrowheads="1"/>
            </p:cNvSpPr>
            <p:nvPr/>
          </p:nvSpPr>
          <p:spPr bwMode="auto">
            <a:xfrm>
              <a:off x="5368926" y="5399088"/>
              <a:ext cx="9525" cy="9525"/>
            </a:xfrm>
            <a:prstGeom prst="ellipse">
              <a:avLst/>
            </a:prstGeom>
            <a:solidFill>
              <a:srgbClr val="ED84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Oval 1848">
              <a:extLst>
                <a:ext uri="{FF2B5EF4-FFF2-40B4-BE49-F238E27FC236}">
                  <a16:creationId xmlns:a16="http://schemas.microsoft.com/office/drawing/2014/main" id="{38DCF9E0-B3E9-4A6D-A549-F8F44F853867}"/>
                </a:ext>
              </a:extLst>
            </p:cNvPr>
            <p:cNvSpPr>
              <a:spLocks noChangeArrowheads="1"/>
            </p:cNvSpPr>
            <p:nvPr/>
          </p:nvSpPr>
          <p:spPr bwMode="auto">
            <a:xfrm>
              <a:off x="5387976" y="5441951"/>
              <a:ext cx="9525" cy="11113"/>
            </a:xfrm>
            <a:prstGeom prst="ellipse">
              <a:avLst/>
            </a:prstGeom>
            <a:solidFill>
              <a:srgbClr val="ED84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Oval 1849">
              <a:extLst>
                <a:ext uri="{FF2B5EF4-FFF2-40B4-BE49-F238E27FC236}">
                  <a16:creationId xmlns:a16="http://schemas.microsoft.com/office/drawing/2014/main" id="{2A809C84-9770-45AA-A3A0-1961D462559D}"/>
                </a:ext>
              </a:extLst>
            </p:cNvPr>
            <p:cNvSpPr>
              <a:spLocks noChangeArrowheads="1"/>
            </p:cNvSpPr>
            <p:nvPr/>
          </p:nvSpPr>
          <p:spPr bwMode="auto">
            <a:xfrm>
              <a:off x="5368926" y="5441951"/>
              <a:ext cx="9525" cy="11113"/>
            </a:xfrm>
            <a:prstGeom prst="ellipse">
              <a:avLst/>
            </a:prstGeom>
            <a:solidFill>
              <a:srgbClr val="ED84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850">
              <a:extLst>
                <a:ext uri="{FF2B5EF4-FFF2-40B4-BE49-F238E27FC236}">
                  <a16:creationId xmlns:a16="http://schemas.microsoft.com/office/drawing/2014/main" id="{1834E5BA-6416-401C-9769-6CE3A8968EB1}"/>
                </a:ext>
              </a:extLst>
            </p:cNvPr>
            <p:cNvSpPr>
              <a:spLocks/>
            </p:cNvSpPr>
            <p:nvPr/>
          </p:nvSpPr>
          <p:spPr bwMode="auto">
            <a:xfrm>
              <a:off x="5356226" y="5746751"/>
              <a:ext cx="233363" cy="11113"/>
            </a:xfrm>
            <a:custGeom>
              <a:avLst/>
              <a:gdLst>
                <a:gd name="T0" fmla="*/ 8 w 367"/>
                <a:gd name="T1" fmla="*/ 0 h 18"/>
                <a:gd name="T2" fmla="*/ 358 w 367"/>
                <a:gd name="T3" fmla="*/ 0 h 18"/>
                <a:gd name="T4" fmla="*/ 367 w 367"/>
                <a:gd name="T5" fmla="*/ 9 h 18"/>
                <a:gd name="T6" fmla="*/ 358 w 367"/>
                <a:gd name="T7" fmla="*/ 18 h 18"/>
                <a:gd name="T8" fmla="*/ 8 w 367"/>
                <a:gd name="T9" fmla="*/ 18 h 18"/>
                <a:gd name="T10" fmla="*/ 0 w 367"/>
                <a:gd name="T11" fmla="*/ 9 h 18"/>
                <a:gd name="T12" fmla="*/ 8 w 367"/>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367" h="18">
                  <a:moveTo>
                    <a:pt x="8" y="0"/>
                  </a:moveTo>
                  <a:lnTo>
                    <a:pt x="358" y="0"/>
                  </a:lnTo>
                  <a:cubicBezTo>
                    <a:pt x="363" y="0"/>
                    <a:pt x="367" y="4"/>
                    <a:pt x="367" y="9"/>
                  </a:cubicBezTo>
                  <a:cubicBezTo>
                    <a:pt x="367" y="14"/>
                    <a:pt x="363" y="18"/>
                    <a:pt x="358" y="18"/>
                  </a:cubicBezTo>
                  <a:lnTo>
                    <a:pt x="8" y="18"/>
                  </a:lnTo>
                  <a:cubicBezTo>
                    <a:pt x="4" y="18"/>
                    <a:pt x="0" y="14"/>
                    <a:pt x="0" y="9"/>
                  </a:cubicBezTo>
                  <a:cubicBezTo>
                    <a:pt x="0" y="4"/>
                    <a:pt x="4" y="0"/>
                    <a:pt x="8" y="0"/>
                  </a:cubicBezTo>
                  <a:close/>
                </a:path>
              </a:pathLst>
            </a:custGeom>
            <a:solidFill>
              <a:srgbClr val="1070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851">
              <a:extLst>
                <a:ext uri="{FF2B5EF4-FFF2-40B4-BE49-F238E27FC236}">
                  <a16:creationId xmlns:a16="http://schemas.microsoft.com/office/drawing/2014/main" id="{EDE7A84A-9B68-412E-89B7-34E986A0B604}"/>
                </a:ext>
              </a:extLst>
            </p:cNvPr>
            <p:cNvSpPr>
              <a:spLocks/>
            </p:cNvSpPr>
            <p:nvPr/>
          </p:nvSpPr>
          <p:spPr bwMode="auto">
            <a:xfrm>
              <a:off x="5429251" y="5286376"/>
              <a:ext cx="196850" cy="412750"/>
            </a:xfrm>
            <a:custGeom>
              <a:avLst/>
              <a:gdLst>
                <a:gd name="T0" fmla="*/ 208 w 312"/>
                <a:gd name="T1" fmla="*/ 211 h 649"/>
                <a:gd name="T2" fmla="*/ 207 w 312"/>
                <a:gd name="T3" fmla="*/ 20 h 649"/>
                <a:gd name="T4" fmla="*/ 173 w 312"/>
                <a:gd name="T5" fmla="*/ 0 h 649"/>
                <a:gd name="T6" fmla="*/ 125 w 312"/>
                <a:gd name="T7" fmla="*/ 0 h 649"/>
                <a:gd name="T8" fmla="*/ 105 w 312"/>
                <a:gd name="T9" fmla="*/ 20 h 649"/>
                <a:gd name="T10" fmla="*/ 105 w 312"/>
                <a:gd name="T11" fmla="*/ 211 h 649"/>
                <a:gd name="T12" fmla="*/ 0 w 312"/>
                <a:gd name="T13" fmla="*/ 326 h 649"/>
                <a:gd name="T14" fmla="*/ 0 w 312"/>
                <a:gd name="T15" fmla="*/ 649 h 649"/>
                <a:gd name="T16" fmla="*/ 298 w 312"/>
                <a:gd name="T17" fmla="*/ 649 h 649"/>
                <a:gd name="T18" fmla="*/ 312 w 312"/>
                <a:gd name="T19" fmla="*/ 326 h 649"/>
                <a:gd name="T20" fmla="*/ 208 w 312"/>
                <a:gd name="T21" fmla="*/ 211 h 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2" h="649">
                  <a:moveTo>
                    <a:pt x="208" y="211"/>
                  </a:moveTo>
                  <a:lnTo>
                    <a:pt x="207" y="20"/>
                  </a:lnTo>
                  <a:cubicBezTo>
                    <a:pt x="207" y="9"/>
                    <a:pt x="184" y="0"/>
                    <a:pt x="173" y="0"/>
                  </a:cubicBezTo>
                  <a:lnTo>
                    <a:pt x="125" y="0"/>
                  </a:lnTo>
                  <a:cubicBezTo>
                    <a:pt x="114" y="0"/>
                    <a:pt x="105" y="9"/>
                    <a:pt x="105" y="20"/>
                  </a:cubicBezTo>
                  <a:lnTo>
                    <a:pt x="105" y="211"/>
                  </a:lnTo>
                  <a:lnTo>
                    <a:pt x="0" y="326"/>
                  </a:lnTo>
                  <a:lnTo>
                    <a:pt x="0" y="649"/>
                  </a:lnTo>
                  <a:lnTo>
                    <a:pt x="298" y="649"/>
                  </a:lnTo>
                  <a:lnTo>
                    <a:pt x="312" y="326"/>
                  </a:lnTo>
                  <a:lnTo>
                    <a:pt x="208" y="211"/>
                  </a:lnTo>
                  <a:close/>
                </a:path>
              </a:pathLst>
            </a:custGeom>
            <a:solidFill>
              <a:srgbClr val="0953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852">
              <a:extLst>
                <a:ext uri="{FF2B5EF4-FFF2-40B4-BE49-F238E27FC236}">
                  <a16:creationId xmlns:a16="http://schemas.microsoft.com/office/drawing/2014/main" id="{636177C2-67FA-45F3-90E6-ABDDD77838B8}"/>
                </a:ext>
              </a:extLst>
            </p:cNvPr>
            <p:cNvSpPr>
              <a:spLocks/>
            </p:cNvSpPr>
            <p:nvPr/>
          </p:nvSpPr>
          <p:spPr bwMode="auto">
            <a:xfrm>
              <a:off x="5214938" y="5329238"/>
              <a:ext cx="336550" cy="174625"/>
            </a:xfrm>
            <a:custGeom>
              <a:avLst/>
              <a:gdLst>
                <a:gd name="T0" fmla="*/ 457 w 532"/>
                <a:gd name="T1" fmla="*/ 128 h 277"/>
                <a:gd name="T2" fmla="*/ 425 w 532"/>
                <a:gd name="T3" fmla="*/ 135 h 277"/>
                <a:gd name="T4" fmla="*/ 287 w 532"/>
                <a:gd name="T5" fmla="*/ 0 h 277"/>
                <a:gd name="T6" fmla="*/ 153 w 532"/>
                <a:gd name="T7" fmla="*/ 104 h 277"/>
                <a:gd name="T8" fmla="*/ 96 w 532"/>
                <a:gd name="T9" fmla="*/ 85 h 277"/>
                <a:gd name="T10" fmla="*/ 0 w 532"/>
                <a:gd name="T11" fmla="*/ 181 h 277"/>
                <a:gd name="T12" fmla="*/ 96 w 532"/>
                <a:gd name="T13" fmla="*/ 277 h 277"/>
                <a:gd name="T14" fmla="*/ 457 w 532"/>
                <a:gd name="T15" fmla="*/ 277 h 277"/>
                <a:gd name="T16" fmla="*/ 532 w 532"/>
                <a:gd name="T17" fmla="*/ 202 h 277"/>
                <a:gd name="T18" fmla="*/ 457 w 532"/>
                <a:gd name="T19" fmla="*/ 128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2" h="277">
                  <a:moveTo>
                    <a:pt x="457" y="128"/>
                  </a:moveTo>
                  <a:cubicBezTo>
                    <a:pt x="446" y="128"/>
                    <a:pt x="435" y="130"/>
                    <a:pt x="425" y="135"/>
                  </a:cubicBezTo>
                  <a:cubicBezTo>
                    <a:pt x="423" y="60"/>
                    <a:pt x="362" y="0"/>
                    <a:pt x="287" y="0"/>
                  </a:cubicBezTo>
                  <a:cubicBezTo>
                    <a:pt x="222" y="0"/>
                    <a:pt x="168" y="44"/>
                    <a:pt x="153" y="104"/>
                  </a:cubicBezTo>
                  <a:cubicBezTo>
                    <a:pt x="137" y="92"/>
                    <a:pt x="117" y="85"/>
                    <a:pt x="96" y="85"/>
                  </a:cubicBezTo>
                  <a:cubicBezTo>
                    <a:pt x="43" y="85"/>
                    <a:pt x="0" y="128"/>
                    <a:pt x="0" y="181"/>
                  </a:cubicBezTo>
                  <a:cubicBezTo>
                    <a:pt x="0" y="234"/>
                    <a:pt x="43" y="277"/>
                    <a:pt x="96" y="277"/>
                  </a:cubicBezTo>
                  <a:lnTo>
                    <a:pt x="457" y="277"/>
                  </a:lnTo>
                  <a:cubicBezTo>
                    <a:pt x="498" y="277"/>
                    <a:pt x="532" y="243"/>
                    <a:pt x="532" y="202"/>
                  </a:cubicBezTo>
                  <a:cubicBezTo>
                    <a:pt x="532" y="161"/>
                    <a:pt x="498" y="128"/>
                    <a:pt x="457" y="1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853">
              <a:extLst>
                <a:ext uri="{FF2B5EF4-FFF2-40B4-BE49-F238E27FC236}">
                  <a16:creationId xmlns:a16="http://schemas.microsoft.com/office/drawing/2014/main" id="{3FB01A24-3CF0-4468-834E-76985C9CBB29}"/>
                </a:ext>
              </a:extLst>
            </p:cNvPr>
            <p:cNvSpPr>
              <a:spLocks/>
            </p:cNvSpPr>
            <p:nvPr/>
          </p:nvSpPr>
          <p:spPr bwMode="auto">
            <a:xfrm>
              <a:off x="5056188" y="5286376"/>
              <a:ext cx="581025" cy="428625"/>
            </a:xfrm>
            <a:custGeom>
              <a:avLst/>
              <a:gdLst>
                <a:gd name="T0" fmla="*/ 811 w 916"/>
                <a:gd name="T1" fmla="*/ 211 h 676"/>
                <a:gd name="T2" fmla="*/ 811 w 916"/>
                <a:gd name="T3" fmla="*/ 20 h 676"/>
                <a:gd name="T4" fmla="*/ 790 w 916"/>
                <a:gd name="T5" fmla="*/ 0 h 676"/>
                <a:gd name="T6" fmla="*/ 760 w 916"/>
                <a:gd name="T7" fmla="*/ 0 h 676"/>
                <a:gd name="T8" fmla="*/ 780 w 916"/>
                <a:gd name="T9" fmla="*/ 20 h 676"/>
                <a:gd name="T10" fmla="*/ 780 w 916"/>
                <a:gd name="T11" fmla="*/ 211 h 676"/>
                <a:gd name="T12" fmla="*/ 885 w 916"/>
                <a:gd name="T13" fmla="*/ 326 h 676"/>
                <a:gd name="T14" fmla="*/ 885 w 916"/>
                <a:gd name="T15" fmla="*/ 327 h 676"/>
                <a:gd name="T16" fmla="*/ 299 w 916"/>
                <a:gd name="T17" fmla="*/ 327 h 676"/>
                <a:gd name="T18" fmla="*/ 299 w 916"/>
                <a:gd name="T19" fmla="*/ 326 h 676"/>
                <a:gd name="T20" fmla="*/ 184 w 916"/>
                <a:gd name="T21" fmla="*/ 202 h 676"/>
                <a:gd name="T22" fmla="*/ 184 w 916"/>
                <a:gd name="T23" fmla="*/ 79 h 676"/>
                <a:gd name="T24" fmla="*/ 727 w 916"/>
                <a:gd name="T25" fmla="*/ 79 h 676"/>
                <a:gd name="T26" fmla="*/ 754 w 916"/>
                <a:gd name="T27" fmla="*/ 56 h 676"/>
                <a:gd name="T28" fmla="*/ 728 w 916"/>
                <a:gd name="T29" fmla="*/ 27 h 676"/>
                <a:gd name="T30" fmla="*/ 184 w 916"/>
                <a:gd name="T31" fmla="*/ 27 h 676"/>
                <a:gd name="T32" fmla="*/ 184 w 916"/>
                <a:gd name="T33" fmla="*/ 20 h 676"/>
                <a:gd name="T34" fmla="*/ 164 w 916"/>
                <a:gd name="T35" fmla="*/ 0 h 676"/>
                <a:gd name="T36" fmla="*/ 89 w 916"/>
                <a:gd name="T37" fmla="*/ 0 h 676"/>
                <a:gd name="T38" fmla="*/ 68 w 916"/>
                <a:gd name="T39" fmla="*/ 21 h 676"/>
                <a:gd name="T40" fmla="*/ 68 w 916"/>
                <a:gd name="T41" fmla="*/ 242 h 676"/>
                <a:gd name="T42" fmla="*/ 0 w 916"/>
                <a:gd name="T43" fmla="*/ 326 h 676"/>
                <a:gd name="T44" fmla="*/ 0 w 916"/>
                <a:gd name="T45" fmla="*/ 676 h 676"/>
                <a:gd name="T46" fmla="*/ 255 w 916"/>
                <a:gd name="T47" fmla="*/ 676 h 676"/>
                <a:gd name="T48" fmla="*/ 299 w 916"/>
                <a:gd name="T49" fmla="*/ 676 h 676"/>
                <a:gd name="T50" fmla="*/ 885 w 916"/>
                <a:gd name="T51" fmla="*/ 676 h 676"/>
                <a:gd name="T52" fmla="*/ 916 w 916"/>
                <a:gd name="T53" fmla="*/ 676 h 676"/>
                <a:gd name="T54" fmla="*/ 916 w 916"/>
                <a:gd name="T55" fmla="*/ 327 h 676"/>
                <a:gd name="T56" fmla="*/ 916 w 916"/>
                <a:gd name="T57" fmla="*/ 326 h 676"/>
                <a:gd name="T58" fmla="*/ 811 w 916"/>
                <a:gd name="T59" fmla="*/ 211 h 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16" h="676">
                  <a:moveTo>
                    <a:pt x="811" y="211"/>
                  </a:moveTo>
                  <a:lnTo>
                    <a:pt x="811" y="20"/>
                  </a:lnTo>
                  <a:cubicBezTo>
                    <a:pt x="811" y="9"/>
                    <a:pt x="802" y="0"/>
                    <a:pt x="790" y="0"/>
                  </a:cubicBezTo>
                  <a:lnTo>
                    <a:pt x="760" y="0"/>
                  </a:lnTo>
                  <a:cubicBezTo>
                    <a:pt x="771" y="0"/>
                    <a:pt x="780" y="9"/>
                    <a:pt x="780" y="20"/>
                  </a:cubicBezTo>
                  <a:lnTo>
                    <a:pt x="780" y="211"/>
                  </a:lnTo>
                  <a:lnTo>
                    <a:pt x="885" y="326"/>
                  </a:lnTo>
                  <a:lnTo>
                    <a:pt x="885" y="327"/>
                  </a:lnTo>
                  <a:lnTo>
                    <a:pt x="299" y="327"/>
                  </a:lnTo>
                  <a:lnTo>
                    <a:pt x="299" y="326"/>
                  </a:lnTo>
                  <a:lnTo>
                    <a:pt x="184" y="202"/>
                  </a:lnTo>
                  <a:lnTo>
                    <a:pt x="184" y="79"/>
                  </a:lnTo>
                  <a:lnTo>
                    <a:pt x="727" y="79"/>
                  </a:lnTo>
                  <a:cubicBezTo>
                    <a:pt x="741" y="79"/>
                    <a:pt x="753" y="69"/>
                    <a:pt x="754" y="56"/>
                  </a:cubicBezTo>
                  <a:cubicBezTo>
                    <a:pt x="756" y="40"/>
                    <a:pt x="744" y="27"/>
                    <a:pt x="728" y="27"/>
                  </a:cubicBezTo>
                  <a:lnTo>
                    <a:pt x="184" y="27"/>
                  </a:lnTo>
                  <a:lnTo>
                    <a:pt x="184" y="20"/>
                  </a:lnTo>
                  <a:cubicBezTo>
                    <a:pt x="184" y="9"/>
                    <a:pt x="175" y="0"/>
                    <a:pt x="164" y="0"/>
                  </a:cubicBezTo>
                  <a:lnTo>
                    <a:pt x="89" y="0"/>
                  </a:lnTo>
                  <a:cubicBezTo>
                    <a:pt x="78" y="0"/>
                    <a:pt x="68" y="9"/>
                    <a:pt x="68" y="21"/>
                  </a:cubicBezTo>
                  <a:lnTo>
                    <a:pt x="68" y="242"/>
                  </a:lnTo>
                  <a:lnTo>
                    <a:pt x="0" y="326"/>
                  </a:lnTo>
                  <a:lnTo>
                    <a:pt x="0" y="676"/>
                  </a:lnTo>
                  <a:lnTo>
                    <a:pt x="255" y="676"/>
                  </a:lnTo>
                  <a:lnTo>
                    <a:pt x="299" y="676"/>
                  </a:lnTo>
                  <a:lnTo>
                    <a:pt x="885" y="676"/>
                  </a:lnTo>
                  <a:lnTo>
                    <a:pt x="916" y="676"/>
                  </a:lnTo>
                  <a:lnTo>
                    <a:pt x="916" y="327"/>
                  </a:lnTo>
                  <a:lnTo>
                    <a:pt x="916" y="326"/>
                  </a:lnTo>
                  <a:lnTo>
                    <a:pt x="811" y="211"/>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854">
              <a:extLst>
                <a:ext uri="{FF2B5EF4-FFF2-40B4-BE49-F238E27FC236}">
                  <a16:creationId xmlns:a16="http://schemas.microsoft.com/office/drawing/2014/main" id="{C324351D-ABDD-46DB-90C1-75F536990DC2}"/>
                </a:ext>
              </a:extLst>
            </p:cNvPr>
            <p:cNvSpPr>
              <a:spLocks/>
            </p:cNvSpPr>
            <p:nvPr/>
          </p:nvSpPr>
          <p:spPr bwMode="auto">
            <a:xfrm>
              <a:off x="5376863" y="5494338"/>
              <a:ext cx="193675" cy="220663"/>
            </a:xfrm>
            <a:custGeom>
              <a:avLst/>
              <a:gdLst>
                <a:gd name="T0" fmla="*/ 305 w 305"/>
                <a:gd name="T1" fmla="*/ 349 h 349"/>
                <a:gd name="T2" fmla="*/ 63 w 305"/>
                <a:gd name="T3" fmla="*/ 0 h 349"/>
                <a:gd name="T4" fmla="*/ 0 w 305"/>
                <a:gd name="T5" fmla="*/ 0 h 349"/>
                <a:gd name="T6" fmla="*/ 247 w 305"/>
                <a:gd name="T7" fmla="*/ 349 h 349"/>
                <a:gd name="T8" fmla="*/ 305 w 305"/>
                <a:gd name="T9" fmla="*/ 349 h 349"/>
              </a:gdLst>
              <a:ahLst/>
              <a:cxnLst>
                <a:cxn ang="0">
                  <a:pos x="T0" y="T1"/>
                </a:cxn>
                <a:cxn ang="0">
                  <a:pos x="T2" y="T3"/>
                </a:cxn>
                <a:cxn ang="0">
                  <a:pos x="T4" y="T5"/>
                </a:cxn>
                <a:cxn ang="0">
                  <a:pos x="T6" y="T7"/>
                </a:cxn>
                <a:cxn ang="0">
                  <a:pos x="T8" y="T9"/>
                </a:cxn>
              </a:cxnLst>
              <a:rect l="0" t="0" r="r" b="b"/>
              <a:pathLst>
                <a:path w="305" h="349">
                  <a:moveTo>
                    <a:pt x="305" y="349"/>
                  </a:moveTo>
                  <a:lnTo>
                    <a:pt x="63" y="0"/>
                  </a:lnTo>
                  <a:lnTo>
                    <a:pt x="0" y="0"/>
                  </a:lnTo>
                  <a:lnTo>
                    <a:pt x="247" y="349"/>
                  </a:lnTo>
                  <a:lnTo>
                    <a:pt x="305" y="349"/>
                  </a:lnTo>
                  <a:close/>
                </a:path>
              </a:pathLst>
            </a:custGeom>
            <a:solidFill>
              <a:srgbClr val="0953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855">
              <a:extLst>
                <a:ext uri="{FF2B5EF4-FFF2-40B4-BE49-F238E27FC236}">
                  <a16:creationId xmlns:a16="http://schemas.microsoft.com/office/drawing/2014/main" id="{C402195A-FD10-40E6-B1ED-A4F7CE7092C7}"/>
                </a:ext>
              </a:extLst>
            </p:cNvPr>
            <p:cNvSpPr>
              <a:spLocks noEditPoints="1"/>
            </p:cNvSpPr>
            <p:nvPr/>
          </p:nvSpPr>
          <p:spPr bwMode="auto">
            <a:xfrm>
              <a:off x="5029201" y="5286376"/>
              <a:ext cx="188913" cy="428625"/>
            </a:xfrm>
            <a:custGeom>
              <a:avLst/>
              <a:gdLst>
                <a:gd name="T0" fmla="*/ 148 w 299"/>
                <a:gd name="T1" fmla="*/ 79 h 676"/>
                <a:gd name="T2" fmla="*/ 121 w 299"/>
                <a:gd name="T3" fmla="*/ 53 h 676"/>
                <a:gd name="T4" fmla="*/ 148 w 299"/>
                <a:gd name="T5" fmla="*/ 27 h 676"/>
                <a:gd name="T6" fmla="*/ 174 w 299"/>
                <a:gd name="T7" fmla="*/ 53 h 676"/>
                <a:gd name="T8" fmla="*/ 148 w 299"/>
                <a:gd name="T9" fmla="*/ 79 h 676"/>
                <a:gd name="T10" fmla="*/ 193 w 299"/>
                <a:gd name="T11" fmla="*/ 211 h 676"/>
                <a:gd name="T12" fmla="*/ 193 w 299"/>
                <a:gd name="T13" fmla="*/ 20 h 676"/>
                <a:gd name="T14" fmla="*/ 173 w 299"/>
                <a:gd name="T15" fmla="*/ 0 h 676"/>
                <a:gd name="T16" fmla="*/ 126 w 299"/>
                <a:gd name="T17" fmla="*/ 0 h 676"/>
                <a:gd name="T18" fmla="*/ 106 w 299"/>
                <a:gd name="T19" fmla="*/ 20 h 676"/>
                <a:gd name="T20" fmla="*/ 106 w 299"/>
                <a:gd name="T21" fmla="*/ 211 h 676"/>
                <a:gd name="T22" fmla="*/ 0 w 299"/>
                <a:gd name="T23" fmla="*/ 326 h 676"/>
                <a:gd name="T24" fmla="*/ 0 w 299"/>
                <a:gd name="T25" fmla="*/ 676 h 676"/>
                <a:gd name="T26" fmla="*/ 299 w 299"/>
                <a:gd name="T27" fmla="*/ 676 h 676"/>
                <a:gd name="T28" fmla="*/ 299 w 299"/>
                <a:gd name="T29" fmla="*/ 326 h 676"/>
                <a:gd name="T30" fmla="*/ 193 w 299"/>
                <a:gd name="T31" fmla="*/ 211 h 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9" h="676">
                  <a:moveTo>
                    <a:pt x="148" y="79"/>
                  </a:moveTo>
                  <a:cubicBezTo>
                    <a:pt x="133" y="79"/>
                    <a:pt x="121" y="68"/>
                    <a:pt x="121" y="53"/>
                  </a:cubicBezTo>
                  <a:cubicBezTo>
                    <a:pt x="121" y="38"/>
                    <a:pt x="133" y="27"/>
                    <a:pt x="148" y="27"/>
                  </a:cubicBezTo>
                  <a:cubicBezTo>
                    <a:pt x="162" y="27"/>
                    <a:pt x="174" y="38"/>
                    <a:pt x="174" y="53"/>
                  </a:cubicBezTo>
                  <a:cubicBezTo>
                    <a:pt x="174" y="68"/>
                    <a:pt x="162" y="79"/>
                    <a:pt x="148" y="79"/>
                  </a:cubicBezTo>
                  <a:close/>
                  <a:moveTo>
                    <a:pt x="193" y="211"/>
                  </a:moveTo>
                  <a:lnTo>
                    <a:pt x="193" y="20"/>
                  </a:lnTo>
                  <a:cubicBezTo>
                    <a:pt x="193" y="9"/>
                    <a:pt x="184" y="0"/>
                    <a:pt x="173" y="0"/>
                  </a:cubicBezTo>
                  <a:lnTo>
                    <a:pt x="126" y="0"/>
                  </a:lnTo>
                  <a:cubicBezTo>
                    <a:pt x="115" y="0"/>
                    <a:pt x="106" y="9"/>
                    <a:pt x="106" y="20"/>
                  </a:cubicBezTo>
                  <a:lnTo>
                    <a:pt x="106" y="211"/>
                  </a:lnTo>
                  <a:lnTo>
                    <a:pt x="0" y="326"/>
                  </a:lnTo>
                  <a:lnTo>
                    <a:pt x="0" y="676"/>
                  </a:lnTo>
                  <a:lnTo>
                    <a:pt x="299" y="676"/>
                  </a:lnTo>
                  <a:lnTo>
                    <a:pt x="299" y="326"/>
                  </a:lnTo>
                  <a:lnTo>
                    <a:pt x="193" y="211"/>
                  </a:lnTo>
                  <a:close/>
                </a:path>
              </a:pathLst>
            </a:custGeom>
            <a:solidFill>
              <a:srgbClr val="0953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856">
              <a:extLst>
                <a:ext uri="{FF2B5EF4-FFF2-40B4-BE49-F238E27FC236}">
                  <a16:creationId xmlns:a16="http://schemas.microsoft.com/office/drawing/2014/main" id="{BD1BBAFE-A4F7-45CA-857C-75356845A467}"/>
                </a:ext>
              </a:extLst>
            </p:cNvPr>
            <p:cNvSpPr>
              <a:spLocks/>
            </p:cNvSpPr>
            <p:nvPr/>
          </p:nvSpPr>
          <p:spPr bwMode="auto">
            <a:xfrm>
              <a:off x="5326063" y="5329238"/>
              <a:ext cx="141288" cy="34925"/>
            </a:xfrm>
            <a:custGeom>
              <a:avLst/>
              <a:gdLst>
                <a:gd name="T0" fmla="*/ 222 w 222"/>
                <a:gd name="T1" fmla="*/ 57 h 57"/>
                <a:gd name="T2" fmla="*/ 111 w 222"/>
                <a:gd name="T3" fmla="*/ 0 h 57"/>
                <a:gd name="T4" fmla="*/ 0 w 222"/>
                <a:gd name="T5" fmla="*/ 57 h 57"/>
                <a:gd name="T6" fmla="*/ 222 w 222"/>
                <a:gd name="T7" fmla="*/ 57 h 57"/>
              </a:gdLst>
              <a:ahLst/>
              <a:cxnLst>
                <a:cxn ang="0">
                  <a:pos x="T0" y="T1"/>
                </a:cxn>
                <a:cxn ang="0">
                  <a:pos x="T2" y="T3"/>
                </a:cxn>
                <a:cxn ang="0">
                  <a:pos x="T4" y="T5"/>
                </a:cxn>
                <a:cxn ang="0">
                  <a:pos x="T6" y="T7"/>
                </a:cxn>
              </a:cxnLst>
              <a:rect l="0" t="0" r="r" b="b"/>
              <a:pathLst>
                <a:path w="222" h="57">
                  <a:moveTo>
                    <a:pt x="222" y="57"/>
                  </a:moveTo>
                  <a:cubicBezTo>
                    <a:pt x="197" y="22"/>
                    <a:pt x="157" y="0"/>
                    <a:pt x="111" y="0"/>
                  </a:cubicBezTo>
                  <a:cubicBezTo>
                    <a:pt x="65" y="0"/>
                    <a:pt x="25" y="22"/>
                    <a:pt x="0" y="57"/>
                  </a:cubicBezTo>
                  <a:lnTo>
                    <a:pt x="222"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857">
              <a:extLst>
                <a:ext uri="{FF2B5EF4-FFF2-40B4-BE49-F238E27FC236}">
                  <a16:creationId xmlns:a16="http://schemas.microsoft.com/office/drawing/2014/main" id="{7DD41B8B-5AF6-41E5-95E9-CD31AB53DAA5}"/>
                </a:ext>
              </a:extLst>
            </p:cNvPr>
            <p:cNvSpPr>
              <a:spLocks/>
            </p:cNvSpPr>
            <p:nvPr/>
          </p:nvSpPr>
          <p:spPr bwMode="auto">
            <a:xfrm>
              <a:off x="5476876" y="5407026"/>
              <a:ext cx="55563" cy="104775"/>
            </a:xfrm>
            <a:custGeom>
              <a:avLst/>
              <a:gdLst>
                <a:gd name="T0" fmla="*/ 88 w 88"/>
                <a:gd name="T1" fmla="*/ 151 h 165"/>
                <a:gd name="T2" fmla="*/ 42 w 88"/>
                <a:gd name="T3" fmla="*/ 165 h 165"/>
                <a:gd name="T4" fmla="*/ 1 w 88"/>
                <a:gd name="T5" fmla="*/ 19 h 165"/>
                <a:gd name="T6" fmla="*/ 6 w 88"/>
                <a:gd name="T7" fmla="*/ 11 h 165"/>
                <a:gd name="T8" fmla="*/ 39 w 88"/>
                <a:gd name="T9" fmla="*/ 1 h 165"/>
                <a:gd name="T10" fmla="*/ 47 w 88"/>
                <a:gd name="T11" fmla="*/ 6 h 165"/>
                <a:gd name="T12" fmla="*/ 88 w 88"/>
                <a:gd name="T13" fmla="*/ 151 h 165"/>
              </a:gdLst>
              <a:ahLst/>
              <a:cxnLst>
                <a:cxn ang="0">
                  <a:pos x="T0" y="T1"/>
                </a:cxn>
                <a:cxn ang="0">
                  <a:pos x="T2" y="T3"/>
                </a:cxn>
                <a:cxn ang="0">
                  <a:pos x="T4" y="T5"/>
                </a:cxn>
                <a:cxn ang="0">
                  <a:pos x="T6" y="T7"/>
                </a:cxn>
                <a:cxn ang="0">
                  <a:pos x="T8" y="T9"/>
                </a:cxn>
                <a:cxn ang="0">
                  <a:pos x="T10" y="T11"/>
                </a:cxn>
                <a:cxn ang="0">
                  <a:pos x="T12" y="T13"/>
                </a:cxn>
              </a:cxnLst>
              <a:rect l="0" t="0" r="r" b="b"/>
              <a:pathLst>
                <a:path w="88" h="165">
                  <a:moveTo>
                    <a:pt x="88" y="151"/>
                  </a:moveTo>
                  <a:lnTo>
                    <a:pt x="42" y="165"/>
                  </a:lnTo>
                  <a:lnTo>
                    <a:pt x="1" y="19"/>
                  </a:lnTo>
                  <a:cubicBezTo>
                    <a:pt x="0" y="15"/>
                    <a:pt x="2" y="12"/>
                    <a:pt x="6" y="11"/>
                  </a:cubicBezTo>
                  <a:lnTo>
                    <a:pt x="39" y="1"/>
                  </a:lnTo>
                  <a:cubicBezTo>
                    <a:pt x="43" y="0"/>
                    <a:pt x="46" y="2"/>
                    <a:pt x="47" y="6"/>
                  </a:cubicBezTo>
                  <a:lnTo>
                    <a:pt x="88" y="151"/>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858">
              <a:extLst>
                <a:ext uri="{FF2B5EF4-FFF2-40B4-BE49-F238E27FC236}">
                  <a16:creationId xmlns:a16="http://schemas.microsoft.com/office/drawing/2014/main" id="{08E88EBA-9F6F-49F0-8BE9-D9DBFDE8DC17}"/>
                </a:ext>
              </a:extLst>
            </p:cNvPr>
            <p:cNvSpPr>
              <a:spLocks/>
            </p:cNvSpPr>
            <p:nvPr/>
          </p:nvSpPr>
          <p:spPr bwMode="auto">
            <a:xfrm>
              <a:off x="5502276" y="5503863"/>
              <a:ext cx="88900" cy="215900"/>
            </a:xfrm>
            <a:custGeom>
              <a:avLst/>
              <a:gdLst>
                <a:gd name="T0" fmla="*/ 139 w 139"/>
                <a:gd name="T1" fmla="*/ 329 h 342"/>
                <a:gd name="T2" fmla="*/ 92 w 139"/>
                <a:gd name="T3" fmla="*/ 342 h 342"/>
                <a:gd name="T4" fmla="*/ 0 w 139"/>
                <a:gd name="T5" fmla="*/ 14 h 342"/>
                <a:gd name="T6" fmla="*/ 46 w 139"/>
                <a:gd name="T7" fmla="*/ 0 h 342"/>
                <a:gd name="T8" fmla="*/ 139 w 139"/>
                <a:gd name="T9" fmla="*/ 329 h 342"/>
              </a:gdLst>
              <a:ahLst/>
              <a:cxnLst>
                <a:cxn ang="0">
                  <a:pos x="T0" y="T1"/>
                </a:cxn>
                <a:cxn ang="0">
                  <a:pos x="T2" y="T3"/>
                </a:cxn>
                <a:cxn ang="0">
                  <a:pos x="T4" y="T5"/>
                </a:cxn>
                <a:cxn ang="0">
                  <a:pos x="T6" y="T7"/>
                </a:cxn>
                <a:cxn ang="0">
                  <a:pos x="T8" y="T9"/>
                </a:cxn>
              </a:cxnLst>
              <a:rect l="0" t="0" r="r" b="b"/>
              <a:pathLst>
                <a:path w="139" h="342">
                  <a:moveTo>
                    <a:pt x="139" y="329"/>
                  </a:moveTo>
                  <a:lnTo>
                    <a:pt x="92" y="342"/>
                  </a:lnTo>
                  <a:lnTo>
                    <a:pt x="0" y="14"/>
                  </a:lnTo>
                  <a:lnTo>
                    <a:pt x="46" y="0"/>
                  </a:lnTo>
                  <a:lnTo>
                    <a:pt x="139" y="329"/>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859">
              <a:extLst>
                <a:ext uri="{FF2B5EF4-FFF2-40B4-BE49-F238E27FC236}">
                  <a16:creationId xmlns:a16="http://schemas.microsoft.com/office/drawing/2014/main" id="{224492D7-B818-4F93-BBBD-2DE4DB516937}"/>
                </a:ext>
              </a:extLst>
            </p:cNvPr>
            <p:cNvSpPr>
              <a:spLocks/>
            </p:cNvSpPr>
            <p:nvPr/>
          </p:nvSpPr>
          <p:spPr bwMode="auto">
            <a:xfrm>
              <a:off x="5521326" y="5503863"/>
              <a:ext cx="69850" cy="211138"/>
            </a:xfrm>
            <a:custGeom>
              <a:avLst/>
              <a:gdLst>
                <a:gd name="T0" fmla="*/ 110 w 110"/>
                <a:gd name="T1" fmla="*/ 329 h 334"/>
                <a:gd name="T2" fmla="*/ 92 w 110"/>
                <a:gd name="T3" fmla="*/ 334 h 334"/>
                <a:gd name="T4" fmla="*/ 0 w 110"/>
                <a:gd name="T5" fmla="*/ 5 h 334"/>
                <a:gd name="T6" fmla="*/ 17 w 110"/>
                <a:gd name="T7" fmla="*/ 0 h 334"/>
                <a:gd name="T8" fmla="*/ 110 w 110"/>
                <a:gd name="T9" fmla="*/ 329 h 334"/>
              </a:gdLst>
              <a:ahLst/>
              <a:cxnLst>
                <a:cxn ang="0">
                  <a:pos x="T0" y="T1"/>
                </a:cxn>
                <a:cxn ang="0">
                  <a:pos x="T2" y="T3"/>
                </a:cxn>
                <a:cxn ang="0">
                  <a:pos x="T4" y="T5"/>
                </a:cxn>
                <a:cxn ang="0">
                  <a:pos x="T6" y="T7"/>
                </a:cxn>
                <a:cxn ang="0">
                  <a:pos x="T8" y="T9"/>
                </a:cxn>
              </a:cxnLst>
              <a:rect l="0" t="0" r="r" b="b"/>
              <a:pathLst>
                <a:path w="110" h="334">
                  <a:moveTo>
                    <a:pt x="110" y="329"/>
                  </a:moveTo>
                  <a:lnTo>
                    <a:pt x="92" y="334"/>
                  </a:lnTo>
                  <a:lnTo>
                    <a:pt x="0" y="5"/>
                  </a:lnTo>
                  <a:lnTo>
                    <a:pt x="17" y="0"/>
                  </a:lnTo>
                  <a:lnTo>
                    <a:pt x="110" y="329"/>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860">
              <a:extLst>
                <a:ext uri="{FF2B5EF4-FFF2-40B4-BE49-F238E27FC236}">
                  <a16:creationId xmlns:a16="http://schemas.microsoft.com/office/drawing/2014/main" id="{C175F124-E754-4EBB-95D8-AA7D0B785A48}"/>
                </a:ext>
              </a:extLst>
            </p:cNvPr>
            <p:cNvSpPr>
              <a:spLocks/>
            </p:cNvSpPr>
            <p:nvPr/>
          </p:nvSpPr>
          <p:spPr bwMode="auto">
            <a:xfrm>
              <a:off x="5561013" y="5711826"/>
              <a:ext cx="30163" cy="34925"/>
            </a:xfrm>
            <a:custGeom>
              <a:avLst/>
              <a:gdLst>
                <a:gd name="T0" fmla="*/ 43 w 47"/>
                <a:gd name="T1" fmla="*/ 52 h 55"/>
                <a:gd name="T2" fmla="*/ 31 w 47"/>
                <a:gd name="T3" fmla="*/ 55 h 55"/>
                <a:gd name="T4" fmla="*/ 0 w 47"/>
                <a:gd name="T5" fmla="*/ 13 h 55"/>
                <a:gd name="T6" fmla="*/ 47 w 47"/>
                <a:gd name="T7" fmla="*/ 0 h 55"/>
                <a:gd name="T8" fmla="*/ 43 w 47"/>
                <a:gd name="T9" fmla="*/ 52 h 55"/>
              </a:gdLst>
              <a:ahLst/>
              <a:cxnLst>
                <a:cxn ang="0">
                  <a:pos x="T0" y="T1"/>
                </a:cxn>
                <a:cxn ang="0">
                  <a:pos x="T2" y="T3"/>
                </a:cxn>
                <a:cxn ang="0">
                  <a:pos x="T4" y="T5"/>
                </a:cxn>
                <a:cxn ang="0">
                  <a:pos x="T6" y="T7"/>
                </a:cxn>
                <a:cxn ang="0">
                  <a:pos x="T8" y="T9"/>
                </a:cxn>
              </a:cxnLst>
              <a:rect l="0" t="0" r="r" b="b"/>
              <a:pathLst>
                <a:path w="47" h="55">
                  <a:moveTo>
                    <a:pt x="43" y="52"/>
                  </a:moveTo>
                  <a:lnTo>
                    <a:pt x="31" y="55"/>
                  </a:lnTo>
                  <a:lnTo>
                    <a:pt x="0" y="13"/>
                  </a:lnTo>
                  <a:lnTo>
                    <a:pt x="47" y="0"/>
                  </a:lnTo>
                  <a:lnTo>
                    <a:pt x="43" y="52"/>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861">
              <a:extLst>
                <a:ext uri="{FF2B5EF4-FFF2-40B4-BE49-F238E27FC236}">
                  <a16:creationId xmlns:a16="http://schemas.microsoft.com/office/drawing/2014/main" id="{4EB738F8-CE1C-4B4E-943C-F4044AC0BAB6}"/>
                </a:ext>
              </a:extLst>
            </p:cNvPr>
            <p:cNvSpPr>
              <a:spLocks/>
            </p:cNvSpPr>
            <p:nvPr/>
          </p:nvSpPr>
          <p:spPr bwMode="auto">
            <a:xfrm>
              <a:off x="5580063" y="5745163"/>
              <a:ext cx="11113" cy="12700"/>
            </a:xfrm>
            <a:custGeom>
              <a:avLst/>
              <a:gdLst>
                <a:gd name="T0" fmla="*/ 11 w 16"/>
                <a:gd name="T1" fmla="*/ 21 h 22"/>
                <a:gd name="T2" fmla="*/ 11 w 16"/>
                <a:gd name="T3" fmla="*/ 21 h 22"/>
                <a:gd name="T4" fmla="*/ 4 w 16"/>
                <a:gd name="T5" fmla="*/ 18 h 22"/>
                <a:gd name="T6" fmla="*/ 0 w 16"/>
                <a:gd name="T7" fmla="*/ 3 h 22"/>
                <a:gd name="T8" fmla="*/ 11 w 16"/>
                <a:gd name="T9" fmla="*/ 0 h 22"/>
                <a:gd name="T10" fmla="*/ 15 w 16"/>
                <a:gd name="T11" fmla="*/ 14 h 22"/>
                <a:gd name="T12" fmla="*/ 11 w 16"/>
                <a:gd name="T13" fmla="*/ 21 h 22"/>
              </a:gdLst>
              <a:ahLst/>
              <a:cxnLst>
                <a:cxn ang="0">
                  <a:pos x="T0" y="T1"/>
                </a:cxn>
                <a:cxn ang="0">
                  <a:pos x="T2" y="T3"/>
                </a:cxn>
                <a:cxn ang="0">
                  <a:pos x="T4" y="T5"/>
                </a:cxn>
                <a:cxn ang="0">
                  <a:pos x="T6" y="T7"/>
                </a:cxn>
                <a:cxn ang="0">
                  <a:pos x="T8" y="T9"/>
                </a:cxn>
                <a:cxn ang="0">
                  <a:pos x="T10" y="T11"/>
                </a:cxn>
                <a:cxn ang="0">
                  <a:pos x="T12" y="T13"/>
                </a:cxn>
              </a:cxnLst>
              <a:rect l="0" t="0" r="r" b="b"/>
              <a:pathLst>
                <a:path w="16" h="22">
                  <a:moveTo>
                    <a:pt x="11" y="21"/>
                  </a:moveTo>
                  <a:lnTo>
                    <a:pt x="11" y="21"/>
                  </a:lnTo>
                  <a:cubicBezTo>
                    <a:pt x="8" y="22"/>
                    <a:pt x="5" y="21"/>
                    <a:pt x="4" y="18"/>
                  </a:cubicBezTo>
                  <a:lnTo>
                    <a:pt x="0" y="3"/>
                  </a:lnTo>
                  <a:lnTo>
                    <a:pt x="11" y="0"/>
                  </a:lnTo>
                  <a:lnTo>
                    <a:pt x="15" y="14"/>
                  </a:lnTo>
                  <a:cubicBezTo>
                    <a:pt x="16" y="17"/>
                    <a:pt x="14" y="20"/>
                    <a:pt x="11" y="2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862">
              <a:extLst>
                <a:ext uri="{FF2B5EF4-FFF2-40B4-BE49-F238E27FC236}">
                  <a16:creationId xmlns:a16="http://schemas.microsoft.com/office/drawing/2014/main" id="{5445E61C-EA82-4505-91E6-D701628A9D83}"/>
                </a:ext>
              </a:extLst>
            </p:cNvPr>
            <p:cNvSpPr>
              <a:spLocks/>
            </p:cNvSpPr>
            <p:nvPr/>
          </p:nvSpPr>
          <p:spPr bwMode="auto">
            <a:xfrm>
              <a:off x="5476876" y="5402263"/>
              <a:ext cx="55563" cy="109538"/>
            </a:xfrm>
            <a:custGeom>
              <a:avLst/>
              <a:gdLst>
                <a:gd name="T0" fmla="*/ 47 w 88"/>
                <a:gd name="T1" fmla="*/ 13 h 172"/>
                <a:gd name="T2" fmla="*/ 39 w 88"/>
                <a:gd name="T3" fmla="*/ 8 h 172"/>
                <a:gd name="T4" fmla="*/ 23 w 88"/>
                <a:gd name="T5" fmla="*/ 13 h 172"/>
                <a:gd name="T6" fmla="*/ 19 w 88"/>
                <a:gd name="T7" fmla="*/ 0 h 172"/>
                <a:gd name="T8" fmla="*/ 8 w 88"/>
                <a:gd name="T9" fmla="*/ 3 h 172"/>
                <a:gd name="T10" fmla="*/ 5 w 88"/>
                <a:gd name="T11" fmla="*/ 7 h 172"/>
                <a:gd name="T12" fmla="*/ 8 w 88"/>
                <a:gd name="T13" fmla="*/ 17 h 172"/>
                <a:gd name="T14" fmla="*/ 6 w 88"/>
                <a:gd name="T15" fmla="*/ 18 h 172"/>
                <a:gd name="T16" fmla="*/ 1 w 88"/>
                <a:gd name="T17" fmla="*/ 26 h 172"/>
                <a:gd name="T18" fmla="*/ 42 w 88"/>
                <a:gd name="T19" fmla="*/ 172 h 172"/>
                <a:gd name="T20" fmla="*/ 88 w 88"/>
                <a:gd name="T21" fmla="*/ 158 h 172"/>
                <a:gd name="T22" fmla="*/ 47 w 88"/>
                <a:gd name="T23" fmla="*/ 13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8" h="172">
                  <a:moveTo>
                    <a:pt x="47" y="13"/>
                  </a:moveTo>
                  <a:cubicBezTo>
                    <a:pt x="46" y="9"/>
                    <a:pt x="43" y="7"/>
                    <a:pt x="39" y="8"/>
                  </a:cubicBezTo>
                  <a:lnTo>
                    <a:pt x="23" y="13"/>
                  </a:lnTo>
                  <a:lnTo>
                    <a:pt x="19" y="0"/>
                  </a:lnTo>
                  <a:lnTo>
                    <a:pt x="8" y="3"/>
                  </a:lnTo>
                  <a:cubicBezTo>
                    <a:pt x="6" y="4"/>
                    <a:pt x="5" y="6"/>
                    <a:pt x="5" y="7"/>
                  </a:cubicBezTo>
                  <a:lnTo>
                    <a:pt x="8" y="17"/>
                  </a:lnTo>
                  <a:lnTo>
                    <a:pt x="6" y="18"/>
                  </a:lnTo>
                  <a:cubicBezTo>
                    <a:pt x="2" y="19"/>
                    <a:pt x="0" y="22"/>
                    <a:pt x="1" y="26"/>
                  </a:cubicBezTo>
                  <a:lnTo>
                    <a:pt x="42" y="172"/>
                  </a:lnTo>
                  <a:lnTo>
                    <a:pt x="88" y="158"/>
                  </a:lnTo>
                  <a:lnTo>
                    <a:pt x="47" y="13"/>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863">
              <a:extLst>
                <a:ext uri="{FF2B5EF4-FFF2-40B4-BE49-F238E27FC236}">
                  <a16:creationId xmlns:a16="http://schemas.microsoft.com/office/drawing/2014/main" id="{F1586507-64EC-442E-AEB0-50C7F8F02010}"/>
                </a:ext>
              </a:extLst>
            </p:cNvPr>
            <p:cNvSpPr>
              <a:spLocks/>
            </p:cNvSpPr>
            <p:nvPr/>
          </p:nvSpPr>
          <p:spPr bwMode="auto">
            <a:xfrm>
              <a:off x="5580063" y="5711826"/>
              <a:ext cx="11113" cy="33338"/>
            </a:xfrm>
            <a:custGeom>
              <a:avLst/>
              <a:gdLst>
                <a:gd name="T0" fmla="*/ 0 w 18"/>
                <a:gd name="T1" fmla="*/ 5 h 54"/>
                <a:gd name="T2" fmla="*/ 9 w 18"/>
                <a:gd name="T3" fmla="*/ 54 h 54"/>
                <a:gd name="T4" fmla="*/ 13 w 18"/>
                <a:gd name="T5" fmla="*/ 52 h 54"/>
                <a:gd name="T6" fmla="*/ 18 w 18"/>
                <a:gd name="T7" fmla="*/ 0 h 54"/>
                <a:gd name="T8" fmla="*/ 0 w 18"/>
                <a:gd name="T9" fmla="*/ 5 h 54"/>
              </a:gdLst>
              <a:ahLst/>
              <a:cxnLst>
                <a:cxn ang="0">
                  <a:pos x="T0" y="T1"/>
                </a:cxn>
                <a:cxn ang="0">
                  <a:pos x="T2" y="T3"/>
                </a:cxn>
                <a:cxn ang="0">
                  <a:pos x="T4" y="T5"/>
                </a:cxn>
                <a:cxn ang="0">
                  <a:pos x="T6" y="T7"/>
                </a:cxn>
                <a:cxn ang="0">
                  <a:pos x="T8" y="T9"/>
                </a:cxn>
              </a:cxnLst>
              <a:rect l="0" t="0" r="r" b="b"/>
              <a:pathLst>
                <a:path w="18" h="54">
                  <a:moveTo>
                    <a:pt x="0" y="5"/>
                  </a:moveTo>
                  <a:lnTo>
                    <a:pt x="9" y="54"/>
                  </a:lnTo>
                  <a:lnTo>
                    <a:pt x="13" y="52"/>
                  </a:lnTo>
                  <a:lnTo>
                    <a:pt x="18" y="0"/>
                  </a:lnTo>
                  <a:lnTo>
                    <a:pt x="0" y="5"/>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864">
              <a:extLst>
                <a:ext uri="{FF2B5EF4-FFF2-40B4-BE49-F238E27FC236}">
                  <a16:creationId xmlns:a16="http://schemas.microsoft.com/office/drawing/2014/main" id="{A37CA403-29B4-4C29-A35D-187463962D3D}"/>
                </a:ext>
              </a:extLst>
            </p:cNvPr>
            <p:cNvSpPr>
              <a:spLocks/>
            </p:cNvSpPr>
            <p:nvPr/>
          </p:nvSpPr>
          <p:spPr bwMode="auto">
            <a:xfrm>
              <a:off x="5183188" y="5613401"/>
              <a:ext cx="11113" cy="42863"/>
            </a:xfrm>
            <a:custGeom>
              <a:avLst/>
              <a:gdLst>
                <a:gd name="T0" fmla="*/ 2 w 19"/>
                <a:gd name="T1" fmla="*/ 66 h 66"/>
                <a:gd name="T2" fmla="*/ 19 w 19"/>
                <a:gd name="T3" fmla="*/ 66 h 66"/>
                <a:gd name="T4" fmla="*/ 19 w 19"/>
                <a:gd name="T5" fmla="*/ 4 h 66"/>
                <a:gd name="T6" fmla="*/ 0 w 19"/>
                <a:gd name="T7" fmla="*/ 0 h 66"/>
                <a:gd name="T8" fmla="*/ 2 w 19"/>
                <a:gd name="T9" fmla="*/ 66 h 66"/>
              </a:gdLst>
              <a:ahLst/>
              <a:cxnLst>
                <a:cxn ang="0">
                  <a:pos x="T0" y="T1"/>
                </a:cxn>
                <a:cxn ang="0">
                  <a:pos x="T2" y="T3"/>
                </a:cxn>
                <a:cxn ang="0">
                  <a:pos x="T4" y="T5"/>
                </a:cxn>
                <a:cxn ang="0">
                  <a:pos x="T6" y="T7"/>
                </a:cxn>
                <a:cxn ang="0">
                  <a:pos x="T8" y="T9"/>
                </a:cxn>
              </a:cxnLst>
              <a:rect l="0" t="0" r="r" b="b"/>
              <a:pathLst>
                <a:path w="19" h="66">
                  <a:moveTo>
                    <a:pt x="2" y="66"/>
                  </a:moveTo>
                  <a:lnTo>
                    <a:pt x="19" y="66"/>
                  </a:lnTo>
                  <a:lnTo>
                    <a:pt x="19" y="4"/>
                  </a:lnTo>
                  <a:lnTo>
                    <a:pt x="0" y="0"/>
                  </a:lnTo>
                  <a:lnTo>
                    <a:pt x="2" y="66"/>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65">
              <a:extLst>
                <a:ext uri="{FF2B5EF4-FFF2-40B4-BE49-F238E27FC236}">
                  <a16:creationId xmlns:a16="http://schemas.microsoft.com/office/drawing/2014/main" id="{CFDA6E3A-A4DA-4C52-ABAE-C4B8A1AD1CA1}"/>
                </a:ext>
              </a:extLst>
            </p:cNvPr>
            <p:cNvSpPr>
              <a:spLocks/>
            </p:cNvSpPr>
            <p:nvPr/>
          </p:nvSpPr>
          <p:spPr bwMode="auto">
            <a:xfrm>
              <a:off x="5156201" y="5521326"/>
              <a:ext cx="44450" cy="95250"/>
            </a:xfrm>
            <a:custGeom>
              <a:avLst/>
              <a:gdLst>
                <a:gd name="T0" fmla="*/ 57 w 70"/>
                <a:gd name="T1" fmla="*/ 21 h 151"/>
                <a:gd name="T2" fmla="*/ 36 w 70"/>
                <a:gd name="T3" fmla="*/ 0 h 151"/>
                <a:gd name="T4" fmla="*/ 11 w 70"/>
                <a:gd name="T5" fmla="*/ 0 h 151"/>
                <a:gd name="T6" fmla="*/ 14 w 70"/>
                <a:gd name="T7" fmla="*/ 21 h 151"/>
                <a:gd name="T8" fmla="*/ 0 w 70"/>
                <a:gd name="T9" fmla="*/ 54 h 151"/>
                <a:gd name="T10" fmla="*/ 0 w 70"/>
                <a:gd name="T11" fmla="*/ 151 h 151"/>
                <a:gd name="T12" fmla="*/ 70 w 70"/>
                <a:gd name="T13" fmla="*/ 151 h 151"/>
                <a:gd name="T14" fmla="*/ 70 w 70"/>
                <a:gd name="T15" fmla="*/ 53 h 151"/>
                <a:gd name="T16" fmla="*/ 57 w 70"/>
                <a:gd name="T17" fmla="*/ 2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51">
                  <a:moveTo>
                    <a:pt x="57" y="21"/>
                  </a:moveTo>
                  <a:lnTo>
                    <a:pt x="36" y="0"/>
                  </a:lnTo>
                  <a:lnTo>
                    <a:pt x="11" y="0"/>
                  </a:lnTo>
                  <a:lnTo>
                    <a:pt x="14" y="21"/>
                  </a:lnTo>
                  <a:cubicBezTo>
                    <a:pt x="5" y="29"/>
                    <a:pt x="0" y="41"/>
                    <a:pt x="0" y="54"/>
                  </a:cubicBezTo>
                  <a:lnTo>
                    <a:pt x="0" y="151"/>
                  </a:lnTo>
                  <a:lnTo>
                    <a:pt x="70" y="151"/>
                  </a:lnTo>
                  <a:lnTo>
                    <a:pt x="70" y="53"/>
                  </a:lnTo>
                  <a:cubicBezTo>
                    <a:pt x="70" y="41"/>
                    <a:pt x="65" y="29"/>
                    <a:pt x="57" y="21"/>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1866">
              <a:extLst>
                <a:ext uri="{FF2B5EF4-FFF2-40B4-BE49-F238E27FC236}">
                  <a16:creationId xmlns:a16="http://schemas.microsoft.com/office/drawing/2014/main" id="{3D341F87-2BAF-4504-811B-AFF6826A42A5}"/>
                </a:ext>
              </a:extLst>
            </p:cNvPr>
            <p:cNvSpPr>
              <a:spLocks noChangeArrowheads="1"/>
            </p:cNvSpPr>
            <p:nvPr/>
          </p:nvSpPr>
          <p:spPr bwMode="auto">
            <a:xfrm>
              <a:off x="5149851" y="5614988"/>
              <a:ext cx="34925" cy="41275"/>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1867">
              <a:extLst>
                <a:ext uri="{FF2B5EF4-FFF2-40B4-BE49-F238E27FC236}">
                  <a16:creationId xmlns:a16="http://schemas.microsoft.com/office/drawing/2014/main" id="{882915F4-DF50-44A2-98C2-3B6D0E5B8BC2}"/>
                </a:ext>
              </a:extLst>
            </p:cNvPr>
            <p:cNvSpPr>
              <a:spLocks noChangeArrowheads="1"/>
            </p:cNvSpPr>
            <p:nvPr/>
          </p:nvSpPr>
          <p:spPr bwMode="auto">
            <a:xfrm>
              <a:off x="5156201" y="5630863"/>
              <a:ext cx="6350" cy="6350"/>
            </a:xfrm>
            <a:prstGeom prst="rect">
              <a:avLst/>
            </a:prstGeom>
            <a:solidFill>
              <a:srgbClr val="9393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1868">
              <a:extLst>
                <a:ext uri="{FF2B5EF4-FFF2-40B4-BE49-F238E27FC236}">
                  <a16:creationId xmlns:a16="http://schemas.microsoft.com/office/drawing/2014/main" id="{2EE081F7-D871-4B97-904E-D2C0FE150DD4}"/>
                </a:ext>
              </a:extLst>
            </p:cNvPr>
            <p:cNvSpPr>
              <a:spLocks noChangeArrowheads="1"/>
            </p:cNvSpPr>
            <p:nvPr/>
          </p:nvSpPr>
          <p:spPr bwMode="auto">
            <a:xfrm>
              <a:off x="5172076" y="5630863"/>
              <a:ext cx="6350" cy="6350"/>
            </a:xfrm>
            <a:prstGeom prst="rect">
              <a:avLst/>
            </a:prstGeom>
            <a:solidFill>
              <a:srgbClr val="9393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869">
              <a:extLst>
                <a:ext uri="{FF2B5EF4-FFF2-40B4-BE49-F238E27FC236}">
                  <a16:creationId xmlns:a16="http://schemas.microsoft.com/office/drawing/2014/main" id="{1E547A1F-FE12-49D8-802E-B4A85D85DBA4}"/>
                </a:ext>
              </a:extLst>
            </p:cNvPr>
            <p:cNvSpPr>
              <a:spLocks/>
            </p:cNvSpPr>
            <p:nvPr/>
          </p:nvSpPr>
          <p:spPr bwMode="auto">
            <a:xfrm>
              <a:off x="5140326" y="5424488"/>
              <a:ext cx="80963" cy="192088"/>
            </a:xfrm>
            <a:custGeom>
              <a:avLst/>
              <a:gdLst>
                <a:gd name="T0" fmla="*/ 88 w 129"/>
                <a:gd name="T1" fmla="*/ 0 h 304"/>
                <a:gd name="T2" fmla="*/ 78 w 129"/>
                <a:gd name="T3" fmla="*/ 0 h 304"/>
                <a:gd name="T4" fmla="*/ 37 w 129"/>
                <a:gd name="T5" fmla="*/ 42 h 304"/>
                <a:gd name="T6" fmla="*/ 37 w 129"/>
                <a:gd name="T7" fmla="*/ 154 h 304"/>
                <a:gd name="T8" fmla="*/ 37 w 129"/>
                <a:gd name="T9" fmla="*/ 153 h 304"/>
                <a:gd name="T10" fmla="*/ 15 w 129"/>
                <a:gd name="T11" fmla="*/ 174 h 304"/>
                <a:gd name="T12" fmla="*/ 0 w 129"/>
                <a:gd name="T13" fmla="*/ 207 h 304"/>
                <a:gd name="T14" fmla="*/ 0 w 129"/>
                <a:gd name="T15" fmla="*/ 304 h 304"/>
                <a:gd name="T16" fmla="*/ 70 w 129"/>
                <a:gd name="T17" fmla="*/ 304 h 304"/>
                <a:gd name="T18" fmla="*/ 70 w 129"/>
                <a:gd name="T19" fmla="*/ 206 h 304"/>
                <a:gd name="T20" fmla="*/ 62 w 129"/>
                <a:gd name="T21" fmla="*/ 180 h 304"/>
                <a:gd name="T22" fmla="*/ 62 w 129"/>
                <a:gd name="T23" fmla="*/ 42 h 304"/>
                <a:gd name="T24" fmla="*/ 78 w 129"/>
                <a:gd name="T25" fmla="*/ 25 h 304"/>
                <a:gd name="T26" fmla="*/ 91 w 129"/>
                <a:gd name="T27" fmla="*/ 25 h 304"/>
                <a:gd name="T28" fmla="*/ 129 w 129"/>
                <a:gd name="T29" fmla="*/ 67 h 304"/>
                <a:gd name="T30" fmla="*/ 129 w 129"/>
                <a:gd name="T31" fmla="*/ 47 h 304"/>
                <a:gd name="T32" fmla="*/ 129 w 129"/>
                <a:gd name="T33" fmla="*/ 42 h 304"/>
                <a:gd name="T34" fmla="*/ 88 w 129"/>
                <a:gd name="T35"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9" h="304">
                  <a:moveTo>
                    <a:pt x="88" y="0"/>
                  </a:moveTo>
                  <a:lnTo>
                    <a:pt x="78" y="0"/>
                  </a:lnTo>
                  <a:cubicBezTo>
                    <a:pt x="55" y="0"/>
                    <a:pt x="37" y="19"/>
                    <a:pt x="37" y="42"/>
                  </a:cubicBezTo>
                  <a:lnTo>
                    <a:pt x="37" y="154"/>
                  </a:lnTo>
                  <a:lnTo>
                    <a:pt x="37" y="153"/>
                  </a:lnTo>
                  <a:lnTo>
                    <a:pt x="15" y="174"/>
                  </a:lnTo>
                  <a:cubicBezTo>
                    <a:pt x="5" y="182"/>
                    <a:pt x="0" y="194"/>
                    <a:pt x="0" y="207"/>
                  </a:cubicBezTo>
                  <a:lnTo>
                    <a:pt x="0" y="304"/>
                  </a:lnTo>
                  <a:lnTo>
                    <a:pt x="70" y="304"/>
                  </a:lnTo>
                  <a:lnTo>
                    <a:pt x="70" y="206"/>
                  </a:lnTo>
                  <a:cubicBezTo>
                    <a:pt x="70" y="197"/>
                    <a:pt x="67" y="187"/>
                    <a:pt x="62" y="180"/>
                  </a:cubicBezTo>
                  <a:lnTo>
                    <a:pt x="62" y="42"/>
                  </a:lnTo>
                  <a:cubicBezTo>
                    <a:pt x="62" y="33"/>
                    <a:pt x="69" y="25"/>
                    <a:pt x="78" y="25"/>
                  </a:cubicBezTo>
                  <a:lnTo>
                    <a:pt x="91" y="25"/>
                  </a:lnTo>
                  <a:cubicBezTo>
                    <a:pt x="95" y="29"/>
                    <a:pt x="129" y="67"/>
                    <a:pt x="129" y="67"/>
                  </a:cubicBezTo>
                  <a:lnTo>
                    <a:pt x="129" y="47"/>
                  </a:lnTo>
                  <a:lnTo>
                    <a:pt x="129" y="42"/>
                  </a:lnTo>
                  <a:cubicBezTo>
                    <a:pt x="129" y="19"/>
                    <a:pt x="110" y="0"/>
                    <a:pt x="88"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870">
              <a:extLst>
                <a:ext uri="{FF2B5EF4-FFF2-40B4-BE49-F238E27FC236}">
                  <a16:creationId xmlns:a16="http://schemas.microsoft.com/office/drawing/2014/main" id="{A67C2DCA-F70C-4C01-A252-668208011464}"/>
                </a:ext>
              </a:extLst>
            </p:cNvPr>
            <p:cNvSpPr>
              <a:spLocks/>
            </p:cNvSpPr>
            <p:nvPr/>
          </p:nvSpPr>
          <p:spPr bwMode="auto">
            <a:xfrm>
              <a:off x="4522788" y="5767388"/>
              <a:ext cx="358775" cy="11113"/>
            </a:xfrm>
            <a:custGeom>
              <a:avLst/>
              <a:gdLst>
                <a:gd name="T0" fmla="*/ 9 w 568"/>
                <a:gd name="T1" fmla="*/ 0 h 18"/>
                <a:gd name="T2" fmla="*/ 559 w 568"/>
                <a:gd name="T3" fmla="*/ 0 h 18"/>
                <a:gd name="T4" fmla="*/ 568 w 568"/>
                <a:gd name="T5" fmla="*/ 9 h 18"/>
                <a:gd name="T6" fmla="*/ 559 w 568"/>
                <a:gd name="T7" fmla="*/ 18 h 18"/>
                <a:gd name="T8" fmla="*/ 9 w 568"/>
                <a:gd name="T9" fmla="*/ 18 h 18"/>
                <a:gd name="T10" fmla="*/ 0 w 568"/>
                <a:gd name="T11" fmla="*/ 9 h 18"/>
                <a:gd name="T12" fmla="*/ 9 w 568"/>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568" h="18">
                  <a:moveTo>
                    <a:pt x="9" y="0"/>
                  </a:moveTo>
                  <a:lnTo>
                    <a:pt x="559" y="0"/>
                  </a:lnTo>
                  <a:cubicBezTo>
                    <a:pt x="564" y="0"/>
                    <a:pt x="568" y="4"/>
                    <a:pt x="568" y="9"/>
                  </a:cubicBezTo>
                  <a:cubicBezTo>
                    <a:pt x="568" y="14"/>
                    <a:pt x="564" y="18"/>
                    <a:pt x="559" y="18"/>
                  </a:cubicBezTo>
                  <a:lnTo>
                    <a:pt x="9" y="18"/>
                  </a:lnTo>
                  <a:cubicBezTo>
                    <a:pt x="4" y="18"/>
                    <a:pt x="0" y="14"/>
                    <a:pt x="0" y="9"/>
                  </a:cubicBezTo>
                  <a:cubicBezTo>
                    <a:pt x="0" y="4"/>
                    <a:pt x="4" y="0"/>
                    <a:pt x="9" y="0"/>
                  </a:cubicBezTo>
                  <a:close/>
                </a:path>
              </a:pathLst>
            </a:custGeom>
            <a:solidFill>
              <a:srgbClr val="1070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1871">
              <a:extLst>
                <a:ext uri="{FF2B5EF4-FFF2-40B4-BE49-F238E27FC236}">
                  <a16:creationId xmlns:a16="http://schemas.microsoft.com/office/drawing/2014/main" id="{3DECAB2E-8291-49BD-AE85-0A0F36A20D28}"/>
                </a:ext>
              </a:extLst>
            </p:cNvPr>
            <p:cNvSpPr>
              <a:spLocks/>
            </p:cNvSpPr>
            <p:nvPr/>
          </p:nvSpPr>
          <p:spPr bwMode="auto">
            <a:xfrm>
              <a:off x="4705351" y="5354638"/>
              <a:ext cx="374650" cy="423863"/>
            </a:xfrm>
            <a:custGeom>
              <a:avLst/>
              <a:gdLst>
                <a:gd name="T0" fmla="*/ 500 w 590"/>
                <a:gd name="T1" fmla="*/ 654 h 668"/>
                <a:gd name="T2" fmla="*/ 589 w 590"/>
                <a:gd name="T3" fmla="*/ 13 h 668"/>
                <a:gd name="T4" fmla="*/ 574 w 590"/>
                <a:gd name="T5" fmla="*/ 0 h 668"/>
                <a:gd name="T6" fmla="*/ 109 w 590"/>
                <a:gd name="T7" fmla="*/ 0 h 668"/>
                <a:gd name="T8" fmla="*/ 93 w 590"/>
                <a:gd name="T9" fmla="*/ 13 h 668"/>
                <a:gd name="T10" fmla="*/ 55 w 590"/>
                <a:gd name="T11" fmla="*/ 262 h 668"/>
                <a:gd name="T12" fmla="*/ 1 w 590"/>
                <a:gd name="T13" fmla="*/ 654 h 668"/>
                <a:gd name="T14" fmla="*/ 15 w 590"/>
                <a:gd name="T15" fmla="*/ 668 h 668"/>
                <a:gd name="T16" fmla="*/ 481 w 590"/>
                <a:gd name="T17" fmla="*/ 668 h 668"/>
                <a:gd name="T18" fmla="*/ 500 w 590"/>
                <a:gd name="T19" fmla="*/ 654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0" h="668">
                  <a:moveTo>
                    <a:pt x="500" y="654"/>
                  </a:moveTo>
                  <a:lnTo>
                    <a:pt x="589" y="13"/>
                  </a:lnTo>
                  <a:cubicBezTo>
                    <a:pt x="590" y="5"/>
                    <a:pt x="582" y="0"/>
                    <a:pt x="574" y="0"/>
                  </a:cubicBezTo>
                  <a:lnTo>
                    <a:pt x="109" y="0"/>
                  </a:lnTo>
                  <a:cubicBezTo>
                    <a:pt x="100" y="0"/>
                    <a:pt x="94" y="5"/>
                    <a:pt x="93" y="13"/>
                  </a:cubicBezTo>
                  <a:lnTo>
                    <a:pt x="55" y="262"/>
                  </a:lnTo>
                  <a:lnTo>
                    <a:pt x="1" y="654"/>
                  </a:lnTo>
                  <a:cubicBezTo>
                    <a:pt x="0" y="662"/>
                    <a:pt x="6" y="668"/>
                    <a:pt x="15" y="668"/>
                  </a:cubicBezTo>
                  <a:lnTo>
                    <a:pt x="481" y="668"/>
                  </a:lnTo>
                  <a:cubicBezTo>
                    <a:pt x="490" y="668"/>
                    <a:pt x="499" y="662"/>
                    <a:pt x="500" y="654"/>
                  </a:cubicBezTo>
                  <a:close/>
                </a:path>
              </a:pathLst>
            </a:custGeom>
            <a:solidFill>
              <a:srgbClr val="0217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872">
              <a:extLst>
                <a:ext uri="{FF2B5EF4-FFF2-40B4-BE49-F238E27FC236}">
                  <a16:creationId xmlns:a16="http://schemas.microsoft.com/office/drawing/2014/main" id="{C85FA086-8D46-4E34-869A-27BB59A078B0}"/>
                </a:ext>
              </a:extLst>
            </p:cNvPr>
            <p:cNvSpPr>
              <a:spLocks/>
            </p:cNvSpPr>
            <p:nvPr/>
          </p:nvSpPr>
          <p:spPr bwMode="auto">
            <a:xfrm>
              <a:off x="4746626" y="5354638"/>
              <a:ext cx="277813" cy="130175"/>
            </a:xfrm>
            <a:custGeom>
              <a:avLst/>
              <a:gdLst>
                <a:gd name="T0" fmla="*/ 439 w 439"/>
                <a:gd name="T1" fmla="*/ 0 h 206"/>
                <a:gd name="T2" fmla="*/ 45 w 439"/>
                <a:gd name="T3" fmla="*/ 0 h 206"/>
                <a:gd name="T4" fmla="*/ 29 w 439"/>
                <a:gd name="T5" fmla="*/ 13 h 206"/>
                <a:gd name="T6" fmla="*/ 0 w 439"/>
                <a:gd name="T7" fmla="*/ 206 h 206"/>
                <a:gd name="T8" fmla="*/ 439 w 439"/>
                <a:gd name="T9" fmla="*/ 0 h 206"/>
              </a:gdLst>
              <a:ahLst/>
              <a:cxnLst>
                <a:cxn ang="0">
                  <a:pos x="T0" y="T1"/>
                </a:cxn>
                <a:cxn ang="0">
                  <a:pos x="T2" y="T3"/>
                </a:cxn>
                <a:cxn ang="0">
                  <a:pos x="T4" y="T5"/>
                </a:cxn>
                <a:cxn ang="0">
                  <a:pos x="T6" y="T7"/>
                </a:cxn>
                <a:cxn ang="0">
                  <a:pos x="T8" y="T9"/>
                </a:cxn>
              </a:cxnLst>
              <a:rect l="0" t="0" r="r" b="b"/>
              <a:pathLst>
                <a:path w="439" h="206">
                  <a:moveTo>
                    <a:pt x="439" y="0"/>
                  </a:moveTo>
                  <a:lnTo>
                    <a:pt x="45" y="0"/>
                  </a:lnTo>
                  <a:cubicBezTo>
                    <a:pt x="36" y="0"/>
                    <a:pt x="30" y="5"/>
                    <a:pt x="29" y="13"/>
                  </a:cubicBezTo>
                  <a:lnTo>
                    <a:pt x="0" y="206"/>
                  </a:lnTo>
                  <a:lnTo>
                    <a:pt x="439" y="0"/>
                  </a:lnTo>
                  <a:close/>
                </a:path>
              </a:pathLst>
            </a:custGeom>
            <a:solidFill>
              <a:srgbClr val="0953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873">
              <a:extLst>
                <a:ext uri="{FF2B5EF4-FFF2-40B4-BE49-F238E27FC236}">
                  <a16:creationId xmlns:a16="http://schemas.microsoft.com/office/drawing/2014/main" id="{00EE54CC-DABB-4A4F-9126-E6408C92EC80}"/>
                </a:ext>
              </a:extLst>
            </p:cNvPr>
            <p:cNvSpPr>
              <a:spLocks/>
            </p:cNvSpPr>
            <p:nvPr/>
          </p:nvSpPr>
          <p:spPr bwMode="auto">
            <a:xfrm>
              <a:off x="4733926" y="5376863"/>
              <a:ext cx="315913" cy="377825"/>
            </a:xfrm>
            <a:custGeom>
              <a:avLst/>
              <a:gdLst>
                <a:gd name="T0" fmla="*/ 415 w 498"/>
                <a:gd name="T1" fmla="*/ 595 h 595"/>
                <a:gd name="T2" fmla="*/ 498 w 498"/>
                <a:gd name="T3" fmla="*/ 0 h 595"/>
                <a:gd name="T4" fmla="*/ 82 w 498"/>
                <a:gd name="T5" fmla="*/ 0 h 595"/>
                <a:gd name="T6" fmla="*/ 0 w 498"/>
                <a:gd name="T7" fmla="*/ 595 h 595"/>
                <a:gd name="T8" fmla="*/ 415 w 498"/>
                <a:gd name="T9" fmla="*/ 595 h 595"/>
              </a:gdLst>
              <a:ahLst/>
              <a:cxnLst>
                <a:cxn ang="0">
                  <a:pos x="T0" y="T1"/>
                </a:cxn>
                <a:cxn ang="0">
                  <a:pos x="T2" y="T3"/>
                </a:cxn>
                <a:cxn ang="0">
                  <a:pos x="T4" y="T5"/>
                </a:cxn>
                <a:cxn ang="0">
                  <a:pos x="T6" y="T7"/>
                </a:cxn>
                <a:cxn ang="0">
                  <a:pos x="T8" y="T9"/>
                </a:cxn>
              </a:cxnLst>
              <a:rect l="0" t="0" r="r" b="b"/>
              <a:pathLst>
                <a:path w="498" h="595">
                  <a:moveTo>
                    <a:pt x="415" y="595"/>
                  </a:moveTo>
                  <a:lnTo>
                    <a:pt x="498" y="0"/>
                  </a:lnTo>
                  <a:lnTo>
                    <a:pt x="82" y="0"/>
                  </a:lnTo>
                  <a:lnTo>
                    <a:pt x="0" y="595"/>
                  </a:lnTo>
                  <a:lnTo>
                    <a:pt x="415" y="595"/>
                  </a:lnTo>
                  <a:close/>
                </a:path>
              </a:pathLst>
            </a:custGeom>
            <a:solidFill>
              <a:srgbClr val="DF6C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874">
              <a:extLst>
                <a:ext uri="{FF2B5EF4-FFF2-40B4-BE49-F238E27FC236}">
                  <a16:creationId xmlns:a16="http://schemas.microsoft.com/office/drawing/2014/main" id="{4C788A71-F00A-4AA2-830A-6C286452769B}"/>
                </a:ext>
              </a:extLst>
            </p:cNvPr>
            <p:cNvSpPr>
              <a:spLocks/>
            </p:cNvSpPr>
            <p:nvPr/>
          </p:nvSpPr>
          <p:spPr bwMode="auto">
            <a:xfrm>
              <a:off x="4773613" y="5376863"/>
              <a:ext cx="203200" cy="95250"/>
            </a:xfrm>
            <a:custGeom>
              <a:avLst/>
              <a:gdLst>
                <a:gd name="T0" fmla="*/ 0 w 321"/>
                <a:gd name="T1" fmla="*/ 150 h 150"/>
                <a:gd name="T2" fmla="*/ 321 w 321"/>
                <a:gd name="T3" fmla="*/ 0 h 150"/>
                <a:gd name="T4" fmla="*/ 21 w 321"/>
                <a:gd name="T5" fmla="*/ 0 h 150"/>
                <a:gd name="T6" fmla="*/ 0 w 321"/>
                <a:gd name="T7" fmla="*/ 150 h 150"/>
              </a:gdLst>
              <a:ahLst/>
              <a:cxnLst>
                <a:cxn ang="0">
                  <a:pos x="T0" y="T1"/>
                </a:cxn>
                <a:cxn ang="0">
                  <a:pos x="T2" y="T3"/>
                </a:cxn>
                <a:cxn ang="0">
                  <a:pos x="T4" y="T5"/>
                </a:cxn>
                <a:cxn ang="0">
                  <a:pos x="T6" y="T7"/>
                </a:cxn>
              </a:cxnLst>
              <a:rect l="0" t="0" r="r" b="b"/>
              <a:pathLst>
                <a:path w="321" h="150">
                  <a:moveTo>
                    <a:pt x="0" y="150"/>
                  </a:moveTo>
                  <a:lnTo>
                    <a:pt x="321" y="0"/>
                  </a:lnTo>
                  <a:lnTo>
                    <a:pt x="21" y="0"/>
                  </a:lnTo>
                  <a:lnTo>
                    <a:pt x="0" y="150"/>
                  </a:lnTo>
                  <a:close/>
                </a:path>
              </a:pathLst>
            </a:custGeom>
            <a:solidFill>
              <a:srgbClr val="ED84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875">
              <a:extLst>
                <a:ext uri="{FF2B5EF4-FFF2-40B4-BE49-F238E27FC236}">
                  <a16:creationId xmlns:a16="http://schemas.microsoft.com/office/drawing/2014/main" id="{7F8713C8-A2D4-4098-937B-0223B7ABC464}"/>
                </a:ext>
              </a:extLst>
            </p:cNvPr>
            <p:cNvSpPr>
              <a:spLocks/>
            </p:cNvSpPr>
            <p:nvPr/>
          </p:nvSpPr>
          <p:spPr bwMode="auto">
            <a:xfrm>
              <a:off x="4743451" y="5564188"/>
              <a:ext cx="9525" cy="9525"/>
            </a:xfrm>
            <a:custGeom>
              <a:avLst/>
              <a:gdLst>
                <a:gd name="T0" fmla="*/ 7 w 17"/>
                <a:gd name="T1" fmla="*/ 15 h 15"/>
                <a:gd name="T2" fmla="*/ 16 w 17"/>
                <a:gd name="T3" fmla="*/ 8 h 15"/>
                <a:gd name="T4" fmla="*/ 9 w 17"/>
                <a:gd name="T5" fmla="*/ 0 h 15"/>
                <a:gd name="T6" fmla="*/ 0 w 17"/>
                <a:gd name="T7" fmla="*/ 8 h 15"/>
                <a:gd name="T8" fmla="*/ 7 w 17"/>
                <a:gd name="T9" fmla="*/ 15 h 15"/>
              </a:gdLst>
              <a:ahLst/>
              <a:cxnLst>
                <a:cxn ang="0">
                  <a:pos x="T0" y="T1"/>
                </a:cxn>
                <a:cxn ang="0">
                  <a:pos x="T2" y="T3"/>
                </a:cxn>
                <a:cxn ang="0">
                  <a:pos x="T4" y="T5"/>
                </a:cxn>
                <a:cxn ang="0">
                  <a:pos x="T6" y="T7"/>
                </a:cxn>
                <a:cxn ang="0">
                  <a:pos x="T8" y="T9"/>
                </a:cxn>
              </a:cxnLst>
              <a:rect l="0" t="0" r="r" b="b"/>
              <a:pathLst>
                <a:path w="17" h="15">
                  <a:moveTo>
                    <a:pt x="7" y="15"/>
                  </a:moveTo>
                  <a:cubicBezTo>
                    <a:pt x="12" y="15"/>
                    <a:pt x="16" y="12"/>
                    <a:pt x="16" y="8"/>
                  </a:cubicBezTo>
                  <a:cubicBezTo>
                    <a:pt x="17" y="3"/>
                    <a:pt x="14" y="0"/>
                    <a:pt x="9" y="0"/>
                  </a:cubicBezTo>
                  <a:cubicBezTo>
                    <a:pt x="5" y="0"/>
                    <a:pt x="1" y="3"/>
                    <a:pt x="0" y="8"/>
                  </a:cubicBezTo>
                  <a:cubicBezTo>
                    <a:pt x="0" y="12"/>
                    <a:pt x="3" y="15"/>
                    <a:pt x="7" y="15"/>
                  </a:cubicBezTo>
                  <a:close/>
                </a:path>
              </a:pathLst>
            </a:custGeom>
            <a:solidFill>
              <a:srgbClr val="0953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876">
              <a:extLst>
                <a:ext uri="{FF2B5EF4-FFF2-40B4-BE49-F238E27FC236}">
                  <a16:creationId xmlns:a16="http://schemas.microsoft.com/office/drawing/2014/main" id="{6072ECAF-840D-4570-9777-FD52791403DD}"/>
                </a:ext>
              </a:extLst>
            </p:cNvPr>
            <p:cNvSpPr>
              <a:spLocks/>
            </p:cNvSpPr>
            <p:nvPr/>
          </p:nvSpPr>
          <p:spPr bwMode="auto">
            <a:xfrm>
              <a:off x="4733926" y="5603876"/>
              <a:ext cx="284163" cy="150813"/>
            </a:xfrm>
            <a:custGeom>
              <a:avLst/>
              <a:gdLst>
                <a:gd name="T0" fmla="*/ 448 w 448"/>
                <a:gd name="T1" fmla="*/ 0 h 237"/>
                <a:gd name="T2" fmla="*/ 415 w 448"/>
                <a:gd name="T3" fmla="*/ 237 h 237"/>
                <a:gd name="T4" fmla="*/ 0 w 448"/>
                <a:gd name="T5" fmla="*/ 237 h 237"/>
                <a:gd name="T6" fmla="*/ 448 w 448"/>
                <a:gd name="T7" fmla="*/ 0 h 237"/>
              </a:gdLst>
              <a:ahLst/>
              <a:cxnLst>
                <a:cxn ang="0">
                  <a:pos x="T0" y="T1"/>
                </a:cxn>
                <a:cxn ang="0">
                  <a:pos x="T2" y="T3"/>
                </a:cxn>
                <a:cxn ang="0">
                  <a:pos x="T4" y="T5"/>
                </a:cxn>
                <a:cxn ang="0">
                  <a:pos x="T6" y="T7"/>
                </a:cxn>
              </a:cxnLst>
              <a:rect l="0" t="0" r="r" b="b"/>
              <a:pathLst>
                <a:path w="448" h="237">
                  <a:moveTo>
                    <a:pt x="448" y="0"/>
                  </a:moveTo>
                  <a:lnTo>
                    <a:pt x="415" y="237"/>
                  </a:lnTo>
                  <a:lnTo>
                    <a:pt x="0" y="237"/>
                  </a:lnTo>
                  <a:lnTo>
                    <a:pt x="448" y="0"/>
                  </a:lnTo>
                  <a:close/>
                </a:path>
              </a:pathLst>
            </a:custGeom>
            <a:solidFill>
              <a:srgbClr val="D83B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877">
              <a:extLst>
                <a:ext uri="{FF2B5EF4-FFF2-40B4-BE49-F238E27FC236}">
                  <a16:creationId xmlns:a16="http://schemas.microsoft.com/office/drawing/2014/main" id="{3E8FB149-9E58-404C-9870-908A872380EE}"/>
                </a:ext>
              </a:extLst>
            </p:cNvPr>
            <p:cNvSpPr>
              <a:spLocks/>
            </p:cNvSpPr>
            <p:nvPr/>
          </p:nvSpPr>
          <p:spPr bwMode="auto">
            <a:xfrm>
              <a:off x="4795838" y="5399088"/>
              <a:ext cx="227013" cy="82550"/>
            </a:xfrm>
            <a:custGeom>
              <a:avLst/>
              <a:gdLst>
                <a:gd name="T0" fmla="*/ 342 w 360"/>
                <a:gd name="T1" fmla="*/ 129 h 129"/>
                <a:gd name="T2" fmla="*/ 0 w 360"/>
                <a:gd name="T3" fmla="*/ 129 h 129"/>
                <a:gd name="T4" fmla="*/ 17 w 360"/>
                <a:gd name="T5" fmla="*/ 0 h 129"/>
                <a:gd name="T6" fmla="*/ 360 w 360"/>
                <a:gd name="T7" fmla="*/ 0 h 129"/>
                <a:gd name="T8" fmla="*/ 342 w 360"/>
                <a:gd name="T9" fmla="*/ 129 h 129"/>
              </a:gdLst>
              <a:ahLst/>
              <a:cxnLst>
                <a:cxn ang="0">
                  <a:pos x="T0" y="T1"/>
                </a:cxn>
                <a:cxn ang="0">
                  <a:pos x="T2" y="T3"/>
                </a:cxn>
                <a:cxn ang="0">
                  <a:pos x="T4" y="T5"/>
                </a:cxn>
                <a:cxn ang="0">
                  <a:pos x="T6" y="T7"/>
                </a:cxn>
                <a:cxn ang="0">
                  <a:pos x="T8" y="T9"/>
                </a:cxn>
              </a:cxnLst>
              <a:rect l="0" t="0" r="r" b="b"/>
              <a:pathLst>
                <a:path w="360" h="129">
                  <a:moveTo>
                    <a:pt x="342" y="129"/>
                  </a:moveTo>
                  <a:lnTo>
                    <a:pt x="0" y="129"/>
                  </a:lnTo>
                  <a:lnTo>
                    <a:pt x="17" y="0"/>
                  </a:lnTo>
                  <a:lnTo>
                    <a:pt x="360" y="0"/>
                  </a:lnTo>
                  <a:lnTo>
                    <a:pt x="342" y="129"/>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878">
              <a:extLst>
                <a:ext uri="{FF2B5EF4-FFF2-40B4-BE49-F238E27FC236}">
                  <a16:creationId xmlns:a16="http://schemas.microsoft.com/office/drawing/2014/main" id="{26B58172-9E7B-4CEC-B55F-46BF3DFF6650}"/>
                </a:ext>
              </a:extLst>
            </p:cNvPr>
            <p:cNvSpPr>
              <a:spLocks/>
            </p:cNvSpPr>
            <p:nvPr/>
          </p:nvSpPr>
          <p:spPr bwMode="auto">
            <a:xfrm>
              <a:off x="4797426" y="5399088"/>
              <a:ext cx="131763" cy="61913"/>
            </a:xfrm>
            <a:custGeom>
              <a:avLst/>
              <a:gdLst>
                <a:gd name="T0" fmla="*/ 206 w 206"/>
                <a:gd name="T1" fmla="*/ 0 h 97"/>
                <a:gd name="T2" fmla="*/ 13 w 206"/>
                <a:gd name="T3" fmla="*/ 0 h 97"/>
                <a:gd name="T4" fmla="*/ 0 w 206"/>
                <a:gd name="T5" fmla="*/ 97 h 97"/>
                <a:gd name="T6" fmla="*/ 206 w 206"/>
                <a:gd name="T7" fmla="*/ 0 h 97"/>
              </a:gdLst>
              <a:ahLst/>
              <a:cxnLst>
                <a:cxn ang="0">
                  <a:pos x="T0" y="T1"/>
                </a:cxn>
                <a:cxn ang="0">
                  <a:pos x="T2" y="T3"/>
                </a:cxn>
                <a:cxn ang="0">
                  <a:pos x="T4" y="T5"/>
                </a:cxn>
                <a:cxn ang="0">
                  <a:pos x="T6" y="T7"/>
                </a:cxn>
              </a:cxnLst>
              <a:rect l="0" t="0" r="r" b="b"/>
              <a:pathLst>
                <a:path w="206" h="97">
                  <a:moveTo>
                    <a:pt x="206" y="0"/>
                  </a:moveTo>
                  <a:lnTo>
                    <a:pt x="13" y="0"/>
                  </a:lnTo>
                  <a:lnTo>
                    <a:pt x="0" y="97"/>
                  </a:lnTo>
                  <a:lnTo>
                    <a:pt x="206" y="0"/>
                  </a:lnTo>
                  <a:close/>
                </a:path>
              </a:pathLst>
            </a:custGeom>
            <a:solidFill>
              <a:srgbClr val="49CD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879">
              <a:extLst>
                <a:ext uri="{FF2B5EF4-FFF2-40B4-BE49-F238E27FC236}">
                  <a16:creationId xmlns:a16="http://schemas.microsoft.com/office/drawing/2014/main" id="{23591ECC-D25A-43CE-AC66-9632C44EAE20}"/>
                </a:ext>
              </a:extLst>
            </p:cNvPr>
            <p:cNvSpPr>
              <a:spLocks/>
            </p:cNvSpPr>
            <p:nvPr/>
          </p:nvSpPr>
          <p:spPr bwMode="auto">
            <a:xfrm>
              <a:off x="4762501" y="5494338"/>
              <a:ext cx="249238" cy="234950"/>
            </a:xfrm>
            <a:custGeom>
              <a:avLst/>
              <a:gdLst>
                <a:gd name="T0" fmla="*/ 341 w 393"/>
                <a:gd name="T1" fmla="*/ 371 h 371"/>
                <a:gd name="T2" fmla="*/ 0 w 393"/>
                <a:gd name="T3" fmla="*/ 371 h 371"/>
                <a:gd name="T4" fmla="*/ 51 w 393"/>
                <a:gd name="T5" fmla="*/ 0 h 371"/>
                <a:gd name="T6" fmla="*/ 393 w 393"/>
                <a:gd name="T7" fmla="*/ 0 h 371"/>
                <a:gd name="T8" fmla="*/ 341 w 393"/>
                <a:gd name="T9" fmla="*/ 371 h 371"/>
              </a:gdLst>
              <a:ahLst/>
              <a:cxnLst>
                <a:cxn ang="0">
                  <a:pos x="T0" y="T1"/>
                </a:cxn>
                <a:cxn ang="0">
                  <a:pos x="T2" y="T3"/>
                </a:cxn>
                <a:cxn ang="0">
                  <a:pos x="T4" y="T5"/>
                </a:cxn>
                <a:cxn ang="0">
                  <a:pos x="T6" y="T7"/>
                </a:cxn>
                <a:cxn ang="0">
                  <a:pos x="T8" y="T9"/>
                </a:cxn>
              </a:cxnLst>
              <a:rect l="0" t="0" r="r" b="b"/>
              <a:pathLst>
                <a:path w="393" h="371">
                  <a:moveTo>
                    <a:pt x="341" y="371"/>
                  </a:moveTo>
                  <a:lnTo>
                    <a:pt x="0" y="371"/>
                  </a:lnTo>
                  <a:lnTo>
                    <a:pt x="51" y="0"/>
                  </a:lnTo>
                  <a:lnTo>
                    <a:pt x="393" y="0"/>
                  </a:lnTo>
                  <a:lnTo>
                    <a:pt x="341" y="3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880">
              <a:extLst>
                <a:ext uri="{FF2B5EF4-FFF2-40B4-BE49-F238E27FC236}">
                  <a16:creationId xmlns:a16="http://schemas.microsoft.com/office/drawing/2014/main" id="{5ECA0C2F-1318-49E1-8E36-292885207232}"/>
                </a:ext>
              </a:extLst>
            </p:cNvPr>
            <p:cNvSpPr>
              <a:spLocks/>
            </p:cNvSpPr>
            <p:nvPr/>
          </p:nvSpPr>
          <p:spPr bwMode="auto">
            <a:xfrm>
              <a:off x="4783138" y="5618163"/>
              <a:ext cx="209550" cy="111125"/>
            </a:xfrm>
            <a:custGeom>
              <a:avLst/>
              <a:gdLst>
                <a:gd name="T0" fmla="*/ 308 w 332"/>
                <a:gd name="T1" fmla="*/ 175 h 175"/>
                <a:gd name="T2" fmla="*/ 0 w 332"/>
                <a:gd name="T3" fmla="*/ 175 h 175"/>
                <a:gd name="T4" fmla="*/ 332 w 332"/>
                <a:gd name="T5" fmla="*/ 0 h 175"/>
                <a:gd name="T6" fmla="*/ 308 w 332"/>
                <a:gd name="T7" fmla="*/ 175 h 175"/>
              </a:gdLst>
              <a:ahLst/>
              <a:cxnLst>
                <a:cxn ang="0">
                  <a:pos x="T0" y="T1"/>
                </a:cxn>
                <a:cxn ang="0">
                  <a:pos x="T2" y="T3"/>
                </a:cxn>
                <a:cxn ang="0">
                  <a:pos x="T4" y="T5"/>
                </a:cxn>
                <a:cxn ang="0">
                  <a:pos x="T6" y="T7"/>
                </a:cxn>
              </a:cxnLst>
              <a:rect l="0" t="0" r="r" b="b"/>
              <a:pathLst>
                <a:path w="332" h="175">
                  <a:moveTo>
                    <a:pt x="308" y="175"/>
                  </a:moveTo>
                  <a:lnTo>
                    <a:pt x="0" y="175"/>
                  </a:lnTo>
                  <a:lnTo>
                    <a:pt x="332" y="0"/>
                  </a:lnTo>
                  <a:lnTo>
                    <a:pt x="308" y="175"/>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881">
              <a:extLst>
                <a:ext uri="{FF2B5EF4-FFF2-40B4-BE49-F238E27FC236}">
                  <a16:creationId xmlns:a16="http://schemas.microsoft.com/office/drawing/2014/main" id="{8D8D7554-9D6C-498A-B884-D5CF877FF7FB}"/>
                </a:ext>
              </a:extLst>
            </p:cNvPr>
            <p:cNvSpPr>
              <a:spLocks/>
            </p:cNvSpPr>
            <p:nvPr/>
          </p:nvSpPr>
          <p:spPr bwMode="auto">
            <a:xfrm>
              <a:off x="4803776" y="5511801"/>
              <a:ext cx="192088" cy="12700"/>
            </a:xfrm>
            <a:custGeom>
              <a:avLst/>
              <a:gdLst>
                <a:gd name="T0" fmla="*/ 300 w 303"/>
                <a:gd name="T1" fmla="*/ 20 h 20"/>
                <a:gd name="T2" fmla="*/ 0 w 303"/>
                <a:gd name="T3" fmla="*/ 20 h 20"/>
                <a:gd name="T4" fmla="*/ 2 w 303"/>
                <a:gd name="T5" fmla="*/ 0 h 20"/>
                <a:gd name="T6" fmla="*/ 303 w 303"/>
                <a:gd name="T7" fmla="*/ 0 h 20"/>
                <a:gd name="T8" fmla="*/ 300 w 303"/>
                <a:gd name="T9" fmla="*/ 20 h 20"/>
              </a:gdLst>
              <a:ahLst/>
              <a:cxnLst>
                <a:cxn ang="0">
                  <a:pos x="T0" y="T1"/>
                </a:cxn>
                <a:cxn ang="0">
                  <a:pos x="T2" y="T3"/>
                </a:cxn>
                <a:cxn ang="0">
                  <a:pos x="T4" y="T5"/>
                </a:cxn>
                <a:cxn ang="0">
                  <a:pos x="T6" y="T7"/>
                </a:cxn>
                <a:cxn ang="0">
                  <a:pos x="T8" y="T9"/>
                </a:cxn>
              </a:cxnLst>
              <a:rect l="0" t="0" r="r" b="b"/>
              <a:pathLst>
                <a:path w="303" h="20">
                  <a:moveTo>
                    <a:pt x="300" y="20"/>
                  </a:moveTo>
                  <a:lnTo>
                    <a:pt x="0" y="20"/>
                  </a:lnTo>
                  <a:lnTo>
                    <a:pt x="2" y="0"/>
                  </a:lnTo>
                  <a:lnTo>
                    <a:pt x="303" y="0"/>
                  </a:lnTo>
                  <a:lnTo>
                    <a:pt x="300" y="2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882">
              <a:extLst>
                <a:ext uri="{FF2B5EF4-FFF2-40B4-BE49-F238E27FC236}">
                  <a16:creationId xmlns:a16="http://schemas.microsoft.com/office/drawing/2014/main" id="{A86D59A1-55EF-4878-B621-4484F7C1996B}"/>
                </a:ext>
              </a:extLst>
            </p:cNvPr>
            <p:cNvSpPr>
              <a:spLocks/>
            </p:cNvSpPr>
            <p:nvPr/>
          </p:nvSpPr>
          <p:spPr bwMode="auto">
            <a:xfrm>
              <a:off x="4799013" y="5537201"/>
              <a:ext cx="192088" cy="12700"/>
            </a:xfrm>
            <a:custGeom>
              <a:avLst/>
              <a:gdLst>
                <a:gd name="T0" fmla="*/ 300 w 303"/>
                <a:gd name="T1" fmla="*/ 20 h 20"/>
                <a:gd name="T2" fmla="*/ 0 w 303"/>
                <a:gd name="T3" fmla="*/ 20 h 20"/>
                <a:gd name="T4" fmla="*/ 3 w 303"/>
                <a:gd name="T5" fmla="*/ 0 h 20"/>
                <a:gd name="T6" fmla="*/ 303 w 303"/>
                <a:gd name="T7" fmla="*/ 0 h 20"/>
                <a:gd name="T8" fmla="*/ 300 w 303"/>
                <a:gd name="T9" fmla="*/ 20 h 20"/>
              </a:gdLst>
              <a:ahLst/>
              <a:cxnLst>
                <a:cxn ang="0">
                  <a:pos x="T0" y="T1"/>
                </a:cxn>
                <a:cxn ang="0">
                  <a:pos x="T2" y="T3"/>
                </a:cxn>
                <a:cxn ang="0">
                  <a:pos x="T4" y="T5"/>
                </a:cxn>
                <a:cxn ang="0">
                  <a:pos x="T6" y="T7"/>
                </a:cxn>
                <a:cxn ang="0">
                  <a:pos x="T8" y="T9"/>
                </a:cxn>
              </a:cxnLst>
              <a:rect l="0" t="0" r="r" b="b"/>
              <a:pathLst>
                <a:path w="303" h="20">
                  <a:moveTo>
                    <a:pt x="300" y="20"/>
                  </a:moveTo>
                  <a:lnTo>
                    <a:pt x="0" y="20"/>
                  </a:lnTo>
                  <a:lnTo>
                    <a:pt x="3" y="0"/>
                  </a:lnTo>
                  <a:lnTo>
                    <a:pt x="303" y="0"/>
                  </a:lnTo>
                  <a:lnTo>
                    <a:pt x="300" y="2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883">
              <a:extLst>
                <a:ext uri="{FF2B5EF4-FFF2-40B4-BE49-F238E27FC236}">
                  <a16:creationId xmlns:a16="http://schemas.microsoft.com/office/drawing/2014/main" id="{8B057F89-BAB2-462D-A4F9-1466A6BA00C6}"/>
                </a:ext>
              </a:extLst>
            </p:cNvPr>
            <p:cNvSpPr>
              <a:spLocks/>
            </p:cNvSpPr>
            <p:nvPr/>
          </p:nvSpPr>
          <p:spPr bwMode="auto">
            <a:xfrm>
              <a:off x="4795838" y="5564188"/>
              <a:ext cx="192088" cy="12700"/>
            </a:xfrm>
            <a:custGeom>
              <a:avLst/>
              <a:gdLst>
                <a:gd name="T0" fmla="*/ 300 w 303"/>
                <a:gd name="T1" fmla="*/ 20 h 20"/>
                <a:gd name="T2" fmla="*/ 0 w 303"/>
                <a:gd name="T3" fmla="*/ 20 h 20"/>
                <a:gd name="T4" fmla="*/ 3 w 303"/>
                <a:gd name="T5" fmla="*/ 0 h 20"/>
                <a:gd name="T6" fmla="*/ 303 w 303"/>
                <a:gd name="T7" fmla="*/ 0 h 20"/>
                <a:gd name="T8" fmla="*/ 300 w 303"/>
                <a:gd name="T9" fmla="*/ 20 h 20"/>
              </a:gdLst>
              <a:ahLst/>
              <a:cxnLst>
                <a:cxn ang="0">
                  <a:pos x="T0" y="T1"/>
                </a:cxn>
                <a:cxn ang="0">
                  <a:pos x="T2" y="T3"/>
                </a:cxn>
                <a:cxn ang="0">
                  <a:pos x="T4" y="T5"/>
                </a:cxn>
                <a:cxn ang="0">
                  <a:pos x="T6" y="T7"/>
                </a:cxn>
                <a:cxn ang="0">
                  <a:pos x="T8" y="T9"/>
                </a:cxn>
              </a:cxnLst>
              <a:rect l="0" t="0" r="r" b="b"/>
              <a:pathLst>
                <a:path w="303" h="20">
                  <a:moveTo>
                    <a:pt x="300" y="20"/>
                  </a:moveTo>
                  <a:lnTo>
                    <a:pt x="0" y="20"/>
                  </a:lnTo>
                  <a:lnTo>
                    <a:pt x="3" y="0"/>
                  </a:lnTo>
                  <a:lnTo>
                    <a:pt x="303" y="0"/>
                  </a:lnTo>
                  <a:lnTo>
                    <a:pt x="300" y="2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884">
              <a:extLst>
                <a:ext uri="{FF2B5EF4-FFF2-40B4-BE49-F238E27FC236}">
                  <a16:creationId xmlns:a16="http://schemas.microsoft.com/office/drawing/2014/main" id="{650EDBDD-FF86-4524-B527-FCAA876B7A1B}"/>
                </a:ext>
              </a:extLst>
            </p:cNvPr>
            <p:cNvSpPr>
              <a:spLocks/>
            </p:cNvSpPr>
            <p:nvPr/>
          </p:nvSpPr>
          <p:spPr bwMode="auto">
            <a:xfrm>
              <a:off x="4791076" y="5591176"/>
              <a:ext cx="131763" cy="12700"/>
            </a:xfrm>
            <a:custGeom>
              <a:avLst/>
              <a:gdLst>
                <a:gd name="T0" fmla="*/ 203 w 206"/>
                <a:gd name="T1" fmla="*/ 20 h 20"/>
                <a:gd name="T2" fmla="*/ 0 w 206"/>
                <a:gd name="T3" fmla="*/ 20 h 20"/>
                <a:gd name="T4" fmla="*/ 3 w 206"/>
                <a:gd name="T5" fmla="*/ 0 h 20"/>
                <a:gd name="T6" fmla="*/ 206 w 206"/>
                <a:gd name="T7" fmla="*/ 0 h 20"/>
                <a:gd name="T8" fmla="*/ 203 w 206"/>
                <a:gd name="T9" fmla="*/ 20 h 20"/>
              </a:gdLst>
              <a:ahLst/>
              <a:cxnLst>
                <a:cxn ang="0">
                  <a:pos x="T0" y="T1"/>
                </a:cxn>
                <a:cxn ang="0">
                  <a:pos x="T2" y="T3"/>
                </a:cxn>
                <a:cxn ang="0">
                  <a:pos x="T4" y="T5"/>
                </a:cxn>
                <a:cxn ang="0">
                  <a:pos x="T6" y="T7"/>
                </a:cxn>
                <a:cxn ang="0">
                  <a:pos x="T8" y="T9"/>
                </a:cxn>
              </a:cxnLst>
              <a:rect l="0" t="0" r="r" b="b"/>
              <a:pathLst>
                <a:path w="206" h="20">
                  <a:moveTo>
                    <a:pt x="203" y="20"/>
                  </a:moveTo>
                  <a:lnTo>
                    <a:pt x="0" y="20"/>
                  </a:lnTo>
                  <a:lnTo>
                    <a:pt x="3" y="0"/>
                  </a:lnTo>
                  <a:lnTo>
                    <a:pt x="206" y="0"/>
                  </a:lnTo>
                  <a:lnTo>
                    <a:pt x="203" y="2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885">
              <a:extLst>
                <a:ext uri="{FF2B5EF4-FFF2-40B4-BE49-F238E27FC236}">
                  <a16:creationId xmlns:a16="http://schemas.microsoft.com/office/drawing/2014/main" id="{EA88D02E-1AC4-4D63-BBA1-19024F9B01B8}"/>
                </a:ext>
              </a:extLst>
            </p:cNvPr>
            <p:cNvSpPr>
              <a:spLocks/>
            </p:cNvSpPr>
            <p:nvPr/>
          </p:nvSpPr>
          <p:spPr bwMode="auto">
            <a:xfrm>
              <a:off x="4859338" y="5451476"/>
              <a:ext cx="19050" cy="19050"/>
            </a:xfrm>
            <a:custGeom>
              <a:avLst/>
              <a:gdLst>
                <a:gd name="T0" fmla="*/ 28 w 28"/>
                <a:gd name="T1" fmla="*/ 0 h 30"/>
                <a:gd name="T2" fmla="*/ 5 w 28"/>
                <a:gd name="T3" fmla="*/ 0 h 30"/>
                <a:gd name="T4" fmla="*/ 0 w 28"/>
                <a:gd name="T5" fmla="*/ 30 h 30"/>
                <a:gd name="T6" fmla="*/ 24 w 28"/>
                <a:gd name="T7" fmla="*/ 30 h 30"/>
                <a:gd name="T8" fmla="*/ 28 w 28"/>
                <a:gd name="T9" fmla="*/ 0 h 30"/>
              </a:gdLst>
              <a:ahLst/>
              <a:cxnLst>
                <a:cxn ang="0">
                  <a:pos x="T0" y="T1"/>
                </a:cxn>
                <a:cxn ang="0">
                  <a:pos x="T2" y="T3"/>
                </a:cxn>
                <a:cxn ang="0">
                  <a:pos x="T4" y="T5"/>
                </a:cxn>
                <a:cxn ang="0">
                  <a:pos x="T6" y="T7"/>
                </a:cxn>
                <a:cxn ang="0">
                  <a:pos x="T8" y="T9"/>
                </a:cxn>
              </a:cxnLst>
              <a:rect l="0" t="0" r="r" b="b"/>
              <a:pathLst>
                <a:path w="28" h="30">
                  <a:moveTo>
                    <a:pt x="28" y="0"/>
                  </a:moveTo>
                  <a:lnTo>
                    <a:pt x="5" y="0"/>
                  </a:lnTo>
                  <a:lnTo>
                    <a:pt x="0" y="30"/>
                  </a:lnTo>
                  <a:lnTo>
                    <a:pt x="24" y="30"/>
                  </a:lnTo>
                  <a:lnTo>
                    <a:pt x="2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886">
              <a:extLst>
                <a:ext uri="{FF2B5EF4-FFF2-40B4-BE49-F238E27FC236}">
                  <a16:creationId xmlns:a16="http://schemas.microsoft.com/office/drawing/2014/main" id="{4E4C67B0-03CA-4677-8AB3-26E282160002}"/>
                </a:ext>
              </a:extLst>
            </p:cNvPr>
            <p:cNvSpPr>
              <a:spLocks/>
            </p:cNvSpPr>
            <p:nvPr/>
          </p:nvSpPr>
          <p:spPr bwMode="auto">
            <a:xfrm>
              <a:off x="4883151" y="5459413"/>
              <a:ext cx="17463" cy="11113"/>
            </a:xfrm>
            <a:custGeom>
              <a:avLst/>
              <a:gdLst>
                <a:gd name="T0" fmla="*/ 26 w 26"/>
                <a:gd name="T1" fmla="*/ 0 h 18"/>
                <a:gd name="T2" fmla="*/ 2 w 26"/>
                <a:gd name="T3" fmla="*/ 0 h 18"/>
                <a:gd name="T4" fmla="*/ 0 w 26"/>
                <a:gd name="T5" fmla="*/ 18 h 18"/>
                <a:gd name="T6" fmla="*/ 24 w 26"/>
                <a:gd name="T7" fmla="*/ 18 h 18"/>
                <a:gd name="T8" fmla="*/ 26 w 26"/>
                <a:gd name="T9" fmla="*/ 0 h 18"/>
              </a:gdLst>
              <a:ahLst/>
              <a:cxnLst>
                <a:cxn ang="0">
                  <a:pos x="T0" y="T1"/>
                </a:cxn>
                <a:cxn ang="0">
                  <a:pos x="T2" y="T3"/>
                </a:cxn>
                <a:cxn ang="0">
                  <a:pos x="T4" y="T5"/>
                </a:cxn>
                <a:cxn ang="0">
                  <a:pos x="T6" y="T7"/>
                </a:cxn>
                <a:cxn ang="0">
                  <a:pos x="T8" y="T9"/>
                </a:cxn>
              </a:cxnLst>
              <a:rect l="0" t="0" r="r" b="b"/>
              <a:pathLst>
                <a:path w="26" h="18">
                  <a:moveTo>
                    <a:pt x="26" y="0"/>
                  </a:moveTo>
                  <a:lnTo>
                    <a:pt x="2" y="0"/>
                  </a:lnTo>
                  <a:lnTo>
                    <a:pt x="0" y="18"/>
                  </a:lnTo>
                  <a:lnTo>
                    <a:pt x="24" y="18"/>
                  </a:lnTo>
                  <a:lnTo>
                    <a:pt x="26"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887">
              <a:extLst>
                <a:ext uri="{FF2B5EF4-FFF2-40B4-BE49-F238E27FC236}">
                  <a16:creationId xmlns:a16="http://schemas.microsoft.com/office/drawing/2014/main" id="{351D89B3-1F8E-482C-A5DB-D5E060B042C1}"/>
                </a:ext>
              </a:extLst>
            </p:cNvPr>
            <p:cNvSpPr>
              <a:spLocks/>
            </p:cNvSpPr>
            <p:nvPr/>
          </p:nvSpPr>
          <p:spPr bwMode="auto">
            <a:xfrm>
              <a:off x="4906963" y="5429251"/>
              <a:ext cx="20638" cy="41275"/>
            </a:xfrm>
            <a:custGeom>
              <a:avLst/>
              <a:gdLst>
                <a:gd name="T0" fmla="*/ 33 w 33"/>
                <a:gd name="T1" fmla="*/ 0 h 65"/>
                <a:gd name="T2" fmla="*/ 9 w 33"/>
                <a:gd name="T3" fmla="*/ 0 h 65"/>
                <a:gd name="T4" fmla="*/ 0 w 33"/>
                <a:gd name="T5" fmla="*/ 65 h 65"/>
                <a:gd name="T6" fmla="*/ 24 w 33"/>
                <a:gd name="T7" fmla="*/ 65 h 65"/>
                <a:gd name="T8" fmla="*/ 33 w 33"/>
                <a:gd name="T9" fmla="*/ 0 h 65"/>
              </a:gdLst>
              <a:ahLst/>
              <a:cxnLst>
                <a:cxn ang="0">
                  <a:pos x="T0" y="T1"/>
                </a:cxn>
                <a:cxn ang="0">
                  <a:pos x="T2" y="T3"/>
                </a:cxn>
                <a:cxn ang="0">
                  <a:pos x="T4" y="T5"/>
                </a:cxn>
                <a:cxn ang="0">
                  <a:pos x="T6" y="T7"/>
                </a:cxn>
                <a:cxn ang="0">
                  <a:pos x="T8" y="T9"/>
                </a:cxn>
              </a:cxnLst>
              <a:rect l="0" t="0" r="r" b="b"/>
              <a:pathLst>
                <a:path w="33" h="65">
                  <a:moveTo>
                    <a:pt x="33" y="0"/>
                  </a:moveTo>
                  <a:lnTo>
                    <a:pt x="9" y="0"/>
                  </a:lnTo>
                  <a:lnTo>
                    <a:pt x="0" y="65"/>
                  </a:lnTo>
                  <a:lnTo>
                    <a:pt x="24" y="65"/>
                  </a:lnTo>
                  <a:lnTo>
                    <a:pt x="33" y="0"/>
                  </a:lnTo>
                  <a:close/>
                </a:path>
              </a:pathLst>
            </a:custGeom>
            <a:solidFill>
              <a:srgbClr val="459B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1888">
              <a:extLst>
                <a:ext uri="{FF2B5EF4-FFF2-40B4-BE49-F238E27FC236}">
                  <a16:creationId xmlns:a16="http://schemas.microsoft.com/office/drawing/2014/main" id="{15DD219D-3EDF-4CB5-9225-4669DE0FC1A7}"/>
                </a:ext>
              </a:extLst>
            </p:cNvPr>
            <p:cNvSpPr>
              <a:spLocks/>
            </p:cNvSpPr>
            <p:nvPr/>
          </p:nvSpPr>
          <p:spPr bwMode="auto">
            <a:xfrm>
              <a:off x="4929188" y="5408613"/>
              <a:ext cx="23813" cy="61913"/>
            </a:xfrm>
            <a:custGeom>
              <a:avLst/>
              <a:gdLst>
                <a:gd name="T0" fmla="*/ 38 w 38"/>
                <a:gd name="T1" fmla="*/ 0 h 97"/>
                <a:gd name="T2" fmla="*/ 14 w 38"/>
                <a:gd name="T3" fmla="*/ 0 h 97"/>
                <a:gd name="T4" fmla="*/ 0 w 38"/>
                <a:gd name="T5" fmla="*/ 97 h 97"/>
                <a:gd name="T6" fmla="*/ 24 w 38"/>
                <a:gd name="T7" fmla="*/ 97 h 97"/>
                <a:gd name="T8" fmla="*/ 38 w 38"/>
                <a:gd name="T9" fmla="*/ 0 h 97"/>
              </a:gdLst>
              <a:ahLst/>
              <a:cxnLst>
                <a:cxn ang="0">
                  <a:pos x="T0" y="T1"/>
                </a:cxn>
                <a:cxn ang="0">
                  <a:pos x="T2" y="T3"/>
                </a:cxn>
                <a:cxn ang="0">
                  <a:pos x="T4" y="T5"/>
                </a:cxn>
                <a:cxn ang="0">
                  <a:pos x="T6" y="T7"/>
                </a:cxn>
                <a:cxn ang="0">
                  <a:pos x="T8" y="T9"/>
                </a:cxn>
              </a:cxnLst>
              <a:rect l="0" t="0" r="r" b="b"/>
              <a:pathLst>
                <a:path w="38" h="97">
                  <a:moveTo>
                    <a:pt x="38" y="0"/>
                  </a:moveTo>
                  <a:lnTo>
                    <a:pt x="14" y="0"/>
                  </a:lnTo>
                  <a:lnTo>
                    <a:pt x="0" y="97"/>
                  </a:lnTo>
                  <a:lnTo>
                    <a:pt x="24" y="97"/>
                  </a:lnTo>
                  <a:lnTo>
                    <a:pt x="38" y="0"/>
                  </a:lnTo>
                  <a:close/>
                </a:path>
              </a:pathLst>
            </a:custGeom>
            <a:solidFill>
              <a:srgbClr val="DF6C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1889">
              <a:extLst>
                <a:ext uri="{FF2B5EF4-FFF2-40B4-BE49-F238E27FC236}">
                  <a16:creationId xmlns:a16="http://schemas.microsoft.com/office/drawing/2014/main" id="{111A09FD-01A2-416C-B80C-1F6E38DB2803}"/>
                </a:ext>
              </a:extLst>
            </p:cNvPr>
            <p:cNvSpPr>
              <a:spLocks/>
            </p:cNvSpPr>
            <p:nvPr/>
          </p:nvSpPr>
          <p:spPr bwMode="auto">
            <a:xfrm>
              <a:off x="4879976" y="4981576"/>
              <a:ext cx="295275" cy="233363"/>
            </a:xfrm>
            <a:custGeom>
              <a:avLst/>
              <a:gdLst>
                <a:gd name="T0" fmla="*/ 408 w 466"/>
                <a:gd name="T1" fmla="*/ 309 h 367"/>
                <a:gd name="T2" fmla="*/ 408 w 466"/>
                <a:gd name="T3" fmla="*/ 52 h 367"/>
                <a:gd name="T4" fmla="*/ 357 w 466"/>
                <a:gd name="T5" fmla="*/ 0 h 367"/>
                <a:gd name="T6" fmla="*/ 52 w 466"/>
                <a:gd name="T7" fmla="*/ 0 h 367"/>
                <a:gd name="T8" fmla="*/ 0 w 466"/>
                <a:gd name="T9" fmla="*/ 52 h 367"/>
                <a:gd name="T10" fmla="*/ 0 w 466"/>
                <a:gd name="T11" fmla="*/ 316 h 367"/>
                <a:gd name="T12" fmla="*/ 52 w 466"/>
                <a:gd name="T13" fmla="*/ 367 h 367"/>
                <a:gd name="T14" fmla="*/ 357 w 466"/>
                <a:gd name="T15" fmla="*/ 367 h 367"/>
                <a:gd name="T16" fmla="*/ 466 w 466"/>
                <a:gd name="T17" fmla="*/ 367 h 367"/>
                <a:gd name="T18" fmla="*/ 408 w 466"/>
                <a:gd name="T19" fmla="*/ 309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6" h="367">
                  <a:moveTo>
                    <a:pt x="408" y="309"/>
                  </a:moveTo>
                  <a:lnTo>
                    <a:pt x="408" y="52"/>
                  </a:lnTo>
                  <a:cubicBezTo>
                    <a:pt x="408" y="24"/>
                    <a:pt x="385" y="0"/>
                    <a:pt x="357" y="0"/>
                  </a:cubicBezTo>
                  <a:lnTo>
                    <a:pt x="52" y="0"/>
                  </a:lnTo>
                  <a:cubicBezTo>
                    <a:pt x="23" y="0"/>
                    <a:pt x="0" y="24"/>
                    <a:pt x="0" y="52"/>
                  </a:cubicBezTo>
                  <a:lnTo>
                    <a:pt x="0" y="316"/>
                  </a:lnTo>
                  <a:cubicBezTo>
                    <a:pt x="0" y="344"/>
                    <a:pt x="23" y="367"/>
                    <a:pt x="52" y="367"/>
                  </a:cubicBezTo>
                  <a:lnTo>
                    <a:pt x="357" y="367"/>
                  </a:lnTo>
                  <a:lnTo>
                    <a:pt x="466" y="367"/>
                  </a:lnTo>
                  <a:lnTo>
                    <a:pt x="408" y="309"/>
                  </a:lnTo>
                  <a:close/>
                </a:path>
              </a:pathLst>
            </a:custGeom>
            <a:solidFill>
              <a:srgbClr val="49CD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Rectangle 1890">
              <a:extLst>
                <a:ext uri="{FF2B5EF4-FFF2-40B4-BE49-F238E27FC236}">
                  <a16:creationId xmlns:a16="http://schemas.microsoft.com/office/drawing/2014/main" id="{A3D1E758-8678-4EAA-91C1-E7737AC65F03}"/>
                </a:ext>
              </a:extLst>
            </p:cNvPr>
            <p:cNvSpPr>
              <a:spLocks noChangeArrowheads="1"/>
            </p:cNvSpPr>
            <p:nvPr/>
          </p:nvSpPr>
          <p:spPr bwMode="auto">
            <a:xfrm>
              <a:off x="4926013" y="5127626"/>
              <a:ext cx="28575" cy="412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Rectangle 1891">
              <a:extLst>
                <a:ext uri="{FF2B5EF4-FFF2-40B4-BE49-F238E27FC236}">
                  <a16:creationId xmlns:a16="http://schemas.microsoft.com/office/drawing/2014/main" id="{79152BE3-3E08-4079-9D60-9CAD4BE89EB9}"/>
                </a:ext>
              </a:extLst>
            </p:cNvPr>
            <p:cNvSpPr>
              <a:spLocks noChangeArrowheads="1"/>
            </p:cNvSpPr>
            <p:nvPr/>
          </p:nvSpPr>
          <p:spPr bwMode="auto">
            <a:xfrm>
              <a:off x="4968876" y="5145088"/>
              <a:ext cx="28575" cy="23813"/>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Rectangle 1892">
              <a:extLst>
                <a:ext uri="{FF2B5EF4-FFF2-40B4-BE49-F238E27FC236}">
                  <a16:creationId xmlns:a16="http://schemas.microsoft.com/office/drawing/2014/main" id="{D985D602-C817-41FB-9ECA-A63D73400BAB}"/>
                </a:ext>
              </a:extLst>
            </p:cNvPr>
            <p:cNvSpPr>
              <a:spLocks noChangeArrowheads="1"/>
            </p:cNvSpPr>
            <p:nvPr/>
          </p:nvSpPr>
          <p:spPr bwMode="auto">
            <a:xfrm>
              <a:off x="5011738" y="5081588"/>
              <a:ext cx="28575" cy="87313"/>
            </a:xfrm>
            <a:prstGeom prst="rect">
              <a:avLst/>
            </a:prstGeom>
            <a:solidFill>
              <a:srgbClr val="459B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Rectangle 1893">
              <a:extLst>
                <a:ext uri="{FF2B5EF4-FFF2-40B4-BE49-F238E27FC236}">
                  <a16:creationId xmlns:a16="http://schemas.microsoft.com/office/drawing/2014/main" id="{C904FC65-EA9A-4AFC-B801-1B5A5D5769A0}"/>
                </a:ext>
              </a:extLst>
            </p:cNvPr>
            <p:cNvSpPr>
              <a:spLocks noChangeArrowheads="1"/>
            </p:cNvSpPr>
            <p:nvPr/>
          </p:nvSpPr>
          <p:spPr bwMode="auto">
            <a:xfrm>
              <a:off x="5056188" y="5038726"/>
              <a:ext cx="28575" cy="130175"/>
            </a:xfrm>
            <a:prstGeom prst="rect">
              <a:avLst/>
            </a:prstGeom>
            <a:solidFill>
              <a:srgbClr val="DF6C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1894">
              <a:extLst>
                <a:ext uri="{FF2B5EF4-FFF2-40B4-BE49-F238E27FC236}">
                  <a16:creationId xmlns:a16="http://schemas.microsoft.com/office/drawing/2014/main" id="{E00903AC-C365-4028-95F4-2BBAA5A5F033}"/>
                </a:ext>
              </a:extLst>
            </p:cNvPr>
            <p:cNvSpPr>
              <a:spLocks/>
            </p:cNvSpPr>
            <p:nvPr/>
          </p:nvSpPr>
          <p:spPr bwMode="auto">
            <a:xfrm>
              <a:off x="5487988" y="5400676"/>
              <a:ext cx="44450" cy="106363"/>
            </a:xfrm>
            <a:custGeom>
              <a:avLst/>
              <a:gdLst>
                <a:gd name="T0" fmla="*/ 28 w 69"/>
                <a:gd name="T1" fmla="*/ 17 h 167"/>
                <a:gd name="T2" fmla="*/ 20 w 69"/>
                <a:gd name="T3" fmla="*/ 12 h 167"/>
                <a:gd name="T4" fmla="*/ 18 w 69"/>
                <a:gd name="T5" fmla="*/ 13 h 167"/>
                <a:gd name="T6" fmla="*/ 15 w 69"/>
                <a:gd name="T7" fmla="*/ 3 h 167"/>
                <a:gd name="T8" fmla="*/ 11 w 69"/>
                <a:gd name="T9" fmla="*/ 1 h 167"/>
                <a:gd name="T10" fmla="*/ 0 w 69"/>
                <a:gd name="T11" fmla="*/ 4 h 167"/>
                <a:gd name="T12" fmla="*/ 0 w 69"/>
                <a:gd name="T13" fmla="*/ 4 h 167"/>
                <a:gd name="T14" fmla="*/ 4 w 69"/>
                <a:gd name="T15" fmla="*/ 17 h 167"/>
                <a:gd name="T16" fmla="*/ 8 w 69"/>
                <a:gd name="T17" fmla="*/ 15 h 167"/>
                <a:gd name="T18" fmla="*/ 52 w 69"/>
                <a:gd name="T19" fmla="*/ 167 h 167"/>
                <a:gd name="T20" fmla="*/ 69 w 69"/>
                <a:gd name="T21" fmla="*/ 162 h 167"/>
                <a:gd name="T22" fmla="*/ 28 w 69"/>
                <a:gd name="T23" fmla="*/ 1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167">
                  <a:moveTo>
                    <a:pt x="28" y="17"/>
                  </a:moveTo>
                  <a:cubicBezTo>
                    <a:pt x="27" y="13"/>
                    <a:pt x="24" y="11"/>
                    <a:pt x="20" y="12"/>
                  </a:cubicBezTo>
                  <a:lnTo>
                    <a:pt x="18" y="13"/>
                  </a:lnTo>
                  <a:lnTo>
                    <a:pt x="15" y="3"/>
                  </a:lnTo>
                  <a:cubicBezTo>
                    <a:pt x="14" y="1"/>
                    <a:pt x="12" y="0"/>
                    <a:pt x="11" y="1"/>
                  </a:cubicBezTo>
                  <a:lnTo>
                    <a:pt x="0" y="4"/>
                  </a:lnTo>
                  <a:lnTo>
                    <a:pt x="0" y="4"/>
                  </a:lnTo>
                  <a:lnTo>
                    <a:pt x="4" y="17"/>
                  </a:lnTo>
                  <a:lnTo>
                    <a:pt x="8" y="15"/>
                  </a:lnTo>
                  <a:lnTo>
                    <a:pt x="52" y="167"/>
                  </a:lnTo>
                  <a:lnTo>
                    <a:pt x="69" y="162"/>
                  </a:lnTo>
                  <a:lnTo>
                    <a:pt x="28" y="17"/>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025963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OneDrive service description</a:t>
            </a:r>
          </a:p>
        </p:txBody>
      </p:sp>
      <p:sp>
        <p:nvSpPr>
          <p:cNvPr id="6" name="Text Placeholder 5"/>
          <p:cNvSpPr>
            <a:spLocks noGrp="1"/>
          </p:cNvSpPr>
          <p:nvPr>
            <p:ph type="body" sz="quarter" idx="10"/>
          </p:nvPr>
        </p:nvSpPr>
        <p:spPr>
          <a:xfrm>
            <a:off x="588263" y="1639598"/>
            <a:ext cx="5284025" cy="4358116"/>
          </a:xfrm>
        </p:spPr>
        <p:txBody>
          <a:bodyPr/>
          <a:lstStyle/>
          <a:p>
            <a:r>
              <a:rPr lang="en-US" sz="2400" dirty="0"/>
              <a:t>Recycle bin</a:t>
            </a:r>
          </a:p>
          <a:p>
            <a:r>
              <a:rPr lang="en-US" sz="2400" dirty="0"/>
              <a:t>eDiscovery</a:t>
            </a:r>
          </a:p>
          <a:p>
            <a:r>
              <a:rPr lang="en-US" sz="2400" dirty="0"/>
              <a:t>Government cloud</a:t>
            </a:r>
          </a:p>
          <a:p>
            <a:r>
              <a:rPr lang="en-US" sz="2400" dirty="0"/>
              <a:t>Known Folder Move</a:t>
            </a:r>
          </a:p>
          <a:p>
            <a:r>
              <a:rPr lang="en-US" sz="2400" dirty="0"/>
              <a:t>Modern attachments</a:t>
            </a:r>
          </a:p>
          <a:p>
            <a:r>
              <a:rPr lang="en-US" sz="2400" b="1" dirty="0"/>
              <a:t>OneDrive Files Restore</a:t>
            </a:r>
          </a:p>
          <a:p>
            <a:r>
              <a:rPr lang="en-US" sz="2400" dirty="0"/>
              <a:t>Auditing and reporting</a:t>
            </a:r>
          </a:p>
          <a:p>
            <a:r>
              <a:rPr lang="en-US" sz="2400" dirty="0"/>
              <a:t>Data loss prevention (DLP)</a:t>
            </a:r>
          </a:p>
          <a:p>
            <a:r>
              <a:rPr lang="en-US" sz="2400" b="1" dirty="0"/>
              <a:t>OneDrive Files On-Demand</a:t>
            </a:r>
          </a:p>
          <a:p>
            <a:r>
              <a:rPr lang="en-US" sz="2400" dirty="0"/>
              <a:t>Office 365 Customer Lockbox</a:t>
            </a:r>
          </a:p>
        </p:txBody>
      </p:sp>
      <p:sp>
        <p:nvSpPr>
          <p:cNvPr id="4" name="Text Placeholder 5">
            <a:extLst>
              <a:ext uri="{FF2B5EF4-FFF2-40B4-BE49-F238E27FC236}">
                <a16:creationId xmlns:a16="http://schemas.microsoft.com/office/drawing/2014/main" id="{0E995B4F-FD10-4DE6-ACB9-167E2452CFCC}"/>
              </a:ext>
            </a:extLst>
          </p:cNvPr>
          <p:cNvSpPr txBox="1">
            <a:spLocks/>
          </p:cNvSpPr>
          <p:nvPr/>
        </p:nvSpPr>
        <p:spPr>
          <a:xfrm>
            <a:off x="5215341" y="1636827"/>
            <a:ext cx="6791417" cy="4210383"/>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Customer-controlled encryption keys</a:t>
            </a:r>
          </a:p>
          <a:p>
            <a:r>
              <a:rPr lang="en-US" sz="2400" dirty="0"/>
              <a:t>OneDrive Multi-Geo storage locations</a:t>
            </a:r>
          </a:p>
          <a:p>
            <a:r>
              <a:rPr lang="en-US" sz="2400" dirty="0"/>
              <a:t>Encryption of data in transit and at rest</a:t>
            </a:r>
          </a:p>
          <a:p>
            <a:r>
              <a:rPr lang="en-US" sz="2400" dirty="0"/>
              <a:t>Hybrid integration with SharePoint Server</a:t>
            </a:r>
          </a:p>
          <a:p>
            <a:r>
              <a:rPr lang="en-US" sz="2400" dirty="0"/>
              <a:t>Seamlessly connecting files to conversations</a:t>
            </a:r>
          </a:p>
          <a:p>
            <a:r>
              <a:rPr lang="en-US" sz="2400" dirty="0"/>
              <a:t>Intelligent discover with OneDrive Discover view</a:t>
            </a:r>
          </a:p>
          <a:p>
            <a:r>
              <a:rPr lang="en-US" sz="2400" dirty="0"/>
              <a:t>OneDrive is available in Office 365 U.S. Government plans.</a:t>
            </a:r>
          </a:p>
          <a:p>
            <a:r>
              <a:rPr lang="en-US" sz="2400" dirty="0"/>
              <a:t>Real-time team collaboration: Coauthoring in full versions of Microsoft Word, Excel, and PowerPoint</a:t>
            </a:r>
          </a:p>
        </p:txBody>
      </p:sp>
    </p:spTree>
    <p:extLst>
      <p:ext uri="{BB962C8B-B14F-4D97-AF65-F5344CB8AC3E}">
        <p14:creationId xmlns:p14="http://schemas.microsoft.com/office/powerpoint/2010/main" val="832430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OneDrive deployment and management options</a:t>
            </a:r>
          </a:p>
        </p:txBody>
      </p:sp>
      <p:graphicFrame>
        <p:nvGraphicFramePr>
          <p:cNvPr id="4" name="Table 3">
            <a:extLst>
              <a:ext uri="{FF2B5EF4-FFF2-40B4-BE49-F238E27FC236}">
                <a16:creationId xmlns:a16="http://schemas.microsoft.com/office/drawing/2014/main" id="{2793AE17-3F20-4063-B08F-0F714676A40A}"/>
              </a:ext>
            </a:extLst>
          </p:cNvPr>
          <p:cNvGraphicFramePr>
            <a:graphicFrameLocks noGrp="1"/>
          </p:cNvGraphicFramePr>
          <p:nvPr>
            <p:extLst>
              <p:ext uri="{D42A27DB-BD31-4B8C-83A1-F6EECF244321}">
                <p14:modId xmlns:p14="http://schemas.microsoft.com/office/powerpoint/2010/main" val="2022863365"/>
              </p:ext>
            </p:extLst>
          </p:nvPr>
        </p:nvGraphicFramePr>
        <p:xfrm>
          <a:off x="588262" y="1446868"/>
          <a:ext cx="10813747" cy="4710573"/>
        </p:xfrm>
        <a:graphic>
          <a:graphicData uri="http://schemas.openxmlformats.org/drawingml/2006/table">
            <a:tbl>
              <a:tblPr firstRow="1" firstCol="1" bandRow="1">
                <a:tableStyleId>{5C22544A-7EE6-4342-B048-85BDC9FD1C3A}</a:tableStyleId>
              </a:tblPr>
              <a:tblGrid>
                <a:gridCol w="2128305">
                  <a:extLst>
                    <a:ext uri="{9D8B030D-6E8A-4147-A177-3AD203B41FA5}">
                      <a16:colId xmlns:a16="http://schemas.microsoft.com/office/drawing/2014/main" val="1890310770"/>
                    </a:ext>
                  </a:extLst>
                </a:gridCol>
                <a:gridCol w="4342721">
                  <a:extLst>
                    <a:ext uri="{9D8B030D-6E8A-4147-A177-3AD203B41FA5}">
                      <a16:colId xmlns:a16="http://schemas.microsoft.com/office/drawing/2014/main" val="1138312030"/>
                    </a:ext>
                  </a:extLst>
                </a:gridCol>
                <a:gridCol w="4342721">
                  <a:extLst>
                    <a:ext uri="{9D8B030D-6E8A-4147-A177-3AD203B41FA5}">
                      <a16:colId xmlns:a16="http://schemas.microsoft.com/office/drawing/2014/main" val="1958969899"/>
                    </a:ext>
                  </a:extLst>
                </a:gridCol>
              </a:tblGrid>
              <a:tr h="920988">
                <a:tc>
                  <a:txBody>
                    <a:bodyPr/>
                    <a:lstStyle/>
                    <a:p>
                      <a:pPr marL="0" marR="0" algn="ctr">
                        <a:lnSpc>
                          <a:spcPct val="100000"/>
                        </a:lnSpc>
                        <a:spcBef>
                          <a:spcPts val="600"/>
                        </a:spcBef>
                        <a:spcAft>
                          <a:spcPts val="600"/>
                        </a:spcAft>
                      </a:pPr>
                      <a:r>
                        <a:rPr lang="en-US" sz="2000" dirty="0">
                          <a:effectLst/>
                          <a:latin typeface="Segoe UI Semilight" panose="020B0402040204020203" pitchFamily="34" charset="0"/>
                          <a:cs typeface="Segoe UI Semilight" panose="020B0402040204020203" pitchFamily="34" charset="0"/>
                        </a:rPr>
                        <a:t>Size of organization</a:t>
                      </a:r>
                      <a:endParaRPr lang="en-US" sz="2000" dirty="0">
                        <a:effectLst/>
                        <a:latin typeface="Segoe UI Semilight" panose="020B0402040204020203" pitchFamily="34" charset="0"/>
                        <a:ea typeface="PMingLiU" panose="02020500000000000000" pitchFamily="18" charset="-120"/>
                        <a:cs typeface="Segoe UI Semilight" panose="020B0402040204020203" pitchFamily="34" charset="0"/>
                      </a:endParaRPr>
                    </a:p>
                  </a:txBody>
                  <a:tcPr marL="77504" marR="77504" marT="77504" marB="77504" anchor="ctr"/>
                </a:tc>
                <a:tc>
                  <a:txBody>
                    <a:bodyPr/>
                    <a:lstStyle/>
                    <a:p>
                      <a:pPr marL="0" marR="0" algn="ctr">
                        <a:lnSpc>
                          <a:spcPct val="100000"/>
                        </a:lnSpc>
                        <a:spcBef>
                          <a:spcPts val="600"/>
                        </a:spcBef>
                        <a:spcAft>
                          <a:spcPts val="600"/>
                        </a:spcAft>
                      </a:pPr>
                      <a:r>
                        <a:rPr lang="en-US" sz="2000" dirty="0">
                          <a:effectLst/>
                          <a:latin typeface="Segoe UI Semilight" panose="020B0402040204020203" pitchFamily="34" charset="0"/>
                          <a:cs typeface="Segoe UI Semilight" panose="020B0402040204020203" pitchFamily="34" charset="0"/>
                        </a:rPr>
                        <a:t>Deployment tools used</a:t>
                      </a:r>
                      <a:endParaRPr lang="en-US" sz="2000" dirty="0">
                        <a:effectLst/>
                        <a:latin typeface="Segoe UI Semilight" panose="020B0402040204020203" pitchFamily="34" charset="0"/>
                        <a:ea typeface="PMingLiU" panose="02020500000000000000" pitchFamily="18" charset="-120"/>
                        <a:cs typeface="Segoe UI Semilight" panose="020B0402040204020203" pitchFamily="34" charset="0"/>
                      </a:endParaRPr>
                    </a:p>
                  </a:txBody>
                  <a:tcPr marL="77504" marR="77504" marT="77504" marB="77504" anchor="ctr"/>
                </a:tc>
                <a:tc>
                  <a:txBody>
                    <a:bodyPr/>
                    <a:lstStyle/>
                    <a:p>
                      <a:pPr marL="0" marR="0" algn="ctr">
                        <a:lnSpc>
                          <a:spcPct val="100000"/>
                        </a:lnSpc>
                        <a:spcBef>
                          <a:spcPts val="600"/>
                        </a:spcBef>
                        <a:spcAft>
                          <a:spcPts val="600"/>
                        </a:spcAft>
                      </a:pPr>
                      <a:r>
                        <a:rPr lang="en-US" sz="2000" dirty="0">
                          <a:effectLst/>
                          <a:latin typeface="Segoe UI Semilight" panose="020B0402040204020203" pitchFamily="34" charset="0"/>
                          <a:cs typeface="Segoe UI Semilight" panose="020B0402040204020203" pitchFamily="34" charset="0"/>
                        </a:rPr>
                        <a:t>Management</a:t>
                      </a:r>
                      <a:endParaRPr lang="en-US" sz="2000" dirty="0">
                        <a:effectLst/>
                        <a:latin typeface="Segoe UI Semilight" panose="020B0402040204020203" pitchFamily="34" charset="0"/>
                        <a:ea typeface="PMingLiU" panose="02020500000000000000" pitchFamily="18" charset="-120"/>
                        <a:cs typeface="Segoe UI Semilight" panose="020B0402040204020203" pitchFamily="34" charset="0"/>
                      </a:endParaRPr>
                    </a:p>
                  </a:txBody>
                  <a:tcPr marL="77504" marR="77504" marT="77504" marB="77504" anchor="ctr"/>
                </a:tc>
                <a:extLst>
                  <a:ext uri="{0D108BD9-81ED-4DB2-BD59-A6C34878D82A}">
                    <a16:rowId xmlns:a16="http://schemas.microsoft.com/office/drawing/2014/main" val="2691479"/>
                  </a:ext>
                </a:extLst>
              </a:tr>
              <a:tr h="1041169">
                <a:tc>
                  <a:txBody>
                    <a:bodyPr/>
                    <a:lstStyle/>
                    <a:p>
                      <a:pPr marL="0" marR="0" algn="ctr">
                        <a:lnSpc>
                          <a:spcPct val="100000"/>
                        </a:lnSpc>
                        <a:spcBef>
                          <a:spcPts val="600"/>
                        </a:spcBef>
                        <a:spcAft>
                          <a:spcPts val="600"/>
                        </a:spcAft>
                      </a:pPr>
                      <a:r>
                        <a:rPr lang="en-US" sz="2000" dirty="0">
                          <a:effectLst/>
                          <a:latin typeface="Segoe UI Semilight" panose="020B0402040204020203" pitchFamily="34" charset="0"/>
                          <a:cs typeface="Segoe UI Semilight" panose="020B0402040204020203" pitchFamily="34" charset="0"/>
                        </a:rPr>
                        <a:t>Small business</a:t>
                      </a:r>
                      <a:endParaRPr lang="en-US" sz="2000" dirty="0">
                        <a:effectLst/>
                        <a:latin typeface="Segoe UI Semilight" panose="020B0402040204020203" pitchFamily="34" charset="0"/>
                        <a:ea typeface="PMingLiU" panose="02020500000000000000" pitchFamily="18" charset="-120"/>
                        <a:cs typeface="Segoe UI Semilight" panose="020B0402040204020203" pitchFamily="34" charset="0"/>
                      </a:endParaRPr>
                    </a:p>
                  </a:txBody>
                  <a:tcPr marL="77504" marR="77504" marT="77504" marB="77504" anchor="ctr"/>
                </a:tc>
                <a:tc>
                  <a:txBody>
                    <a:bodyPr/>
                    <a:lstStyle/>
                    <a:p>
                      <a:pPr marL="0" marR="0">
                        <a:lnSpc>
                          <a:spcPct val="100000"/>
                        </a:lnSpc>
                        <a:spcBef>
                          <a:spcPts val="600"/>
                        </a:spcBef>
                        <a:spcAft>
                          <a:spcPts val="600"/>
                        </a:spcAft>
                      </a:pPr>
                      <a:r>
                        <a:rPr lang="en-US" sz="2000" dirty="0">
                          <a:effectLst/>
                          <a:latin typeface="Segoe UI Semilight" panose="020B0402040204020203" pitchFamily="34" charset="0"/>
                          <a:cs typeface="Segoe UI Semilight" panose="020B0402040204020203" pitchFamily="34" charset="0"/>
                        </a:rPr>
                        <a:t>Local installation</a:t>
                      </a:r>
                      <a:endParaRPr lang="en-US" sz="2000" dirty="0">
                        <a:effectLst/>
                        <a:latin typeface="Segoe UI Semilight" panose="020B0402040204020203" pitchFamily="34" charset="0"/>
                        <a:ea typeface="PMingLiU" panose="02020500000000000000" pitchFamily="18" charset="-120"/>
                        <a:cs typeface="Segoe UI Semilight" panose="020B0402040204020203" pitchFamily="34" charset="0"/>
                      </a:endParaRPr>
                    </a:p>
                  </a:txBody>
                  <a:tcPr marL="77504" marR="77504" marT="77504" marB="77504" anchor="ctr"/>
                </a:tc>
                <a:tc>
                  <a:txBody>
                    <a:bodyPr/>
                    <a:lstStyle/>
                    <a:p>
                      <a:pPr marL="0" marR="0">
                        <a:lnSpc>
                          <a:spcPct val="100000"/>
                        </a:lnSpc>
                        <a:spcBef>
                          <a:spcPts val="600"/>
                        </a:spcBef>
                        <a:spcAft>
                          <a:spcPts val="600"/>
                        </a:spcAft>
                      </a:pPr>
                      <a:r>
                        <a:rPr lang="en-US" sz="2000" dirty="0">
                          <a:effectLst/>
                          <a:latin typeface="Segoe UI Semilight" panose="020B0402040204020203" pitchFamily="34" charset="0"/>
                          <a:cs typeface="Segoe UI Semilight" panose="020B0402040204020203" pitchFamily="34" charset="0"/>
                        </a:rPr>
                        <a:t>OneDrive admin center</a:t>
                      </a:r>
                      <a:endParaRPr lang="en-US" sz="2000" dirty="0">
                        <a:effectLst/>
                        <a:latin typeface="Segoe UI Semilight" panose="020B0402040204020203" pitchFamily="34" charset="0"/>
                        <a:ea typeface="PMingLiU" panose="02020500000000000000" pitchFamily="18" charset="-120"/>
                        <a:cs typeface="Segoe UI Semilight" panose="020B0402040204020203" pitchFamily="34" charset="0"/>
                      </a:endParaRPr>
                    </a:p>
                  </a:txBody>
                  <a:tcPr marL="77504" marR="77504" marT="77504" marB="77504" anchor="ctr"/>
                </a:tc>
                <a:extLst>
                  <a:ext uri="{0D108BD9-81ED-4DB2-BD59-A6C34878D82A}">
                    <a16:rowId xmlns:a16="http://schemas.microsoft.com/office/drawing/2014/main" val="3497882396"/>
                  </a:ext>
                </a:extLst>
              </a:tr>
              <a:tr h="1374208">
                <a:tc>
                  <a:txBody>
                    <a:bodyPr/>
                    <a:lstStyle/>
                    <a:p>
                      <a:pPr marL="0" marR="0" algn="ctr">
                        <a:lnSpc>
                          <a:spcPct val="100000"/>
                        </a:lnSpc>
                        <a:spcBef>
                          <a:spcPts val="600"/>
                        </a:spcBef>
                        <a:spcAft>
                          <a:spcPts val="600"/>
                        </a:spcAft>
                      </a:pPr>
                      <a:r>
                        <a:rPr lang="en-US" sz="2000" dirty="0">
                          <a:effectLst/>
                          <a:latin typeface="Segoe UI Semilight" panose="020B0402040204020203" pitchFamily="34" charset="0"/>
                          <a:cs typeface="Segoe UI Semilight" panose="020B0402040204020203" pitchFamily="34" charset="0"/>
                        </a:rPr>
                        <a:t>Medium-sized business</a:t>
                      </a:r>
                      <a:endParaRPr lang="en-US" sz="2000" dirty="0">
                        <a:effectLst/>
                        <a:latin typeface="Segoe UI Semilight" panose="020B0402040204020203" pitchFamily="34" charset="0"/>
                        <a:ea typeface="PMingLiU" panose="02020500000000000000" pitchFamily="18" charset="-120"/>
                        <a:cs typeface="Segoe UI Semilight" panose="020B0402040204020203" pitchFamily="34" charset="0"/>
                      </a:endParaRPr>
                    </a:p>
                  </a:txBody>
                  <a:tcPr marL="77504" marR="77504" marT="77504" marB="77504" anchor="ctr"/>
                </a:tc>
                <a:tc>
                  <a:txBody>
                    <a:bodyPr/>
                    <a:lstStyle/>
                    <a:p>
                      <a:pPr marL="0" marR="0">
                        <a:lnSpc>
                          <a:spcPct val="100000"/>
                        </a:lnSpc>
                        <a:spcBef>
                          <a:spcPts val="600"/>
                        </a:spcBef>
                        <a:spcAft>
                          <a:spcPts val="600"/>
                        </a:spcAft>
                      </a:pPr>
                      <a:r>
                        <a:rPr lang="en-US" sz="2000" dirty="0">
                          <a:effectLst/>
                          <a:latin typeface="Segoe UI Semilight" panose="020B0402040204020203" pitchFamily="34" charset="0"/>
                          <a:cs typeface="Segoe UI Semilight" panose="020B0402040204020203" pitchFamily="34" charset="0"/>
                        </a:rPr>
                        <a:t>Scripted installation or Microsoft Intune mobile device management (MDM)</a:t>
                      </a:r>
                      <a:endParaRPr lang="en-US" sz="2000" dirty="0">
                        <a:effectLst/>
                        <a:latin typeface="Segoe UI Semilight" panose="020B0402040204020203" pitchFamily="34" charset="0"/>
                        <a:ea typeface="PMingLiU" panose="02020500000000000000" pitchFamily="18" charset="-120"/>
                        <a:cs typeface="Segoe UI Semilight" panose="020B0402040204020203" pitchFamily="34" charset="0"/>
                      </a:endParaRPr>
                    </a:p>
                  </a:txBody>
                  <a:tcPr marL="77504" marR="77504" marT="77504" marB="77504" anchor="ctr"/>
                </a:tc>
                <a:tc>
                  <a:txBody>
                    <a:bodyPr/>
                    <a:lstStyle/>
                    <a:p>
                      <a:pPr marL="0" marR="0">
                        <a:lnSpc>
                          <a:spcPct val="100000"/>
                        </a:lnSpc>
                        <a:spcBef>
                          <a:spcPts val="600"/>
                        </a:spcBef>
                        <a:spcAft>
                          <a:spcPts val="600"/>
                        </a:spcAft>
                      </a:pPr>
                      <a:r>
                        <a:rPr lang="en-US" sz="2000" dirty="0">
                          <a:effectLst/>
                          <a:latin typeface="Segoe UI Semilight" panose="020B0402040204020203" pitchFamily="34" charset="0"/>
                          <a:cs typeface="Segoe UI Semilight" panose="020B0402040204020203" pitchFamily="34" charset="0"/>
                        </a:rPr>
                        <a:t>Office 365 with MDM, OneDrive admin center, Intune mobile application management (MAM) or MDM</a:t>
                      </a:r>
                      <a:endParaRPr lang="en-US" sz="2000" dirty="0">
                        <a:effectLst/>
                        <a:latin typeface="Segoe UI Semilight" panose="020B0402040204020203" pitchFamily="34" charset="0"/>
                        <a:ea typeface="PMingLiU" panose="02020500000000000000" pitchFamily="18" charset="-120"/>
                        <a:cs typeface="Segoe UI Semilight" panose="020B0402040204020203" pitchFamily="34" charset="0"/>
                      </a:endParaRPr>
                    </a:p>
                  </a:txBody>
                  <a:tcPr marL="77504" marR="77504" marT="77504" marB="77504" anchor="ctr"/>
                </a:tc>
                <a:extLst>
                  <a:ext uri="{0D108BD9-81ED-4DB2-BD59-A6C34878D82A}">
                    <a16:rowId xmlns:a16="http://schemas.microsoft.com/office/drawing/2014/main" val="1436497753"/>
                  </a:ext>
                </a:extLst>
              </a:tr>
              <a:tr h="1374208">
                <a:tc>
                  <a:txBody>
                    <a:bodyPr/>
                    <a:lstStyle/>
                    <a:p>
                      <a:pPr marL="0" marR="0" algn="ctr">
                        <a:lnSpc>
                          <a:spcPct val="100000"/>
                        </a:lnSpc>
                        <a:spcBef>
                          <a:spcPts val="600"/>
                        </a:spcBef>
                        <a:spcAft>
                          <a:spcPts val="600"/>
                        </a:spcAft>
                      </a:pPr>
                      <a:r>
                        <a:rPr lang="en-US" sz="2000" dirty="0">
                          <a:effectLst/>
                          <a:latin typeface="Segoe UI Semilight" panose="020B0402040204020203" pitchFamily="34" charset="0"/>
                          <a:cs typeface="Segoe UI Semilight" panose="020B0402040204020203" pitchFamily="34" charset="0"/>
                        </a:rPr>
                        <a:t>Enterprise</a:t>
                      </a:r>
                      <a:endParaRPr lang="en-US" sz="2000" dirty="0">
                        <a:effectLst/>
                        <a:latin typeface="Segoe UI Semilight" panose="020B0402040204020203" pitchFamily="34" charset="0"/>
                        <a:ea typeface="PMingLiU" panose="02020500000000000000" pitchFamily="18" charset="-120"/>
                        <a:cs typeface="Segoe UI Semilight" panose="020B0402040204020203" pitchFamily="34" charset="0"/>
                      </a:endParaRPr>
                    </a:p>
                  </a:txBody>
                  <a:tcPr marL="77504" marR="77504" marT="77504" marB="77504" anchor="ctr"/>
                </a:tc>
                <a:tc>
                  <a:txBody>
                    <a:bodyPr/>
                    <a:lstStyle/>
                    <a:p>
                      <a:pPr marL="0" marR="0">
                        <a:lnSpc>
                          <a:spcPct val="100000"/>
                        </a:lnSpc>
                        <a:spcBef>
                          <a:spcPts val="600"/>
                        </a:spcBef>
                        <a:spcAft>
                          <a:spcPts val="600"/>
                        </a:spcAft>
                      </a:pPr>
                      <a:r>
                        <a:rPr lang="en-US" sz="2000" dirty="0">
                          <a:effectLst/>
                          <a:latin typeface="Segoe UI Semilight" panose="020B0402040204020203" pitchFamily="34" charset="0"/>
                          <a:cs typeface="Segoe UI Semilight" panose="020B0402040204020203" pitchFamily="34" charset="0"/>
                        </a:rPr>
                        <a:t>System Center Configuration Manager with Intune or Windows Autopilot</a:t>
                      </a:r>
                      <a:endParaRPr lang="en-US" sz="2000" dirty="0">
                        <a:effectLst/>
                        <a:latin typeface="Segoe UI Semilight" panose="020B0402040204020203" pitchFamily="34" charset="0"/>
                        <a:ea typeface="PMingLiU" panose="02020500000000000000" pitchFamily="18" charset="-120"/>
                        <a:cs typeface="Segoe UI Semilight" panose="020B0402040204020203" pitchFamily="34" charset="0"/>
                      </a:endParaRPr>
                    </a:p>
                  </a:txBody>
                  <a:tcPr marL="77504" marR="77504" marT="77504" marB="77504" anchor="ctr"/>
                </a:tc>
                <a:tc>
                  <a:txBody>
                    <a:bodyPr/>
                    <a:lstStyle/>
                    <a:p>
                      <a:pPr marL="0" marR="0">
                        <a:lnSpc>
                          <a:spcPct val="100000"/>
                        </a:lnSpc>
                        <a:spcBef>
                          <a:spcPts val="600"/>
                        </a:spcBef>
                        <a:spcAft>
                          <a:spcPts val="600"/>
                        </a:spcAft>
                      </a:pPr>
                      <a:r>
                        <a:rPr lang="en-US" sz="2000" dirty="0">
                          <a:effectLst/>
                          <a:latin typeface="Segoe UI Semilight" panose="020B0402040204020203" pitchFamily="34" charset="0"/>
                          <a:cs typeface="Segoe UI Semilight" panose="020B0402040204020203" pitchFamily="34" charset="0"/>
                        </a:rPr>
                        <a:t>System Center Configuration Manger, Group Policy objects (GPOs), etc.</a:t>
                      </a:r>
                      <a:endParaRPr lang="en-US" sz="2000" dirty="0">
                        <a:effectLst/>
                        <a:latin typeface="Segoe UI Semilight" panose="020B0402040204020203" pitchFamily="34" charset="0"/>
                        <a:ea typeface="PMingLiU" panose="02020500000000000000" pitchFamily="18" charset="-120"/>
                        <a:cs typeface="Segoe UI Semilight" panose="020B0402040204020203" pitchFamily="34" charset="0"/>
                      </a:endParaRPr>
                    </a:p>
                  </a:txBody>
                  <a:tcPr marL="77504" marR="77504" marT="77504" marB="77504" anchor="ctr"/>
                </a:tc>
                <a:extLst>
                  <a:ext uri="{0D108BD9-81ED-4DB2-BD59-A6C34878D82A}">
                    <a16:rowId xmlns:a16="http://schemas.microsoft.com/office/drawing/2014/main" val="3551494267"/>
                  </a:ext>
                </a:extLst>
              </a:tr>
            </a:tbl>
          </a:graphicData>
        </a:graphic>
      </p:graphicFrame>
    </p:spTree>
    <p:extLst>
      <p:ext uri="{BB962C8B-B14F-4D97-AF65-F5344CB8AC3E}">
        <p14:creationId xmlns:p14="http://schemas.microsoft.com/office/powerpoint/2010/main" val="209682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OneDrive Admin Center</a:t>
            </a:r>
            <a:endParaRPr lang="bs-Latn-BA" dirty="0"/>
          </a:p>
        </p:txBody>
      </p:sp>
      <p:sp>
        <p:nvSpPr>
          <p:cNvPr id="6" name="Text Placeholder 5"/>
          <p:cNvSpPr>
            <a:spLocks noGrp="1"/>
          </p:cNvSpPr>
          <p:nvPr>
            <p:ph type="body" sz="quarter" idx="10"/>
          </p:nvPr>
        </p:nvSpPr>
        <p:spPr>
          <a:xfrm>
            <a:off x="797178" y="1373268"/>
            <a:ext cx="4902285" cy="4024628"/>
          </a:xfrm>
        </p:spPr>
        <p:txBody>
          <a:bodyPr/>
          <a:lstStyle/>
          <a:p>
            <a:pPr lvl="0">
              <a:lnSpc>
                <a:spcPct val="150000"/>
              </a:lnSpc>
              <a:spcBef>
                <a:spcPts val="600"/>
              </a:spcBef>
              <a:spcAft>
                <a:spcPts val="600"/>
              </a:spcAft>
            </a:pPr>
            <a:r>
              <a:rPr lang="en-US" sz="2400" b="1" dirty="0"/>
              <a:t>Sharing</a:t>
            </a:r>
            <a:r>
              <a:rPr lang="en-US" sz="2400" dirty="0"/>
              <a:t> </a:t>
            </a:r>
          </a:p>
          <a:p>
            <a:pPr lvl="0">
              <a:lnSpc>
                <a:spcPct val="150000"/>
              </a:lnSpc>
              <a:spcBef>
                <a:spcPts val="600"/>
              </a:spcBef>
              <a:spcAft>
                <a:spcPts val="600"/>
              </a:spcAft>
            </a:pPr>
            <a:r>
              <a:rPr lang="en-US" sz="2400" b="1" dirty="0"/>
              <a:t>Sync</a:t>
            </a:r>
            <a:r>
              <a:rPr lang="en-US" sz="2400" dirty="0"/>
              <a:t> </a:t>
            </a:r>
          </a:p>
          <a:p>
            <a:pPr lvl="0">
              <a:lnSpc>
                <a:spcPct val="150000"/>
              </a:lnSpc>
              <a:spcBef>
                <a:spcPts val="600"/>
              </a:spcBef>
              <a:spcAft>
                <a:spcPts val="600"/>
              </a:spcAft>
            </a:pPr>
            <a:r>
              <a:rPr lang="en-US" sz="2400" b="1" dirty="0"/>
              <a:t>Storage</a:t>
            </a:r>
            <a:r>
              <a:rPr lang="en-US" sz="2400" dirty="0"/>
              <a:t> </a:t>
            </a:r>
          </a:p>
          <a:p>
            <a:pPr lvl="0">
              <a:lnSpc>
                <a:spcPct val="150000"/>
              </a:lnSpc>
              <a:spcBef>
                <a:spcPts val="600"/>
              </a:spcBef>
              <a:spcAft>
                <a:spcPts val="600"/>
              </a:spcAft>
            </a:pPr>
            <a:r>
              <a:rPr lang="en-US" sz="2400" b="1" dirty="0"/>
              <a:t>Device Access</a:t>
            </a:r>
            <a:r>
              <a:rPr lang="en-US" sz="2400" dirty="0"/>
              <a:t> </a:t>
            </a:r>
          </a:p>
          <a:p>
            <a:pPr lvl="0">
              <a:lnSpc>
                <a:spcPct val="150000"/>
              </a:lnSpc>
              <a:spcBef>
                <a:spcPts val="600"/>
              </a:spcBef>
              <a:spcAft>
                <a:spcPts val="600"/>
              </a:spcAft>
            </a:pPr>
            <a:r>
              <a:rPr lang="en-US" sz="2400" b="1" dirty="0"/>
              <a:t>Compliance</a:t>
            </a:r>
            <a:r>
              <a:rPr lang="en-US" sz="2400" dirty="0"/>
              <a:t> </a:t>
            </a:r>
          </a:p>
          <a:p>
            <a:pPr lvl="0">
              <a:lnSpc>
                <a:spcPct val="150000"/>
              </a:lnSpc>
              <a:spcBef>
                <a:spcPts val="600"/>
              </a:spcBef>
              <a:spcAft>
                <a:spcPts val="600"/>
              </a:spcAft>
            </a:pPr>
            <a:r>
              <a:rPr lang="en-US" sz="2400" b="1" dirty="0"/>
              <a:t>Notifications</a:t>
            </a:r>
            <a:r>
              <a:rPr lang="en-US" sz="2400" dirty="0"/>
              <a:t> </a:t>
            </a:r>
          </a:p>
        </p:txBody>
      </p:sp>
      <p:pic>
        <p:nvPicPr>
          <p:cNvPr id="2" name="Picture 1" descr="OneDrive Admin Center">
            <a:extLst>
              <a:ext uri="{FF2B5EF4-FFF2-40B4-BE49-F238E27FC236}">
                <a16:creationId xmlns:a16="http://schemas.microsoft.com/office/drawing/2014/main" id="{6F8F4BC9-E503-414B-BBA7-3BA50FD016CF}"/>
              </a:ext>
            </a:extLst>
          </p:cNvPr>
          <p:cNvPicPr>
            <a:picLocks noChangeAspect="1"/>
          </p:cNvPicPr>
          <p:nvPr/>
        </p:nvPicPr>
        <p:blipFill>
          <a:blip r:embed="rId3"/>
          <a:stretch>
            <a:fillRect/>
          </a:stretch>
        </p:blipFill>
        <p:spPr>
          <a:xfrm>
            <a:off x="4505745" y="1406123"/>
            <a:ext cx="6889077" cy="453429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768899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199" y="3033713"/>
            <a:ext cx="10554855" cy="498598"/>
          </a:xfrm>
        </p:spPr>
        <p:txBody>
          <a:bodyPr/>
          <a:lstStyle/>
          <a:p>
            <a:pPr>
              <a:defRPr/>
            </a:pPr>
            <a:r>
              <a:rPr lang="bs-Latn-BA" dirty="0"/>
              <a:t>Lesson 2: </a:t>
            </a:r>
            <a:r>
              <a:rPr lang="en-US" dirty="0"/>
              <a:t>Deploy OneDrive</a:t>
            </a:r>
            <a:endParaRPr lang="en-US" sz="3600" dirty="0">
              <a:effectLst/>
            </a:endParaRPr>
          </a:p>
        </p:txBody>
      </p:sp>
    </p:spTree>
    <p:extLst>
      <p:ext uri="{BB962C8B-B14F-4D97-AF65-F5344CB8AC3E}">
        <p14:creationId xmlns:p14="http://schemas.microsoft.com/office/powerpoint/2010/main" val="1711597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17A5D6AD8B1184C85F4BCCC3B48E2F2" ma:contentTypeVersion="9" ma:contentTypeDescription="Create a new document." ma:contentTypeScope="" ma:versionID="bff6ba122571d1287d69c68c3e206eb4">
  <xsd:schema xmlns:xsd="http://www.w3.org/2001/XMLSchema" xmlns:xs="http://www.w3.org/2001/XMLSchema" xmlns:p="http://schemas.microsoft.com/office/2006/metadata/properties" xmlns:ns2="bf164c20-5d4f-4f12-afb4-db451d0aa7cd" targetNamespace="http://schemas.microsoft.com/office/2006/metadata/properties" ma:root="true" ma:fieldsID="b7d1154f2ceef4dd72c0ca3aba73eaf2" ns2:_="">
    <xsd:import namespace="bf164c20-5d4f-4f12-afb4-db451d0aa7cd"/>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f164c20-5d4f-4f12-afb4-db451d0aa7c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27C26A2-8C4E-443D-AFAE-F4A39B46B4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f164c20-5d4f-4f12-afb4-db451d0aa7c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bf164c20-5d4f-4f12-afb4-db451d0aa7cd"/>
    <ds:schemaRef ds:uri="http://www.w3.org/XML/1998/namespace"/>
    <ds:schemaRef ds:uri="http://purl.org/dc/dcmityp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16-9_Illustration_2018_Cloud_011</Template>
  <TotalTime>2226</TotalTime>
  <Words>1709</Words>
  <Application>Microsoft Office PowerPoint</Application>
  <PresentationFormat>Widescreen</PresentationFormat>
  <Paragraphs>233</Paragraphs>
  <Slides>26</Slides>
  <Notes>26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26</vt:i4>
      </vt:variant>
    </vt:vector>
  </HeadingPairs>
  <TitlesOfParts>
    <vt:vector size="36" baseType="lpstr">
      <vt:lpstr>Arial</vt:lpstr>
      <vt:lpstr>Consolas</vt:lpstr>
      <vt:lpstr>Lucida Console</vt:lpstr>
      <vt:lpstr>Segoe UI</vt:lpstr>
      <vt:lpstr>Segoe UI Light</vt:lpstr>
      <vt:lpstr>Segoe UI Semibold</vt:lpstr>
      <vt:lpstr>Segoe UI Semilight</vt:lpstr>
      <vt:lpstr>Wingdings</vt:lpstr>
      <vt:lpstr>WHITE TEMPLATE</vt:lpstr>
      <vt:lpstr>SOFT BLACK TEMPLATE</vt:lpstr>
      <vt:lpstr>Module 02 : Configure and Manage OneDrive</vt:lpstr>
      <vt:lpstr>Module agenda</vt:lpstr>
      <vt:lpstr>Lesson 1: Overview of OneDrive in Microsoft 365</vt:lpstr>
      <vt:lpstr>Lesson Introduction</vt:lpstr>
      <vt:lpstr>Overview of OneDrive in Microsoft 365</vt:lpstr>
      <vt:lpstr>OneDrive service description</vt:lpstr>
      <vt:lpstr>OneDrive deployment and management options</vt:lpstr>
      <vt:lpstr>OneDrive Admin Center</vt:lpstr>
      <vt:lpstr>Lesson 2: Deploy OneDrive</vt:lpstr>
      <vt:lpstr>Lesson Introduction </vt:lpstr>
      <vt:lpstr>Prepare OneDrive deployment</vt:lpstr>
      <vt:lpstr>Deploy OneDrive</vt:lpstr>
      <vt:lpstr>Use silent account configuration</vt:lpstr>
      <vt:lpstr>Transition from the previous sync app (Groove.exe)</vt:lpstr>
      <vt:lpstr>Lesson 3: Manage OneDrive</vt:lpstr>
      <vt:lpstr>Lesson Introduction  </vt:lpstr>
      <vt:lpstr>Manage OneDrive (1/2)</vt:lpstr>
      <vt:lpstr>Manage OneDrive (2/2)</vt:lpstr>
      <vt:lpstr>Use Group Policy to control OneDrive sync settings</vt:lpstr>
      <vt:lpstr>Set the default storage space </vt:lpstr>
      <vt:lpstr>Change user storage </vt:lpstr>
      <vt:lpstr>Configure data retention (1/2)</vt:lpstr>
      <vt:lpstr>Configure data retention (2/2)</vt:lpstr>
      <vt:lpstr>Manage Sync client updates</vt:lpstr>
      <vt:lpstr>Lab: Manage  OneDrive</vt:lpstr>
      <vt:lpstr>Lab Exercises</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&lt;Event name&gt;</dc:subject>
  <dc:creator>Evelyn Sheahan</dc:creator>
  <cp:keywords/>
  <dc:description/>
  <cp:lastModifiedBy>Jenny Chen</cp:lastModifiedBy>
  <cp:revision>34</cp:revision>
  <dcterms:created xsi:type="dcterms:W3CDTF">2018-07-31T14:16:34Z</dcterms:created>
  <dcterms:modified xsi:type="dcterms:W3CDTF">2020-07-28T20:52:45Z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0x010100717A5D6AD8B1184C85F4BCCC3B48E2F2</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ies>
</file>