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17.jpg" ContentType="image/png"/>
  <Override PartName="/ppt/notesSlides/notesSlide22.xml" ContentType="application/vnd.openxmlformats-officedocument.presentationml.notesSlide+xml"/>
  <Override PartName="/ppt/media/image18.jpg" ContentType="image/pn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26.jpg" ContentType="image/pn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2"/>
  </p:notesMasterIdLst>
  <p:handoutMasterIdLst>
    <p:handoutMasterId r:id="rId43"/>
  </p:handoutMasterIdLst>
  <p:sldIdLst>
    <p:sldId id="1720" r:id="rId6"/>
    <p:sldId id="1736" r:id="rId7"/>
    <p:sldId id="1721" r:id="rId8"/>
    <p:sldId id="1731" r:id="rId9"/>
    <p:sldId id="1751" r:id="rId10"/>
    <p:sldId id="1752" r:id="rId11"/>
    <p:sldId id="1738" r:id="rId12"/>
    <p:sldId id="1770" r:id="rId13"/>
    <p:sldId id="1772" r:id="rId14"/>
    <p:sldId id="1739" r:id="rId15"/>
    <p:sldId id="1740" r:id="rId16"/>
    <p:sldId id="1755" r:id="rId17"/>
    <p:sldId id="1756" r:id="rId18"/>
    <p:sldId id="1722" r:id="rId19"/>
    <p:sldId id="1732" r:id="rId20"/>
    <p:sldId id="1773" r:id="rId21"/>
    <p:sldId id="1741" r:id="rId22"/>
    <p:sldId id="1759" r:id="rId23"/>
    <p:sldId id="1760" r:id="rId24"/>
    <p:sldId id="1761" r:id="rId25"/>
    <p:sldId id="1745" r:id="rId26"/>
    <p:sldId id="1774" r:id="rId27"/>
    <p:sldId id="1723" r:id="rId28"/>
    <p:sldId id="1733" r:id="rId29"/>
    <p:sldId id="1746" r:id="rId30"/>
    <p:sldId id="1747" r:id="rId31"/>
    <p:sldId id="1763" r:id="rId32"/>
    <p:sldId id="1749" r:id="rId33"/>
    <p:sldId id="1764" r:id="rId34"/>
    <p:sldId id="1750" r:id="rId35"/>
    <p:sldId id="1765" r:id="rId36"/>
    <p:sldId id="1767" r:id="rId37"/>
    <p:sldId id="1768" r:id="rId38"/>
    <p:sldId id="1769" r:id="rId39"/>
    <p:sldId id="1780" r:id="rId40"/>
    <p:sldId id="1781"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03" id="{EC4D24FD-AC95-45C1-812C-DDB9FC6D1119}">
          <p14:sldIdLst>
            <p14:sldId id="1720"/>
            <p14:sldId id="1736"/>
          </p14:sldIdLst>
        </p14:section>
        <p14:section name="Lesson 1" id="{5901DAFB-F5B9-4DF9-8034-012A8749326C}">
          <p14:sldIdLst>
            <p14:sldId id="1721"/>
            <p14:sldId id="1731"/>
            <p14:sldId id="1751"/>
            <p14:sldId id="1752"/>
            <p14:sldId id="1738"/>
            <p14:sldId id="1770"/>
            <p14:sldId id="1772"/>
            <p14:sldId id="1739"/>
            <p14:sldId id="1740"/>
            <p14:sldId id="1755"/>
            <p14:sldId id="1756"/>
          </p14:sldIdLst>
        </p14:section>
        <p14:section name="Lesson 2" id="{8FBE66B4-255A-4550-86E3-7263A8627224}">
          <p14:sldIdLst>
            <p14:sldId id="1722"/>
            <p14:sldId id="1732"/>
            <p14:sldId id="1773"/>
            <p14:sldId id="1741"/>
            <p14:sldId id="1759"/>
            <p14:sldId id="1760"/>
            <p14:sldId id="1761"/>
            <p14:sldId id="1745"/>
            <p14:sldId id="1774"/>
          </p14:sldIdLst>
        </p14:section>
        <p14:section name="Lesson 3" id="{0F951A2E-8D9F-43F2-A4DF-11B530784824}">
          <p14:sldIdLst>
            <p14:sldId id="1723"/>
            <p14:sldId id="1733"/>
            <p14:sldId id="1746"/>
            <p14:sldId id="1747"/>
            <p14:sldId id="1763"/>
            <p14:sldId id="1749"/>
            <p14:sldId id="1764"/>
            <p14:sldId id="1750"/>
            <p14:sldId id="1765"/>
            <p14:sldId id="1767"/>
            <p14:sldId id="1768"/>
            <p14:sldId id="1769"/>
          </p14:sldIdLst>
        </p14:section>
        <p14:section name="Lab" id="{03C42497-94E9-4B02-B441-3E2A081AACBD}">
          <p14:sldIdLst>
            <p14:sldId id="1780"/>
            <p14:sldId id="17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78D4"/>
    <a:srgbClr val="FFB900"/>
    <a:srgbClr val="48C4AE"/>
    <a:srgbClr val="00BCF2"/>
    <a:srgbClr val="1A1A1A"/>
    <a:srgbClr val="FFFFFF"/>
    <a:srgbClr val="40CDF5"/>
    <a:srgbClr val="40587C"/>
    <a:srgbClr val="00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216BF3-4640-4FBB-8197-3B427EC04F8A}" v="93" dt="2020-07-28T22:06:29.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660"/>
  </p:normalViewPr>
  <p:slideViewPr>
    <p:cSldViewPr snapToGrid="0">
      <p:cViewPr varScale="1">
        <p:scale>
          <a:sx n="41" d="100"/>
          <a:sy n="41" d="100"/>
        </p:scale>
        <p:origin x="537" y="2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1C40588B-B493-413C-B998-DA5D573F9C68}"/>
    <pc:docChg chg="addSld delSld modSld modSection">
      <pc:chgData name="Jenny Chen" userId="3fd3e1b3-2829-4b83-a999-09ceb7240592" providerId="ADAL" clId="{1C40588B-B493-413C-B998-DA5D573F9C68}" dt="2019-01-24T06:54:23.445" v="276" actId="12385"/>
      <pc:docMkLst>
        <pc:docMk/>
      </pc:docMkLst>
      <pc:sldChg chg="del">
        <pc:chgData name="Jenny Chen" userId="3fd3e1b3-2829-4b83-a999-09ceb7240592" providerId="ADAL" clId="{1C40588B-B493-413C-B998-DA5D573F9C68}" dt="2019-01-23T19:15:07.300" v="14" actId="2696"/>
        <pc:sldMkLst>
          <pc:docMk/>
          <pc:sldMk cId="2402828649" sldId="1532"/>
        </pc:sldMkLst>
      </pc:sldChg>
      <pc:sldChg chg="modSp">
        <pc:chgData name="Jenny Chen" userId="3fd3e1b3-2829-4b83-a999-09ceb7240592" providerId="ADAL" clId="{1C40588B-B493-413C-B998-DA5D573F9C68}" dt="2019-01-23T19:12:53.357" v="0"/>
        <pc:sldMkLst>
          <pc:docMk/>
          <pc:sldMk cId="546707467" sldId="1720"/>
        </pc:sldMkLst>
        <pc:spChg chg="mod">
          <ac:chgData name="Jenny Chen" userId="3fd3e1b3-2829-4b83-a999-09ceb7240592" providerId="ADAL" clId="{1C40588B-B493-413C-B998-DA5D573F9C68}" dt="2019-01-23T19:12:53.357" v="0"/>
          <ac:spMkLst>
            <pc:docMk/>
            <pc:sldMk cId="546707467" sldId="1720"/>
            <ac:spMk id="2" creationId="{00000000-0000-0000-0000-000000000000}"/>
          </ac:spMkLst>
        </pc:spChg>
      </pc:sldChg>
      <pc:sldChg chg="modSp">
        <pc:chgData name="Jenny Chen" userId="3fd3e1b3-2829-4b83-a999-09ceb7240592" providerId="ADAL" clId="{1C40588B-B493-413C-B998-DA5D573F9C68}" dt="2019-01-23T19:14:30.235" v="10" actId="20577"/>
        <pc:sldMkLst>
          <pc:docMk/>
          <pc:sldMk cId="2698537591" sldId="1721"/>
        </pc:sldMkLst>
        <pc:spChg chg="mod">
          <ac:chgData name="Jenny Chen" userId="3fd3e1b3-2829-4b83-a999-09ceb7240592" providerId="ADAL" clId="{1C40588B-B493-413C-B998-DA5D573F9C68}" dt="2019-01-23T19:14:30.235" v="10" actId="20577"/>
          <ac:spMkLst>
            <pc:docMk/>
            <pc:sldMk cId="2698537591" sldId="1721"/>
            <ac:spMk id="2" creationId="{00000000-0000-0000-0000-000000000000}"/>
          </ac:spMkLst>
        </pc:spChg>
      </pc:sldChg>
      <pc:sldChg chg="modSp">
        <pc:chgData name="Jenny Chen" userId="3fd3e1b3-2829-4b83-a999-09ceb7240592" providerId="ADAL" clId="{1C40588B-B493-413C-B998-DA5D573F9C68}" dt="2019-01-23T19:14:50.433" v="12" actId="20577"/>
        <pc:sldMkLst>
          <pc:docMk/>
          <pc:sldMk cId="1711597888" sldId="1722"/>
        </pc:sldMkLst>
        <pc:spChg chg="mod">
          <ac:chgData name="Jenny Chen" userId="3fd3e1b3-2829-4b83-a999-09ceb7240592" providerId="ADAL" clId="{1C40588B-B493-413C-B998-DA5D573F9C68}" dt="2019-01-23T19:14:50.433" v="12" actId="20577"/>
          <ac:spMkLst>
            <pc:docMk/>
            <pc:sldMk cId="1711597888" sldId="1722"/>
            <ac:spMk id="2" creationId="{00000000-0000-0000-0000-000000000000}"/>
          </ac:spMkLst>
        </pc:spChg>
      </pc:sldChg>
      <pc:sldChg chg="modSp">
        <pc:chgData name="Jenny Chen" userId="3fd3e1b3-2829-4b83-a999-09ceb7240592" providerId="ADAL" clId="{1C40588B-B493-413C-B998-DA5D573F9C68}" dt="2019-01-23T19:15:00.584" v="13"/>
        <pc:sldMkLst>
          <pc:docMk/>
          <pc:sldMk cId="3742052386" sldId="1723"/>
        </pc:sldMkLst>
        <pc:spChg chg="mod">
          <ac:chgData name="Jenny Chen" userId="3fd3e1b3-2829-4b83-a999-09ceb7240592" providerId="ADAL" clId="{1C40588B-B493-413C-B998-DA5D573F9C68}" dt="2019-01-23T19:15:00.584" v="13"/>
          <ac:spMkLst>
            <pc:docMk/>
            <pc:sldMk cId="3742052386" sldId="1723"/>
            <ac:spMk id="2" creationId="{00000000-0000-0000-0000-000000000000}"/>
          </ac:spMkLst>
        </pc:spChg>
      </pc:sldChg>
      <pc:sldChg chg="del">
        <pc:chgData name="Jenny Chen" userId="3fd3e1b3-2829-4b83-a999-09ceb7240592" providerId="ADAL" clId="{1C40588B-B493-413C-B998-DA5D573F9C68}" dt="2019-01-23T19:15:44.348" v="24" actId="2696"/>
        <pc:sldMkLst>
          <pc:docMk/>
          <pc:sldMk cId="1748985861" sldId="1724"/>
        </pc:sldMkLst>
      </pc:sldChg>
      <pc:sldChg chg="addSp delSp modSp">
        <pc:chgData name="Jenny Chen" userId="3fd3e1b3-2829-4b83-a999-09ceb7240592" providerId="ADAL" clId="{1C40588B-B493-413C-B998-DA5D573F9C68}" dt="2019-01-24T03:26:31.473" v="37"/>
        <pc:sldMkLst>
          <pc:docMk/>
          <pc:sldMk cId="2906060374" sldId="1731"/>
        </pc:sldMkLst>
        <pc:spChg chg="mod">
          <ac:chgData name="Jenny Chen" userId="3fd3e1b3-2829-4b83-a999-09ceb7240592" providerId="ADAL" clId="{1C40588B-B493-413C-B998-DA5D573F9C68}" dt="2019-01-24T03:26:31.473" v="37"/>
          <ac:spMkLst>
            <pc:docMk/>
            <pc:sldMk cId="2906060374" sldId="1731"/>
            <ac:spMk id="6" creationId="{00000000-0000-0000-0000-000000000000}"/>
          </ac:spMkLst>
        </pc:spChg>
        <pc:graphicFrameChg chg="add del">
          <ac:chgData name="Jenny Chen" userId="3fd3e1b3-2829-4b83-a999-09ceb7240592" providerId="ADAL" clId="{1C40588B-B493-413C-B998-DA5D573F9C68}" dt="2019-01-24T03:26:31.388" v="36"/>
          <ac:graphicFrameMkLst>
            <pc:docMk/>
            <pc:sldMk cId="2906060374" sldId="1731"/>
            <ac:graphicFrameMk id="2" creationId="{C8B79322-3D03-4BA0-968B-9251BDBFA08E}"/>
          </ac:graphicFrameMkLst>
        </pc:graphicFrameChg>
      </pc:sldChg>
      <pc:sldChg chg="modSp">
        <pc:chgData name="Jenny Chen" userId="3fd3e1b3-2829-4b83-a999-09ceb7240592" providerId="ADAL" clId="{1C40588B-B493-413C-B998-DA5D573F9C68}" dt="2019-01-24T05:27:16.268" v="162"/>
        <pc:sldMkLst>
          <pc:docMk/>
          <pc:sldMk cId="2936289883" sldId="1732"/>
        </pc:sldMkLst>
        <pc:spChg chg="mod">
          <ac:chgData name="Jenny Chen" userId="3fd3e1b3-2829-4b83-a999-09ceb7240592" providerId="ADAL" clId="{1C40588B-B493-413C-B998-DA5D573F9C68}" dt="2019-01-24T05:27:16.268" v="162"/>
          <ac:spMkLst>
            <pc:docMk/>
            <pc:sldMk cId="2936289883" sldId="1732"/>
            <ac:spMk id="6" creationId="{00000000-0000-0000-0000-000000000000}"/>
          </ac:spMkLst>
        </pc:spChg>
      </pc:sldChg>
      <pc:sldChg chg="modSp">
        <pc:chgData name="Jenny Chen" userId="3fd3e1b3-2829-4b83-a999-09ceb7240592" providerId="ADAL" clId="{1C40588B-B493-413C-B998-DA5D573F9C68}" dt="2019-01-24T05:51:33.344" v="194"/>
        <pc:sldMkLst>
          <pc:docMk/>
          <pc:sldMk cId="3360045161" sldId="1733"/>
        </pc:sldMkLst>
        <pc:spChg chg="mod">
          <ac:chgData name="Jenny Chen" userId="3fd3e1b3-2829-4b83-a999-09ceb7240592" providerId="ADAL" clId="{1C40588B-B493-413C-B998-DA5D573F9C68}" dt="2019-01-24T05:51:33.344" v="194"/>
          <ac:spMkLst>
            <pc:docMk/>
            <pc:sldMk cId="3360045161" sldId="1733"/>
            <ac:spMk id="6" creationId="{00000000-0000-0000-0000-000000000000}"/>
          </ac:spMkLst>
        </pc:spChg>
      </pc:sldChg>
      <pc:sldChg chg="modSp">
        <pc:chgData name="Jenny Chen" userId="3fd3e1b3-2829-4b83-a999-09ceb7240592" providerId="ADAL" clId="{1C40588B-B493-413C-B998-DA5D573F9C68}" dt="2019-01-23T19:14:12.260" v="8"/>
        <pc:sldMkLst>
          <pc:docMk/>
          <pc:sldMk cId="1622630864" sldId="1736"/>
        </pc:sldMkLst>
        <pc:spChg chg="mod">
          <ac:chgData name="Jenny Chen" userId="3fd3e1b3-2829-4b83-a999-09ceb7240592" providerId="ADAL" clId="{1C40588B-B493-413C-B998-DA5D573F9C68}" dt="2019-01-23T19:14:12.260" v="8"/>
          <ac:spMkLst>
            <pc:docMk/>
            <pc:sldMk cId="1622630864" sldId="1736"/>
            <ac:spMk id="6" creationId="{00000000-0000-0000-0000-000000000000}"/>
          </ac:spMkLst>
        </pc:spChg>
      </pc:sldChg>
      <pc:sldChg chg="addSp modSp add">
        <pc:chgData name="Jenny Chen" userId="3fd3e1b3-2829-4b83-a999-09ceb7240592" providerId="ADAL" clId="{1C40588B-B493-413C-B998-DA5D573F9C68}" dt="2019-01-24T03:31:48.440" v="47"/>
        <pc:sldMkLst>
          <pc:docMk/>
          <pc:sldMk cId="998700530" sldId="1738"/>
        </pc:sldMkLst>
        <pc:spChg chg="mod">
          <ac:chgData name="Jenny Chen" userId="3fd3e1b3-2829-4b83-a999-09ceb7240592" providerId="ADAL" clId="{1C40588B-B493-413C-B998-DA5D573F9C68}" dt="2019-01-24T03:31:48.440" v="47"/>
          <ac:spMkLst>
            <pc:docMk/>
            <pc:sldMk cId="998700530" sldId="1738"/>
            <ac:spMk id="6" creationId="{00000000-0000-0000-0000-000000000000}"/>
          </ac:spMkLst>
        </pc:spChg>
        <pc:spChg chg="mod">
          <ac:chgData name="Jenny Chen" userId="3fd3e1b3-2829-4b83-a999-09ceb7240592" providerId="ADAL" clId="{1C40588B-B493-413C-B998-DA5D573F9C68}" dt="2019-01-24T03:28:48.977" v="39"/>
          <ac:spMkLst>
            <pc:docMk/>
            <pc:sldMk cId="998700530" sldId="1738"/>
            <ac:spMk id="17" creationId="{00000000-0000-0000-0000-000000000000}"/>
          </ac:spMkLst>
        </pc:spChg>
        <pc:picChg chg="add mod">
          <ac:chgData name="Jenny Chen" userId="3fd3e1b3-2829-4b83-a999-09ceb7240592" providerId="ADAL" clId="{1C40588B-B493-413C-B998-DA5D573F9C68}" dt="2019-01-24T03:30:45.905" v="40"/>
          <ac:picMkLst>
            <pc:docMk/>
            <pc:sldMk cId="998700530" sldId="1738"/>
            <ac:picMk id="3" creationId="{68AE3E23-4B6A-4EA1-9A94-7B1185B594C5}"/>
          </ac:picMkLst>
        </pc:picChg>
      </pc:sldChg>
      <pc:sldChg chg="del">
        <pc:chgData name="Jenny Chen" userId="3fd3e1b3-2829-4b83-a999-09ceb7240592" providerId="ADAL" clId="{1C40588B-B493-413C-B998-DA5D573F9C68}" dt="2019-01-23T19:15:38.052" v="23" actId="2696"/>
        <pc:sldMkLst>
          <pc:docMk/>
          <pc:sldMk cId="2037318414" sldId="1738"/>
        </pc:sldMkLst>
      </pc:sldChg>
      <pc:sldChg chg="modSp add">
        <pc:chgData name="Jenny Chen" userId="3fd3e1b3-2829-4b83-a999-09ceb7240592" providerId="ADAL" clId="{1C40588B-B493-413C-B998-DA5D573F9C68}" dt="2019-01-24T03:37:28.747" v="58"/>
        <pc:sldMkLst>
          <pc:docMk/>
          <pc:sldMk cId="173664819" sldId="1739"/>
        </pc:sldMkLst>
        <pc:spChg chg="mod">
          <ac:chgData name="Jenny Chen" userId="3fd3e1b3-2829-4b83-a999-09ceb7240592" providerId="ADAL" clId="{1C40588B-B493-413C-B998-DA5D573F9C68}" dt="2019-01-24T03:37:28.747" v="58"/>
          <ac:spMkLst>
            <pc:docMk/>
            <pc:sldMk cId="173664819" sldId="1739"/>
            <ac:spMk id="6" creationId="{00000000-0000-0000-0000-000000000000}"/>
          </ac:spMkLst>
        </pc:spChg>
        <pc:spChg chg="mod">
          <ac:chgData name="Jenny Chen" userId="3fd3e1b3-2829-4b83-a999-09ceb7240592" providerId="ADAL" clId="{1C40588B-B493-413C-B998-DA5D573F9C68}" dt="2019-01-24T03:32:15.408" v="49"/>
          <ac:spMkLst>
            <pc:docMk/>
            <pc:sldMk cId="173664819" sldId="1739"/>
            <ac:spMk id="17" creationId="{00000000-0000-0000-0000-000000000000}"/>
          </ac:spMkLst>
        </pc:spChg>
      </pc:sldChg>
      <pc:sldChg chg="del">
        <pc:chgData name="Jenny Chen" userId="3fd3e1b3-2829-4b83-a999-09ceb7240592" providerId="ADAL" clId="{1C40588B-B493-413C-B998-DA5D573F9C68}" dt="2019-01-23T19:15:38.052" v="22" actId="2696"/>
        <pc:sldMkLst>
          <pc:docMk/>
          <pc:sldMk cId="1127734430" sldId="1739"/>
        </pc:sldMkLst>
      </pc:sldChg>
      <pc:sldChg chg="del">
        <pc:chgData name="Jenny Chen" userId="3fd3e1b3-2829-4b83-a999-09ceb7240592" providerId="ADAL" clId="{1C40588B-B493-413C-B998-DA5D573F9C68}" dt="2019-01-23T19:15:38.046" v="21" actId="2696"/>
        <pc:sldMkLst>
          <pc:docMk/>
          <pc:sldMk cId="1388278983" sldId="1740"/>
        </pc:sldMkLst>
      </pc:sldChg>
      <pc:sldChg chg="addSp modSp add">
        <pc:chgData name="Jenny Chen" userId="3fd3e1b3-2829-4b83-a999-09ceb7240592" providerId="ADAL" clId="{1C40588B-B493-413C-B998-DA5D573F9C68}" dt="2019-01-24T03:57:37.158" v="73"/>
        <pc:sldMkLst>
          <pc:docMk/>
          <pc:sldMk cId="3632462147" sldId="1740"/>
        </pc:sldMkLst>
        <pc:spChg chg="mod">
          <ac:chgData name="Jenny Chen" userId="3fd3e1b3-2829-4b83-a999-09ceb7240592" providerId="ADAL" clId="{1C40588B-B493-413C-B998-DA5D573F9C68}" dt="2019-01-24T03:57:37.158" v="73"/>
          <ac:spMkLst>
            <pc:docMk/>
            <pc:sldMk cId="3632462147" sldId="1740"/>
            <ac:spMk id="6" creationId="{00000000-0000-0000-0000-000000000000}"/>
          </ac:spMkLst>
        </pc:spChg>
        <pc:spChg chg="mod">
          <ac:chgData name="Jenny Chen" userId="3fd3e1b3-2829-4b83-a999-09ceb7240592" providerId="ADAL" clId="{1C40588B-B493-413C-B998-DA5D573F9C68}" dt="2019-01-24T03:47:53.612" v="61"/>
          <ac:spMkLst>
            <pc:docMk/>
            <pc:sldMk cId="3632462147" sldId="1740"/>
            <ac:spMk id="17" creationId="{00000000-0000-0000-0000-000000000000}"/>
          </ac:spMkLst>
        </pc:spChg>
        <pc:picChg chg="add mod">
          <ac:chgData name="Jenny Chen" userId="3fd3e1b3-2829-4b83-a999-09ceb7240592" providerId="ADAL" clId="{1C40588B-B493-413C-B998-DA5D573F9C68}" dt="2019-01-24T03:54:44.630" v="72"/>
          <ac:picMkLst>
            <pc:docMk/>
            <pc:sldMk cId="3632462147" sldId="1740"/>
            <ac:picMk id="4" creationId="{17119B67-DFE6-4178-B021-BB10894398AA}"/>
          </ac:picMkLst>
        </pc:picChg>
      </pc:sldChg>
      <pc:sldChg chg="del">
        <pc:chgData name="Jenny Chen" userId="3fd3e1b3-2829-4b83-a999-09ceb7240592" providerId="ADAL" clId="{1C40588B-B493-413C-B998-DA5D573F9C68}" dt="2019-01-23T19:15:38.046" v="20" actId="2696"/>
        <pc:sldMkLst>
          <pc:docMk/>
          <pc:sldMk cId="3244619878" sldId="1741"/>
        </pc:sldMkLst>
      </pc:sldChg>
      <pc:sldChg chg="addSp modSp add">
        <pc:chgData name="Jenny Chen" userId="3fd3e1b3-2829-4b83-a999-09ceb7240592" providerId="ADAL" clId="{1C40588B-B493-413C-B998-DA5D573F9C68}" dt="2019-01-24T05:10:18.378" v="120" actId="12385"/>
        <pc:sldMkLst>
          <pc:docMk/>
          <pc:sldMk cId="3697464687" sldId="1741"/>
        </pc:sldMkLst>
        <pc:spChg chg="mod">
          <ac:chgData name="Jenny Chen" userId="3fd3e1b3-2829-4b83-a999-09ceb7240592" providerId="ADAL" clId="{1C40588B-B493-413C-B998-DA5D573F9C68}" dt="2019-01-24T05:02:18.516" v="96"/>
          <ac:spMkLst>
            <pc:docMk/>
            <pc:sldMk cId="3697464687" sldId="1741"/>
            <ac:spMk id="6" creationId="{00000000-0000-0000-0000-000000000000}"/>
          </ac:spMkLst>
        </pc:spChg>
        <pc:spChg chg="mod">
          <ac:chgData name="Jenny Chen" userId="3fd3e1b3-2829-4b83-a999-09ceb7240592" providerId="ADAL" clId="{1C40588B-B493-413C-B998-DA5D573F9C68}" dt="2019-01-24T03:48:12.700" v="62"/>
          <ac:spMkLst>
            <pc:docMk/>
            <pc:sldMk cId="3697464687" sldId="1741"/>
            <ac:spMk id="17" creationId="{00000000-0000-0000-0000-000000000000}"/>
          </ac:spMkLst>
        </pc:spChg>
        <pc:graphicFrameChg chg="add mod">
          <ac:chgData name="Jenny Chen" userId="3fd3e1b3-2829-4b83-a999-09ceb7240592" providerId="ADAL" clId="{1C40588B-B493-413C-B998-DA5D573F9C68}" dt="2019-01-24T05:10:18.378" v="120" actId="12385"/>
          <ac:graphicFrameMkLst>
            <pc:docMk/>
            <pc:sldMk cId="3697464687" sldId="1741"/>
            <ac:graphicFrameMk id="2" creationId="{85B99B34-37B3-486A-AC07-7E28F0E97C4B}"/>
          </ac:graphicFrameMkLst>
        </pc:graphicFrameChg>
      </pc:sldChg>
      <pc:sldChg chg="add del">
        <pc:chgData name="Jenny Chen" userId="3fd3e1b3-2829-4b83-a999-09ceb7240592" providerId="ADAL" clId="{1C40588B-B493-413C-B998-DA5D573F9C68}" dt="2019-01-24T03:48:27.632" v="66"/>
        <pc:sldMkLst>
          <pc:docMk/>
          <pc:sldMk cId="1251775466" sldId="1742"/>
        </pc:sldMkLst>
      </pc:sldChg>
      <pc:sldChg chg="addSp modSp add">
        <pc:chgData name="Jenny Chen" userId="3fd3e1b3-2829-4b83-a999-09ceb7240592" providerId="ADAL" clId="{1C40588B-B493-413C-B998-DA5D573F9C68}" dt="2019-01-24T05:11:35.855" v="130"/>
        <pc:sldMkLst>
          <pc:docMk/>
          <pc:sldMk cId="2828074232" sldId="1742"/>
        </pc:sldMkLst>
        <pc:spChg chg="mod">
          <ac:chgData name="Jenny Chen" userId="3fd3e1b3-2829-4b83-a999-09ceb7240592" providerId="ADAL" clId="{1C40588B-B493-413C-B998-DA5D573F9C68}" dt="2019-01-24T05:08:47.919" v="112"/>
          <ac:spMkLst>
            <pc:docMk/>
            <pc:sldMk cId="2828074232" sldId="1742"/>
            <ac:spMk id="6" creationId="{00000000-0000-0000-0000-000000000000}"/>
          </ac:spMkLst>
        </pc:spChg>
        <pc:spChg chg="mod">
          <ac:chgData name="Jenny Chen" userId="3fd3e1b3-2829-4b83-a999-09ceb7240592" providerId="ADAL" clId="{1C40588B-B493-413C-B998-DA5D573F9C68}" dt="2019-01-24T03:48:47.499" v="68"/>
          <ac:spMkLst>
            <pc:docMk/>
            <pc:sldMk cId="2828074232" sldId="1742"/>
            <ac:spMk id="17" creationId="{00000000-0000-0000-0000-000000000000}"/>
          </ac:spMkLst>
        </pc:spChg>
        <pc:graphicFrameChg chg="add mod">
          <ac:chgData name="Jenny Chen" userId="3fd3e1b3-2829-4b83-a999-09ceb7240592" providerId="ADAL" clId="{1C40588B-B493-413C-B998-DA5D573F9C68}" dt="2019-01-24T05:09:28.697" v="115"/>
          <ac:graphicFrameMkLst>
            <pc:docMk/>
            <pc:sldMk cId="2828074232" sldId="1742"/>
            <ac:graphicFrameMk id="2" creationId="{2837FAE5-7583-4B5E-BDDD-31C653CFC4A7}"/>
          </ac:graphicFrameMkLst>
        </pc:graphicFrameChg>
        <pc:graphicFrameChg chg="add mod">
          <ac:chgData name="Jenny Chen" userId="3fd3e1b3-2829-4b83-a999-09ceb7240592" providerId="ADAL" clId="{1C40588B-B493-413C-B998-DA5D573F9C68}" dt="2019-01-24T05:11:35.855" v="130"/>
          <ac:graphicFrameMkLst>
            <pc:docMk/>
            <pc:sldMk cId="2828074232" sldId="1742"/>
            <ac:graphicFrameMk id="3" creationId="{D7FDFDE0-EED2-4324-B211-1D3C2A49F16F}"/>
          </ac:graphicFrameMkLst>
        </pc:graphicFrameChg>
      </pc:sldChg>
      <pc:sldChg chg="add del">
        <pc:chgData name="Jenny Chen" userId="3fd3e1b3-2829-4b83-a999-09ceb7240592" providerId="ADAL" clId="{1C40588B-B493-413C-B998-DA5D573F9C68}" dt="2019-01-24T03:48:23.563" v="64"/>
        <pc:sldMkLst>
          <pc:docMk/>
          <pc:sldMk cId="3399470251" sldId="1742"/>
        </pc:sldMkLst>
      </pc:sldChg>
      <pc:sldChg chg="del">
        <pc:chgData name="Jenny Chen" userId="3fd3e1b3-2829-4b83-a999-09ceb7240592" providerId="ADAL" clId="{1C40588B-B493-413C-B998-DA5D573F9C68}" dt="2019-01-23T19:15:38.030" v="19" actId="2696"/>
        <pc:sldMkLst>
          <pc:docMk/>
          <pc:sldMk cId="4153479230" sldId="1742"/>
        </pc:sldMkLst>
      </pc:sldChg>
      <pc:sldChg chg="del">
        <pc:chgData name="Jenny Chen" userId="3fd3e1b3-2829-4b83-a999-09ceb7240592" providerId="ADAL" clId="{1C40588B-B493-413C-B998-DA5D573F9C68}" dt="2019-01-23T19:15:38.030" v="18" actId="2696"/>
        <pc:sldMkLst>
          <pc:docMk/>
          <pc:sldMk cId="486694723" sldId="1743"/>
        </pc:sldMkLst>
      </pc:sldChg>
      <pc:sldChg chg="add del">
        <pc:chgData name="Jenny Chen" userId="3fd3e1b3-2829-4b83-a999-09ceb7240592" providerId="ADAL" clId="{1C40588B-B493-413C-B998-DA5D573F9C68}" dt="2019-01-24T03:48:27.632" v="66"/>
        <pc:sldMkLst>
          <pc:docMk/>
          <pc:sldMk cId="1453488733" sldId="1743"/>
        </pc:sldMkLst>
      </pc:sldChg>
      <pc:sldChg chg="addSp delSp modSp add">
        <pc:chgData name="Jenny Chen" userId="3fd3e1b3-2829-4b83-a999-09ceb7240592" providerId="ADAL" clId="{1C40588B-B493-413C-B998-DA5D573F9C68}" dt="2019-01-24T05:17:18.916" v="150"/>
        <pc:sldMkLst>
          <pc:docMk/>
          <pc:sldMk cId="2478639797" sldId="1743"/>
        </pc:sldMkLst>
        <pc:spChg chg="add mod">
          <ac:chgData name="Jenny Chen" userId="3fd3e1b3-2829-4b83-a999-09ceb7240592" providerId="ADAL" clId="{1C40588B-B493-413C-B998-DA5D573F9C68}" dt="2019-01-24T05:16:39.436" v="147"/>
          <ac:spMkLst>
            <pc:docMk/>
            <pc:sldMk cId="2478639797" sldId="1743"/>
            <ac:spMk id="10" creationId="{5EB5842E-89A0-471A-A187-9EB949A98885}"/>
          </ac:spMkLst>
        </pc:spChg>
        <pc:spChg chg="add">
          <ac:chgData name="Jenny Chen" userId="3fd3e1b3-2829-4b83-a999-09ceb7240592" providerId="ADAL" clId="{1C40588B-B493-413C-B998-DA5D573F9C68}" dt="2019-01-24T05:16:49.904" v="148"/>
          <ac:spMkLst>
            <pc:docMk/>
            <pc:sldMk cId="2478639797" sldId="1743"/>
            <ac:spMk id="11" creationId="{DBD12ABD-499A-4399-A116-BF0238BF6BDC}"/>
          </ac:spMkLst>
        </pc:spChg>
        <pc:spChg chg="add">
          <ac:chgData name="Jenny Chen" userId="3fd3e1b3-2829-4b83-a999-09ceb7240592" providerId="ADAL" clId="{1C40588B-B493-413C-B998-DA5D573F9C68}" dt="2019-01-24T05:16:53.295" v="149"/>
          <ac:spMkLst>
            <pc:docMk/>
            <pc:sldMk cId="2478639797" sldId="1743"/>
            <ac:spMk id="13" creationId="{03DD3D4A-9CC5-4BDA-AD78-4DB2EE3557C4}"/>
          </ac:spMkLst>
        </pc:spChg>
        <pc:spChg chg="mod">
          <ac:chgData name="Jenny Chen" userId="3fd3e1b3-2829-4b83-a999-09ceb7240592" providerId="ADAL" clId="{1C40588B-B493-413C-B998-DA5D573F9C68}" dt="2019-01-24T03:48:56.107" v="69"/>
          <ac:spMkLst>
            <pc:docMk/>
            <pc:sldMk cId="2478639797" sldId="1743"/>
            <ac:spMk id="17" creationId="{00000000-0000-0000-0000-000000000000}"/>
          </ac:spMkLst>
        </pc:spChg>
        <pc:graphicFrameChg chg="add mod">
          <ac:chgData name="Jenny Chen" userId="3fd3e1b3-2829-4b83-a999-09ceb7240592" providerId="ADAL" clId="{1C40588B-B493-413C-B998-DA5D573F9C68}" dt="2019-01-24T05:16:00.362" v="145"/>
          <ac:graphicFrameMkLst>
            <pc:docMk/>
            <pc:sldMk cId="2478639797" sldId="1743"/>
            <ac:graphicFrameMk id="4" creationId="{36C8DFD8-3C5E-41B1-8B12-736C38191EF3}"/>
          </ac:graphicFrameMkLst>
        </pc:graphicFrameChg>
        <pc:picChg chg="add del mod">
          <ac:chgData name="Jenny Chen" userId="3fd3e1b3-2829-4b83-a999-09ceb7240592" providerId="ADAL" clId="{1C40588B-B493-413C-B998-DA5D573F9C68}" dt="2019-01-24T05:14:55.744" v="137"/>
          <ac:picMkLst>
            <pc:docMk/>
            <pc:sldMk cId="2478639797" sldId="1743"/>
            <ac:picMk id="7" creationId="{04A1B98D-A1AE-43A1-82FE-FB70CA6E7626}"/>
          </ac:picMkLst>
        </pc:picChg>
        <pc:picChg chg="add">
          <ac:chgData name="Jenny Chen" userId="3fd3e1b3-2829-4b83-a999-09ceb7240592" providerId="ADAL" clId="{1C40588B-B493-413C-B998-DA5D573F9C68}" dt="2019-01-24T05:14:59.033" v="140"/>
          <ac:picMkLst>
            <pc:docMk/>
            <pc:sldMk cId="2478639797" sldId="1743"/>
            <ac:picMk id="8" creationId="{BD8D5196-28A5-4D6F-9E12-BF4C8896ED6B}"/>
          </ac:picMkLst>
        </pc:picChg>
        <pc:picChg chg="add del">
          <ac:chgData name="Jenny Chen" userId="3fd3e1b3-2829-4b83-a999-09ceb7240592" providerId="ADAL" clId="{1C40588B-B493-413C-B998-DA5D573F9C68}" dt="2019-01-24T05:14:58.996" v="139"/>
          <ac:picMkLst>
            <pc:docMk/>
            <pc:sldMk cId="2478639797" sldId="1743"/>
            <ac:picMk id="9" creationId="{452B8954-8911-4767-9622-B3BBA30527F9}"/>
          </ac:picMkLst>
        </pc:picChg>
        <pc:picChg chg="add mod">
          <ac:chgData name="Jenny Chen" userId="3fd3e1b3-2829-4b83-a999-09ceb7240592" providerId="ADAL" clId="{1C40588B-B493-413C-B998-DA5D573F9C68}" dt="2019-01-24T05:17:18.916" v="150"/>
          <ac:picMkLst>
            <pc:docMk/>
            <pc:sldMk cId="2478639797" sldId="1743"/>
            <ac:picMk id="14" creationId="{77C3E001-31C1-4B7C-8CCD-44626E9EFFFB}"/>
          </ac:picMkLst>
        </pc:picChg>
        <pc:picChg chg="add mod">
          <ac:chgData name="Jenny Chen" userId="3fd3e1b3-2829-4b83-a999-09ceb7240592" providerId="ADAL" clId="{1C40588B-B493-413C-B998-DA5D573F9C68}" dt="2019-01-24T05:17:18.916" v="150"/>
          <ac:picMkLst>
            <pc:docMk/>
            <pc:sldMk cId="2478639797" sldId="1743"/>
            <ac:picMk id="16" creationId="{00F49C76-C3FC-48B6-8672-AD69EC0A2B43}"/>
          </ac:picMkLst>
        </pc:picChg>
      </pc:sldChg>
      <pc:sldChg chg="add del">
        <pc:chgData name="Jenny Chen" userId="3fd3e1b3-2829-4b83-a999-09ceb7240592" providerId="ADAL" clId="{1C40588B-B493-413C-B998-DA5D573F9C68}" dt="2019-01-24T03:48:23.563" v="64"/>
        <pc:sldMkLst>
          <pc:docMk/>
          <pc:sldMk cId="3558243960" sldId="1743"/>
        </pc:sldMkLst>
      </pc:sldChg>
      <pc:sldChg chg="addSp delSp modSp add">
        <pc:chgData name="Jenny Chen" userId="3fd3e1b3-2829-4b83-a999-09ceb7240592" providerId="ADAL" clId="{1C40588B-B493-413C-B998-DA5D573F9C68}" dt="2019-01-24T05:26:26.734" v="161"/>
        <pc:sldMkLst>
          <pc:docMk/>
          <pc:sldMk cId="1273203582" sldId="1744"/>
        </pc:sldMkLst>
        <pc:spChg chg="add del">
          <ac:chgData name="Jenny Chen" userId="3fd3e1b3-2829-4b83-a999-09ceb7240592" providerId="ADAL" clId="{1C40588B-B493-413C-B998-DA5D573F9C68}" dt="2019-01-24T05:26:26.734" v="161"/>
          <ac:spMkLst>
            <pc:docMk/>
            <pc:sldMk cId="1273203582" sldId="1744"/>
            <ac:spMk id="3" creationId="{69E9E619-1878-4D83-A9A7-C515F434CC35}"/>
          </ac:spMkLst>
        </pc:spChg>
        <pc:spChg chg="mod">
          <ac:chgData name="Jenny Chen" userId="3fd3e1b3-2829-4b83-a999-09ceb7240592" providerId="ADAL" clId="{1C40588B-B493-413C-B998-DA5D573F9C68}" dt="2019-01-24T05:25:27.438" v="158"/>
          <ac:spMkLst>
            <pc:docMk/>
            <pc:sldMk cId="1273203582" sldId="1744"/>
            <ac:spMk id="6" creationId="{00000000-0000-0000-0000-000000000000}"/>
          </ac:spMkLst>
        </pc:spChg>
        <pc:spChg chg="mod">
          <ac:chgData name="Jenny Chen" userId="3fd3e1b3-2829-4b83-a999-09ceb7240592" providerId="ADAL" clId="{1C40588B-B493-413C-B998-DA5D573F9C68}" dt="2019-01-24T03:49:08.589" v="71"/>
          <ac:spMkLst>
            <pc:docMk/>
            <pc:sldMk cId="1273203582" sldId="1744"/>
            <ac:spMk id="17" creationId="{00000000-0000-0000-0000-000000000000}"/>
          </ac:spMkLst>
        </pc:spChg>
        <pc:picChg chg="add">
          <ac:chgData name="Jenny Chen" userId="3fd3e1b3-2829-4b83-a999-09ceb7240592" providerId="ADAL" clId="{1C40588B-B493-413C-B998-DA5D573F9C68}" dt="2019-01-24T05:25:48.381" v="159"/>
          <ac:picMkLst>
            <pc:docMk/>
            <pc:sldMk cId="1273203582" sldId="1744"/>
            <ac:picMk id="2" creationId="{F0703D4D-2E11-4F58-B4C4-A03C40BF2259}"/>
          </ac:picMkLst>
        </pc:picChg>
      </pc:sldChg>
      <pc:sldChg chg="del">
        <pc:chgData name="Jenny Chen" userId="3fd3e1b3-2829-4b83-a999-09ceb7240592" providerId="ADAL" clId="{1C40588B-B493-413C-B998-DA5D573F9C68}" dt="2019-01-23T19:15:38.015" v="16" actId="2696"/>
        <pc:sldMkLst>
          <pc:docMk/>
          <pc:sldMk cId="2029243397" sldId="1744"/>
        </pc:sldMkLst>
      </pc:sldChg>
      <pc:sldChg chg="del">
        <pc:chgData name="Jenny Chen" userId="3fd3e1b3-2829-4b83-a999-09ceb7240592" providerId="ADAL" clId="{1C40588B-B493-413C-B998-DA5D573F9C68}" dt="2019-01-23T19:15:38.015" v="17" actId="2696"/>
        <pc:sldMkLst>
          <pc:docMk/>
          <pc:sldMk cId="2831703516" sldId="1745"/>
        </pc:sldMkLst>
      </pc:sldChg>
      <pc:sldChg chg="addSp modSp add">
        <pc:chgData name="Jenny Chen" userId="3fd3e1b3-2829-4b83-a999-09ceb7240592" providerId="ADAL" clId="{1C40588B-B493-413C-B998-DA5D573F9C68}" dt="2019-01-24T05:38:10.233" v="172"/>
        <pc:sldMkLst>
          <pc:docMk/>
          <pc:sldMk cId="3436566777" sldId="1745"/>
        </pc:sldMkLst>
        <pc:spChg chg="add mod">
          <ac:chgData name="Jenny Chen" userId="3fd3e1b3-2829-4b83-a999-09ceb7240592" providerId="ADAL" clId="{1C40588B-B493-413C-B998-DA5D573F9C68}" dt="2019-01-24T05:38:10.233" v="172"/>
          <ac:spMkLst>
            <pc:docMk/>
            <pc:sldMk cId="3436566777" sldId="1745"/>
            <ac:spMk id="5" creationId="{21686CA5-DDC1-468C-9046-CF7FE6174265}"/>
          </ac:spMkLst>
        </pc:spChg>
        <pc:spChg chg="mod">
          <ac:chgData name="Jenny Chen" userId="3fd3e1b3-2829-4b83-a999-09ceb7240592" providerId="ADAL" clId="{1C40588B-B493-413C-B998-DA5D573F9C68}" dt="2019-01-24T05:31:30.075" v="164"/>
          <ac:spMkLst>
            <pc:docMk/>
            <pc:sldMk cId="3436566777" sldId="1745"/>
            <ac:spMk id="17" creationId="{00000000-0000-0000-0000-000000000000}"/>
          </ac:spMkLst>
        </pc:spChg>
        <pc:graphicFrameChg chg="add">
          <ac:chgData name="Jenny Chen" userId="3fd3e1b3-2829-4b83-a999-09ceb7240592" providerId="ADAL" clId="{1C40588B-B493-413C-B998-DA5D573F9C68}" dt="2019-01-24T05:32:14.657" v="169"/>
          <ac:graphicFrameMkLst>
            <pc:docMk/>
            <pc:sldMk cId="3436566777" sldId="1745"/>
            <ac:graphicFrameMk id="4" creationId="{77617826-A3D0-4BF6-AD8F-C796606EE309}"/>
          </ac:graphicFrameMkLst>
        </pc:graphicFrameChg>
      </pc:sldChg>
      <pc:sldChg chg="del">
        <pc:chgData name="Jenny Chen" userId="3fd3e1b3-2829-4b83-a999-09ceb7240592" providerId="ADAL" clId="{1C40588B-B493-413C-B998-DA5D573F9C68}" dt="2019-01-23T19:15:37.999" v="15" actId="2696"/>
        <pc:sldMkLst>
          <pc:docMk/>
          <pc:sldMk cId="539067732" sldId="1746"/>
        </pc:sldMkLst>
      </pc:sldChg>
      <pc:sldChg chg="addSp modSp add">
        <pc:chgData name="Jenny Chen" userId="3fd3e1b3-2829-4b83-a999-09ceb7240592" providerId="ADAL" clId="{1C40588B-B493-413C-B998-DA5D573F9C68}" dt="2019-01-24T05:40:11.908" v="181"/>
        <pc:sldMkLst>
          <pc:docMk/>
          <pc:sldMk cId="1274447828" sldId="1746"/>
        </pc:sldMkLst>
        <pc:spChg chg="add mod">
          <ac:chgData name="Jenny Chen" userId="3fd3e1b3-2829-4b83-a999-09ceb7240592" providerId="ADAL" clId="{1C40588B-B493-413C-B998-DA5D573F9C68}" dt="2019-01-24T05:40:11.908" v="181"/>
          <ac:spMkLst>
            <pc:docMk/>
            <pc:sldMk cId="1274447828" sldId="1746"/>
            <ac:spMk id="2" creationId="{DEF4A7D1-6456-4BBC-A7D9-1A7E2ACB334E}"/>
          </ac:spMkLst>
        </pc:spChg>
        <pc:spChg chg="mod">
          <ac:chgData name="Jenny Chen" userId="3fd3e1b3-2829-4b83-a999-09ceb7240592" providerId="ADAL" clId="{1C40588B-B493-413C-B998-DA5D573F9C68}" dt="2019-01-24T05:39:54.392" v="179"/>
          <ac:spMkLst>
            <pc:docMk/>
            <pc:sldMk cId="1274447828" sldId="1746"/>
            <ac:spMk id="6" creationId="{00000000-0000-0000-0000-000000000000}"/>
          </ac:spMkLst>
        </pc:spChg>
        <pc:spChg chg="mod">
          <ac:chgData name="Jenny Chen" userId="3fd3e1b3-2829-4b83-a999-09ceb7240592" providerId="ADAL" clId="{1C40588B-B493-413C-B998-DA5D573F9C68}" dt="2019-01-24T05:31:37.342" v="166"/>
          <ac:spMkLst>
            <pc:docMk/>
            <pc:sldMk cId="1274447828" sldId="1746"/>
            <ac:spMk id="17" creationId="{00000000-0000-0000-0000-000000000000}"/>
          </ac:spMkLst>
        </pc:spChg>
      </pc:sldChg>
      <pc:sldChg chg="addSp modSp add">
        <pc:chgData name="Jenny Chen" userId="3fd3e1b3-2829-4b83-a999-09ceb7240592" providerId="ADAL" clId="{1C40588B-B493-413C-B998-DA5D573F9C68}" dt="2019-01-24T05:47:48.893" v="193" actId="207"/>
        <pc:sldMkLst>
          <pc:docMk/>
          <pc:sldMk cId="2845274242" sldId="1747"/>
        </pc:sldMkLst>
        <pc:spChg chg="add mod">
          <ac:chgData name="Jenny Chen" userId="3fd3e1b3-2829-4b83-a999-09ceb7240592" providerId="ADAL" clId="{1C40588B-B493-413C-B998-DA5D573F9C68}" dt="2019-01-24T05:46:23.788" v="190"/>
          <ac:spMkLst>
            <pc:docMk/>
            <pc:sldMk cId="2845274242" sldId="1747"/>
            <ac:spMk id="7" creationId="{68FEBECC-E10D-423A-B628-5524404C65EA}"/>
          </ac:spMkLst>
        </pc:spChg>
        <pc:spChg chg="add mod">
          <ac:chgData name="Jenny Chen" userId="3fd3e1b3-2829-4b83-a999-09ceb7240592" providerId="ADAL" clId="{1C40588B-B493-413C-B998-DA5D573F9C68}" dt="2019-01-24T05:47:48.893" v="193" actId="207"/>
          <ac:spMkLst>
            <pc:docMk/>
            <pc:sldMk cId="2845274242" sldId="1747"/>
            <ac:spMk id="8" creationId="{35AF8E04-73E8-4965-BFCD-6CA7123913EE}"/>
          </ac:spMkLst>
        </pc:spChg>
        <pc:spChg chg="mod">
          <ac:chgData name="Jenny Chen" userId="3fd3e1b3-2829-4b83-a999-09ceb7240592" providerId="ADAL" clId="{1C40588B-B493-413C-B998-DA5D573F9C68}" dt="2019-01-24T05:31:42.935" v="168"/>
          <ac:spMkLst>
            <pc:docMk/>
            <pc:sldMk cId="2845274242" sldId="1747"/>
            <ac:spMk id="17" creationId="{00000000-0000-0000-0000-000000000000}"/>
          </ac:spMkLst>
        </pc:spChg>
      </pc:sldChg>
      <pc:sldChg chg="del">
        <pc:chgData name="Jenny Chen" userId="3fd3e1b3-2829-4b83-a999-09ceb7240592" providerId="ADAL" clId="{1C40588B-B493-413C-B998-DA5D573F9C68}" dt="2019-01-23T19:15:44.417" v="25" actId="2696"/>
        <pc:sldMkLst>
          <pc:docMk/>
          <pc:sldMk cId="3663292820" sldId="1747"/>
        </pc:sldMkLst>
      </pc:sldChg>
      <pc:sldChg chg="del">
        <pc:chgData name="Jenny Chen" userId="3fd3e1b3-2829-4b83-a999-09ceb7240592" providerId="ADAL" clId="{1C40588B-B493-413C-B998-DA5D573F9C68}" dt="2019-01-23T19:15:44.433" v="26" actId="2696"/>
        <pc:sldMkLst>
          <pc:docMk/>
          <pc:sldMk cId="1263067585" sldId="1748"/>
        </pc:sldMkLst>
      </pc:sldChg>
      <pc:sldChg chg="addSp delSp modSp add">
        <pc:chgData name="Jenny Chen" userId="3fd3e1b3-2829-4b83-a999-09ceb7240592" providerId="ADAL" clId="{1C40588B-B493-413C-B998-DA5D573F9C68}" dt="2019-01-24T06:02:36.396" v="224"/>
        <pc:sldMkLst>
          <pc:docMk/>
          <pc:sldMk cId="1412727598" sldId="1748"/>
        </pc:sldMkLst>
        <pc:spChg chg="add del mod">
          <ac:chgData name="Jenny Chen" userId="3fd3e1b3-2829-4b83-a999-09ceb7240592" providerId="ADAL" clId="{1C40588B-B493-413C-B998-DA5D573F9C68}" dt="2019-01-24T06:02:36.396" v="224"/>
          <ac:spMkLst>
            <pc:docMk/>
            <pc:sldMk cId="1412727598" sldId="1748"/>
            <ac:spMk id="2" creationId="{0422D27B-4877-4795-B15D-C63130130AAB}"/>
          </ac:spMkLst>
        </pc:spChg>
        <pc:spChg chg="mod">
          <ac:chgData name="Jenny Chen" userId="3fd3e1b3-2829-4b83-a999-09ceb7240592" providerId="ADAL" clId="{1C40588B-B493-413C-B998-DA5D573F9C68}" dt="2019-01-24T06:02:30.882" v="223"/>
          <ac:spMkLst>
            <pc:docMk/>
            <pc:sldMk cId="1412727598" sldId="1748"/>
            <ac:spMk id="6" creationId="{00000000-0000-0000-0000-000000000000}"/>
          </ac:spMkLst>
        </pc:spChg>
        <pc:spChg chg="mod">
          <ac:chgData name="Jenny Chen" userId="3fd3e1b3-2829-4b83-a999-09ceb7240592" providerId="ADAL" clId="{1C40588B-B493-413C-B998-DA5D573F9C68}" dt="2019-01-24T05:58:14.982" v="203"/>
          <ac:spMkLst>
            <pc:docMk/>
            <pc:sldMk cId="1412727598" sldId="1748"/>
            <ac:spMk id="17" creationId="{00000000-0000-0000-0000-000000000000}"/>
          </ac:spMkLst>
        </pc:spChg>
      </pc:sldChg>
      <pc:sldChg chg="addSp modSp add">
        <pc:chgData name="Jenny Chen" userId="3fd3e1b3-2829-4b83-a999-09ceb7240592" providerId="ADAL" clId="{1C40588B-B493-413C-B998-DA5D573F9C68}" dt="2019-01-24T06:08:40.406" v="234"/>
        <pc:sldMkLst>
          <pc:docMk/>
          <pc:sldMk cId="3531399277" sldId="1749"/>
        </pc:sldMkLst>
        <pc:spChg chg="add mod">
          <ac:chgData name="Jenny Chen" userId="3fd3e1b3-2829-4b83-a999-09ceb7240592" providerId="ADAL" clId="{1C40588B-B493-413C-B998-DA5D573F9C68}" dt="2019-01-24T06:08:40.406" v="234"/>
          <ac:spMkLst>
            <pc:docMk/>
            <pc:sldMk cId="3531399277" sldId="1749"/>
            <ac:spMk id="2" creationId="{13C782A9-F149-448B-815D-3CDB8076EE40}"/>
          </ac:spMkLst>
        </pc:spChg>
        <pc:spChg chg="mod">
          <ac:chgData name="Jenny Chen" userId="3fd3e1b3-2829-4b83-a999-09ceb7240592" providerId="ADAL" clId="{1C40588B-B493-413C-B998-DA5D573F9C68}" dt="2019-01-24T06:04:42.696" v="227"/>
          <ac:spMkLst>
            <pc:docMk/>
            <pc:sldMk cId="3531399277" sldId="1749"/>
            <ac:spMk id="6" creationId="{00000000-0000-0000-0000-000000000000}"/>
          </ac:spMkLst>
        </pc:spChg>
        <pc:spChg chg="mod">
          <ac:chgData name="Jenny Chen" userId="3fd3e1b3-2829-4b83-a999-09ceb7240592" providerId="ADAL" clId="{1C40588B-B493-413C-B998-DA5D573F9C68}" dt="2019-01-24T05:58:20.471" v="205"/>
          <ac:spMkLst>
            <pc:docMk/>
            <pc:sldMk cId="3531399277" sldId="1749"/>
            <ac:spMk id="17" creationId="{00000000-0000-0000-0000-000000000000}"/>
          </ac:spMkLst>
        </pc:spChg>
      </pc:sldChg>
      <pc:sldChg chg="del">
        <pc:chgData name="Jenny Chen" userId="3fd3e1b3-2829-4b83-a999-09ceb7240592" providerId="ADAL" clId="{1C40588B-B493-413C-B998-DA5D573F9C68}" dt="2019-01-23T19:15:51.334" v="27" actId="2696"/>
        <pc:sldMkLst>
          <pc:docMk/>
          <pc:sldMk cId="4143095687" sldId="1749"/>
        </pc:sldMkLst>
      </pc:sldChg>
      <pc:sldChg chg="modSp add">
        <pc:chgData name="Jenny Chen" userId="3fd3e1b3-2829-4b83-a999-09ceb7240592" providerId="ADAL" clId="{1C40588B-B493-413C-B998-DA5D573F9C68}" dt="2019-01-24T06:12:04.506" v="239"/>
        <pc:sldMkLst>
          <pc:docMk/>
          <pc:sldMk cId="2125708819" sldId="1750"/>
        </pc:sldMkLst>
        <pc:spChg chg="mod">
          <ac:chgData name="Jenny Chen" userId="3fd3e1b3-2829-4b83-a999-09ceb7240592" providerId="ADAL" clId="{1C40588B-B493-413C-B998-DA5D573F9C68}" dt="2019-01-24T06:12:04.506" v="239"/>
          <ac:spMkLst>
            <pc:docMk/>
            <pc:sldMk cId="2125708819" sldId="1750"/>
            <ac:spMk id="6" creationId="{00000000-0000-0000-0000-000000000000}"/>
          </ac:spMkLst>
        </pc:spChg>
        <pc:spChg chg="mod">
          <ac:chgData name="Jenny Chen" userId="3fd3e1b3-2829-4b83-a999-09ceb7240592" providerId="ADAL" clId="{1C40588B-B493-413C-B998-DA5D573F9C68}" dt="2019-01-24T05:58:25.693" v="207"/>
          <ac:spMkLst>
            <pc:docMk/>
            <pc:sldMk cId="2125708819" sldId="1750"/>
            <ac:spMk id="17" creationId="{00000000-0000-0000-0000-000000000000}"/>
          </ac:spMkLst>
        </pc:spChg>
      </pc:sldChg>
      <pc:sldChg chg="del">
        <pc:chgData name="Jenny Chen" userId="3fd3e1b3-2829-4b83-a999-09ceb7240592" providerId="ADAL" clId="{1C40588B-B493-413C-B998-DA5D573F9C68}" dt="2019-01-23T19:15:51.381" v="28" actId="2696"/>
        <pc:sldMkLst>
          <pc:docMk/>
          <pc:sldMk cId="3038856026" sldId="1750"/>
        </pc:sldMkLst>
      </pc:sldChg>
      <pc:sldChg chg="addSp modSp add">
        <pc:chgData name="Jenny Chen" userId="3fd3e1b3-2829-4b83-a999-09ceb7240592" providerId="ADAL" clId="{1C40588B-B493-413C-B998-DA5D573F9C68}" dt="2019-01-24T06:34:01.772" v="253"/>
        <pc:sldMkLst>
          <pc:docMk/>
          <pc:sldMk cId="777652408" sldId="1751"/>
        </pc:sldMkLst>
        <pc:spChg chg="add">
          <ac:chgData name="Jenny Chen" userId="3fd3e1b3-2829-4b83-a999-09ceb7240592" providerId="ADAL" clId="{1C40588B-B493-413C-B998-DA5D573F9C68}" dt="2019-01-24T06:34:01.772" v="253"/>
          <ac:spMkLst>
            <pc:docMk/>
            <pc:sldMk cId="777652408" sldId="1751"/>
            <ac:spMk id="4" creationId="{8B1ACD9A-5BDA-4601-B518-53F39DAF1FE9}"/>
          </ac:spMkLst>
        </pc:spChg>
        <pc:spChg chg="mod">
          <ac:chgData name="Jenny Chen" userId="3fd3e1b3-2829-4b83-a999-09ceb7240592" providerId="ADAL" clId="{1C40588B-B493-413C-B998-DA5D573F9C68}" dt="2019-01-24T06:30:20.844" v="251"/>
          <ac:spMkLst>
            <pc:docMk/>
            <pc:sldMk cId="777652408" sldId="1751"/>
            <ac:spMk id="6" creationId="{00000000-0000-0000-0000-000000000000}"/>
          </ac:spMkLst>
        </pc:spChg>
        <pc:spChg chg="mod">
          <ac:chgData name="Jenny Chen" userId="3fd3e1b3-2829-4b83-a999-09ceb7240592" providerId="ADAL" clId="{1C40588B-B493-413C-B998-DA5D573F9C68}" dt="2019-01-24T05:58:29.956" v="209"/>
          <ac:spMkLst>
            <pc:docMk/>
            <pc:sldMk cId="777652408" sldId="1751"/>
            <ac:spMk id="17" creationId="{00000000-0000-0000-0000-000000000000}"/>
          </ac:spMkLst>
        </pc:spChg>
        <pc:picChg chg="add mod">
          <ac:chgData name="Jenny Chen" userId="3fd3e1b3-2829-4b83-a999-09ceb7240592" providerId="ADAL" clId="{1C40588B-B493-413C-B998-DA5D573F9C68}" dt="2019-01-24T06:30:48.494" v="252"/>
          <ac:picMkLst>
            <pc:docMk/>
            <pc:sldMk cId="777652408" sldId="1751"/>
            <ac:picMk id="3" creationId="{E3C40D90-C198-4905-B9B9-8C6293BED84D}"/>
          </ac:picMkLst>
        </pc:picChg>
      </pc:sldChg>
      <pc:sldChg chg="del">
        <pc:chgData name="Jenny Chen" userId="3fd3e1b3-2829-4b83-a999-09ceb7240592" providerId="ADAL" clId="{1C40588B-B493-413C-B998-DA5D573F9C68}" dt="2019-01-23T19:15:51.466" v="29" actId="2696"/>
        <pc:sldMkLst>
          <pc:docMk/>
          <pc:sldMk cId="2511197030" sldId="1751"/>
        </pc:sldMkLst>
      </pc:sldChg>
      <pc:sldChg chg="addSp modSp add">
        <pc:chgData name="Jenny Chen" userId="3fd3e1b3-2829-4b83-a999-09ceb7240592" providerId="ADAL" clId="{1C40588B-B493-413C-B998-DA5D573F9C68}" dt="2019-01-24T06:39:36.876" v="258"/>
        <pc:sldMkLst>
          <pc:docMk/>
          <pc:sldMk cId="3865725595" sldId="1752"/>
        </pc:sldMkLst>
        <pc:spChg chg="mod">
          <ac:chgData name="Jenny Chen" userId="3fd3e1b3-2829-4b83-a999-09ceb7240592" providerId="ADAL" clId="{1C40588B-B493-413C-B998-DA5D573F9C68}" dt="2019-01-24T06:39:36.876" v="258"/>
          <ac:spMkLst>
            <pc:docMk/>
            <pc:sldMk cId="3865725595" sldId="1752"/>
            <ac:spMk id="6" creationId="{00000000-0000-0000-0000-000000000000}"/>
          </ac:spMkLst>
        </pc:spChg>
        <pc:spChg chg="mod">
          <ac:chgData name="Jenny Chen" userId="3fd3e1b3-2829-4b83-a999-09ceb7240592" providerId="ADAL" clId="{1C40588B-B493-413C-B998-DA5D573F9C68}" dt="2019-01-24T05:58:35.204" v="211"/>
          <ac:spMkLst>
            <pc:docMk/>
            <pc:sldMk cId="3865725595" sldId="1752"/>
            <ac:spMk id="17" creationId="{00000000-0000-0000-0000-000000000000}"/>
          </ac:spMkLst>
        </pc:spChg>
        <pc:picChg chg="add mod">
          <ac:chgData name="Jenny Chen" userId="3fd3e1b3-2829-4b83-a999-09ceb7240592" providerId="ADAL" clId="{1C40588B-B493-413C-B998-DA5D573F9C68}" dt="2019-01-24T06:38:20.965" v="254"/>
          <ac:picMkLst>
            <pc:docMk/>
            <pc:sldMk cId="3865725595" sldId="1752"/>
            <ac:picMk id="3" creationId="{A0993E46-0128-49B4-A132-7D3C94DE9DEC}"/>
          </ac:picMkLst>
        </pc:picChg>
      </pc:sldChg>
      <pc:sldChg chg="del">
        <pc:chgData name="Jenny Chen" userId="3fd3e1b3-2829-4b83-a999-09ceb7240592" providerId="ADAL" clId="{1C40588B-B493-413C-B998-DA5D573F9C68}" dt="2019-01-23T19:15:51.582" v="30" actId="2696"/>
        <pc:sldMkLst>
          <pc:docMk/>
          <pc:sldMk cId="3906526414" sldId="1752"/>
        </pc:sldMkLst>
      </pc:sldChg>
      <pc:sldChg chg="modSp add">
        <pc:chgData name="Jenny Chen" userId="3fd3e1b3-2829-4b83-a999-09ceb7240592" providerId="ADAL" clId="{1C40588B-B493-413C-B998-DA5D573F9C68}" dt="2019-01-24T06:48:09.372" v="272"/>
        <pc:sldMkLst>
          <pc:docMk/>
          <pc:sldMk cId="3176228341" sldId="1753"/>
        </pc:sldMkLst>
        <pc:spChg chg="mod">
          <ac:chgData name="Jenny Chen" userId="3fd3e1b3-2829-4b83-a999-09ceb7240592" providerId="ADAL" clId="{1C40588B-B493-413C-B998-DA5D573F9C68}" dt="2019-01-24T06:48:09.372" v="272"/>
          <ac:spMkLst>
            <pc:docMk/>
            <pc:sldMk cId="3176228341" sldId="1753"/>
            <ac:spMk id="6" creationId="{00000000-0000-0000-0000-000000000000}"/>
          </ac:spMkLst>
        </pc:spChg>
        <pc:spChg chg="mod">
          <ac:chgData name="Jenny Chen" userId="3fd3e1b3-2829-4b83-a999-09ceb7240592" providerId="ADAL" clId="{1C40588B-B493-413C-B998-DA5D573F9C68}" dt="2019-01-24T05:58:42.639" v="213"/>
          <ac:spMkLst>
            <pc:docMk/>
            <pc:sldMk cId="3176228341" sldId="1753"/>
            <ac:spMk id="17" creationId="{00000000-0000-0000-0000-000000000000}"/>
          </ac:spMkLst>
        </pc:spChg>
      </pc:sldChg>
      <pc:sldChg chg="addSp modSp add">
        <pc:chgData name="Jenny Chen" userId="3fd3e1b3-2829-4b83-a999-09ceb7240592" providerId="ADAL" clId="{1C40588B-B493-413C-B998-DA5D573F9C68}" dt="2019-01-24T06:54:23.445" v="276" actId="12385"/>
        <pc:sldMkLst>
          <pc:docMk/>
          <pc:sldMk cId="3117721416" sldId="1754"/>
        </pc:sldMkLst>
        <pc:spChg chg="mod">
          <ac:chgData name="Jenny Chen" userId="3fd3e1b3-2829-4b83-a999-09ceb7240592" providerId="ADAL" clId="{1C40588B-B493-413C-B998-DA5D573F9C68}" dt="2019-01-24T05:58:44.879" v="214"/>
          <ac:spMkLst>
            <pc:docMk/>
            <pc:sldMk cId="3117721416" sldId="1754"/>
            <ac:spMk id="6" creationId="{00000000-0000-0000-0000-000000000000}"/>
          </ac:spMkLst>
        </pc:spChg>
        <pc:spChg chg="mod">
          <ac:chgData name="Jenny Chen" userId="3fd3e1b3-2829-4b83-a999-09ceb7240592" providerId="ADAL" clId="{1C40588B-B493-413C-B998-DA5D573F9C68}" dt="2019-01-24T05:58:46.489" v="215"/>
          <ac:spMkLst>
            <pc:docMk/>
            <pc:sldMk cId="3117721416" sldId="1754"/>
            <ac:spMk id="17" creationId="{00000000-0000-0000-0000-000000000000}"/>
          </ac:spMkLst>
        </pc:spChg>
        <pc:graphicFrameChg chg="add mod">
          <ac:chgData name="Jenny Chen" userId="3fd3e1b3-2829-4b83-a999-09ceb7240592" providerId="ADAL" clId="{1C40588B-B493-413C-B998-DA5D573F9C68}" dt="2019-01-24T06:54:23.445" v="276" actId="12385"/>
          <ac:graphicFrameMkLst>
            <pc:docMk/>
            <pc:sldMk cId="3117721416" sldId="1754"/>
            <ac:graphicFrameMk id="4" creationId="{523FA945-3ABE-49BC-8F6C-D83B42FDD7DB}"/>
          </ac:graphicFrameMkLst>
        </pc:graphicFrameChg>
      </pc:sldChg>
    </pc:docChg>
  </pc:docChgLst>
  <pc:docChgLst>
    <pc:chgData name="Jenny Chen" userId="3fd3e1b3-2829-4b83-a999-09ceb7240592" providerId="ADAL" clId="{EE216BF3-4640-4FBB-8197-3B427EC04F8A}"/>
    <pc:docChg chg="undo custSel addSld delSld modSld modSection">
      <pc:chgData name="Jenny Chen" userId="3fd3e1b3-2829-4b83-a999-09ceb7240592" providerId="ADAL" clId="{EE216BF3-4640-4FBB-8197-3B427EC04F8A}" dt="2020-07-30T20:00:08.616" v="601" actId="20577"/>
      <pc:docMkLst>
        <pc:docMk/>
      </pc:docMkLst>
      <pc:sldChg chg="addSp delSp modSp">
        <pc:chgData name="Jenny Chen" userId="3fd3e1b3-2829-4b83-a999-09ceb7240592" providerId="ADAL" clId="{EE216BF3-4640-4FBB-8197-3B427EC04F8A}" dt="2020-07-28T19:57:48.301" v="8"/>
        <pc:sldMkLst>
          <pc:docMk/>
          <pc:sldMk cId="2906060374" sldId="1731"/>
        </pc:sldMkLst>
        <pc:spChg chg="mod">
          <ac:chgData name="Jenny Chen" userId="3fd3e1b3-2829-4b83-a999-09ceb7240592" providerId="ADAL" clId="{EE216BF3-4640-4FBB-8197-3B427EC04F8A}" dt="2020-07-28T19:57:48.301" v="8"/>
          <ac:spMkLst>
            <pc:docMk/>
            <pc:sldMk cId="2906060374" sldId="1731"/>
            <ac:spMk id="100" creationId="{4E71476E-FB8B-4A0B-BF87-76CD9332CB4F}"/>
          </ac:spMkLst>
        </pc:spChg>
        <pc:spChg chg="mod">
          <ac:chgData name="Jenny Chen" userId="3fd3e1b3-2829-4b83-a999-09ceb7240592" providerId="ADAL" clId="{EE216BF3-4640-4FBB-8197-3B427EC04F8A}" dt="2020-07-28T19:57:48.301" v="8"/>
          <ac:spMkLst>
            <pc:docMk/>
            <pc:sldMk cId="2906060374" sldId="1731"/>
            <ac:spMk id="101" creationId="{A7650CCE-28AC-4D95-B5AF-8E0DA37124A7}"/>
          </ac:spMkLst>
        </pc:spChg>
        <pc:spChg chg="mod">
          <ac:chgData name="Jenny Chen" userId="3fd3e1b3-2829-4b83-a999-09ceb7240592" providerId="ADAL" clId="{EE216BF3-4640-4FBB-8197-3B427EC04F8A}" dt="2020-07-28T19:57:48.301" v="8"/>
          <ac:spMkLst>
            <pc:docMk/>
            <pc:sldMk cId="2906060374" sldId="1731"/>
            <ac:spMk id="102" creationId="{6704E3A5-2C69-4198-8796-5942B74AEA35}"/>
          </ac:spMkLst>
        </pc:spChg>
        <pc:spChg chg="mod">
          <ac:chgData name="Jenny Chen" userId="3fd3e1b3-2829-4b83-a999-09ceb7240592" providerId="ADAL" clId="{EE216BF3-4640-4FBB-8197-3B427EC04F8A}" dt="2020-07-28T19:57:48.301" v="8"/>
          <ac:spMkLst>
            <pc:docMk/>
            <pc:sldMk cId="2906060374" sldId="1731"/>
            <ac:spMk id="103" creationId="{7D85A10D-546F-4692-9EC1-B4A9B2E19526}"/>
          </ac:spMkLst>
        </pc:spChg>
        <pc:spChg chg="mod">
          <ac:chgData name="Jenny Chen" userId="3fd3e1b3-2829-4b83-a999-09ceb7240592" providerId="ADAL" clId="{EE216BF3-4640-4FBB-8197-3B427EC04F8A}" dt="2020-07-28T19:57:48.301" v="8"/>
          <ac:spMkLst>
            <pc:docMk/>
            <pc:sldMk cId="2906060374" sldId="1731"/>
            <ac:spMk id="104" creationId="{23BF8F75-FA19-46DE-A1BB-DBFF30A7C66B}"/>
          </ac:spMkLst>
        </pc:spChg>
        <pc:spChg chg="mod">
          <ac:chgData name="Jenny Chen" userId="3fd3e1b3-2829-4b83-a999-09ceb7240592" providerId="ADAL" clId="{EE216BF3-4640-4FBB-8197-3B427EC04F8A}" dt="2020-07-28T19:57:48.301" v="8"/>
          <ac:spMkLst>
            <pc:docMk/>
            <pc:sldMk cId="2906060374" sldId="1731"/>
            <ac:spMk id="105" creationId="{CD292F10-2AE7-41C9-B050-A002B939CB8A}"/>
          </ac:spMkLst>
        </pc:spChg>
        <pc:spChg chg="mod">
          <ac:chgData name="Jenny Chen" userId="3fd3e1b3-2829-4b83-a999-09ceb7240592" providerId="ADAL" clId="{EE216BF3-4640-4FBB-8197-3B427EC04F8A}" dt="2020-07-28T19:57:48.301" v="8"/>
          <ac:spMkLst>
            <pc:docMk/>
            <pc:sldMk cId="2906060374" sldId="1731"/>
            <ac:spMk id="106" creationId="{50FAF8D7-3529-40D3-B368-6EB081E4EC5F}"/>
          </ac:spMkLst>
        </pc:spChg>
        <pc:spChg chg="mod">
          <ac:chgData name="Jenny Chen" userId="3fd3e1b3-2829-4b83-a999-09ceb7240592" providerId="ADAL" clId="{EE216BF3-4640-4FBB-8197-3B427EC04F8A}" dt="2020-07-28T19:57:48.301" v="8"/>
          <ac:spMkLst>
            <pc:docMk/>
            <pc:sldMk cId="2906060374" sldId="1731"/>
            <ac:spMk id="107" creationId="{3158AC4A-685E-47C5-B353-EF695D6A40F0}"/>
          </ac:spMkLst>
        </pc:spChg>
        <pc:spChg chg="mod">
          <ac:chgData name="Jenny Chen" userId="3fd3e1b3-2829-4b83-a999-09ceb7240592" providerId="ADAL" clId="{EE216BF3-4640-4FBB-8197-3B427EC04F8A}" dt="2020-07-28T19:57:48.301" v="8"/>
          <ac:spMkLst>
            <pc:docMk/>
            <pc:sldMk cId="2906060374" sldId="1731"/>
            <ac:spMk id="108" creationId="{5F92F46E-E3C7-420C-90E8-20A23061BC00}"/>
          </ac:spMkLst>
        </pc:spChg>
        <pc:spChg chg="mod">
          <ac:chgData name="Jenny Chen" userId="3fd3e1b3-2829-4b83-a999-09ceb7240592" providerId="ADAL" clId="{EE216BF3-4640-4FBB-8197-3B427EC04F8A}" dt="2020-07-28T19:57:48.301" v="8"/>
          <ac:spMkLst>
            <pc:docMk/>
            <pc:sldMk cId="2906060374" sldId="1731"/>
            <ac:spMk id="109" creationId="{5E114EFC-57B2-426C-94DA-F19DAA69F8EE}"/>
          </ac:spMkLst>
        </pc:spChg>
        <pc:spChg chg="mod">
          <ac:chgData name="Jenny Chen" userId="3fd3e1b3-2829-4b83-a999-09ceb7240592" providerId="ADAL" clId="{EE216BF3-4640-4FBB-8197-3B427EC04F8A}" dt="2020-07-28T19:57:48.301" v="8"/>
          <ac:spMkLst>
            <pc:docMk/>
            <pc:sldMk cId="2906060374" sldId="1731"/>
            <ac:spMk id="110" creationId="{016EB9EC-FF4B-4127-8779-9117B7B8EB0C}"/>
          </ac:spMkLst>
        </pc:spChg>
        <pc:spChg chg="mod">
          <ac:chgData name="Jenny Chen" userId="3fd3e1b3-2829-4b83-a999-09ceb7240592" providerId="ADAL" clId="{EE216BF3-4640-4FBB-8197-3B427EC04F8A}" dt="2020-07-28T19:57:48.301" v="8"/>
          <ac:spMkLst>
            <pc:docMk/>
            <pc:sldMk cId="2906060374" sldId="1731"/>
            <ac:spMk id="111" creationId="{01194B98-F9E0-4877-B950-5B1DA986E883}"/>
          </ac:spMkLst>
        </pc:spChg>
        <pc:spChg chg="mod">
          <ac:chgData name="Jenny Chen" userId="3fd3e1b3-2829-4b83-a999-09ceb7240592" providerId="ADAL" clId="{EE216BF3-4640-4FBB-8197-3B427EC04F8A}" dt="2020-07-28T19:57:48.301" v="8"/>
          <ac:spMkLst>
            <pc:docMk/>
            <pc:sldMk cId="2906060374" sldId="1731"/>
            <ac:spMk id="112" creationId="{E001149E-3FEE-43BF-9561-9C0589295BD0}"/>
          </ac:spMkLst>
        </pc:spChg>
        <pc:spChg chg="mod">
          <ac:chgData name="Jenny Chen" userId="3fd3e1b3-2829-4b83-a999-09ceb7240592" providerId="ADAL" clId="{EE216BF3-4640-4FBB-8197-3B427EC04F8A}" dt="2020-07-28T19:57:48.301" v="8"/>
          <ac:spMkLst>
            <pc:docMk/>
            <pc:sldMk cId="2906060374" sldId="1731"/>
            <ac:spMk id="113" creationId="{EB47BC1F-ED2C-44DC-9640-9F410B410E13}"/>
          </ac:spMkLst>
        </pc:spChg>
        <pc:spChg chg="mod">
          <ac:chgData name="Jenny Chen" userId="3fd3e1b3-2829-4b83-a999-09ceb7240592" providerId="ADAL" clId="{EE216BF3-4640-4FBB-8197-3B427EC04F8A}" dt="2020-07-28T19:57:48.301" v="8"/>
          <ac:spMkLst>
            <pc:docMk/>
            <pc:sldMk cId="2906060374" sldId="1731"/>
            <ac:spMk id="114" creationId="{80609381-25AE-45CC-9C82-463F5E219EDB}"/>
          </ac:spMkLst>
        </pc:spChg>
        <pc:spChg chg="mod">
          <ac:chgData name="Jenny Chen" userId="3fd3e1b3-2829-4b83-a999-09ceb7240592" providerId="ADAL" clId="{EE216BF3-4640-4FBB-8197-3B427EC04F8A}" dt="2020-07-28T19:57:48.301" v="8"/>
          <ac:spMkLst>
            <pc:docMk/>
            <pc:sldMk cId="2906060374" sldId="1731"/>
            <ac:spMk id="115" creationId="{F0E3D620-88BA-4D53-9E2A-83A2389D0F7A}"/>
          </ac:spMkLst>
        </pc:spChg>
        <pc:spChg chg="mod">
          <ac:chgData name="Jenny Chen" userId="3fd3e1b3-2829-4b83-a999-09ceb7240592" providerId="ADAL" clId="{EE216BF3-4640-4FBB-8197-3B427EC04F8A}" dt="2020-07-28T19:57:48.301" v="8"/>
          <ac:spMkLst>
            <pc:docMk/>
            <pc:sldMk cId="2906060374" sldId="1731"/>
            <ac:spMk id="116" creationId="{16401FAE-AE63-4800-BBCA-D1E72FE0241D}"/>
          </ac:spMkLst>
        </pc:spChg>
        <pc:spChg chg="mod">
          <ac:chgData name="Jenny Chen" userId="3fd3e1b3-2829-4b83-a999-09ceb7240592" providerId="ADAL" clId="{EE216BF3-4640-4FBB-8197-3B427EC04F8A}" dt="2020-07-28T19:57:48.301" v="8"/>
          <ac:spMkLst>
            <pc:docMk/>
            <pc:sldMk cId="2906060374" sldId="1731"/>
            <ac:spMk id="117" creationId="{BF5CD5D1-3621-4416-A25E-F8F6D7DE772D}"/>
          </ac:spMkLst>
        </pc:spChg>
        <pc:spChg chg="mod">
          <ac:chgData name="Jenny Chen" userId="3fd3e1b3-2829-4b83-a999-09ceb7240592" providerId="ADAL" clId="{EE216BF3-4640-4FBB-8197-3B427EC04F8A}" dt="2020-07-28T19:57:48.301" v="8"/>
          <ac:spMkLst>
            <pc:docMk/>
            <pc:sldMk cId="2906060374" sldId="1731"/>
            <ac:spMk id="118" creationId="{AECD2227-55BD-42D4-BC03-EAFF326C5680}"/>
          </ac:spMkLst>
        </pc:spChg>
        <pc:spChg chg="mod">
          <ac:chgData name="Jenny Chen" userId="3fd3e1b3-2829-4b83-a999-09ceb7240592" providerId="ADAL" clId="{EE216BF3-4640-4FBB-8197-3B427EC04F8A}" dt="2020-07-28T19:57:48.301" v="8"/>
          <ac:spMkLst>
            <pc:docMk/>
            <pc:sldMk cId="2906060374" sldId="1731"/>
            <ac:spMk id="119" creationId="{A972B1E9-CCC8-4B0D-BA5E-DD0F23B14638}"/>
          </ac:spMkLst>
        </pc:spChg>
        <pc:spChg chg="mod">
          <ac:chgData name="Jenny Chen" userId="3fd3e1b3-2829-4b83-a999-09ceb7240592" providerId="ADAL" clId="{EE216BF3-4640-4FBB-8197-3B427EC04F8A}" dt="2020-07-28T19:57:48.301" v="8"/>
          <ac:spMkLst>
            <pc:docMk/>
            <pc:sldMk cId="2906060374" sldId="1731"/>
            <ac:spMk id="120" creationId="{C213C117-A4D3-47B9-AF5F-6C0A23AE8ED5}"/>
          </ac:spMkLst>
        </pc:spChg>
        <pc:spChg chg="mod">
          <ac:chgData name="Jenny Chen" userId="3fd3e1b3-2829-4b83-a999-09ceb7240592" providerId="ADAL" clId="{EE216BF3-4640-4FBB-8197-3B427EC04F8A}" dt="2020-07-28T19:57:48.301" v="8"/>
          <ac:spMkLst>
            <pc:docMk/>
            <pc:sldMk cId="2906060374" sldId="1731"/>
            <ac:spMk id="121" creationId="{E4B8EC23-C5DF-4DBB-AF7A-CF7F992152D4}"/>
          </ac:spMkLst>
        </pc:spChg>
        <pc:spChg chg="mod">
          <ac:chgData name="Jenny Chen" userId="3fd3e1b3-2829-4b83-a999-09ceb7240592" providerId="ADAL" clId="{EE216BF3-4640-4FBB-8197-3B427EC04F8A}" dt="2020-07-28T19:57:48.301" v="8"/>
          <ac:spMkLst>
            <pc:docMk/>
            <pc:sldMk cId="2906060374" sldId="1731"/>
            <ac:spMk id="122" creationId="{0497A07F-8A0F-458A-AF07-83151DBFB740}"/>
          </ac:spMkLst>
        </pc:spChg>
        <pc:spChg chg="mod">
          <ac:chgData name="Jenny Chen" userId="3fd3e1b3-2829-4b83-a999-09ceb7240592" providerId="ADAL" clId="{EE216BF3-4640-4FBB-8197-3B427EC04F8A}" dt="2020-07-28T19:57:48.301" v="8"/>
          <ac:spMkLst>
            <pc:docMk/>
            <pc:sldMk cId="2906060374" sldId="1731"/>
            <ac:spMk id="123" creationId="{8EA4FA1A-007A-4611-BEE6-E186C642A5AA}"/>
          </ac:spMkLst>
        </pc:spChg>
        <pc:spChg chg="mod">
          <ac:chgData name="Jenny Chen" userId="3fd3e1b3-2829-4b83-a999-09ceb7240592" providerId="ADAL" clId="{EE216BF3-4640-4FBB-8197-3B427EC04F8A}" dt="2020-07-28T19:57:48.301" v="8"/>
          <ac:spMkLst>
            <pc:docMk/>
            <pc:sldMk cId="2906060374" sldId="1731"/>
            <ac:spMk id="124" creationId="{554C0E11-D054-4C5A-9561-85BFD7F24518}"/>
          </ac:spMkLst>
        </pc:spChg>
        <pc:spChg chg="mod">
          <ac:chgData name="Jenny Chen" userId="3fd3e1b3-2829-4b83-a999-09ceb7240592" providerId="ADAL" clId="{EE216BF3-4640-4FBB-8197-3B427EC04F8A}" dt="2020-07-28T19:57:48.301" v="8"/>
          <ac:spMkLst>
            <pc:docMk/>
            <pc:sldMk cId="2906060374" sldId="1731"/>
            <ac:spMk id="125" creationId="{E0F26AA5-CD51-4B74-9C5E-3A66D6820E8F}"/>
          </ac:spMkLst>
        </pc:spChg>
        <pc:spChg chg="mod">
          <ac:chgData name="Jenny Chen" userId="3fd3e1b3-2829-4b83-a999-09ceb7240592" providerId="ADAL" clId="{EE216BF3-4640-4FBB-8197-3B427EC04F8A}" dt="2020-07-28T19:57:48.301" v="8"/>
          <ac:spMkLst>
            <pc:docMk/>
            <pc:sldMk cId="2906060374" sldId="1731"/>
            <ac:spMk id="126" creationId="{A3C1B789-6FF0-4793-A587-21F8CF2154AE}"/>
          </ac:spMkLst>
        </pc:spChg>
        <pc:spChg chg="mod">
          <ac:chgData name="Jenny Chen" userId="3fd3e1b3-2829-4b83-a999-09ceb7240592" providerId="ADAL" clId="{EE216BF3-4640-4FBB-8197-3B427EC04F8A}" dt="2020-07-28T19:57:48.301" v="8"/>
          <ac:spMkLst>
            <pc:docMk/>
            <pc:sldMk cId="2906060374" sldId="1731"/>
            <ac:spMk id="127" creationId="{8261AC33-8D37-4EDC-A23D-40AA6B81FB36}"/>
          </ac:spMkLst>
        </pc:spChg>
        <pc:spChg chg="mod">
          <ac:chgData name="Jenny Chen" userId="3fd3e1b3-2829-4b83-a999-09ceb7240592" providerId="ADAL" clId="{EE216BF3-4640-4FBB-8197-3B427EC04F8A}" dt="2020-07-28T19:57:48.301" v="8"/>
          <ac:spMkLst>
            <pc:docMk/>
            <pc:sldMk cId="2906060374" sldId="1731"/>
            <ac:spMk id="128" creationId="{DB7CA997-F9C5-4748-988C-AB9F989DD555}"/>
          </ac:spMkLst>
        </pc:spChg>
        <pc:spChg chg="mod">
          <ac:chgData name="Jenny Chen" userId="3fd3e1b3-2829-4b83-a999-09ceb7240592" providerId="ADAL" clId="{EE216BF3-4640-4FBB-8197-3B427EC04F8A}" dt="2020-07-28T19:57:48.301" v="8"/>
          <ac:spMkLst>
            <pc:docMk/>
            <pc:sldMk cId="2906060374" sldId="1731"/>
            <ac:spMk id="129" creationId="{F06A55B9-15F5-4CC4-B05E-01E9046EC610}"/>
          </ac:spMkLst>
        </pc:spChg>
        <pc:spChg chg="mod">
          <ac:chgData name="Jenny Chen" userId="3fd3e1b3-2829-4b83-a999-09ceb7240592" providerId="ADAL" clId="{EE216BF3-4640-4FBB-8197-3B427EC04F8A}" dt="2020-07-28T19:57:48.301" v="8"/>
          <ac:spMkLst>
            <pc:docMk/>
            <pc:sldMk cId="2906060374" sldId="1731"/>
            <ac:spMk id="130" creationId="{5F44ACBC-DC5F-4A78-B4E3-03598591DF63}"/>
          </ac:spMkLst>
        </pc:spChg>
        <pc:spChg chg="mod">
          <ac:chgData name="Jenny Chen" userId="3fd3e1b3-2829-4b83-a999-09ceb7240592" providerId="ADAL" clId="{EE216BF3-4640-4FBB-8197-3B427EC04F8A}" dt="2020-07-28T19:57:48.301" v="8"/>
          <ac:spMkLst>
            <pc:docMk/>
            <pc:sldMk cId="2906060374" sldId="1731"/>
            <ac:spMk id="131" creationId="{B08CA15C-2253-4A21-823E-4AF57C27BF0B}"/>
          </ac:spMkLst>
        </pc:spChg>
        <pc:spChg chg="mod">
          <ac:chgData name="Jenny Chen" userId="3fd3e1b3-2829-4b83-a999-09ceb7240592" providerId="ADAL" clId="{EE216BF3-4640-4FBB-8197-3B427EC04F8A}" dt="2020-07-28T19:57:48.301" v="8"/>
          <ac:spMkLst>
            <pc:docMk/>
            <pc:sldMk cId="2906060374" sldId="1731"/>
            <ac:spMk id="132" creationId="{35B17BAB-EEE2-40E0-893B-D29C25042991}"/>
          </ac:spMkLst>
        </pc:spChg>
        <pc:spChg chg="mod">
          <ac:chgData name="Jenny Chen" userId="3fd3e1b3-2829-4b83-a999-09ceb7240592" providerId="ADAL" clId="{EE216BF3-4640-4FBB-8197-3B427EC04F8A}" dt="2020-07-28T19:57:48.301" v="8"/>
          <ac:spMkLst>
            <pc:docMk/>
            <pc:sldMk cId="2906060374" sldId="1731"/>
            <ac:spMk id="133" creationId="{B3D289FE-295C-41F0-B7F3-E24379331702}"/>
          </ac:spMkLst>
        </pc:spChg>
        <pc:spChg chg="mod">
          <ac:chgData name="Jenny Chen" userId="3fd3e1b3-2829-4b83-a999-09ceb7240592" providerId="ADAL" clId="{EE216BF3-4640-4FBB-8197-3B427EC04F8A}" dt="2020-07-28T19:57:48.301" v="8"/>
          <ac:spMkLst>
            <pc:docMk/>
            <pc:sldMk cId="2906060374" sldId="1731"/>
            <ac:spMk id="134" creationId="{47FDCBDE-24DC-42EC-B540-A086D7DCF141}"/>
          </ac:spMkLst>
        </pc:spChg>
        <pc:spChg chg="mod">
          <ac:chgData name="Jenny Chen" userId="3fd3e1b3-2829-4b83-a999-09ceb7240592" providerId="ADAL" clId="{EE216BF3-4640-4FBB-8197-3B427EC04F8A}" dt="2020-07-28T19:57:48.301" v="8"/>
          <ac:spMkLst>
            <pc:docMk/>
            <pc:sldMk cId="2906060374" sldId="1731"/>
            <ac:spMk id="135" creationId="{AE75F675-25C2-469A-AF8B-872DA41546FF}"/>
          </ac:spMkLst>
        </pc:spChg>
        <pc:spChg chg="mod">
          <ac:chgData name="Jenny Chen" userId="3fd3e1b3-2829-4b83-a999-09ceb7240592" providerId="ADAL" clId="{EE216BF3-4640-4FBB-8197-3B427EC04F8A}" dt="2020-07-28T19:57:48.301" v="8"/>
          <ac:spMkLst>
            <pc:docMk/>
            <pc:sldMk cId="2906060374" sldId="1731"/>
            <ac:spMk id="136" creationId="{C4EBA973-BF54-45E8-BFC9-342F132031CC}"/>
          </ac:spMkLst>
        </pc:spChg>
        <pc:spChg chg="mod">
          <ac:chgData name="Jenny Chen" userId="3fd3e1b3-2829-4b83-a999-09ceb7240592" providerId="ADAL" clId="{EE216BF3-4640-4FBB-8197-3B427EC04F8A}" dt="2020-07-28T19:57:48.301" v="8"/>
          <ac:spMkLst>
            <pc:docMk/>
            <pc:sldMk cId="2906060374" sldId="1731"/>
            <ac:spMk id="137" creationId="{5B9D114E-490F-47D5-B99A-6C7A376CF319}"/>
          </ac:spMkLst>
        </pc:spChg>
        <pc:spChg chg="mod">
          <ac:chgData name="Jenny Chen" userId="3fd3e1b3-2829-4b83-a999-09ceb7240592" providerId="ADAL" clId="{EE216BF3-4640-4FBB-8197-3B427EC04F8A}" dt="2020-07-28T19:57:48.301" v="8"/>
          <ac:spMkLst>
            <pc:docMk/>
            <pc:sldMk cId="2906060374" sldId="1731"/>
            <ac:spMk id="138" creationId="{9539AD0E-4F7C-45F3-A2E9-078B101AD705}"/>
          </ac:spMkLst>
        </pc:spChg>
        <pc:spChg chg="mod">
          <ac:chgData name="Jenny Chen" userId="3fd3e1b3-2829-4b83-a999-09ceb7240592" providerId="ADAL" clId="{EE216BF3-4640-4FBB-8197-3B427EC04F8A}" dt="2020-07-28T19:57:48.301" v="8"/>
          <ac:spMkLst>
            <pc:docMk/>
            <pc:sldMk cId="2906060374" sldId="1731"/>
            <ac:spMk id="139" creationId="{D1D15078-4330-465D-ABE2-F1DE0352197D}"/>
          </ac:spMkLst>
        </pc:spChg>
        <pc:spChg chg="mod">
          <ac:chgData name="Jenny Chen" userId="3fd3e1b3-2829-4b83-a999-09ceb7240592" providerId="ADAL" clId="{EE216BF3-4640-4FBB-8197-3B427EC04F8A}" dt="2020-07-28T19:57:48.301" v="8"/>
          <ac:spMkLst>
            <pc:docMk/>
            <pc:sldMk cId="2906060374" sldId="1731"/>
            <ac:spMk id="140" creationId="{3B11E551-6E67-401C-AEFC-2E0E2A740423}"/>
          </ac:spMkLst>
        </pc:spChg>
        <pc:spChg chg="mod">
          <ac:chgData name="Jenny Chen" userId="3fd3e1b3-2829-4b83-a999-09ceb7240592" providerId="ADAL" clId="{EE216BF3-4640-4FBB-8197-3B427EC04F8A}" dt="2020-07-28T19:57:48.301" v="8"/>
          <ac:spMkLst>
            <pc:docMk/>
            <pc:sldMk cId="2906060374" sldId="1731"/>
            <ac:spMk id="141" creationId="{496F2C88-708C-4918-89EC-BAE923A65994}"/>
          </ac:spMkLst>
        </pc:spChg>
        <pc:spChg chg="mod">
          <ac:chgData name="Jenny Chen" userId="3fd3e1b3-2829-4b83-a999-09ceb7240592" providerId="ADAL" clId="{EE216BF3-4640-4FBB-8197-3B427EC04F8A}" dt="2020-07-28T19:57:48.301" v="8"/>
          <ac:spMkLst>
            <pc:docMk/>
            <pc:sldMk cId="2906060374" sldId="1731"/>
            <ac:spMk id="142" creationId="{F53557B0-DF46-458D-8EBD-BB6FCD3AC123}"/>
          </ac:spMkLst>
        </pc:spChg>
        <pc:spChg chg="mod">
          <ac:chgData name="Jenny Chen" userId="3fd3e1b3-2829-4b83-a999-09ceb7240592" providerId="ADAL" clId="{EE216BF3-4640-4FBB-8197-3B427EC04F8A}" dt="2020-07-28T19:57:48.301" v="8"/>
          <ac:spMkLst>
            <pc:docMk/>
            <pc:sldMk cId="2906060374" sldId="1731"/>
            <ac:spMk id="143" creationId="{08FD73DA-EA23-4D6B-9F49-58AD07FAFEA0}"/>
          </ac:spMkLst>
        </pc:spChg>
        <pc:spChg chg="mod">
          <ac:chgData name="Jenny Chen" userId="3fd3e1b3-2829-4b83-a999-09ceb7240592" providerId="ADAL" clId="{EE216BF3-4640-4FBB-8197-3B427EC04F8A}" dt="2020-07-28T19:57:48.301" v="8"/>
          <ac:spMkLst>
            <pc:docMk/>
            <pc:sldMk cId="2906060374" sldId="1731"/>
            <ac:spMk id="144" creationId="{A46AFF95-A57B-4AA3-BE32-CF6E5CEE8555}"/>
          </ac:spMkLst>
        </pc:spChg>
        <pc:spChg chg="mod">
          <ac:chgData name="Jenny Chen" userId="3fd3e1b3-2829-4b83-a999-09ceb7240592" providerId="ADAL" clId="{EE216BF3-4640-4FBB-8197-3B427EC04F8A}" dt="2020-07-28T19:57:48.301" v="8"/>
          <ac:spMkLst>
            <pc:docMk/>
            <pc:sldMk cId="2906060374" sldId="1731"/>
            <ac:spMk id="145" creationId="{5BD62ABA-4B48-41E2-9068-3B26292988DA}"/>
          </ac:spMkLst>
        </pc:spChg>
        <pc:spChg chg="mod">
          <ac:chgData name="Jenny Chen" userId="3fd3e1b3-2829-4b83-a999-09ceb7240592" providerId="ADAL" clId="{EE216BF3-4640-4FBB-8197-3B427EC04F8A}" dt="2020-07-28T19:57:48.301" v="8"/>
          <ac:spMkLst>
            <pc:docMk/>
            <pc:sldMk cId="2906060374" sldId="1731"/>
            <ac:spMk id="146" creationId="{25D059F3-E0B3-489E-B2D4-E0242590E601}"/>
          </ac:spMkLst>
        </pc:spChg>
        <pc:spChg chg="mod">
          <ac:chgData name="Jenny Chen" userId="3fd3e1b3-2829-4b83-a999-09ceb7240592" providerId="ADAL" clId="{EE216BF3-4640-4FBB-8197-3B427EC04F8A}" dt="2020-07-28T19:57:48.301" v="8"/>
          <ac:spMkLst>
            <pc:docMk/>
            <pc:sldMk cId="2906060374" sldId="1731"/>
            <ac:spMk id="147" creationId="{33033BCD-889F-4681-8E84-FB386BFA042D}"/>
          </ac:spMkLst>
        </pc:spChg>
        <pc:spChg chg="mod">
          <ac:chgData name="Jenny Chen" userId="3fd3e1b3-2829-4b83-a999-09ceb7240592" providerId="ADAL" clId="{EE216BF3-4640-4FBB-8197-3B427EC04F8A}" dt="2020-07-28T19:57:48.301" v="8"/>
          <ac:spMkLst>
            <pc:docMk/>
            <pc:sldMk cId="2906060374" sldId="1731"/>
            <ac:spMk id="148" creationId="{8C5B8A36-4124-4F39-B322-DFA16A1066D0}"/>
          </ac:spMkLst>
        </pc:spChg>
        <pc:spChg chg="mod">
          <ac:chgData name="Jenny Chen" userId="3fd3e1b3-2829-4b83-a999-09ceb7240592" providerId="ADAL" clId="{EE216BF3-4640-4FBB-8197-3B427EC04F8A}" dt="2020-07-28T19:57:48.301" v="8"/>
          <ac:spMkLst>
            <pc:docMk/>
            <pc:sldMk cId="2906060374" sldId="1731"/>
            <ac:spMk id="149" creationId="{1CAB6365-6DFD-4B03-9700-2644CE240E17}"/>
          </ac:spMkLst>
        </pc:spChg>
        <pc:spChg chg="mod">
          <ac:chgData name="Jenny Chen" userId="3fd3e1b3-2829-4b83-a999-09ceb7240592" providerId="ADAL" clId="{EE216BF3-4640-4FBB-8197-3B427EC04F8A}" dt="2020-07-28T19:57:48.301" v="8"/>
          <ac:spMkLst>
            <pc:docMk/>
            <pc:sldMk cId="2906060374" sldId="1731"/>
            <ac:spMk id="150" creationId="{F93FDD1C-2062-4F46-BD2F-983C8FCC4394}"/>
          </ac:spMkLst>
        </pc:spChg>
        <pc:spChg chg="mod">
          <ac:chgData name="Jenny Chen" userId="3fd3e1b3-2829-4b83-a999-09ceb7240592" providerId="ADAL" clId="{EE216BF3-4640-4FBB-8197-3B427EC04F8A}" dt="2020-07-28T19:57:48.301" v="8"/>
          <ac:spMkLst>
            <pc:docMk/>
            <pc:sldMk cId="2906060374" sldId="1731"/>
            <ac:spMk id="151" creationId="{F51F54FF-D8C5-46C9-93B7-B3AAB3A20119}"/>
          </ac:spMkLst>
        </pc:spChg>
        <pc:spChg chg="mod">
          <ac:chgData name="Jenny Chen" userId="3fd3e1b3-2829-4b83-a999-09ceb7240592" providerId="ADAL" clId="{EE216BF3-4640-4FBB-8197-3B427EC04F8A}" dt="2020-07-28T19:57:48.301" v="8"/>
          <ac:spMkLst>
            <pc:docMk/>
            <pc:sldMk cId="2906060374" sldId="1731"/>
            <ac:spMk id="152" creationId="{A05CE91A-8900-46A7-A92C-C8DBCD6A9CF9}"/>
          </ac:spMkLst>
        </pc:spChg>
        <pc:spChg chg="mod">
          <ac:chgData name="Jenny Chen" userId="3fd3e1b3-2829-4b83-a999-09ceb7240592" providerId="ADAL" clId="{EE216BF3-4640-4FBB-8197-3B427EC04F8A}" dt="2020-07-28T19:57:48.301" v="8"/>
          <ac:spMkLst>
            <pc:docMk/>
            <pc:sldMk cId="2906060374" sldId="1731"/>
            <ac:spMk id="153" creationId="{FBA1C6E3-06E1-4AC0-9C8E-29C7685B209E}"/>
          </ac:spMkLst>
        </pc:spChg>
        <pc:spChg chg="mod">
          <ac:chgData name="Jenny Chen" userId="3fd3e1b3-2829-4b83-a999-09ceb7240592" providerId="ADAL" clId="{EE216BF3-4640-4FBB-8197-3B427EC04F8A}" dt="2020-07-28T19:57:48.301" v="8"/>
          <ac:spMkLst>
            <pc:docMk/>
            <pc:sldMk cId="2906060374" sldId="1731"/>
            <ac:spMk id="154" creationId="{D409B2A5-8F50-4DCE-B3C2-138F2E4B3479}"/>
          </ac:spMkLst>
        </pc:spChg>
        <pc:spChg chg="mod">
          <ac:chgData name="Jenny Chen" userId="3fd3e1b3-2829-4b83-a999-09ceb7240592" providerId="ADAL" clId="{EE216BF3-4640-4FBB-8197-3B427EC04F8A}" dt="2020-07-28T19:57:48.301" v="8"/>
          <ac:spMkLst>
            <pc:docMk/>
            <pc:sldMk cId="2906060374" sldId="1731"/>
            <ac:spMk id="155" creationId="{0958F704-A53F-4A39-AAE3-F90EF3115041}"/>
          </ac:spMkLst>
        </pc:spChg>
        <pc:spChg chg="mod">
          <ac:chgData name="Jenny Chen" userId="3fd3e1b3-2829-4b83-a999-09ceb7240592" providerId="ADAL" clId="{EE216BF3-4640-4FBB-8197-3B427EC04F8A}" dt="2020-07-28T19:57:48.301" v="8"/>
          <ac:spMkLst>
            <pc:docMk/>
            <pc:sldMk cId="2906060374" sldId="1731"/>
            <ac:spMk id="156" creationId="{AF709A88-3D99-4A62-B137-A7D5D7B5E3F5}"/>
          </ac:spMkLst>
        </pc:spChg>
        <pc:spChg chg="mod">
          <ac:chgData name="Jenny Chen" userId="3fd3e1b3-2829-4b83-a999-09ceb7240592" providerId="ADAL" clId="{EE216BF3-4640-4FBB-8197-3B427EC04F8A}" dt="2020-07-28T19:57:48.301" v="8"/>
          <ac:spMkLst>
            <pc:docMk/>
            <pc:sldMk cId="2906060374" sldId="1731"/>
            <ac:spMk id="157" creationId="{C50EAD58-4370-493C-BEDC-A5A9CA0DA733}"/>
          </ac:spMkLst>
        </pc:spChg>
        <pc:spChg chg="mod">
          <ac:chgData name="Jenny Chen" userId="3fd3e1b3-2829-4b83-a999-09ceb7240592" providerId="ADAL" clId="{EE216BF3-4640-4FBB-8197-3B427EC04F8A}" dt="2020-07-28T19:57:48.301" v="8"/>
          <ac:spMkLst>
            <pc:docMk/>
            <pc:sldMk cId="2906060374" sldId="1731"/>
            <ac:spMk id="158" creationId="{3939CBB8-E9F8-4E0C-A66C-050447B17C90}"/>
          </ac:spMkLst>
        </pc:spChg>
        <pc:spChg chg="mod">
          <ac:chgData name="Jenny Chen" userId="3fd3e1b3-2829-4b83-a999-09ceb7240592" providerId="ADAL" clId="{EE216BF3-4640-4FBB-8197-3B427EC04F8A}" dt="2020-07-28T19:57:48.301" v="8"/>
          <ac:spMkLst>
            <pc:docMk/>
            <pc:sldMk cId="2906060374" sldId="1731"/>
            <ac:spMk id="159" creationId="{7B2DBCDC-208C-481E-A903-82906548B4F5}"/>
          </ac:spMkLst>
        </pc:spChg>
        <pc:spChg chg="mod">
          <ac:chgData name="Jenny Chen" userId="3fd3e1b3-2829-4b83-a999-09ceb7240592" providerId="ADAL" clId="{EE216BF3-4640-4FBB-8197-3B427EC04F8A}" dt="2020-07-28T19:57:48.301" v="8"/>
          <ac:spMkLst>
            <pc:docMk/>
            <pc:sldMk cId="2906060374" sldId="1731"/>
            <ac:spMk id="160" creationId="{E89A2E54-4B0E-4BF3-B41B-D952AB7CA3E2}"/>
          </ac:spMkLst>
        </pc:spChg>
        <pc:spChg chg="mod">
          <ac:chgData name="Jenny Chen" userId="3fd3e1b3-2829-4b83-a999-09ceb7240592" providerId="ADAL" clId="{EE216BF3-4640-4FBB-8197-3B427EC04F8A}" dt="2020-07-28T19:57:48.301" v="8"/>
          <ac:spMkLst>
            <pc:docMk/>
            <pc:sldMk cId="2906060374" sldId="1731"/>
            <ac:spMk id="161" creationId="{41BAEF0D-4EE4-40F0-ACEA-149CFFE4AE56}"/>
          </ac:spMkLst>
        </pc:spChg>
        <pc:spChg chg="mod">
          <ac:chgData name="Jenny Chen" userId="3fd3e1b3-2829-4b83-a999-09ceb7240592" providerId="ADAL" clId="{EE216BF3-4640-4FBB-8197-3B427EC04F8A}" dt="2020-07-28T19:57:48.301" v="8"/>
          <ac:spMkLst>
            <pc:docMk/>
            <pc:sldMk cId="2906060374" sldId="1731"/>
            <ac:spMk id="162" creationId="{ECB2FFE7-64B7-41AB-8792-717C665269D4}"/>
          </ac:spMkLst>
        </pc:spChg>
        <pc:spChg chg="mod">
          <ac:chgData name="Jenny Chen" userId="3fd3e1b3-2829-4b83-a999-09ceb7240592" providerId="ADAL" clId="{EE216BF3-4640-4FBB-8197-3B427EC04F8A}" dt="2020-07-28T19:57:48.301" v="8"/>
          <ac:spMkLst>
            <pc:docMk/>
            <pc:sldMk cId="2906060374" sldId="1731"/>
            <ac:spMk id="163" creationId="{08223332-82F7-4CF8-96CE-5F406950B876}"/>
          </ac:spMkLst>
        </pc:spChg>
        <pc:spChg chg="mod">
          <ac:chgData name="Jenny Chen" userId="3fd3e1b3-2829-4b83-a999-09ceb7240592" providerId="ADAL" clId="{EE216BF3-4640-4FBB-8197-3B427EC04F8A}" dt="2020-07-28T19:57:48.301" v="8"/>
          <ac:spMkLst>
            <pc:docMk/>
            <pc:sldMk cId="2906060374" sldId="1731"/>
            <ac:spMk id="164" creationId="{C6523A00-3FD9-45A7-A9C4-215BA6D65E22}"/>
          </ac:spMkLst>
        </pc:spChg>
        <pc:spChg chg="mod">
          <ac:chgData name="Jenny Chen" userId="3fd3e1b3-2829-4b83-a999-09ceb7240592" providerId="ADAL" clId="{EE216BF3-4640-4FBB-8197-3B427EC04F8A}" dt="2020-07-28T19:57:48.301" v="8"/>
          <ac:spMkLst>
            <pc:docMk/>
            <pc:sldMk cId="2906060374" sldId="1731"/>
            <ac:spMk id="165" creationId="{A0C3E477-70D1-4990-A017-F2693A5ED33C}"/>
          </ac:spMkLst>
        </pc:spChg>
        <pc:spChg chg="mod">
          <ac:chgData name="Jenny Chen" userId="3fd3e1b3-2829-4b83-a999-09ceb7240592" providerId="ADAL" clId="{EE216BF3-4640-4FBB-8197-3B427EC04F8A}" dt="2020-07-28T19:57:48.301" v="8"/>
          <ac:spMkLst>
            <pc:docMk/>
            <pc:sldMk cId="2906060374" sldId="1731"/>
            <ac:spMk id="166" creationId="{CB43BAAE-DE6F-461E-8066-0D7FD80C3E94}"/>
          </ac:spMkLst>
        </pc:spChg>
        <pc:spChg chg="mod">
          <ac:chgData name="Jenny Chen" userId="3fd3e1b3-2829-4b83-a999-09ceb7240592" providerId="ADAL" clId="{EE216BF3-4640-4FBB-8197-3B427EC04F8A}" dt="2020-07-28T19:57:48.301" v="8"/>
          <ac:spMkLst>
            <pc:docMk/>
            <pc:sldMk cId="2906060374" sldId="1731"/>
            <ac:spMk id="167" creationId="{4347CD29-AF1B-4411-A9B9-AE54A32F4264}"/>
          </ac:spMkLst>
        </pc:spChg>
        <pc:spChg chg="mod">
          <ac:chgData name="Jenny Chen" userId="3fd3e1b3-2829-4b83-a999-09ceb7240592" providerId="ADAL" clId="{EE216BF3-4640-4FBB-8197-3B427EC04F8A}" dt="2020-07-28T19:57:48.301" v="8"/>
          <ac:spMkLst>
            <pc:docMk/>
            <pc:sldMk cId="2906060374" sldId="1731"/>
            <ac:spMk id="168" creationId="{6A76C4FD-7EDB-4BA0-A804-8EA463F9EE58}"/>
          </ac:spMkLst>
        </pc:spChg>
        <pc:spChg chg="mod">
          <ac:chgData name="Jenny Chen" userId="3fd3e1b3-2829-4b83-a999-09ceb7240592" providerId="ADAL" clId="{EE216BF3-4640-4FBB-8197-3B427EC04F8A}" dt="2020-07-28T19:57:48.301" v="8"/>
          <ac:spMkLst>
            <pc:docMk/>
            <pc:sldMk cId="2906060374" sldId="1731"/>
            <ac:spMk id="169" creationId="{112D0EE9-C78A-4ACB-84EB-D3CC3FC018DA}"/>
          </ac:spMkLst>
        </pc:spChg>
        <pc:spChg chg="mod">
          <ac:chgData name="Jenny Chen" userId="3fd3e1b3-2829-4b83-a999-09ceb7240592" providerId="ADAL" clId="{EE216BF3-4640-4FBB-8197-3B427EC04F8A}" dt="2020-07-28T19:57:48.301" v="8"/>
          <ac:spMkLst>
            <pc:docMk/>
            <pc:sldMk cId="2906060374" sldId="1731"/>
            <ac:spMk id="170" creationId="{B74B1C07-4770-48BC-BCA5-A8E28FCED7B2}"/>
          </ac:spMkLst>
        </pc:spChg>
        <pc:spChg chg="mod">
          <ac:chgData name="Jenny Chen" userId="3fd3e1b3-2829-4b83-a999-09ceb7240592" providerId="ADAL" clId="{EE216BF3-4640-4FBB-8197-3B427EC04F8A}" dt="2020-07-28T19:57:48.301" v="8"/>
          <ac:spMkLst>
            <pc:docMk/>
            <pc:sldMk cId="2906060374" sldId="1731"/>
            <ac:spMk id="171" creationId="{75081A10-DEF5-4862-B74B-CE2E0889FB2F}"/>
          </ac:spMkLst>
        </pc:spChg>
        <pc:spChg chg="mod">
          <ac:chgData name="Jenny Chen" userId="3fd3e1b3-2829-4b83-a999-09ceb7240592" providerId="ADAL" clId="{EE216BF3-4640-4FBB-8197-3B427EC04F8A}" dt="2020-07-28T19:57:48.301" v="8"/>
          <ac:spMkLst>
            <pc:docMk/>
            <pc:sldMk cId="2906060374" sldId="1731"/>
            <ac:spMk id="172" creationId="{34088697-D3B7-49C2-97BB-B0C590D1D461}"/>
          </ac:spMkLst>
        </pc:spChg>
        <pc:spChg chg="mod">
          <ac:chgData name="Jenny Chen" userId="3fd3e1b3-2829-4b83-a999-09ceb7240592" providerId="ADAL" clId="{EE216BF3-4640-4FBB-8197-3B427EC04F8A}" dt="2020-07-28T19:57:48.301" v="8"/>
          <ac:spMkLst>
            <pc:docMk/>
            <pc:sldMk cId="2906060374" sldId="1731"/>
            <ac:spMk id="173" creationId="{D7E234A1-FCCE-4514-8899-721AE49220FE}"/>
          </ac:spMkLst>
        </pc:spChg>
        <pc:spChg chg="mod">
          <ac:chgData name="Jenny Chen" userId="3fd3e1b3-2829-4b83-a999-09ceb7240592" providerId="ADAL" clId="{EE216BF3-4640-4FBB-8197-3B427EC04F8A}" dt="2020-07-28T19:57:48.301" v="8"/>
          <ac:spMkLst>
            <pc:docMk/>
            <pc:sldMk cId="2906060374" sldId="1731"/>
            <ac:spMk id="174" creationId="{45BD8D33-A7D3-4E4C-AAF6-33AAA0B36A28}"/>
          </ac:spMkLst>
        </pc:spChg>
        <pc:spChg chg="mod">
          <ac:chgData name="Jenny Chen" userId="3fd3e1b3-2829-4b83-a999-09ceb7240592" providerId="ADAL" clId="{EE216BF3-4640-4FBB-8197-3B427EC04F8A}" dt="2020-07-28T19:57:48.301" v="8"/>
          <ac:spMkLst>
            <pc:docMk/>
            <pc:sldMk cId="2906060374" sldId="1731"/>
            <ac:spMk id="175" creationId="{0B2F9FA1-B7CB-402E-BF25-961CDF64C98C}"/>
          </ac:spMkLst>
        </pc:spChg>
        <pc:spChg chg="mod">
          <ac:chgData name="Jenny Chen" userId="3fd3e1b3-2829-4b83-a999-09ceb7240592" providerId="ADAL" clId="{EE216BF3-4640-4FBB-8197-3B427EC04F8A}" dt="2020-07-28T19:57:48.301" v="8"/>
          <ac:spMkLst>
            <pc:docMk/>
            <pc:sldMk cId="2906060374" sldId="1731"/>
            <ac:spMk id="176" creationId="{6BE227FC-3678-4A4B-B4A2-2BD0AABB8125}"/>
          </ac:spMkLst>
        </pc:spChg>
        <pc:spChg chg="mod">
          <ac:chgData name="Jenny Chen" userId="3fd3e1b3-2829-4b83-a999-09ceb7240592" providerId="ADAL" clId="{EE216BF3-4640-4FBB-8197-3B427EC04F8A}" dt="2020-07-28T19:57:48.301" v="8"/>
          <ac:spMkLst>
            <pc:docMk/>
            <pc:sldMk cId="2906060374" sldId="1731"/>
            <ac:spMk id="177" creationId="{C7388998-C176-4881-9624-0CC45372E4F7}"/>
          </ac:spMkLst>
        </pc:spChg>
        <pc:spChg chg="mod">
          <ac:chgData name="Jenny Chen" userId="3fd3e1b3-2829-4b83-a999-09ceb7240592" providerId="ADAL" clId="{EE216BF3-4640-4FBB-8197-3B427EC04F8A}" dt="2020-07-28T19:57:48.301" v="8"/>
          <ac:spMkLst>
            <pc:docMk/>
            <pc:sldMk cId="2906060374" sldId="1731"/>
            <ac:spMk id="178" creationId="{A7E5CDE7-D553-4993-8BB7-8958E7FAEE05}"/>
          </ac:spMkLst>
        </pc:spChg>
        <pc:spChg chg="mod">
          <ac:chgData name="Jenny Chen" userId="3fd3e1b3-2829-4b83-a999-09ceb7240592" providerId="ADAL" clId="{EE216BF3-4640-4FBB-8197-3B427EC04F8A}" dt="2020-07-28T19:57:48.301" v="8"/>
          <ac:spMkLst>
            <pc:docMk/>
            <pc:sldMk cId="2906060374" sldId="1731"/>
            <ac:spMk id="179" creationId="{95DE9BF5-B492-4E15-915F-ACDBE4CC5D2A}"/>
          </ac:spMkLst>
        </pc:spChg>
        <pc:spChg chg="mod">
          <ac:chgData name="Jenny Chen" userId="3fd3e1b3-2829-4b83-a999-09ceb7240592" providerId="ADAL" clId="{EE216BF3-4640-4FBB-8197-3B427EC04F8A}" dt="2020-07-28T19:57:48.301" v="8"/>
          <ac:spMkLst>
            <pc:docMk/>
            <pc:sldMk cId="2906060374" sldId="1731"/>
            <ac:spMk id="180" creationId="{743085DD-FE7B-41F8-91FE-B43D9E6E433B}"/>
          </ac:spMkLst>
        </pc:spChg>
        <pc:spChg chg="mod">
          <ac:chgData name="Jenny Chen" userId="3fd3e1b3-2829-4b83-a999-09ceb7240592" providerId="ADAL" clId="{EE216BF3-4640-4FBB-8197-3B427EC04F8A}" dt="2020-07-28T19:57:48.301" v="8"/>
          <ac:spMkLst>
            <pc:docMk/>
            <pc:sldMk cId="2906060374" sldId="1731"/>
            <ac:spMk id="181" creationId="{3EB09E1C-C8AC-4B36-9238-F1404C2F971A}"/>
          </ac:spMkLst>
        </pc:spChg>
        <pc:spChg chg="mod">
          <ac:chgData name="Jenny Chen" userId="3fd3e1b3-2829-4b83-a999-09ceb7240592" providerId="ADAL" clId="{EE216BF3-4640-4FBB-8197-3B427EC04F8A}" dt="2020-07-28T19:57:48.301" v="8"/>
          <ac:spMkLst>
            <pc:docMk/>
            <pc:sldMk cId="2906060374" sldId="1731"/>
            <ac:spMk id="182" creationId="{E030342D-7E01-4F33-9A7E-E529CA02940B}"/>
          </ac:spMkLst>
        </pc:spChg>
        <pc:spChg chg="mod">
          <ac:chgData name="Jenny Chen" userId="3fd3e1b3-2829-4b83-a999-09ceb7240592" providerId="ADAL" clId="{EE216BF3-4640-4FBB-8197-3B427EC04F8A}" dt="2020-07-28T19:57:48.301" v="8"/>
          <ac:spMkLst>
            <pc:docMk/>
            <pc:sldMk cId="2906060374" sldId="1731"/>
            <ac:spMk id="183" creationId="{712D9E63-4DCE-40EC-BFA1-C1BD3F7CC79A}"/>
          </ac:spMkLst>
        </pc:spChg>
        <pc:spChg chg="mod">
          <ac:chgData name="Jenny Chen" userId="3fd3e1b3-2829-4b83-a999-09ceb7240592" providerId="ADAL" clId="{EE216BF3-4640-4FBB-8197-3B427EC04F8A}" dt="2020-07-28T19:57:48.301" v="8"/>
          <ac:spMkLst>
            <pc:docMk/>
            <pc:sldMk cId="2906060374" sldId="1731"/>
            <ac:spMk id="184" creationId="{616892A4-FB6F-43AF-B153-79D54E926DBC}"/>
          </ac:spMkLst>
        </pc:spChg>
        <pc:spChg chg="mod">
          <ac:chgData name="Jenny Chen" userId="3fd3e1b3-2829-4b83-a999-09ceb7240592" providerId="ADAL" clId="{EE216BF3-4640-4FBB-8197-3B427EC04F8A}" dt="2020-07-28T19:57:48.301" v="8"/>
          <ac:spMkLst>
            <pc:docMk/>
            <pc:sldMk cId="2906060374" sldId="1731"/>
            <ac:spMk id="185" creationId="{422C0617-468A-4CE7-8C4A-3C8919949792}"/>
          </ac:spMkLst>
        </pc:spChg>
        <pc:spChg chg="mod">
          <ac:chgData name="Jenny Chen" userId="3fd3e1b3-2829-4b83-a999-09ceb7240592" providerId="ADAL" clId="{EE216BF3-4640-4FBB-8197-3B427EC04F8A}" dt="2020-07-28T19:57:48.301" v="8"/>
          <ac:spMkLst>
            <pc:docMk/>
            <pc:sldMk cId="2906060374" sldId="1731"/>
            <ac:spMk id="186" creationId="{692F25C2-8644-4795-BE13-4433BB96C6D5}"/>
          </ac:spMkLst>
        </pc:spChg>
        <pc:spChg chg="mod">
          <ac:chgData name="Jenny Chen" userId="3fd3e1b3-2829-4b83-a999-09ceb7240592" providerId="ADAL" clId="{EE216BF3-4640-4FBB-8197-3B427EC04F8A}" dt="2020-07-28T19:57:48.301" v="8"/>
          <ac:spMkLst>
            <pc:docMk/>
            <pc:sldMk cId="2906060374" sldId="1731"/>
            <ac:spMk id="187" creationId="{E488852B-1AA6-4863-A10E-AE4704FDE065}"/>
          </ac:spMkLst>
        </pc:spChg>
        <pc:spChg chg="mod">
          <ac:chgData name="Jenny Chen" userId="3fd3e1b3-2829-4b83-a999-09ceb7240592" providerId="ADAL" clId="{EE216BF3-4640-4FBB-8197-3B427EC04F8A}" dt="2020-07-28T19:57:48.301" v="8"/>
          <ac:spMkLst>
            <pc:docMk/>
            <pc:sldMk cId="2906060374" sldId="1731"/>
            <ac:spMk id="188" creationId="{3586CB98-6864-4062-A99D-12D0BC7F9AC0}"/>
          </ac:spMkLst>
        </pc:spChg>
        <pc:spChg chg="mod">
          <ac:chgData name="Jenny Chen" userId="3fd3e1b3-2829-4b83-a999-09ceb7240592" providerId="ADAL" clId="{EE216BF3-4640-4FBB-8197-3B427EC04F8A}" dt="2020-07-28T19:57:48.301" v="8"/>
          <ac:spMkLst>
            <pc:docMk/>
            <pc:sldMk cId="2906060374" sldId="1731"/>
            <ac:spMk id="189" creationId="{AACE54A5-E4D7-46E7-B242-5E429A9AFE24}"/>
          </ac:spMkLst>
        </pc:spChg>
        <pc:spChg chg="mod">
          <ac:chgData name="Jenny Chen" userId="3fd3e1b3-2829-4b83-a999-09ceb7240592" providerId="ADAL" clId="{EE216BF3-4640-4FBB-8197-3B427EC04F8A}" dt="2020-07-28T19:57:48.301" v="8"/>
          <ac:spMkLst>
            <pc:docMk/>
            <pc:sldMk cId="2906060374" sldId="1731"/>
            <ac:spMk id="190" creationId="{7C6B0A08-A485-4E74-8173-F1F9711509C7}"/>
          </ac:spMkLst>
        </pc:spChg>
        <pc:spChg chg="mod">
          <ac:chgData name="Jenny Chen" userId="3fd3e1b3-2829-4b83-a999-09ceb7240592" providerId="ADAL" clId="{EE216BF3-4640-4FBB-8197-3B427EC04F8A}" dt="2020-07-28T19:57:48.301" v="8"/>
          <ac:spMkLst>
            <pc:docMk/>
            <pc:sldMk cId="2906060374" sldId="1731"/>
            <ac:spMk id="191" creationId="{35B62D65-0318-4BCA-AC1D-79D68640F19A}"/>
          </ac:spMkLst>
        </pc:spChg>
        <pc:grpChg chg="del">
          <ac:chgData name="Jenny Chen" userId="3fd3e1b3-2829-4b83-a999-09ceb7240592" providerId="ADAL" clId="{EE216BF3-4640-4FBB-8197-3B427EC04F8A}" dt="2020-07-28T19:57:41.605" v="7" actId="478"/>
          <ac:grpSpMkLst>
            <pc:docMk/>
            <pc:sldMk cId="2906060374" sldId="1731"/>
            <ac:grpSpMk id="2" creationId="{E762AED4-5E4F-4F63-9D4B-D98E6096D4F3}"/>
          </ac:grpSpMkLst>
        </pc:grpChg>
        <pc:grpChg chg="add mod">
          <ac:chgData name="Jenny Chen" userId="3fd3e1b3-2829-4b83-a999-09ceb7240592" providerId="ADAL" clId="{EE216BF3-4640-4FBB-8197-3B427EC04F8A}" dt="2020-07-28T19:57:48.301" v="8"/>
          <ac:grpSpMkLst>
            <pc:docMk/>
            <pc:sldMk cId="2906060374" sldId="1731"/>
            <ac:grpSpMk id="99" creationId="{D1921BF4-C909-4399-A1BD-D0DEBA6544D2}"/>
          </ac:grpSpMkLst>
        </pc:grpChg>
      </pc:sldChg>
      <pc:sldChg chg="addSp delSp modSp">
        <pc:chgData name="Jenny Chen" userId="3fd3e1b3-2829-4b83-a999-09ceb7240592" providerId="ADAL" clId="{EE216BF3-4640-4FBB-8197-3B427EC04F8A}" dt="2020-07-28T21:16:37.294" v="132"/>
        <pc:sldMkLst>
          <pc:docMk/>
          <pc:sldMk cId="2936289883" sldId="1732"/>
        </pc:sldMkLst>
        <pc:spChg chg="add del mod">
          <ac:chgData name="Jenny Chen" userId="3fd3e1b3-2829-4b83-a999-09ceb7240592" providerId="ADAL" clId="{EE216BF3-4640-4FBB-8197-3B427EC04F8A}" dt="2020-07-28T21:16:37.294" v="132"/>
          <ac:spMkLst>
            <pc:docMk/>
            <pc:sldMk cId="2936289883" sldId="1732"/>
            <ac:spMk id="2" creationId="{A9A9E160-0EB2-4406-9DB7-5152EA57E67E}"/>
          </ac:spMkLst>
        </pc:spChg>
        <pc:spChg chg="mod">
          <ac:chgData name="Jenny Chen" userId="3fd3e1b3-2829-4b83-a999-09ceb7240592" providerId="ADAL" clId="{EE216BF3-4640-4FBB-8197-3B427EC04F8A}" dt="2020-07-28T19:58:21.941" v="13"/>
          <ac:spMkLst>
            <pc:docMk/>
            <pc:sldMk cId="2936289883" sldId="1732"/>
            <ac:spMk id="101" creationId="{67060EF5-FD30-4127-87BE-189C0B530D34}"/>
          </ac:spMkLst>
        </pc:spChg>
        <pc:spChg chg="mod">
          <ac:chgData name="Jenny Chen" userId="3fd3e1b3-2829-4b83-a999-09ceb7240592" providerId="ADAL" clId="{EE216BF3-4640-4FBB-8197-3B427EC04F8A}" dt="2020-07-28T19:58:21.941" v="13"/>
          <ac:spMkLst>
            <pc:docMk/>
            <pc:sldMk cId="2936289883" sldId="1732"/>
            <ac:spMk id="102" creationId="{B355EB92-793C-496B-BD6C-C972AF07CC6D}"/>
          </ac:spMkLst>
        </pc:spChg>
        <pc:spChg chg="mod">
          <ac:chgData name="Jenny Chen" userId="3fd3e1b3-2829-4b83-a999-09ceb7240592" providerId="ADAL" clId="{EE216BF3-4640-4FBB-8197-3B427EC04F8A}" dt="2020-07-28T19:58:21.941" v="13"/>
          <ac:spMkLst>
            <pc:docMk/>
            <pc:sldMk cId="2936289883" sldId="1732"/>
            <ac:spMk id="103" creationId="{32E6F57F-3683-4B6B-9CEF-CF2D82CDDFB0}"/>
          </ac:spMkLst>
        </pc:spChg>
        <pc:spChg chg="mod">
          <ac:chgData name="Jenny Chen" userId="3fd3e1b3-2829-4b83-a999-09ceb7240592" providerId="ADAL" clId="{EE216BF3-4640-4FBB-8197-3B427EC04F8A}" dt="2020-07-28T19:58:21.941" v="13"/>
          <ac:spMkLst>
            <pc:docMk/>
            <pc:sldMk cId="2936289883" sldId="1732"/>
            <ac:spMk id="104" creationId="{BAE3829D-E2D1-4899-A640-56E7B92FAD80}"/>
          </ac:spMkLst>
        </pc:spChg>
        <pc:spChg chg="mod">
          <ac:chgData name="Jenny Chen" userId="3fd3e1b3-2829-4b83-a999-09ceb7240592" providerId="ADAL" clId="{EE216BF3-4640-4FBB-8197-3B427EC04F8A}" dt="2020-07-28T19:58:21.941" v="13"/>
          <ac:spMkLst>
            <pc:docMk/>
            <pc:sldMk cId="2936289883" sldId="1732"/>
            <ac:spMk id="105" creationId="{99F8EB46-D58E-44B1-9ACD-1A575053DDB8}"/>
          </ac:spMkLst>
        </pc:spChg>
        <pc:spChg chg="mod">
          <ac:chgData name="Jenny Chen" userId="3fd3e1b3-2829-4b83-a999-09ceb7240592" providerId="ADAL" clId="{EE216BF3-4640-4FBB-8197-3B427EC04F8A}" dt="2020-07-28T19:58:21.941" v="13"/>
          <ac:spMkLst>
            <pc:docMk/>
            <pc:sldMk cId="2936289883" sldId="1732"/>
            <ac:spMk id="106" creationId="{316D807D-FC6A-4E4B-A8D0-403DEED04C08}"/>
          </ac:spMkLst>
        </pc:spChg>
        <pc:spChg chg="mod">
          <ac:chgData name="Jenny Chen" userId="3fd3e1b3-2829-4b83-a999-09ceb7240592" providerId="ADAL" clId="{EE216BF3-4640-4FBB-8197-3B427EC04F8A}" dt="2020-07-28T19:58:21.941" v="13"/>
          <ac:spMkLst>
            <pc:docMk/>
            <pc:sldMk cId="2936289883" sldId="1732"/>
            <ac:spMk id="107" creationId="{4F73018B-593D-44AC-B1F5-41B94BF5A047}"/>
          </ac:spMkLst>
        </pc:spChg>
        <pc:spChg chg="mod">
          <ac:chgData name="Jenny Chen" userId="3fd3e1b3-2829-4b83-a999-09ceb7240592" providerId="ADAL" clId="{EE216BF3-4640-4FBB-8197-3B427EC04F8A}" dt="2020-07-28T19:58:21.941" v="13"/>
          <ac:spMkLst>
            <pc:docMk/>
            <pc:sldMk cId="2936289883" sldId="1732"/>
            <ac:spMk id="108" creationId="{7B2A2090-96EC-4C99-8FFC-6C913136EDFE}"/>
          </ac:spMkLst>
        </pc:spChg>
        <pc:spChg chg="mod">
          <ac:chgData name="Jenny Chen" userId="3fd3e1b3-2829-4b83-a999-09ceb7240592" providerId="ADAL" clId="{EE216BF3-4640-4FBB-8197-3B427EC04F8A}" dt="2020-07-28T19:58:21.941" v="13"/>
          <ac:spMkLst>
            <pc:docMk/>
            <pc:sldMk cId="2936289883" sldId="1732"/>
            <ac:spMk id="109" creationId="{527F94CD-069F-4EA8-8A92-8A9644B4498E}"/>
          </ac:spMkLst>
        </pc:spChg>
        <pc:spChg chg="mod">
          <ac:chgData name="Jenny Chen" userId="3fd3e1b3-2829-4b83-a999-09ceb7240592" providerId="ADAL" clId="{EE216BF3-4640-4FBB-8197-3B427EC04F8A}" dt="2020-07-28T19:58:21.941" v="13"/>
          <ac:spMkLst>
            <pc:docMk/>
            <pc:sldMk cId="2936289883" sldId="1732"/>
            <ac:spMk id="110" creationId="{A3782FBB-2285-4373-AF00-E1035E811C15}"/>
          </ac:spMkLst>
        </pc:spChg>
        <pc:spChg chg="mod">
          <ac:chgData name="Jenny Chen" userId="3fd3e1b3-2829-4b83-a999-09ceb7240592" providerId="ADAL" clId="{EE216BF3-4640-4FBB-8197-3B427EC04F8A}" dt="2020-07-28T19:58:21.941" v="13"/>
          <ac:spMkLst>
            <pc:docMk/>
            <pc:sldMk cId="2936289883" sldId="1732"/>
            <ac:spMk id="111" creationId="{B4670152-E31B-460E-B6C7-F86CB926E46B}"/>
          </ac:spMkLst>
        </pc:spChg>
        <pc:spChg chg="mod">
          <ac:chgData name="Jenny Chen" userId="3fd3e1b3-2829-4b83-a999-09ceb7240592" providerId="ADAL" clId="{EE216BF3-4640-4FBB-8197-3B427EC04F8A}" dt="2020-07-28T19:58:21.941" v="13"/>
          <ac:spMkLst>
            <pc:docMk/>
            <pc:sldMk cId="2936289883" sldId="1732"/>
            <ac:spMk id="112" creationId="{33508317-0511-4CA5-A193-403A11BE8500}"/>
          </ac:spMkLst>
        </pc:spChg>
        <pc:spChg chg="mod">
          <ac:chgData name="Jenny Chen" userId="3fd3e1b3-2829-4b83-a999-09ceb7240592" providerId="ADAL" clId="{EE216BF3-4640-4FBB-8197-3B427EC04F8A}" dt="2020-07-28T19:58:21.941" v="13"/>
          <ac:spMkLst>
            <pc:docMk/>
            <pc:sldMk cId="2936289883" sldId="1732"/>
            <ac:spMk id="113" creationId="{FC7F90F9-1717-46D8-BA0E-F37E8FBB0DAA}"/>
          </ac:spMkLst>
        </pc:spChg>
        <pc:spChg chg="mod">
          <ac:chgData name="Jenny Chen" userId="3fd3e1b3-2829-4b83-a999-09ceb7240592" providerId="ADAL" clId="{EE216BF3-4640-4FBB-8197-3B427EC04F8A}" dt="2020-07-28T19:58:21.941" v="13"/>
          <ac:spMkLst>
            <pc:docMk/>
            <pc:sldMk cId="2936289883" sldId="1732"/>
            <ac:spMk id="114" creationId="{E313FF76-723B-4AB9-8CA0-779854035D7F}"/>
          </ac:spMkLst>
        </pc:spChg>
        <pc:spChg chg="mod">
          <ac:chgData name="Jenny Chen" userId="3fd3e1b3-2829-4b83-a999-09ceb7240592" providerId="ADAL" clId="{EE216BF3-4640-4FBB-8197-3B427EC04F8A}" dt="2020-07-28T19:58:21.941" v="13"/>
          <ac:spMkLst>
            <pc:docMk/>
            <pc:sldMk cId="2936289883" sldId="1732"/>
            <ac:spMk id="115" creationId="{EA36F30E-B925-43E0-9632-90481E417ECF}"/>
          </ac:spMkLst>
        </pc:spChg>
        <pc:spChg chg="mod">
          <ac:chgData name="Jenny Chen" userId="3fd3e1b3-2829-4b83-a999-09ceb7240592" providerId="ADAL" clId="{EE216BF3-4640-4FBB-8197-3B427EC04F8A}" dt="2020-07-28T19:58:21.941" v="13"/>
          <ac:spMkLst>
            <pc:docMk/>
            <pc:sldMk cId="2936289883" sldId="1732"/>
            <ac:spMk id="116" creationId="{1C76A8B3-8F98-4DFA-9E18-EB05BBE72D6E}"/>
          </ac:spMkLst>
        </pc:spChg>
        <pc:spChg chg="mod">
          <ac:chgData name="Jenny Chen" userId="3fd3e1b3-2829-4b83-a999-09ceb7240592" providerId="ADAL" clId="{EE216BF3-4640-4FBB-8197-3B427EC04F8A}" dt="2020-07-28T19:58:21.941" v="13"/>
          <ac:spMkLst>
            <pc:docMk/>
            <pc:sldMk cId="2936289883" sldId="1732"/>
            <ac:spMk id="117" creationId="{865C2C04-4FA2-4A35-BF4E-3ACB6C320E93}"/>
          </ac:spMkLst>
        </pc:spChg>
        <pc:spChg chg="mod">
          <ac:chgData name="Jenny Chen" userId="3fd3e1b3-2829-4b83-a999-09ceb7240592" providerId="ADAL" clId="{EE216BF3-4640-4FBB-8197-3B427EC04F8A}" dt="2020-07-28T19:58:21.941" v="13"/>
          <ac:spMkLst>
            <pc:docMk/>
            <pc:sldMk cId="2936289883" sldId="1732"/>
            <ac:spMk id="118" creationId="{F9A1B51C-1F0D-49EC-9714-11BE0B923336}"/>
          </ac:spMkLst>
        </pc:spChg>
        <pc:spChg chg="mod">
          <ac:chgData name="Jenny Chen" userId="3fd3e1b3-2829-4b83-a999-09ceb7240592" providerId="ADAL" clId="{EE216BF3-4640-4FBB-8197-3B427EC04F8A}" dt="2020-07-28T19:58:21.941" v="13"/>
          <ac:spMkLst>
            <pc:docMk/>
            <pc:sldMk cId="2936289883" sldId="1732"/>
            <ac:spMk id="119" creationId="{5E35CB32-F34A-4E1B-B750-E246528D5155}"/>
          </ac:spMkLst>
        </pc:spChg>
        <pc:spChg chg="mod">
          <ac:chgData name="Jenny Chen" userId="3fd3e1b3-2829-4b83-a999-09ceb7240592" providerId="ADAL" clId="{EE216BF3-4640-4FBB-8197-3B427EC04F8A}" dt="2020-07-28T19:58:21.941" v="13"/>
          <ac:spMkLst>
            <pc:docMk/>
            <pc:sldMk cId="2936289883" sldId="1732"/>
            <ac:spMk id="120" creationId="{C218D2D5-3289-44EE-A90A-6D9B2C7DD414}"/>
          </ac:spMkLst>
        </pc:spChg>
        <pc:spChg chg="mod">
          <ac:chgData name="Jenny Chen" userId="3fd3e1b3-2829-4b83-a999-09ceb7240592" providerId="ADAL" clId="{EE216BF3-4640-4FBB-8197-3B427EC04F8A}" dt="2020-07-28T19:58:21.941" v="13"/>
          <ac:spMkLst>
            <pc:docMk/>
            <pc:sldMk cId="2936289883" sldId="1732"/>
            <ac:spMk id="121" creationId="{5B50B307-2554-47AE-B685-770A5C48E0BC}"/>
          </ac:spMkLst>
        </pc:spChg>
        <pc:spChg chg="mod">
          <ac:chgData name="Jenny Chen" userId="3fd3e1b3-2829-4b83-a999-09ceb7240592" providerId="ADAL" clId="{EE216BF3-4640-4FBB-8197-3B427EC04F8A}" dt="2020-07-28T19:58:21.941" v="13"/>
          <ac:spMkLst>
            <pc:docMk/>
            <pc:sldMk cId="2936289883" sldId="1732"/>
            <ac:spMk id="122" creationId="{EED34FAB-3298-4E86-AAC3-A16B1E2C8A81}"/>
          </ac:spMkLst>
        </pc:spChg>
        <pc:spChg chg="mod">
          <ac:chgData name="Jenny Chen" userId="3fd3e1b3-2829-4b83-a999-09ceb7240592" providerId="ADAL" clId="{EE216BF3-4640-4FBB-8197-3B427EC04F8A}" dt="2020-07-28T19:58:21.941" v="13"/>
          <ac:spMkLst>
            <pc:docMk/>
            <pc:sldMk cId="2936289883" sldId="1732"/>
            <ac:spMk id="123" creationId="{840BD948-DC6B-4C94-97AE-13E2A4798425}"/>
          </ac:spMkLst>
        </pc:spChg>
        <pc:spChg chg="mod">
          <ac:chgData name="Jenny Chen" userId="3fd3e1b3-2829-4b83-a999-09ceb7240592" providerId="ADAL" clId="{EE216BF3-4640-4FBB-8197-3B427EC04F8A}" dt="2020-07-28T19:58:21.941" v="13"/>
          <ac:spMkLst>
            <pc:docMk/>
            <pc:sldMk cId="2936289883" sldId="1732"/>
            <ac:spMk id="124" creationId="{D87CA5BE-3368-4231-9685-D0170B4AC529}"/>
          </ac:spMkLst>
        </pc:spChg>
        <pc:spChg chg="mod">
          <ac:chgData name="Jenny Chen" userId="3fd3e1b3-2829-4b83-a999-09ceb7240592" providerId="ADAL" clId="{EE216BF3-4640-4FBB-8197-3B427EC04F8A}" dt="2020-07-28T19:58:21.941" v="13"/>
          <ac:spMkLst>
            <pc:docMk/>
            <pc:sldMk cId="2936289883" sldId="1732"/>
            <ac:spMk id="125" creationId="{91E60773-6568-4DFE-BCF8-B127517B7D3A}"/>
          </ac:spMkLst>
        </pc:spChg>
        <pc:spChg chg="mod">
          <ac:chgData name="Jenny Chen" userId="3fd3e1b3-2829-4b83-a999-09ceb7240592" providerId="ADAL" clId="{EE216BF3-4640-4FBB-8197-3B427EC04F8A}" dt="2020-07-28T19:58:21.941" v="13"/>
          <ac:spMkLst>
            <pc:docMk/>
            <pc:sldMk cId="2936289883" sldId="1732"/>
            <ac:spMk id="126" creationId="{973A9973-D7F0-4EE7-94A9-7F084D8175C1}"/>
          </ac:spMkLst>
        </pc:spChg>
        <pc:spChg chg="mod">
          <ac:chgData name="Jenny Chen" userId="3fd3e1b3-2829-4b83-a999-09ceb7240592" providerId="ADAL" clId="{EE216BF3-4640-4FBB-8197-3B427EC04F8A}" dt="2020-07-28T19:58:21.941" v="13"/>
          <ac:spMkLst>
            <pc:docMk/>
            <pc:sldMk cId="2936289883" sldId="1732"/>
            <ac:spMk id="127" creationId="{89A24094-B299-4B68-94CD-F52862C624B5}"/>
          </ac:spMkLst>
        </pc:spChg>
        <pc:spChg chg="mod">
          <ac:chgData name="Jenny Chen" userId="3fd3e1b3-2829-4b83-a999-09ceb7240592" providerId="ADAL" clId="{EE216BF3-4640-4FBB-8197-3B427EC04F8A}" dt="2020-07-28T19:58:21.941" v="13"/>
          <ac:spMkLst>
            <pc:docMk/>
            <pc:sldMk cId="2936289883" sldId="1732"/>
            <ac:spMk id="128" creationId="{4891FA51-A2BB-4978-98F2-8B97626025FB}"/>
          </ac:spMkLst>
        </pc:spChg>
        <pc:spChg chg="mod">
          <ac:chgData name="Jenny Chen" userId="3fd3e1b3-2829-4b83-a999-09ceb7240592" providerId="ADAL" clId="{EE216BF3-4640-4FBB-8197-3B427EC04F8A}" dt="2020-07-28T19:58:21.941" v="13"/>
          <ac:spMkLst>
            <pc:docMk/>
            <pc:sldMk cId="2936289883" sldId="1732"/>
            <ac:spMk id="129" creationId="{FD5C6002-23C7-4DD6-82D4-9626647749A5}"/>
          </ac:spMkLst>
        </pc:spChg>
        <pc:spChg chg="mod">
          <ac:chgData name="Jenny Chen" userId="3fd3e1b3-2829-4b83-a999-09ceb7240592" providerId="ADAL" clId="{EE216BF3-4640-4FBB-8197-3B427EC04F8A}" dt="2020-07-28T19:58:21.941" v="13"/>
          <ac:spMkLst>
            <pc:docMk/>
            <pc:sldMk cId="2936289883" sldId="1732"/>
            <ac:spMk id="130" creationId="{C7E49619-D39E-4C72-A501-918E65740868}"/>
          </ac:spMkLst>
        </pc:spChg>
        <pc:spChg chg="mod">
          <ac:chgData name="Jenny Chen" userId="3fd3e1b3-2829-4b83-a999-09ceb7240592" providerId="ADAL" clId="{EE216BF3-4640-4FBB-8197-3B427EC04F8A}" dt="2020-07-28T19:58:21.941" v="13"/>
          <ac:spMkLst>
            <pc:docMk/>
            <pc:sldMk cId="2936289883" sldId="1732"/>
            <ac:spMk id="131" creationId="{B03EE4C5-82C7-4CC9-BF6B-2DA63C15A9FC}"/>
          </ac:spMkLst>
        </pc:spChg>
        <pc:spChg chg="mod">
          <ac:chgData name="Jenny Chen" userId="3fd3e1b3-2829-4b83-a999-09ceb7240592" providerId="ADAL" clId="{EE216BF3-4640-4FBB-8197-3B427EC04F8A}" dt="2020-07-28T19:58:21.941" v="13"/>
          <ac:spMkLst>
            <pc:docMk/>
            <pc:sldMk cId="2936289883" sldId="1732"/>
            <ac:spMk id="132" creationId="{0D9CCDC5-3A56-4B1A-90AA-C035650C71D5}"/>
          </ac:spMkLst>
        </pc:spChg>
        <pc:spChg chg="mod">
          <ac:chgData name="Jenny Chen" userId="3fd3e1b3-2829-4b83-a999-09ceb7240592" providerId="ADAL" clId="{EE216BF3-4640-4FBB-8197-3B427EC04F8A}" dt="2020-07-28T19:58:21.941" v="13"/>
          <ac:spMkLst>
            <pc:docMk/>
            <pc:sldMk cId="2936289883" sldId="1732"/>
            <ac:spMk id="133" creationId="{257B4F9A-3A57-4467-9140-B136398DA6D6}"/>
          </ac:spMkLst>
        </pc:spChg>
        <pc:spChg chg="mod">
          <ac:chgData name="Jenny Chen" userId="3fd3e1b3-2829-4b83-a999-09ceb7240592" providerId="ADAL" clId="{EE216BF3-4640-4FBB-8197-3B427EC04F8A}" dt="2020-07-28T19:58:21.941" v="13"/>
          <ac:spMkLst>
            <pc:docMk/>
            <pc:sldMk cId="2936289883" sldId="1732"/>
            <ac:spMk id="134" creationId="{0A4190C0-15EF-48CC-9BFE-394401101119}"/>
          </ac:spMkLst>
        </pc:spChg>
        <pc:spChg chg="mod">
          <ac:chgData name="Jenny Chen" userId="3fd3e1b3-2829-4b83-a999-09ceb7240592" providerId="ADAL" clId="{EE216BF3-4640-4FBB-8197-3B427EC04F8A}" dt="2020-07-28T19:58:21.941" v="13"/>
          <ac:spMkLst>
            <pc:docMk/>
            <pc:sldMk cId="2936289883" sldId="1732"/>
            <ac:spMk id="135" creationId="{1A1FB8B8-9595-4B3A-8FEB-4DA41F8C9906}"/>
          </ac:spMkLst>
        </pc:spChg>
        <pc:spChg chg="mod">
          <ac:chgData name="Jenny Chen" userId="3fd3e1b3-2829-4b83-a999-09ceb7240592" providerId="ADAL" clId="{EE216BF3-4640-4FBB-8197-3B427EC04F8A}" dt="2020-07-28T19:58:21.941" v="13"/>
          <ac:spMkLst>
            <pc:docMk/>
            <pc:sldMk cId="2936289883" sldId="1732"/>
            <ac:spMk id="136" creationId="{042B12ED-6CE2-4813-A8F5-EE3B1D0BC702}"/>
          </ac:spMkLst>
        </pc:spChg>
        <pc:spChg chg="mod">
          <ac:chgData name="Jenny Chen" userId="3fd3e1b3-2829-4b83-a999-09ceb7240592" providerId="ADAL" clId="{EE216BF3-4640-4FBB-8197-3B427EC04F8A}" dt="2020-07-28T19:58:21.941" v="13"/>
          <ac:spMkLst>
            <pc:docMk/>
            <pc:sldMk cId="2936289883" sldId="1732"/>
            <ac:spMk id="137" creationId="{FB26B542-95D6-4C7E-8857-10227C999030}"/>
          </ac:spMkLst>
        </pc:spChg>
        <pc:spChg chg="mod">
          <ac:chgData name="Jenny Chen" userId="3fd3e1b3-2829-4b83-a999-09ceb7240592" providerId="ADAL" clId="{EE216BF3-4640-4FBB-8197-3B427EC04F8A}" dt="2020-07-28T19:58:21.941" v="13"/>
          <ac:spMkLst>
            <pc:docMk/>
            <pc:sldMk cId="2936289883" sldId="1732"/>
            <ac:spMk id="138" creationId="{2E1FB35B-40EA-4412-B1B2-DF4A50AD2C87}"/>
          </ac:spMkLst>
        </pc:spChg>
        <pc:spChg chg="mod">
          <ac:chgData name="Jenny Chen" userId="3fd3e1b3-2829-4b83-a999-09ceb7240592" providerId="ADAL" clId="{EE216BF3-4640-4FBB-8197-3B427EC04F8A}" dt="2020-07-28T19:58:21.941" v="13"/>
          <ac:spMkLst>
            <pc:docMk/>
            <pc:sldMk cId="2936289883" sldId="1732"/>
            <ac:spMk id="139" creationId="{7FA24360-6764-4456-A81B-4AE7F287408F}"/>
          </ac:spMkLst>
        </pc:spChg>
        <pc:spChg chg="mod">
          <ac:chgData name="Jenny Chen" userId="3fd3e1b3-2829-4b83-a999-09ceb7240592" providerId="ADAL" clId="{EE216BF3-4640-4FBB-8197-3B427EC04F8A}" dt="2020-07-28T19:58:21.941" v="13"/>
          <ac:spMkLst>
            <pc:docMk/>
            <pc:sldMk cId="2936289883" sldId="1732"/>
            <ac:spMk id="140" creationId="{D5C0A7C1-FAA5-4591-B278-118E280E6584}"/>
          </ac:spMkLst>
        </pc:spChg>
        <pc:spChg chg="mod">
          <ac:chgData name="Jenny Chen" userId="3fd3e1b3-2829-4b83-a999-09ceb7240592" providerId="ADAL" clId="{EE216BF3-4640-4FBB-8197-3B427EC04F8A}" dt="2020-07-28T19:58:21.941" v="13"/>
          <ac:spMkLst>
            <pc:docMk/>
            <pc:sldMk cId="2936289883" sldId="1732"/>
            <ac:spMk id="141" creationId="{BD5A7043-D830-490B-9BAB-32AC210E7011}"/>
          </ac:spMkLst>
        </pc:spChg>
        <pc:spChg chg="mod">
          <ac:chgData name="Jenny Chen" userId="3fd3e1b3-2829-4b83-a999-09ceb7240592" providerId="ADAL" clId="{EE216BF3-4640-4FBB-8197-3B427EC04F8A}" dt="2020-07-28T19:58:21.941" v="13"/>
          <ac:spMkLst>
            <pc:docMk/>
            <pc:sldMk cId="2936289883" sldId="1732"/>
            <ac:spMk id="142" creationId="{C1BAAC62-03B8-4DD3-A9B9-7CC84E021BAD}"/>
          </ac:spMkLst>
        </pc:spChg>
        <pc:spChg chg="mod">
          <ac:chgData name="Jenny Chen" userId="3fd3e1b3-2829-4b83-a999-09ceb7240592" providerId="ADAL" clId="{EE216BF3-4640-4FBB-8197-3B427EC04F8A}" dt="2020-07-28T19:58:21.941" v="13"/>
          <ac:spMkLst>
            <pc:docMk/>
            <pc:sldMk cId="2936289883" sldId="1732"/>
            <ac:spMk id="143" creationId="{9AB5975A-50E9-4AA5-99A2-2FC206B97A27}"/>
          </ac:spMkLst>
        </pc:spChg>
        <pc:spChg chg="mod">
          <ac:chgData name="Jenny Chen" userId="3fd3e1b3-2829-4b83-a999-09ceb7240592" providerId="ADAL" clId="{EE216BF3-4640-4FBB-8197-3B427EC04F8A}" dt="2020-07-28T19:58:21.941" v="13"/>
          <ac:spMkLst>
            <pc:docMk/>
            <pc:sldMk cId="2936289883" sldId="1732"/>
            <ac:spMk id="144" creationId="{C1D34A8D-367C-4A0A-BC42-EEA15A6EAFE6}"/>
          </ac:spMkLst>
        </pc:spChg>
        <pc:spChg chg="mod">
          <ac:chgData name="Jenny Chen" userId="3fd3e1b3-2829-4b83-a999-09ceb7240592" providerId="ADAL" clId="{EE216BF3-4640-4FBB-8197-3B427EC04F8A}" dt="2020-07-28T19:58:21.941" v="13"/>
          <ac:spMkLst>
            <pc:docMk/>
            <pc:sldMk cId="2936289883" sldId="1732"/>
            <ac:spMk id="145" creationId="{96B56A54-A8F0-4075-9CCB-90DD5CA07BEA}"/>
          </ac:spMkLst>
        </pc:spChg>
        <pc:spChg chg="mod">
          <ac:chgData name="Jenny Chen" userId="3fd3e1b3-2829-4b83-a999-09ceb7240592" providerId="ADAL" clId="{EE216BF3-4640-4FBB-8197-3B427EC04F8A}" dt="2020-07-28T19:58:21.941" v="13"/>
          <ac:spMkLst>
            <pc:docMk/>
            <pc:sldMk cId="2936289883" sldId="1732"/>
            <ac:spMk id="146" creationId="{789F3CF3-48EB-4FE7-875D-BFFBEA628DA4}"/>
          </ac:spMkLst>
        </pc:spChg>
        <pc:spChg chg="mod">
          <ac:chgData name="Jenny Chen" userId="3fd3e1b3-2829-4b83-a999-09ceb7240592" providerId="ADAL" clId="{EE216BF3-4640-4FBB-8197-3B427EC04F8A}" dt="2020-07-28T19:58:21.941" v="13"/>
          <ac:spMkLst>
            <pc:docMk/>
            <pc:sldMk cId="2936289883" sldId="1732"/>
            <ac:spMk id="147" creationId="{0F104C19-3DC2-4804-AB79-636DE53585D7}"/>
          </ac:spMkLst>
        </pc:spChg>
        <pc:spChg chg="mod">
          <ac:chgData name="Jenny Chen" userId="3fd3e1b3-2829-4b83-a999-09ceb7240592" providerId="ADAL" clId="{EE216BF3-4640-4FBB-8197-3B427EC04F8A}" dt="2020-07-28T19:58:21.941" v="13"/>
          <ac:spMkLst>
            <pc:docMk/>
            <pc:sldMk cId="2936289883" sldId="1732"/>
            <ac:spMk id="148" creationId="{BAD45491-C570-4A17-8BD7-9427F5A3661F}"/>
          </ac:spMkLst>
        </pc:spChg>
        <pc:spChg chg="mod">
          <ac:chgData name="Jenny Chen" userId="3fd3e1b3-2829-4b83-a999-09ceb7240592" providerId="ADAL" clId="{EE216BF3-4640-4FBB-8197-3B427EC04F8A}" dt="2020-07-28T19:58:21.941" v="13"/>
          <ac:spMkLst>
            <pc:docMk/>
            <pc:sldMk cId="2936289883" sldId="1732"/>
            <ac:spMk id="149" creationId="{CF21070E-BC9F-409B-A6E2-ED9D37D39C34}"/>
          </ac:spMkLst>
        </pc:spChg>
        <pc:spChg chg="mod">
          <ac:chgData name="Jenny Chen" userId="3fd3e1b3-2829-4b83-a999-09ceb7240592" providerId="ADAL" clId="{EE216BF3-4640-4FBB-8197-3B427EC04F8A}" dt="2020-07-28T19:58:21.941" v="13"/>
          <ac:spMkLst>
            <pc:docMk/>
            <pc:sldMk cId="2936289883" sldId="1732"/>
            <ac:spMk id="150" creationId="{DCCA3CAE-89BC-4255-BA2B-E7FEECDB2A57}"/>
          </ac:spMkLst>
        </pc:spChg>
        <pc:spChg chg="mod">
          <ac:chgData name="Jenny Chen" userId="3fd3e1b3-2829-4b83-a999-09ceb7240592" providerId="ADAL" clId="{EE216BF3-4640-4FBB-8197-3B427EC04F8A}" dt="2020-07-28T19:58:21.941" v="13"/>
          <ac:spMkLst>
            <pc:docMk/>
            <pc:sldMk cId="2936289883" sldId="1732"/>
            <ac:spMk id="151" creationId="{D17C2294-1D53-4810-8FDD-A655543311DF}"/>
          </ac:spMkLst>
        </pc:spChg>
        <pc:spChg chg="mod">
          <ac:chgData name="Jenny Chen" userId="3fd3e1b3-2829-4b83-a999-09ceb7240592" providerId="ADAL" clId="{EE216BF3-4640-4FBB-8197-3B427EC04F8A}" dt="2020-07-28T19:58:21.941" v="13"/>
          <ac:spMkLst>
            <pc:docMk/>
            <pc:sldMk cId="2936289883" sldId="1732"/>
            <ac:spMk id="152" creationId="{1147B85F-6073-449D-95BE-23F8EE5A7E03}"/>
          </ac:spMkLst>
        </pc:spChg>
        <pc:spChg chg="mod">
          <ac:chgData name="Jenny Chen" userId="3fd3e1b3-2829-4b83-a999-09ceb7240592" providerId="ADAL" clId="{EE216BF3-4640-4FBB-8197-3B427EC04F8A}" dt="2020-07-28T19:58:21.941" v="13"/>
          <ac:spMkLst>
            <pc:docMk/>
            <pc:sldMk cId="2936289883" sldId="1732"/>
            <ac:spMk id="153" creationId="{7CD3B7B4-F5AC-45CB-AB31-7CC8839CDC18}"/>
          </ac:spMkLst>
        </pc:spChg>
        <pc:spChg chg="mod">
          <ac:chgData name="Jenny Chen" userId="3fd3e1b3-2829-4b83-a999-09ceb7240592" providerId="ADAL" clId="{EE216BF3-4640-4FBB-8197-3B427EC04F8A}" dt="2020-07-28T19:58:21.941" v="13"/>
          <ac:spMkLst>
            <pc:docMk/>
            <pc:sldMk cId="2936289883" sldId="1732"/>
            <ac:spMk id="154" creationId="{838A59F0-C61F-4623-B50A-124EFC779042}"/>
          </ac:spMkLst>
        </pc:spChg>
        <pc:spChg chg="mod">
          <ac:chgData name="Jenny Chen" userId="3fd3e1b3-2829-4b83-a999-09ceb7240592" providerId="ADAL" clId="{EE216BF3-4640-4FBB-8197-3B427EC04F8A}" dt="2020-07-28T19:58:21.941" v="13"/>
          <ac:spMkLst>
            <pc:docMk/>
            <pc:sldMk cId="2936289883" sldId="1732"/>
            <ac:spMk id="155" creationId="{49C31BDA-69E6-4870-A724-811E9A715213}"/>
          </ac:spMkLst>
        </pc:spChg>
        <pc:spChg chg="mod">
          <ac:chgData name="Jenny Chen" userId="3fd3e1b3-2829-4b83-a999-09ceb7240592" providerId="ADAL" clId="{EE216BF3-4640-4FBB-8197-3B427EC04F8A}" dt="2020-07-28T19:58:21.941" v="13"/>
          <ac:spMkLst>
            <pc:docMk/>
            <pc:sldMk cId="2936289883" sldId="1732"/>
            <ac:spMk id="156" creationId="{0CAC1F4A-D5A2-40CB-A01D-61B41774A6C0}"/>
          </ac:spMkLst>
        </pc:spChg>
        <pc:spChg chg="mod">
          <ac:chgData name="Jenny Chen" userId="3fd3e1b3-2829-4b83-a999-09ceb7240592" providerId="ADAL" clId="{EE216BF3-4640-4FBB-8197-3B427EC04F8A}" dt="2020-07-28T19:58:21.941" v="13"/>
          <ac:spMkLst>
            <pc:docMk/>
            <pc:sldMk cId="2936289883" sldId="1732"/>
            <ac:spMk id="157" creationId="{13ACC3DA-94A0-421B-B165-DF69D80C6A0F}"/>
          </ac:spMkLst>
        </pc:spChg>
        <pc:spChg chg="mod">
          <ac:chgData name="Jenny Chen" userId="3fd3e1b3-2829-4b83-a999-09ceb7240592" providerId="ADAL" clId="{EE216BF3-4640-4FBB-8197-3B427EC04F8A}" dt="2020-07-28T19:58:21.941" v="13"/>
          <ac:spMkLst>
            <pc:docMk/>
            <pc:sldMk cId="2936289883" sldId="1732"/>
            <ac:spMk id="158" creationId="{6BE758A5-E3A3-420A-9476-1ACEBEF6AFB6}"/>
          </ac:spMkLst>
        </pc:spChg>
        <pc:spChg chg="mod">
          <ac:chgData name="Jenny Chen" userId="3fd3e1b3-2829-4b83-a999-09ceb7240592" providerId="ADAL" clId="{EE216BF3-4640-4FBB-8197-3B427EC04F8A}" dt="2020-07-28T19:58:21.941" v="13"/>
          <ac:spMkLst>
            <pc:docMk/>
            <pc:sldMk cId="2936289883" sldId="1732"/>
            <ac:spMk id="159" creationId="{533A446A-39B5-40D0-8C6F-F87935147F62}"/>
          </ac:spMkLst>
        </pc:spChg>
        <pc:spChg chg="mod">
          <ac:chgData name="Jenny Chen" userId="3fd3e1b3-2829-4b83-a999-09ceb7240592" providerId="ADAL" clId="{EE216BF3-4640-4FBB-8197-3B427EC04F8A}" dt="2020-07-28T19:58:21.941" v="13"/>
          <ac:spMkLst>
            <pc:docMk/>
            <pc:sldMk cId="2936289883" sldId="1732"/>
            <ac:spMk id="160" creationId="{28B84923-4D80-44C5-96BF-544F614B129A}"/>
          </ac:spMkLst>
        </pc:spChg>
        <pc:spChg chg="mod">
          <ac:chgData name="Jenny Chen" userId="3fd3e1b3-2829-4b83-a999-09ceb7240592" providerId="ADAL" clId="{EE216BF3-4640-4FBB-8197-3B427EC04F8A}" dt="2020-07-28T19:58:21.941" v="13"/>
          <ac:spMkLst>
            <pc:docMk/>
            <pc:sldMk cId="2936289883" sldId="1732"/>
            <ac:spMk id="161" creationId="{2148C44B-6FFD-4D69-93AC-E956DF32E71F}"/>
          </ac:spMkLst>
        </pc:spChg>
        <pc:spChg chg="mod">
          <ac:chgData name="Jenny Chen" userId="3fd3e1b3-2829-4b83-a999-09ceb7240592" providerId="ADAL" clId="{EE216BF3-4640-4FBB-8197-3B427EC04F8A}" dt="2020-07-28T19:58:21.941" v="13"/>
          <ac:spMkLst>
            <pc:docMk/>
            <pc:sldMk cId="2936289883" sldId="1732"/>
            <ac:spMk id="162" creationId="{0A531700-66BE-466C-92E2-04A5F5126743}"/>
          </ac:spMkLst>
        </pc:spChg>
        <pc:spChg chg="mod">
          <ac:chgData name="Jenny Chen" userId="3fd3e1b3-2829-4b83-a999-09ceb7240592" providerId="ADAL" clId="{EE216BF3-4640-4FBB-8197-3B427EC04F8A}" dt="2020-07-28T19:58:21.941" v="13"/>
          <ac:spMkLst>
            <pc:docMk/>
            <pc:sldMk cId="2936289883" sldId="1732"/>
            <ac:spMk id="163" creationId="{8EC82384-398E-4CD2-8A3A-8817E6723040}"/>
          </ac:spMkLst>
        </pc:spChg>
        <pc:spChg chg="mod">
          <ac:chgData name="Jenny Chen" userId="3fd3e1b3-2829-4b83-a999-09ceb7240592" providerId="ADAL" clId="{EE216BF3-4640-4FBB-8197-3B427EC04F8A}" dt="2020-07-28T19:58:21.941" v="13"/>
          <ac:spMkLst>
            <pc:docMk/>
            <pc:sldMk cId="2936289883" sldId="1732"/>
            <ac:spMk id="164" creationId="{1730E248-A31A-4346-A908-6F27FDB0E2B6}"/>
          </ac:spMkLst>
        </pc:spChg>
        <pc:spChg chg="mod">
          <ac:chgData name="Jenny Chen" userId="3fd3e1b3-2829-4b83-a999-09ceb7240592" providerId="ADAL" clId="{EE216BF3-4640-4FBB-8197-3B427EC04F8A}" dt="2020-07-28T19:58:21.941" v="13"/>
          <ac:spMkLst>
            <pc:docMk/>
            <pc:sldMk cId="2936289883" sldId="1732"/>
            <ac:spMk id="165" creationId="{8759B3AC-89B3-4C7F-9960-07CB842EDE42}"/>
          </ac:spMkLst>
        </pc:spChg>
        <pc:spChg chg="mod">
          <ac:chgData name="Jenny Chen" userId="3fd3e1b3-2829-4b83-a999-09ceb7240592" providerId="ADAL" clId="{EE216BF3-4640-4FBB-8197-3B427EC04F8A}" dt="2020-07-28T19:58:21.941" v="13"/>
          <ac:spMkLst>
            <pc:docMk/>
            <pc:sldMk cId="2936289883" sldId="1732"/>
            <ac:spMk id="166" creationId="{DBD46A9D-450F-4B38-958E-6726F6E5C374}"/>
          </ac:spMkLst>
        </pc:spChg>
        <pc:spChg chg="mod">
          <ac:chgData name="Jenny Chen" userId="3fd3e1b3-2829-4b83-a999-09ceb7240592" providerId="ADAL" clId="{EE216BF3-4640-4FBB-8197-3B427EC04F8A}" dt="2020-07-28T19:58:21.941" v="13"/>
          <ac:spMkLst>
            <pc:docMk/>
            <pc:sldMk cId="2936289883" sldId="1732"/>
            <ac:spMk id="167" creationId="{E83690FD-54BD-4BAE-8FEB-3E9CCB72DAB2}"/>
          </ac:spMkLst>
        </pc:spChg>
        <pc:spChg chg="mod">
          <ac:chgData name="Jenny Chen" userId="3fd3e1b3-2829-4b83-a999-09ceb7240592" providerId="ADAL" clId="{EE216BF3-4640-4FBB-8197-3B427EC04F8A}" dt="2020-07-28T19:58:21.941" v="13"/>
          <ac:spMkLst>
            <pc:docMk/>
            <pc:sldMk cId="2936289883" sldId="1732"/>
            <ac:spMk id="168" creationId="{7E2B24F5-A8E0-466E-B13C-CEE173970B0D}"/>
          </ac:spMkLst>
        </pc:spChg>
        <pc:spChg chg="mod">
          <ac:chgData name="Jenny Chen" userId="3fd3e1b3-2829-4b83-a999-09ceb7240592" providerId="ADAL" clId="{EE216BF3-4640-4FBB-8197-3B427EC04F8A}" dt="2020-07-28T19:58:21.941" v="13"/>
          <ac:spMkLst>
            <pc:docMk/>
            <pc:sldMk cId="2936289883" sldId="1732"/>
            <ac:spMk id="169" creationId="{9CC00F8E-60D7-432B-B3AD-C3E02C214CC7}"/>
          </ac:spMkLst>
        </pc:spChg>
        <pc:spChg chg="mod">
          <ac:chgData name="Jenny Chen" userId="3fd3e1b3-2829-4b83-a999-09ceb7240592" providerId="ADAL" clId="{EE216BF3-4640-4FBB-8197-3B427EC04F8A}" dt="2020-07-28T19:58:21.941" v="13"/>
          <ac:spMkLst>
            <pc:docMk/>
            <pc:sldMk cId="2936289883" sldId="1732"/>
            <ac:spMk id="170" creationId="{EF35FA2A-A8C3-4E62-8860-EEEFF5A9CD98}"/>
          </ac:spMkLst>
        </pc:spChg>
        <pc:spChg chg="mod">
          <ac:chgData name="Jenny Chen" userId="3fd3e1b3-2829-4b83-a999-09ceb7240592" providerId="ADAL" clId="{EE216BF3-4640-4FBB-8197-3B427EC04F8A}" dt="2020-07-28T19:58:21.941" v="13"/>
          <ac:spMkLst>
            <pc:docMk/>
            <pc:sldMk cId="2936289883" sldId="1732"/>
            <ac:spMk id="171" creationId="{15B59DBF-2384-4A01-BA2E-4EDF57C1CA1A}"/>
          </ac:spMkLst>
        </pc:spChg>
        <pc:spChg chg="mod">
          <ac:chgData name="Jenny Chen" userId="3fd3e1b3-2829-4b83-a999-09ceb7240592" providerId="ADAL" clId="{EE216BF3-4640-4FBB-8197-3B427EC04F8A}" dt="2020-07-28T19:58:21.941" v="13"/>
          <ac:spMkLst>
            <pc:docMk/>
            <pc:sldMk cId="2936289883" sldId="1732"/>
            <ac:spMk id="172" creationId="{9C9B20CD-29C5-420E-B725-91AE871EFC8A}"/>
          </ac:spMkLst>
        </pc:spChg>
        <pc:spChg chg="mod">
          <ac:chgData name="Jenny Chen" userId="3fd3e1b3-2829-4b83-a999-09ceb7240592" providerId="ADAL" clId="{EE216BF3-4640-4FBB-8197-3B427EC04F8A}" dt="2020-07-28T19:58:21.941" v="13"/>
          <ac:spMkLst>
            <pc:docMk/>
            <pc:sldMk cId="2936289883" sldId="1732"/>
            <ac:spMk id="173" creationId="{5B4AEC37-F107-4F91-BCA4-4549885F934D}"/>
          </ac:spMkLst>
        </pc:spChg>
        <pc:spChg chg="mod">
          <ac:chgData name="Jenny Chen" userId="3fd3e1b3-2829-4b83-a999-09ceb7240592" providerId="ADAL" clId="{EE216BF3-4640-4FBB-8197-3B427EC04F8A}" dt="2020-07-28T19:58:21.941" v="13"/>
          <ac:spMkLst>
            <pc:docMk/>
            <pc:sldMk cId="2936289883" sldId="1732"/>
            <ac:spMk id="174" creationId="{5538B24B-FBBF-40FE-B557-938FA4AD0DE9}"/>
          </ac:spMkLst>
        </pc:spChg>
        <pc:spChg chg="mod">
          <ac:chgData name="Jenny Chen" userId="3fd3e1b3-2829-4b83-a999-09ceb7240592" providerId="ADAL" clId="{EE216BF3-4640-4FBB-8197-3B427EC04F8A}" dt="2020-07-28T19:58:21.941" v="13"/>
          <ac:spMkLst>
            <pc:docMk/>
            <pc:sldMk cId="2936289883" sldId="1732"/>
            <ac:spMk id="175" creationId="{6DB6DE30-B80F-4D3F-A8B5-91BCF640793C}"/>
          </ac:spMkLst>
        </pc:spChg>
        <pc:spChg chg="mod">
          <ac:chgData name="Jenny Chen" userId="3fd3e1b3-2829-4b83-a999-09ceb7240592" providerId="ADAL" clId="{EE216BF3-4640-4FBB-8197-3B427EC04F8A}" dt="2020-07-28T19:58:21.941" v="13"/>
          <ac:spMkLst>
            <pc:docMk/>
            <pc:sldMk cId="2936289883" sldId="1732"/>
            <ac:spMk id="176" creationId="{75B72492-5075-4C0A-BFEF-6BC15C0017B4}"/>
          </ac:spMkLst>
        </pc:spChg>
        <pc:spChg chg="mod">
          <ac:chgData name="Jenny Chen" userId="3fd3e1b3-2829-4b83-a999-09ceb7240592" providerId="ADAL" clId="{EE216BF3-4640-4FBB-8197-3B427EC04F8A}" dt="2020-07-28T19:58:21.941" v="13"/>
          <ac:spMkLst>
            <pc:docMk/>
            <pc:sldMk cId="2936289883" sldId="1732"/>
            <ac:spMk id="177" creationId="{863797FF-1B05-42B1-994C-15AE5457CDC4}"/>
          </ac:spMkLst>
        </pc:spChg>
        <pc:spChg chg="mod">
          <ac:chgData name="Jenny Chen" userId="3fd3e1b3-2829-4b83-a999-09ceb7240592" providerId="ADAL" clId="{EE216BF3-4640-4FBB-8197-3B427EC04F8A}" dt="2020-07-28T19:58:21.941" v="13"/>
          <ac:spMkLst>
            <pc:docMk/>
            <pc:sldMk cId="2936289883" sldId="1732"/>
            <ac:spMk id="178" creationId="{8C2FDD53-7FDA-4ADC-86B8-366D26D1E19D}"/>
          </ac:spMkLst>
        </pc:spChg>
        <pc:spChg chg="mod">
          <ac:chgData name="Jenny Chen" userId="3fd3e1b3-2829-4b83-a999-09ceb7240592" providerId="ADAL" clId="{EE216BF3-4640-4FBB-8197-3B427EC04F8A}" dt="2020-07-28T19:58:21.941" v="13"/>
          <ac:spMkLst>
            <pc:docMk/>
            <pc:sldMk cId="2936289883" sldId="1732"/>
            <ac:spMk id="179" creationId="{4D65F063-AD46-4A5D-A689-AA596C047860}"/>
          </ac:spMkLst>
        </pc:spChg>
        <pc:spChg chg="mod">
          <ac:chgData name="Jenny Chen" userId="3fd3e1b3-2829-4b83-a999-09ceb7240592" providerId="ADAL" clId="{EE216BF3-4640-4FBB-8197-3B427EC04F8A}" dt="2020-07-28T19:58:21.941" v="13"/>
          <ac:spMkLst>
            <pc:docMk/>
            <pc:sldMk cId="2936289883" sldId="1732"/>
            <ac:spMk id="180" creationId="{77FE030A-9731-41ED-97C5-D2E131856F80}"/>
          </ac:spMkLst>
        </pc:spChg>
        <pc:spChg chg="mod">
          <ac:chgData name="Jenny Chen" userId="3fd3e1b3-2829-4b83-a999-09ceb7240592" providerId="ADAL" clId="{EE216BF3-4640-4FBB-8197-3B427EC04F8A}" dt="2020-07-28T19:58:21.941" v="13"/>
          <ac:spMkLst>
            <pc:docMk/>
            <pc:sldMk cId="2936289883" sldId="1732"/>
            <ac:spMk id="181" creationId="{95BC9E50-AF90-45D4-BD78-C15F226DCE45}"/>
          </ac:spMkLst>
        </pc:spChg>
        <pc:spChg chg="mod">
          <ac:chgData name="Jenny Chen" userId="3fd3e1b3-2829-4b83-a999-09ceb7240592" providerId="ADAL" clId="{EE216BF3-4640-4FBB-8197-3B427EC04F8A}" dt="2020-07-28T19:58:21.941" v="13"/>
          <ac:spMkLst>
            <pc:docMk/>
            <pc:sldMk cId="2936289883" sldId="1732"/>
            <ac:spMk id="182" creationId="{EF359981-0D2A-4630-8874-1BA31B06E395}"/>
          </ac:spMkLst>
        </pc:spChg>
        <pc:spChg chg="mod">
          <ac:chgData name="Jenny Chen" userId="3fd3e1b3-2829-4b83-a999-09ceb7240592" providerId="ADAL" clId="{EE216BF3-4640-4FBB-8197-3B427EC04F8A}" dt="2020-07-28T19:58:21.941" v="13"/>
          <ac:spMkLst>
            <pc:docMk/>
            <pc:sldMk cId="2936289883" sldId="1732"/>
            <ac:spMk id="183" creationId="{79050A34-E23F-41A2-A999-827ADB612F9D}"/>
          </ac:spMkLst>
        </pc:spChg>
        <pc:spChg chg="mod">
          <ac:chgData name="Jenny Chen" userId="3fd3e1b3-2829-4b83-a999-09ceb7240592" providerId="ADAL" clId="{EE216BF3-4640-4FBB-8197-3B427EC04F8A}" dt="2020-07-28T19:58:21.941" v="13"/>
          <ac:spMkLst>
            <pc:docMk/>
            <pc:sldMk cId="2936289883" sldId="1732"/>
            <ac:spMk id="184" creationId="{AC1671F0-02D2-493C-B4BC-9C6439443931}"/>
          </ac:spMkLst>
        </pc:spChg>
        <pc:spChg chg="mod">
          <ac:chgData name="Jenny Chen" userId="3fd3e1b3-2829-4b83-a999-09ceb7240592" providerId="ADAL" clId="{EE216BF3-4640-4FBB-8197-3B427EC04F8A}" dt="2020-07-28T19:58:21.941" v="13"/>
          <ac:spMkLst>
            <pc:docMk/>
            <pc:sldMk cId="2936289883" sldId="1732"/>
            <ac:spMk id="185" creationId="{943EDFD1-93BD-4674-9831-A99D5FCDDD8B}"/>
          </ac:spMkLst>
        </pc:spChg>
        <pc:spChg chg="mod">
          <ac:chgData name="Jenny Chen" userId="3fd3e1b3-2829-4b83-a999-09ceb7240592" providerId="ADAL" clId="{EE216BF3-4640-4FBB-8197-3B427EC04F8A}" dt="2020-07-28T19:58:21.941" v="13"/>
          <ac:spMkLst>
            <pc:docMk/>
            <pc:sldMk cId="2936289883" sldId="1732"/>
            <ac:spMk id="186" creationId="{809E6A7A-6FEB-41FD-A251-B74A760B02A5}"/>
          </ac:spMkLst>
        </pc:spChg>
        <pc:spChg chg="mod">
          <ac:chgData name="Jenny Chen" userId="3fd3e1b3-2829-4b83-a999-09ceb7240592" providerId="ADAL" clId="{EE216BF3-4640-4FBB-8197-3B427EC04F8A}" dt="2020-07-28T19:58:21.941" v="13"/>
          <ac:spMkLst>
            <pc:docMk/>
            <pc:sldMk cId="2936289883" sldId="1732"/>
            <ac:spMk id="187" creationId="{FEC4BD59-D2D0-416E-AC95-C75DDDD368B5}"/>
          </ac:spMkLst>
        </pc:spChg>
        <pc:spChg chg="mod">
          <ac:chgData name="Jenny Chen" userId="3fd3e1b3-2829-4b83-a999-09ceb7240592" providerId="ADAL" clId="{EE216BF3-4640-4FBB-8197-3B427EC04F8A}" dt="2020-07-28T19:58:21.941" v="13"/>
          <ac:spMkLst>
            <pc:docMk/>
            <pc:sldMk cId="2936289883" sldId="1732"/>
            <ac:spMk id="188" creationId="{371D2BC9-BDEE-4668-A0A6-51654E78AC66}"/>
          </ac:spMkLst>
        </pc:spChg>
        <pc:spChg chg="mod">
          <ac:chgData name="Jenny Chen" userId="3fd3e1b3-2829-4b83-a999-09ceb7240592" providerId="ADAL" clId="{EE216BF3-4640-4FBB-8197-3B427EC04F8A}" dt="2020-07-28T19:58:21.941" v="13"/>
          <ac:spMkLst>
            <pc:docMk/>
            <pc:sldMk cId="2936289883" sldId="1732"/>
            <ac:spMk id="189" creationId="{17F07882-495B-4355-A86B-FF1931F1330F}"/>
          </ac:spMkLst>
        </pc:spChg>
        <pc:spChg chg="mod">
          <ac:chgData name="Jenny Chen" userId="3fd3e1b3-2829-4b83-a999-09ceb7240592" providerId="ADAL" clId="{EE216BF3-4640-4FBB-8197-3B427EC04F8A}" dt="2020-07-28T19:58:21.941" v="13"/>
          <ac:spMkLst>
            <pc:docMk/>
            <pc:sldMk cId="2936289883" sldId="1732"/>
            <ac:spMk id="190" creationId="{E4A213EB-AF35-4CFA-B59B-6A2043EAB31B}"/>
          </ac:spMkLst>
        </pc:spChg>
        <pc:spChg chg="mod">
          <ac:chgData name="Jenny Chen" userId="3fd3e1b3-2829-4b83-a999-09ceb7240592" providerId="ADAL" clId="{EE216BF3-4640-4FBB-8197-3B427EC04F8A}" dt="2020-07-28T19:58:21.941" v="13"/>
          <ac:spMkLst>
            <pc:docMk/>
            <pc:sldMk cId="2936289883" sldId="1732"/>
            <ac:spMk id="191" creationId="{14AAEC34-CA29-412F-842D-66167DEF3654}"/>
          </ac:spMkLst>
        </pc:spChg>
        <pc:spChg chg="mod">
          <ac:chgData name="Jenny Chen" userId="3fd3e1b3-2829-4b83-a999-09ceb7240592" providerId="ADAL" clId="{EE216BF3-4640-4FBB-8197-3B427EC04F8A}" dt="2020-07-28T19:58:21.941" v="13"/>
          <ac:spMkLst>
            <pc:docMk/>
            <pc:sldMk cId="2936289883" sldId="1732"/>
            <ac:spMk id="192" creationId="{A5C5077A-80A3-40B7-B4BA-F74E288A7424}"/>
          </ac:spMkLst>
        </pc:spChg>
        <pc:grpChg chg="del">
          <ac:chgData name="Jenny Chen" userId="3fd3e1b3-2829-4b83-a999-09ceb7240592" providerId="ADAL" clId="{EE216BF3-4640-4FBB-8197-3B427EC04F8A}" dt="2020-07-28T19:58:21.522" v="12" actId="478"/>
          <ac:grpSpMkLst>
            <pc:docMk/>
            <pc:sldMk cId="2936289883" sldId="1732"/>
            <ac:grpSpMk id="2" creationId="{3C1F04D4-F595-4795-93ED-2E434B297EBA}"/>
          </ac:grpSpMkLst>
        </pc:grpChg>
        <pc:grpChg chg="add mod">
          <ac:chgData name="Jenny Chen" userId="3fd3e1b3-2829-4b83-a999-09ceb7240592" providerId="ADAL" clId="{EE216BF3-4640-4FBB-8197-3B427EC04F8A}" dt="2020-07-28T19:58:21.941" v="13"/>
          <ac:grpSpMkLst>
            <pc:docMk/>
            <pc:sldMk cId="2936289883" sldId="1732"/>
            <ac:grpSpMk id="100" creationId="{B26F6621-5F5C-4E5D-A056-62019EA5FF62}"/>
          </ac:grpSpMkLst>
        </pc:grpChg>
      </pc:sldChg>
      <pc:sldChg chg="addSp delSp modSp mod">
        <pc:chgData name="Jenny Chen" userId="3fd3e1b3-2829-4b83-a999-09ceb7240592" providerId="ADAL" clId="{EE216BF3-4640-4FBB-8197-3B427EC04F8A}" dt="2020-07-28T21:37:07.766" v="365"/>
        <pc:sldMkLst>
          <pc:docMk/>
          <pc:sldMk cId="3360045161" sldId="1733"/>
        </pc:sldMkLst>
        <pc:spChg chg="mod">
          <ac:chgData name="Jenny Chen" userId="3fd3e1b3-2829-4b83-a999-09ceb7240592" providerId="ADAL" clId="{EE216BF3-4640-4FBB-8197-3B427EC04F8A}" dt="2020-07-28T21:37:07.766" v="365"/>
          <ac:spMkLst>
            <pc:docMk/>
            <pc:sldMk cId="3360045161" sldId="1733"/>
            <ac:spMk id="6" creationId="{00000000-0000-0000-0000-000000000000}"/>
          </ac:spMkLst>
        </pc:spChg>
        <pc:spChg chg="mod">
          <ac:chgData name="Jenny Chen" userId="3fd3e1b3-2829-4b83-a999-09ceb7240592" providerId="ADAL" clId="{EE216BF3-4640-4FBB-8197-3B427EC04F8A}" dt="2020-07-28T19:58:07.563" v="11"/>
          <ac:spMkLst>
            <pc:docMk/>
            <pc:sldMk cId="3360045161" sldId="1733"/>
            <ac:spMk id="100" creationId="{95AD7554-5C39-4E9B-A555-2A7C68412FD3}"/>
          </ac:spMkLst>
        </pc:spChg>
        <pc:spChg chg="mod">
          <ac:chgData name="Jenny Chen" userId="3fd3e1b3-2829-4b83-a999-09ceb7240592" providerId="ADAL" clId="{EE216BF3-4640-4FBB-8197-3B427EC04F8A}" dt="2020-07-28T19:58:07.563" v="11"/>
          <ac:spMkLst>
            <pc:docMk/>
            <pc:sldMk cId="3360045161" sldId="1733"/>
            <ac:spMk id="101" creationId="{F0856868-EFDE-4AD3-A129-AE4078E720B0}"/>
          </ac:spMkLst>
        </pc:spChg>
        <pc:spChg chg="mod">
          <ac:chgData name="Jenny Chen" userId="3fd3e1b3-2829-4b83-a999-09ceb7240592" providerId="ADAL" clId="{EE216BF3-4640-4FBB-8197-3B427EC04F8A}" dt="2020-07-28T19:58:07.563" v="11"/>
          <ac:spMkLst>
            <pc:docMk/>
            <pc:sldMk cId="3360045161" sldId="1733"/>
            <ac:spMk id="102" creationId="{D7FE741D-E8C0-4F60-A918-87BC2024F766}"/>
          </ac:spMkLst>
        </pc:spChg>
        <pc:spChg chg="mod">
          <ac:chgData name="Jenny Chen" userId="3fd3e1b3-2829-4b83-a999-09ceb7240592" providerId="ADAL" clId="{EE216BF3-4640-4FBB-8197-3B427EC04F8A}" dt="2020-07-28T19:58:07.563" v="11"/>
          <ac:spMkLst>
            <pc:docMk/>
            <pc:sldMk cId="3360045161" sldId="1733"/>
            <ac:spMk id="103" creationId="{C3EA8A22-59F4-48AD-9B85-1511D022581C}"/>
          </ac:spMkLst>
        </pc:spChg>
        <pc:spChg chg="mod">
          <ac:chgData name="Jenny Chen" userId="3fd3e1b3-2829-4b83-a999-09ceb7240592" providerId="ADAL" clId="{EE216BF3-4640-4FBB-8197-3B427EC04F8A}" dt="2020-07-28T19:58:07.563" v="11"/>
          <ac:spMkLst>
            <pc:docMk/>
            <pc:sldMk cId="3360045161" sldId="1733"/>
            <ac:spMk id="104" creationId="{B2575B52-5AB1-41CB-B88D-6B008F4B20DA}"/>
          </ac:spMkLst>
        </pc:spChg>
        <pc:spChg chg="mod">
          <ac:chgData name="Jenny Chen" userId="3fd3e1b3-2829-4b83-a999-09ceb7240592" providerId="ADAL" clId="{EE216BF3-4640-4FBB-8197-3B427EC04F8A}" dt="2020-07-28T19:58:07.563" v="11"/>
          <ac:spMkLst>
            <pc:docMk/>
            <pc:sldMk cId="3360045161" sldId="1733"/>
            <ac:spMk id="105" creationId="{0C854B08-DDC3-42B5-BCD8-068FD27CE8F4}"/>
          </ac:spMkLst>
        </pc:spChg>
        <pc:spChg chg="mod">
          <ac:chgData name="Jenny Chen" userId="3fd3e1b3-2829-4b83-a999-09ceb7240592" providerId="ADAL" clId="{EE216BF3-4640-4FBB-8197-3B427EC04F8A}" dt="2020-07-28T19:58:07.563" v="11"/>
          <ac:spMkLst>
            <pc:docMk/>
            <pc:sldMk cId="3360045161" sldId="1733"/>
            <ac:spMk id="106" creationId="{209621C3-AA1D-43BF-9427-25577D4263CF}"/>
          </ac:spMkLst>
        </pc:spChg>
        <pc:spChg chg="mod">
          <ac:chgData name="Jenny Chen" userId="3fd3e1b3-2829-4b83-a999-09ceb7240592" providerId="ADAL" clId="{EE216BF3-4640-4FBB-8197-3B427EC04F8A}" dt="2020-07-28T19:58:07.563" v="11"/>
          <ac:spMkLst>
            <pc:docMk/>
            <pc:sldMk cId="3360045161" sldId="1733"/>
            <ac:spMk id="107" creationId="{50216853-08B1-4A69-AEA5-2757F640D508}"/>
          </ac:spMkLst>
        </pc:spChg>
        <pc:spChg chg="mod">
          <ac:chgData name="Jenny Chen" userId="3fd3e1b3-2829-4b83-a999-09ceb7240592" providerId="ADAL" clId="{EE216BF3-4640-4FBB-8197-3B427EC04F8A}" dt="2020-07-28T19:58:07.563" v="11"/>
          <ac:spMkLst>
            <pc:docMk/>
            <pc:sldMk cId="3360045161" sldId="1733"/>
            <ac:spMk id="108" creationId="{EAFFEF4D-8E39-43A2-87B8-57A396B73969}"/>
          </ac:spMkLst>
        </pc:spChg>
        <pc:spChg chg="mod">
          <ac:chgData name="Jenny Chen" userId="3fd3e1b3-2829-4b83-a999-09ceb7240592" providerId="ADAL" clId="{EE216BF3-4640-4FBB-8197-3B427EC04F8A}" dt="2020-07-28T19:58:07.563" v="11"/>
          <ac:spMkLst>
            <pc:docMk/>
            <pc:sldMk cId="3360045161" sldId="1733"/>
            <ac:spMk id="109" creationId="{59DC5A70-A8CA-44C1-B3FD-BD2396FC9333}"/>
          </ac:spMkLst>
        </pc:spChg>
        <pc:spChg chg="mod">
          <ac:chgData name="Jenny Chen" userId="3fd3e1b3-2829-4b83-a999-09ceb7240592" providerId="ADAL" clId="{EE216BF3-4640-4FBB-8197-3B427EC04F8A}" dt="2020-07-28T19:58:07.563" v="11"/>
          <ac:spMkLst>
            <pc:docMk/>
            <pc:sldMk cId="3360045161" sldId="1733"/>
            <ac:spMk id="110" creationId="{AB5815F0-0489-4546-A1D0-EB9FC411987F}"/>
          </ac:spMkLst>
        </pc:spChg>
        <pc:spChg chg="mod">
          <ac:chgData name="Jenny Chen" userId="3fd3e1b3-2829-4b83-a999-09ceb7240592" providerId="ADAL" clId="{EE216BF3-4640-4FBB-8197-3B427EC04F8A}" dt="2020-07-28T19:58:07.563" v="11"/>
          <ac:spMkLst>
            <pc:docMk/>
            <pc:sldMk cId="3360045161" sldId="1733"/>
            <ac:spMk id="111" creationId="{18D6E714-5037-44AC-973A-FA2BC534B330}"/>
          </ac:spMkLst>
        </pc:spChg>
        <pc:spChg chg="mod">
          <ac:chgData name="Jenny Chen" userId="3fd3e1b3-2829-4b83-a999-09ceb7240592" providerId="ADAL" clId="{EE216BF3-4640-4FBB-8197-3B427EC04F8A}" dt="2020-07-28T19:58:07.563" v="11"/>
          <ac:spMkLst>
            <pc:docMk/>
            <pc:sldMk cId="3360045161" sldId="1733"/>
            <ac:spMk id="112" creationId="{F844ACD8-4979-47B1-8B2C-11A18CD2FF20}"/>
          </ac:spMkLst>
        </pc:spChg>
        <pc:spChg chg="mod">
          <ac:chgData name="Jenny Chen" userId="3fd3e1b3-2829-4b83-a999-09ceb7240592" providerId="ADAL" clId="{EE216BF3-4640-4FBB-8197-3B427EC04F8A}" dt="2020-07-28T19:58:07.563" v="11"/>
          <ac:spMkLst>
            <pc:docMk/>
            <pc:sldMk cId="3360045161" sldId="1733"/>
            <ac:spMk id="113" creationId="{F62893E9-23A0-4B75-BE59-9F2F19D0BEFD}"/>
          </ac:spMkLst>
        </pc:spChg>
        <pc:spChg chg="mod">
          <ac:chgData name="Jenny Chen" userId="3fd3e1b3-2829-4b83-a999-09ceb7240592" providerId="ADAL" clId="{EE216BF3-4640-4FBB-8197-3B427EC04F8A}" dt="2020-07-28T19:58:07.563" v="11"/>
          <ac:spMkLst>
            <pc:docMk/>
            <pc:sldMk cId="3360045161" sldId="1733"/>
            <ac:spMk id="114" creationId="{076336D0-CB06-4FD6-B7C1-ACCAF29B9399}"/>
          </ac:spMkLst>
        </pc:spChg>
        <pc:spChg chg="mod">
          <ac:chgData name="Jenny Chen" userId="3fd3e1b3-2829-4b83-a999-09ceb7240592" providerId="ADAL" clId="{EE216BF3-4640-4FBB-8197-3B427EC04F8A}" dt="2020-07-28T19:58:07.563" v="11"/>
          <ac:spMkLst>
            <pc:docMk/>
            <pc:sldMk cId="3360045161" sldId="1733"/>
            <ac:spMk id="115" creationId="{CF226265-9C7F-4CF3-B45E-61090757B02B}"/>
          </ac:spMkLst>
        </pc:spChg>
        <pc:spChg chg="mod">
          <ac:chgData name="Jenny Chen" userId="3fd3e1b3-2829-4b83-a999-09ceb7240592" providerId="ADAL" clId="{EE216BF3-4640-4FBB-8197-3B427EC04F8A}" dt="2020-07-28T19:58:07.563" v="11"/>
          <ac:spMkLst>
            <pc:docMk/>
            <pc:sldMk cId="3360045161" sldId="1733"/>
            <ac:spMk id="116" creationId="{840E1763-2E1B-4E6A-9980-59475C2906CC}"/>
          </ac:spMkLst>
        </pc:spChg>
        <pc:spChg chg="mod">
          <ac:chgData name="Jenny Chen" userId="3fd3e1b3-2829-4b83-a999-09ceb7240592" providerId="ADAL" clId="{EE216BF3-4640-4FBB-8197-3B427EC04F8A}" dt="2020-07-28T19:58:07.563" v="11"/>
          <ac:spMkLst>
            <pc:docMk/>
            <pc:sldMk cId="3360045161" sldId="1733"/>
            <ac:spMk id="117" creationId="{C0D396F5-16B5-4307-B417-F167E002A402}"/>
          </ac:spMkLst>
        </pc:spChg>
        <pc:spChg chg="mod">
          <ac:chgData name="Jenny Chen" userId="3fd3e1b3-2829-4b83-a999-09ceb7240592" providerId="ADAL" clId="{EE216BF3-4640-4FBB-8197-3B427EC04F8A}" dt="2020-07-28T19:58:07.563" v="11"/>
          <ac:spMkLst>
            <pc:docMk/>
            <pc:sldMk cId="3360045161" sldId="1733"/>
            <ac:spMk id="118" creationId="{7CA9BC82-1646-4EB2-A943-F883293EF55E}"/>
          </ac:spMkLst>
        </pc:spChg>
        <pc:spChg chg="mod">
          <ac:chgData name="Jenny Chen" userId="3fd3e1b3-2829-4b83-a999-09ceb7240592" providerId="ADAL" clId="{EE216BF3-4640-4FBB-8197-3B427EC04F8A}" dt="2020-07-28T19:58:07.563" v="11"/>
          <ac:spMkLst>
            <pc:docMk/>
            <pc:sldMk cId="3360045161" sldId="1733"/>
            <ac:spMk id="119" creationId="{2BF860BB-716C-4AAF-87E2-2C8142A4C3C1}"/>
          </ac:spMkLst>
        </pc:spChg>
        <pc:spChg chg="mod">
          <ac:chgData name="Jenny Chen" userId="3fd3e1b3-2829-4b83-a999-09ceb7240592" providerId="ADAL" clId="{EE216BF3-4640-4FBB-8197-3B427EC04F8A}" dt="2020-07-28T19:58:07.563" v="11"/>
          <ac:spMkLst>
            <pc:docMk/>
            <pc:sldMk cId="3360045161" sldId="1733"/>
            <ac:spMk id="120" creationId="{CCBFD368-9EA4-4901-9489-92816E2C6E65}"/>
          </ac:spMkLst>
        </pc:spChg>
        <pc:spChg chg="mod">
          <ac:chgData name="Jenny Chen" userId="3fd3e1b3-2829-4b83-a999-09ceb7240592" providerId="ADAL" clId="{EE216BF3-4640-4FBB-8197-3B427EC04F8A}" dt="2020-07-28T19:58:07.563" v="11"/>
          <ac:spMkLst>
            <pc:docMk/>
            <pc:sldMk cId="3360045161" sldId="1733"/>
            <ac:spMk id="121" creationId="{78DF97CD-11F4-464E-94D9-0F86D1C49D22}"/>
          </ac:spMkLst>
        </pc:spChg>
        <pc:spChg chg="mod">
          <ac:chgData name="Jenny Chen" userId="3fd3e1b3-2829-4b83-a999-09ceb7240592" providerId="ADAL" clId="{EE216BF3-4640-4FBB-8197-3B427EC04F8A}" dt="2020-07-28T19:58:07.563" v="11"/>
          <ac:spMkLst>
            <pc:docMk/>
            <pc:sldMk cId="3360045161" sldId="1733"/>
            <ac:spMk id="122" creationId="{C690E29E-3BF7-49EE-9D4E-4E2676E05246}"/>
          </ac:spMkLst>
        </pc:spChg>
        <pc:spChg chg="mod">
          <ac:chgData name="Jenny Chen" userId="3fd3e1b3-2829-4b83-a999-09ceb7240592" providerId="ADAL" clId="{EE216BF3-4640-4FBB-8197-3B427EC04F8A}" dt="2020-07-28T19:58:07.563" v="11"/>
          <ac:spMkLst>
            <pc:docMk/>
            <pc:sldMk cId="3360045161" sldId="1733"/>
            <ac:spMk id="123" creationId="{A0514421-2784-4D93-BBD4-52B23F19A8D1}"/>
          </ac:spMkLst>
        </pc:spChg>
        <pc:spChg chg="mod">
          <ac:chgData name="Jenny Chen" userId="3fd3e1b3-2829-4b83-a999-09ceb7240592" providerId="ADAL" clId="{EE216BF3-4640-4FBB-8197-3B427EC04F8A}" dt="2020-07-28T19:58:07.563" v="11"/>
          <ac:spMkLst>
            <pc:docMk/>
            <pc:sldMk cId="3360045161" sldId="1733"/>
            <ac:spMk id="124" creationId="{2E239F43-F4B2-47A0-A17B-665235437CAD}"/>
          </ac:spMkLst>
        </pc:spChg>
        <pc:spChg chg="mod">
          <ac:chgData name="Jenny Chen" userId="3fd3e1b3-2829-4b83-a999-09ceb7240592" providerId="ADAL" clId="{EE216BF3-4640-4FBB-8197-3B427EC04F8A}" dt="2020-07-28T19:58:07.563" v="11"/>
          <ac:spMkLst>
            <pc:docMk/>
            <pc:sldMk cId="3360045161" sldId="1733"/>
            <ac:spMk id="125" creationId="{E2AD7903-A409-43D9-BCE8-7D5A79AB140F}"/>
          </ac:spMkLst>
        </pc:spChg>
        <pc:spChg chg="mod">
          <ac:chgData name="Jenny Chen" userId="3fd3e1b3-2829-4b83-a999-09ceb7240592" providerId="ADAL" clId="{EE216BF3-4640-4FBB-8197-3B427EC04F8A}" dt="2020-07-28T19:58:07.563" v="11"/>
          <ac:spMkLst>
            <pc:docMk/>
            <pc:sldMk cId="3360045161" sldId="1733"/>
            <ac:spMk id="126" creationId="{C263837E-C97C-4B83-A850-215424D9F9AA}"/>
          </ac:spMkLst>
        </pc:spChg>
        <pc:spChg chg="mod">
          <ac:chgData name="Jenny Chen" userId="3fd3e1b3-2829-4b83-a999-09ceb7240592" providerId="ADAL" clId="{EE216BF3-4640-4FBB-8197-3B427EC04F8A}" dt="2020-07-28T19:58:07.563" v="11"/>
          <ac:spMkLst>
            <pc:docMk/>
            <pc:sldMk cId="3360045161" sldId="1733"/>
            <ac:spMk id="127" creationId="{F5431C74-B96C-4D7F-B593-FB03530FBADE}"/>
          </ac:spMkLst>
        </pc:spChg>
        <pc:spChg chg="mod">
          <ac:chgData name="Jenny Chen" userId="3fd3e1b3-2829-4b83-a999-09ceb7240592" providerId="ADAL" clId="{EE216BF3-4640-4FBB-8197-3B427EC04F8A}" dt="2020-07-28T19:58:07.563" v="11"/>
          <ac:spMkLst>
            <pc:docMk/>
            <pc:sldMk cId="3360045161" sldId="1733"/>
            <ac:spMk id="128" creationId="{18E58D83-C812-4C67-85F8-A4CACEC94425}"/>
          </ac:spMkLst>
        </pc:spChg>
        <pc:spChg chg="mod">
          <ac:chgData name="Jenny Chen" userId="3fd3e1b3-2829-4b83-a999-09ceb7240592" providerId="ADAL" clId="{EE216BF3-4640-4FBB-8197-3B427EC04F8A}" dt="2020-07-28T19:58:07.563" v="11"/>
          <ac:spMkLst>
            <pc:docMk/>
            <pc:sldMk cId="3360045161" sldId="1733"/>
            <ac:spMk id="129" creationId="{30FFD331-3340-4472-BEE6-4EEE44C508BA}"/>
          </ac:spMkLst>
        </pc:spChg>
        <pc:spChg chg="mod">
          <ac:chgData name="Jenny Chen" userId="3fd3e1b3-2829-4b83-a999-09ceb7240592" providerId="ADAL" clId="{EE216BF3-4640-4FBB-8197-3B427EC04F8A}" dt="2020-07-28T19:58:07.563" v="11"/>
          <ac:spMkLst>
            <pc:docMk/>
            <pc:sldMk cId="3360045161" sldId="1733"/>
            <ac:spMk id="130" creationId="{37E99507-3643-4CEB-891F-DC51EC7AE371}"/>
          </ac:spMkLst>
        </pc:spChg>
        <pc:spChg chg="mod">
          <ac:chgData name="Jenny Chen" userId="3fd3e1b3-2829-4b83-a999-09ceb7240592" providerId="ADAL" clId="{EE216BF3-4640-4FBB-8197-3B427EC04F8A}" dt="2020-07-28T19:58:07.563" v="11"/>
          <ac:spMkLst>
            <pc:docMk/>
            <pc:sldMk cId="3360045161" sldId="1733"/>
            <ac:spMk id="131" creationId="{86F4BC67-33A2-448E-819D-3CA882B778FC}"/>
          </ac:spMkLst>
        </pc:spChg>
        <pc:spChg chg="mod">
          <ac:chgData name="Jenny Chen" userId="3fd3e1b3-2829-4b83-a999-09ceb7240592" providerId="ADAL" clId="{EE216BF3-4640-4FBB-8197-3B427EC04F8A}" dt="2020-07-28T19:58:07.563" v="11"/>
          <ac:spMkLst>
            <pc:docMk/>
            <pc:sldMk cId="3360045161" sldId="1733"/>
            <ac:spMk id="132" creationId="{0EEFB25C-BFEE-4034-B50C-F7F9BBA682BE}"/>
          </ac:spMkLst>
        </pc:spChg>
        <pc:spChg chg="mod">
          <ac:chgData name="Jenny Chen" userId="3fd3e1b3-2829-4b83-a999-09ceb7240592" providerId="ADAL" clId="{EE216BF3-4640-4FBB-8197-3B427EC04F8A}" dt="2020-07-28T19:58:07.563" v="11"/>
          <ac:spMkLst>
            <pc:docMk/>
            <pc:sldMk cId="3360045161" sldId="1733"/>
            <ac:spMk id="133" creationId="{A3950F84-D283-4F0E-965A-0E98A93F902E}"/>
          </ac:spMkLst>
        </pc:spChg>
        <pc:spChg chg="mod">
          <ac:chgData name="Jenny Chen" userId="3fd3e1b3-2829-4b83-a999-09ceb7240592" providerId="ADAL" clId="{EE216BF3-4640-4FBB-8197-3B427EC04F8A}" dt="2020-07-28T19:58:07.563" v="11"/>
          <ac:spMkLst>
            <pc:docMk/>
            <pc:sldMk cId="3360045161" sldId="1733"/>
            <ac:spMk id="134" creationId="{F3E023A8-EB31-41DC-A0EB-8A35E7050B8D}"/>
          </ac:spMkLst>
        </pc:spChg>
        <pc:spChg chg="mod">
          <ac:chgData name="Jenny Chen" userId="3fd3e1b3-2829-4b83-a999-09ceb7240592" providerId="ADAL" clId="{EE216BF3-4640-4FBB-8197-3B427EC04F8A}" dt="2020-07-28T19:58:07.563" v="11"/>
          <ac:spMkLst>
            <pc:docMk/>
            <pc:sldMk cId="3360045161" sldId="1733"/>
            <ac:spMk id="135" creationId="{22473D5A-F839-46E4-8D4D-C37BFFD2E2A5}"/>
          </ac:spMkLst>
        </pc:spChg>
        <pc:spChg chg="mod">
          <ac:chgData name="Jenny Chen" userId="3fd3e1b3-2829-4b83-a999-09ceb7240592" providerId="ADAL" clId="{EE216BF3-4640-4FBB-8197-3B427EC04F8A}" dt="2020-07-28T19:58:07.563" v="11"/>
          <ac:spMkLst>
            <pc:docMk/>
            <pc:sldMk cId="3360045161" sldId="1733"/>
            <ac:spMk id="136" creationId="{29A6DB70-4D55-4CA3-807F-1E4070BE8E7D}"/>
          </ac:spMkLst>
        </pc:spChg>
        <pc:spChg chg="mod">
          <ac:chgData name="Jenny Chen" userId="3fd3e1b3-2829-4b83-a999-09ceb7240592" providerId="ADAL" clId="{EE216BF3-4640-4FBB-8197-3B427EC04F8A}" dt="2020-07-28T19:58:07.563" v="11"/>
          <ac:spMkLst>
            <pc:docMk/>
            <pc:sldMk cId="3360045161" sldId="1733"/>
            <ac:spMk id="137" creationId="{CE7E201C-16CC-48F2-93C5-4A8DB732C55C}"/>
          </ac:spMkLst>
        </pc:spChg>
        <pc:spChg chg="mod">
          <ac:chgData name="Jenny Chen" userId="3fd3e1b3-2829-4b83-a999-09ceb7240592" providerId="ADAL" clId="{EE216BF3-4640-4FBB-8197-3B427EC04F8A}" dt="2020-07-28T19:58:07.563" v="11"/>
          <ac:spMkLst>
            <pc:docMk/>
            <pc:sldMk cId="3360045161" sldId="1733"/>
            <ac:spMk id="138" creationId="{878E6C28-0334-4388-910D-654F48B3D77D}"/>
          </ac:spMkLst>
        </pc:spChg>
        <pc:spChg chg="mod">
          <ac:chgData name="Jenny Chen" userId="3fd3e1b3-2829-4b83-a999-09ceb7240592" providerId="ADAL" clId="{EE216BF3-4640-4FBB-8197-3B427EC04F8A}" dt="2020-07-28T19:58:07.563" v="11"/>
          <ac:spMkLst>
            <pc:docMk/>
            <pc:sldMk cId="3360045161" sldId="1733"/>
            <ac:spMk id="139" creationId="{0E00FCBB-7386-4EDE-83BC-232ACCFA1FF9}"/>
          </ac:spMkLst>
        </pc:spChg>
        <pc:spChg chg="mod">
          <ac:chgData name="Jenny Chen" userId="3fd3e1b3-2829-4b83-a999-09ceb7240592" providerId="ADAL" clId="{EE216BF3-4640-4FBB-8197-3B427EC04F8A}" dt="2020-07-28T19:58:07.563" v="11"/>
          <ac:spMkLst>
            <pc:docMk/>
            <pc:sldMk cId="3360045161" sldId="1733"/>
            <ac:spMk id="140" creationId="{D2C97362-08A5-405A-8715-6C250BE285F8}"/>
          </ac:spMkLst>
        </pc:spChg>
        <pc:spChg chg="mod">
          <ac:chgData name="Jenny Chen" userId="3fd3e1b3-2829-4b83-a999-09ceb7240592" providerId="ADAL" clId="{EE216BF3-4640-4FBB-8197-3B427EC04F8A}" dt="2020-07-28T19:58:07.563" v="11"/>
          <ac:spMkLst>
            <pc:docMk/>
            <pc:sldMk cId="3360045161" sldId="1733"/>
            <ac:spMk id="141" creationId="{1925CAFE-F04F-4E1F-8C5A-4CFC482F00A7}"/>
          </ac:spMkLst>
        </pc:spChg>
        <pc:spChg chg="mod">
          <ac:chgData name="Jenny Chen" userId="3fd3e1b3-2829-4b83-a999-09ceb7240592" providerId="ADAL" clId="{EE216BF3-4640-4FBB-8197-3B427EC04F8A}" dt="2020-07-28T19:58:07.563" v="11"/>
          <ac:spMkLst>
            <pc:docMk/>
            <pc:sldMk cId="3360045161" sldId="1733"/>
            <ac:spMk id="142" creationId="{C5E71F9C-4957-4909-996C-0D7AE6309DB2}"/>
          </ac:spMkLst>
        </pc:spChg>
        <pc:spChg chg="mod">
          <ac:chgData name="Jenny Chen" userId="3fd3e1b3-2829-4b83-a999-09ceb7240592" providerId="ADAL" clId="{EE216BF3-4640-4FBB-8197-3B427EC04F8A}" dt="2020-07-28T19:58:07.563" v="11"/>
          <ac:spMkLst>
            <pc:docMk/>
            <pc:sldMk cId="3360045161" sldId="1733"/>
            <ac:spMk id="143" creationId="{2ED6BFC5-9704-4C54-9A82-561DF4B85B25}"/>
          </ac:spMkLst>
        </pc:spChg>
        <pc:spChg chg="mod">
          <ac:chgData name="Jenny Chen" userId="3fd3e1b3-2829-4b83-a999-09ceb7240592" providerId="ADAL" clId="{EE216BF3-4640-4FBB-8197-3B427EC04F8A}" dt="2020-07-28T19:58:07.563" v="11"/>
          <ac:spMkLst>
            <pc:docMk/>
            <pc:sldMk cId="3360045161" sldId="1733"/>
            <ac:spMk id="144" creationId="{2CE6194C-C667-4FB1-BE16-4A792B39B4B8}"/>
          </ac:spMkLst>
        </pc:spChg>
        <pc:spChg chg="mod">
          <ac:chgData name="Jenny Chen" userId="3fd3e1b3-2829-4b83-a999-09ceb7240592" providerId="ADAL" clId="{EE216BF3-4640-4FBB-8197-3B427EC04F8A}" dt="2020-07-28T19:58:07.563" v="11"/>
          <ac:spMkLst>
            <pc:docMk/>
            <pc:sldMk cId="3360045161" sldId="1733"/>
            <ac:spMk id="145" creationId="{4A184850-133C-4F87-99C2-A9E77C62EBBE}"/>
          </ac:spMkLst>
        </pc:spChg>
        <pc:spChg chg="mod">
          <ac:chgData name="Jenny Chen" userId="3fd3e1b3-2829-4b83-a999-09ceb7240592" providerId="ADAL" clId="{EE216BF3-4640-4FBB-8197-3B427EC04F8A}" dt="2020-07-28T19:58:07.563" v="11"/>
          <ac:spMkLst>
            <pc:docMk/>
            <pc:sldMk cId="3360045161" sldId="1733"/>
            <ac:spMk id="146" creationId="{AB5037E1-576B-42B2-977D-7B7DFD59FC37}"/>
          </ac:spMkLst>
        </pc:spChg>
        <pc:spChg chg="mod">
          <ac:chgData name="Jenny Chen" userId="3fd3e1b3-2829-4b83-a999-09ceb7240592" providerId="ADAL" clId="{EE216BF3-4640-4FBB-8197-3B427EC04F8A}" dt="2020-07-28T19:58:07.563" v="11"/>
          <ac:spMkLst>
            <pc:docMk/>
            <pc:sldMk cId="3360045161" sldId="1733"/>
            <ac:spMk id="147" creationId="{51C3D4A1-E62C-4217-87E8-7A2294845563}"/>
          </ac:spMkLst>
        </pc:spChg>
        <pc:spChg chg="mod">
          <ac:chgData name="Jenny Chen" userId="3fd3e1b3-2829-4b83-a999-09ceb7240592" providerId="ADAL" clId="{EE216BF3-4640-4FBB-8197-3B427EC04F8A}" dt="2020-07-28T19:58:07.563" v="11"/>
          <ac:spMkLst>
            <pc:docMk/>
            <pc:sldMk cId="3360045161" sldId="1733"/>
            <ac:spMk id="148" creationId="{32A3FEAD-871E-403C-A55A-F247F6DF25F5}"/>
          </ac:spMkLst>
        </pc:spChg>
        <pc:spChg chg="mod">
          <ac:chgData name="Jenny Chen" userId="3fd3e1b3-2829-4b83-a999-09ceb7240592" providerId="ADAL" clId="{EE216BF3-4640-4FBB-8197-3B427EC04F8A}" dt="2020-07-28T19:58:07.563" v="11"/>
          <ac:spMkLst>
            <pc:docMk/>
            <pc:sldMk cId="3360045161" sldId="1733"/>
            <ac:spMk id="149" creationId="{BAC1D756-21E3-4DF6-B8BB-DB420C251163}"/>
          </ac:spMkLst>
        </pc:spChg>
        <pc:spChg chg="mod">
          <ac:chgData name="Jenny Chen" userId="3fd3e1b3-2829-4b83-a999-09ceb7240592" providerId="ADAL" clId="{EE216BF3-4640-4FBB-8197-3B427EC04F8A}" dt="2020-07-28T19:58:07.563" v="11"/>
          <ac:spMkLst>
            <pc:docMk/>
            <pc:sldMk cId="3360045161" sldId="1733"/>
            <ac:spMk id="150" creationId="{C51B8F80-4EC1-4113-9675-8172A8D417E5}"/>
          </ac:spMkLst>
        </pc:spChg>
        <pc:spChg chg="mod">
          <ac:chgData name="Jenny Chen" userId="3fd3e1b3-2829-4b83-a999-09ceb7240592" providerId="ADAL" clId="{EE216BF3-4640-4FBB-8197-3B427EC04F8A}" dt="2020-07-28T19:58:07.563" v="11"/>
          <ac:spMkLst>
            <pc:docMk/>
            <pc:sldMk cId="3360045161" sldId="1733"/>
            <ac:spMk id="151" creationId="{A8381A32-933C-4264-8D98-C1C0201EDBAF}"/>
          </ac:spMkLst>
        </pc:spChg>
        <pc:spChg chg="mod">
          <ac:chgData name="Jenny Chen" userId="3fd3e1b3-2829-4b83-a999-09ceb7240592" providerId="ADAL" clId="{EE216BF3-4640-4FBB-8197-3B427EC04F8A}" dt="2020-07-28T19:58:07.563" v="11"/>
          <ac:spMkLst>
            <pc:docMk/>
            <pc:sldMk cId="3360045161" sldId="1733"/>
            <ac:spMk id="152" creationId="{DA8DB48F-25F9-4804-91E3-6B10F5CEB4CB}"/>
          </ac:spMkLst>
        </pc:spChg>
        <pc:spChg chg="mod">
          <ac:chgData name="Jenny Chen" userId="3fd3e1b3-2829-4b83-a999-09ceb7240592" providerId="ADAL" clId="{EE216BF3-4640-4FBB-8197-3B427EC04F8A}" dt="2020-07-28T19:58:07.563" v="11"/>
          <ac:spMkLst>
            <pc:docMk/>
            <pc:sldMk cId="3360045161" sldId="1733"/>
            <ac:spMk id="153" creationId="{150D0EC2-3B5F-48C7-82F0-A4791CBAB9A6}"/>
          </ac:spMkLst>
        </pc:spChg>
        <pc:spChg chg="mod">
          <ac:chgData name="Jenny Chen" userId="3fd3e1b3-2829-4b83-a999-09ceb7240592" providerId="ADAL" clId="{EE216BF3-4640-4FBB-8197-3B427EC04F8A}" dt="2020-07-28T19:58:07.563" v="11"/>
          <ac:spMkLst>
            <pc:docMk/>
            <pc:sldMk cId="3360045161" sldId="1733"/>
            <ac:spMk id="154" creationId="{38CF5226-F4E9-4DA0-A34C-E11309A8DFC7}"/>
          </ac:spMkLst>
        </pc:spChg>
        <pc:spChg chg="mod">
          <ac:chgData name="Jenny Chen" userId="3fd3e1b3-2829-4b83-a999-09ceb7240592" providerId="ADAL" clId="{EE216BF3-4640-4FBB-8197-3B427EC04F8A}" dt="2020-07-28T19:58:07.563" v="11"/>
          <ac:spMkLst>
            <pc:docMk/>
            <pc:sldMk cId="3360045161" sldId="1733"/>
            <ac:spMk id="155" creationId="{501463C1-9B32-4A33-AC1F-EF4B55C1D5AD}"/>
          </ac:spMkLst>
        </pc:spChg>
        <pc:spChg chg="mod">
          <ac:chgData name="Jenny Chen" userId="3fd3e1b3-2829-4b83-a999-09ceb7240592" providerId="ADAL" clId="{EE216BF3-4640-4FBB-8197-3B427EC04F8A}" dt="2020-07-28T19:58:07.563" v="11"/>
          <ac:spMkLst>
            <pc:docMk/>
            <pc:sldMk cId="3360045161" sldId="1733"/>
            <ac:spMk id="156" creationId="{F53A5E4E-5E5B-4D4C-94C3-752E65D114CF}"/>
          </ac:spMkLst>
        </pc:spChg>
        <pc:spChg chg="mod">
          <ac:chgData name="Jenny Chen" userId="3fd3e1b3-2829-4b83-a999-09ceb7240592" providerId="ADAL" clId="{EE216BF3-4640-4FBB-8197-3B427EC04F8A}" dt="2020-07-28T19:58:07.563" v="11"/>
          <ac:spMkLst>
            <pc:docMk/>
            <pc:sldMk cId="3360045161" sldId="1733"/>
            <ac:spMk id="157" creationId="{52B63F77-21B6-4631-A260-ADDC800E3A5E}"/>
          </ac:spMkLst>
        </pc:spChg>
        <pc:spChg chg="mod">
          <ac:chgData name="Jenny Chen" userId="3fd3e1b3-2829-4b83-a999-09ceb7240592" providerId="ADAL" clId="{EE216BF3-4640-4FBB-8197-3B427EC04F8A}" dt="2020-07-28T19:58:07.563" v="11"/>
          <ac:spMkLst>
            <pc:docMk/>
            <pc:sldMk cId="3360045161" sldId="1733"/>
            <ac:spMk id="158" creationId="{68F83368-21F8-44F6-9EB1-53633848531A}"/>
          </ac:spMkLst>
        </pc:spChg>
        <pc:spChg chg="mod">
          <ac:chgData name="Jenny Chen" userId="3fd3e1b3-2829-4b83-a999-09ceb7240592" providerId="ADAL" clId="{EE216BF3-4640-4FBB-8197-3B427EC04F8A}" dt="2020-07-28T19:58:07.563" v="11"/>
          <ac:spMkLst>
            <pc:docMk/>
            <pc:sldMk cId="3360045161" sldId="1733"/>
            <ac:spMk id="159" creationId="{1139CFE2-EEDA-4C78-880C-D8D64C7CACDC}"/>
          </ac:spMkLst>
        </pc:spChg>
        <pc:spChg chg="mod">
          <ac:chgData name="Jenny Chen" userId="3fd3e1b3-2829-4b83-a999-09ceb7240592" providerId="ADAL" clId="{EE216BF3-4640-4FBB-8197-3B427EC04F8A}" dt="2020-07-28T19:58:07.563" v="11"/>
          <ac:spMkLst>
            <pc:docMk/>
            <pc:sldMk cId="3360045161" sldId="1733"/>
            <ac:spMk id="160" creationId="{D1CAEBED-1951-446E-91A9-76EDA611DAF1}"/>
          </ac:spMkLst>
        </pc:spChg>
        <pc:spChg chg="mod">
          <ac:chgData name="Jenny Chen" userId="3fd3e1b3-2829-4b83-a999-09ceb7240592" providerId="ADAL" clId="{EE216BF3-4640-4FBB-8197-3B427EC04F8A}" dt="2020-07-28T19:58:07.563" v="11"/>
          <ac:spMkLst>
            <pc:docMk/>
            <pc:sldMk cId="3360045161" sldId="1733"/>
            <ac:spMk id="161" creationId="{EFB65773-193D-4C03-9BCA-8B23FACE4A97}"/>
          </ac:spMkLst>
        </pc:spChg>
        <pc:spChg chg="mod">
          <ac:chgData name="Jenny Chen" userId="3fd3e1b3-2829-4b83-a999-09ceb7240592" providerId="ADAL" clId="{EE216BF3-4640-4FBB-8197-3B427EC04F8A}" dt="2020-07-28T19:58:07.563" v="11"/>
          <ac:spMkLst>
            <pc:docMk/>
            <pc:sldMk cId="3360045161" sldId="1733"/>
            <ac:spMk id="162" creationId="{D35ABA2B-8B3C-4B9F-8BED-CE78A10E77D8}"/>
          </ac:spMkLst>
        </pc:spChg>
        <pc:spChg chg="mod">
          <ac:chgData name="Jenny Chen" userId="3fd3e1b3-2829-4b83-a999-09ceb7240592" providerId="ADAL" clId="{EE216BF3-4640-4FBB-8197-3B427EC04F8A}" dt="2020-07-28T19:58:07.563" v="11"/>
          <ac:spMkLst>
            <pc:docMk/>
            <pc:sldMk cId="3360045161" sldId="1733"/>
            <ac:spMk id="163" creationId="{1A42DC6A-247C-4981-B4D8-4C2074B95045}"/>
          </ac:spMkLst>
        </pc:spChg>
        <pc:spChg chg="mod">
          <ac:chgData name="Jenny Chen" userId="3fd3e1b3-2829-4b83-a999-09ceb7240592" providerId="ADAL" clId="{EE216BF3-4640-4FBB-8197-3B427EC04F8A}" dt="2020-07-28T19:58:07.563" v="11"/>
          <ac:spMkLst>
            <pc:docMk/>
            <pc:sldMk cId="3360045161" sldId="1733"/>
            <ac:spMk id="164" creationId="{F0AB0355-3D59-41E2-AF4A-CA25DF4D01BC}"/>
          </ac:spMkLst>
        </pc:spChg>
        <pc:spChg chg="mod">
          <ac:chgData name="Jenny Chen" userId="3fd3e1b3-2829-4b83-a999-09ceb7240592" providerId="ADAL" clId="{EE216BF3-4640-4FBB-8197-3B427EC04F8A}" dt="2020-07-28T19:58:07.563" v="11"/>
          <ac:spMkLst>
            <pc:docMk/>
            <pc:sldMk cId="3360045161" sldId="1733"/>
            <ac:spMk id="165" creationId="{BF2F77C7-4F6F-4F85-92ED-9E3F8F861BE1}"/>
          </ac:spMkLst>
        </pc:spChg>
        <pc:spChg chg="mod">
          <ac:chgData name="Jenny Chen" userId="3fd3e1b3-2829-4b83-a999-09ceb7240592" providerId="ADAL" clId="{EE216BF3-4640-4FBB-8197-3B427EC04F8A}" dt="2020-07-28T19:58:07.563" v="11"/>
          <ac:spMkLst>
            <pc:docMk/>
            <pc:sldMk cId="3360045161" sldId="1733"/>
            <ac:spMk id="166" creationId="{4506EE2D-BFAD-4A4B-B6B1-18A66AD8B0D3}"/>
          </ac:spMkLst>
        </pc:spChg>
        <pc:spChg chg="mod">
          <ac:chgData name="Jenny Chen" userId="3fd3e1b3-2829-4b83-a999-09ceb7240592" providerId="ADAL" clId="{EE216BF3-4640-4FBB-8197-3B427EC04F8A}" dt="2020-07-28T19:58:07.563" v="11"/>
          <ac:spMkLst>
            <pc:docMk/>
            <pc:sldMk cId="3360045161" sldId="1733"/>
            <ac:spMk id="167" creationId="{54A3EA1B-BA64-4E27-8E11-D6FADE4071E1}"/>
          </ac:spMkLst>
        </pc:spChg>
        <pc:spChg chg="mod">
          <ac:chgData name="Jenny Chen" userId="3fd3e1b3-2829-4b83-a999-09ceb7240592" providerId="ADAL" clId="{EE216BF3-4640-4FBB-8197-3B427EC04F8A}" dt="2020-07-28T19:58:07.563" v="11"/>
          <ac:spMkLst>
            <pc:docMk/>
            <pc:sldMk cId="3360045161" sldId="1733"/>
            <ac:spMk id="168" creationId="{896AC57A-054E-446C-AB0B-C18FE45042D9}"/>
          </ac:spMkLst>
        </pc:spChg>
        <pc:spChg chg="mod">
          <ac:chgData name="Jenny Chen" userId="3fd3e1b3-2829-4b83-a999-09ceb7240592" providerId="ADAL" clId="{EE216BF3-4640-4FBB-8197-3B427EC04F8A}" dt="2020-07-28T19:58:07.563" v="11"/>
          <ac:spMkLst>
            <pc:docMk/>
            <pc:sldMk cId="3360045161" sldId="1733"/>
            <ac:spMk id="169" creationId="{9F6C6164-D3F1-49F3-8222-749C9E21F26F}"/>
          </ac:spMkLst>
        </pc:spChg>
        <pc:spChg chg="mod">
          <ac:chgData name="Jenny Chen" userId="3fd3e1b3-2829-4b83-a999-09ceb7240592" providerId="ADAL" clId="{EE216BF3-4640-4FBB-8197-3B427EC04F8A}" dt="2020-07-28T19:58:07.563" v="11"/>
          <ac:spMkLst>
            <pc:docMk/>
            <pc:sldMk cId="3360045161" sldId="1733"/>
            <ac:spMk id="170" creationId="{E9A20D44-D357-4FD8-B991-CA280038210B}"/>
          </ac:spMkLst>
        </pc:spChg>
        <pc:spChg chg="mod">
          <ac:chgData name="Jenny Chen" userId="3fd3e1b3-2829-4b83-a999-09ceb7240592" providerId="ADAL" clId="{EE216BF3-4640-4FBB-8197-3B427EC04F8A}" dt="2020-07-28T19:58:07.563" v="11"/>
          <ac:spMkLst>
            <pc:docMk/>
            <pc:sldMk cId="3360045161" sldId="1733"/>
            <ac:spMk id="171" creationId="{8E6B85F5-26CF-451C-9AFD-63319F110554}"/>
          </ac:spMkLst>
        </pc:spChg>
        <pc:spChg chg="mod">
          <ac:chgData name="Jenny Chen" userId="3fd3e1b3-2829-4b83-a999-09ceb7240592" providerId="ADAL" clId="{EE216BF3-4640-4FBB-8197-3B427EC04F8A}" dt="2020-07-28T19:58:07.563" v="11"/>
          <ac:spMkLst>
            <pc:docMk/>
            <pc:sldMk cId="3360045161" sldId="1733"/>
            <ac:spMk id="172" creationId="{8837D03A-0E82-41F8-BE6B-1B6D7104DB09}"/>
          </ac:spMkLst>
        </pc:spChg>
        <pc:spChg chg="mod">
          <ac:chgData name="Jenny Chen" userId="3fd3e1b3-2829-4b83-a999-09ceb7240592" providerId="ADAL" clId="{EE216BF3-4640-4FBB-8197-3B427EC04F8A}" dt="2020-07-28T19:58:07.563" v="11"/>
          <ac:spMkLst>
            <pc:docMk/>
            <pc:sldMk cId="3360045161" sldId="1733"/>
            <ac:spMk id="173" creationId="{049BC42B-FE98-4A32-9652-3BE7A8508299}"/>
          </ac:spMkLst>
        </pc:spChg>
        <pc:spChg chg="mod">
          <ac:chgData name="Jenny Chen" userId="3fd3e1b3-2829-4b83-a999-09ceb7240592" providerId="ADAL" clId="{EE216BF3-4640-4FBB-8197-3B427EC04F8A}" dt="2020-07-28T19:58:07.563" v="11"/>
          <ac:spMkLst>
            <pc:docMk/>
            <pc:sldMk cId="3360045161" sldId="1733"/>
            <ac:spMk id="174" creationId="{D945DBF2-D5EB-468F-9F0F-4E7ADB75C720}"/>
          </ac:spMkLst>
        </pc:spChg>
        <pc:spChg chg="mod">
          <ac:chgData name="Jenny Chen" userId="3fd3e1b3-2829-4b83-a999-09ceb7240592" providerId="ADAL" clId="{EE216BF3-4640-4FBB-8197-3B427EC04F8A}" dt="2020-07-28T19:58:07.563" v="11"/>
          <ac:spMkLst>
            <pc:docMk/>
            <pc:sldMk cId="3360045161" sldId="1733"/>
            <ac:spMk id="175" creationId="{3B4A9C02-1DA0-49DF-A56E-6A4FD8EA6E65}"/>
          </ac:spMkLst>
        </pc:spChg>
        <pc:spChg chg="mod">
          <ac:chgData name="Jenny Chen" userId="3fd3e1b3-2829-4b83-a999-09ceb7240592" providerId="ADAL" clId="{EE216BF3-4640-4FBB-8197-3B427EC04F8A}" dt="2020-07-28T19:58:07.563" v="11"/>
          <ac:spMkLst>
            <pc:docMk/>
            <pc:sldMk cId="3360045161" sldId="1733"/>
            <ac:spMk id="176" creationId="{4E3592E6-3380-451D-BD3A-66F8C0E2474A}"/>
          </ac:spMkLst>
        </pc:spChg>
        <pc:spChg chg="mod">
          <ac:chgData name="Jenny Chen" userId="3fd3e1b3-2829-4b83-a999-09ceb7240592" providerId="ADAL" clId="{EE216BF3-4640-4FBB-8197-3B427EC04F8A}" dt="2020-07-28T19:58:07.563" v="11"/>
          <ac:spMkLst>
            <pc:docMk/>
            <pc:sldMk cId="3360045161" sldId="1733"/>
            <ac:spMk id="177" creationId="{EB2A499A-0797-40C6-BBB1-DD7A645DB62D}"/>
          </ac:spMkLst>
        </pc:spChg>
        <pc:spChg chg="mod">
          <ac:chgData name="Jenny Chen" userId="3fd3e1b3-2829-4b83-a999-09ceb7240592" providerId="ADAL" clId="{EE216BF3-4640-4FBB-8197-3B427EC04F8A}" dt="2020-07-28T19:58:07.563" v="11"/>
          <ac:spMkLst>
            <pc:docMk/>
            <pc:sldMk cId="3360045161" sldId="1733"/>
            <ac:spMk id="178" creationId="{4D2FDD14-3D10-4E85-AA06-AB79C7289AE4}"/>
          </ac:spMkLst>
        </pc:spChg>
        <pc:spChg chg="mod">
          <ac:chgData name="Jenny Chen" userId="3fd3e1b3-2829-4b83-a999-09ceb7240592" providerId="ADAL" clId="{EE216BF3-4640-4FBB-8197-3B427EC04F8A}" dt="2020-07-28T19:58:07.563" v="11"/>
          <ac:spMkLst>
            <pc:docMk/>
            <pc:sldMk cId="3360045161" sldId="1733"/>
            <ac:spMk id="179" creationId="{2683BD07-13C3-4AA1-A18E-0A82BBDFBC4B}"/>
          </ac:spMkLst>
        </pc:spChg>
        <pc:spChg chg="mod">
          <ac:chgData name="Jenny Chen" userId="3fd3e1b3-2829-4b83-a999-09ceb7240592" providerId="ADAL" clId="{EE216BF3-4640-4FBB-8197-3B427EC04F8A}" dt="2020-07-28T19:58:07.563" v="11"/>
          <ac:spMkLst>
            <pc:docMk/>
            <pc:sldMk cId="3360045161" sldId="1733"/>
            <ac:spMk id="180" creationId="{1B45B94C-4397-4A3A-BD73-AC6A127DFD30}"/>
          </ac:spMkLst>
        </pc:spChg>
        <pc:spChg chg="mod">
          <ac:chgData name="Jenny Chen" userId="3fd3e1b3-2829-4b83-a999-09ceb7240592" providerId="ADAL" clId="{EE216BF3-4640-4FBB-8197-3B427EC04F8A}" dt="2020-07-28T19:58:07.563" v="11"/>
          <ac:spMkLst>
            <pc:docMk/>
            <pc:sldMk cId="3360045161" sldId="1733"/>
            <ac:spMk id="181" creationId="{EBAFD3F4-5BE9-4FEF-AEFC-54309D6CEE9A}"/>
          </ac:spMkLst>
        </pc:spChg>
        <pc:spChg chg="mod">
          <ac:chgData name="Jenny Chen" userId="3fd3e1b3-2829-4b83-a999-09ceb7240592" providerId="ADAL" clId="{EE216BF3-4640-4FBB-8197-3B427EC04F8A}" dt="2020-07-28T19:58:07.563" v="11"/>
          <ac:spMkLst>
            <pc:docMk/>
            <pc:sldMk cId="3360045161" sldId="1733"/>
            <ac:spMk id="182" creationId="{262DD3F3-6304-45CE-AE39-6B441C96BE7F}"/>
          </ac:spMkLst>
        </pc:spChg>
        <pc:spChg chg="mod">
          <ac:chgData name="Jenny Chen" userId="3fd3e1b3-2829-4b83-a999-09ceb7240592" providerId="ADAL" clId="{EE216BF3-4640-4FBB-8197-3B427EC04F8A}" dt="2020-07-28T19:58:07.563" v="11"/>
          <ac:spMkLst>
            <pc:docMk/>
            <pc:sldMk cId="3360045161" sldId="1733"/>
            <ac:spMk id="183" creationId="{65F40022-69C5-47EC-AC8A-2908AFE04344}"/>
          </ac:spMkLst>
        </pc:spChg>
        <pc:spChg chg="mod">
          <ac:chgData name="Jenny Chen" userId="3fd3e1b3-2829-4b83-a999-09ceb7240592" providerId="ADAL" clId="{EE216BF3-4640-4FBB-8197-3B427EC04F8A}" dt="2020-07-28T19:58:07.563" v="11"/>
          <ac:spMkLst>
            <pc:docMk/>
            <pc:sldMk cId="3360045161" sldId="1733"/>
            <ac:spMk id="184" creationId="{DC304D8C-6A8D-4466-9C48-659F43D4618B}"/>
          </ac:spMkLst>
        </pc:spChg>
        <pc:spChg chg="mod">
          <ac:chgData name="Jenny Chen" userId="3fd3e1b3-2829-4b83-a999-09ceb7240592" providerId="ADAL" clId="{EE216BF3-4640-4FBB-8197-3B427EC04F8A}" dt="2020-07-28T19:58:07.563" v="11"/>
          <ac:spMkLst>
            <pc:docMk/>
            <pc:sldMk cId="3360045161" sldId="1733"/>
            <ac:spMk id="185" creationId="{C6C4014F-E67E-434C-B463-94D2208C3CD0}"/>
          </ac:spMkLst>
        </pc:spChg>
        <pc:spChg chg="mod">
          <ac:chgData name="Jenny Chen" userId="3fd3e1b3-2829-4b83-a999-09ceb7240592" providerId="ADAL" clId="{EE216BF3-4640-4FBB-8197-3B427EC04F8A}" dt="2020-07-28T19:58:07.563" v="11"/>
          <ac:spMkLst>
            <pc:docMk/>
            <pc:sldMk cId="3360045161" sldId="1733"/>
            <ac:spMk id="186" creationId="{00CDFD09-1C41-4878-8CB2-1DA853FC3C69}"/>
          </ac:spMkLst>
        </pc:spChg>
        <pc:spChg chg="mod">
          <ac:chgData name="Jenny Chen" userId="3fd3e1b3-2829-4b83-a999-09ceb7240592" providerId="ADAL" clId="{EE216BF3-4640-4FBB-8197-3B427EC04F8A}" dt="2020-07-28T19:58:07.563" v="11"/>
          <ac:spMkLst>
            <pc:docMk/>
            <pc:sldMk cId="3360045161" sldId="1733"/>
            <ac:spMk id="187" creationId="{8A97A5BE-32C7-4599-98A2-545C291D1333}"/>
          </ac:spMkLst>
        </pc:spChg>
        <pc:spChg chg="mod">
          <ac:chgData name="Jenny Chen" userId="3fd3e1b3-2829-4b83-a999-09ceb7240592" providerId="ADAL" clId="{EE216BF3-4640-4FBB-8197-3B427EC04F8A}" dt="2020-07-28T19:58:07.563" v="11"/>
          <ac:spMkLst>
            <pc:docMk/>
            <pc:sldMk cId="3360045161" sldId="1733"/>
            <ac:spMk id="188" creationId="{2923E1A7-C638-4B7A-AA01-56FD6167B6AC}"/>
          </ac:spMkLst>
        </pc:spChg>
        <pc:spChg chg="mod">
          <ac:chgData name="Jenny Chen" userId="3fd3e1b3-2829-4b83-a999-09ceb7240592" providerId="ADAL" clId="{EE216BF3-4640-4FBB-8197-3B427EC04F8A}" dt="2020-07-28T19:58:07.563" v="11"/>
          <ac:spMkLst>
            <pc:docMk/>
            <pc:sldMk cId="3360045161" sldId="1733"/>
            <ac:spMk id="189" creationId="{6779B273-815B-47D1-9A4D-B313981F9EEC}"/>
          </ac:spMkLst>
        </pc:spChg>
        <pc:spChg chg="mod">
          <ac:chgData name="Jenny Chen" userId="3fd3e1b3-2829-4b83-a999-09ceb7240592" providerId="ADAL" clId="{EE216BF3-4640-4FBB-8197-3B427EC04F8A}" dt="2020-07-28T19:58:07.563" v="11"/>
          <ac:spMkLst>
            <pc:docMk/>
            <pc:sldMk cId="3360045161" sldId="1733"/>
            <ac:spMk id="190" creationId="{82604CE5-A28E-4711-8685-A3C610F82F03}"/>
          </ac:spMkLst>
        </pc:spChg>
        <pc:spChg chg="mod">
          <ac:chgData name="Jenny Chen" userId="3fd3e1b3-2829-4b83-a999-09ceb7240592" providerId="ADAL" clId="{EE216BF3-4640-4FBB-8197-3B427EC04F8A}" dt="2020-07-28T19:58:07.563" v="11"/>
          <ac:spMkLst>
            <pc:docMk/>
            <pc:sldMk cId="3360045161" sldId="1733"/>
            <ac:spMk id="191" creationId="{D7D53977-5F6C-4878-A84B-E2C63DD919ED}"/>
          </ac:spMkLst>
        </pc:spChg>
        <pc:grpChg chg="del">
          <ac:chgData name="Jenny Chen" userId="3fd3e1b3-2829-4b83-a999-09ceb7240592" providerId="ADAL" clId="{EE216BF3-4640-4FBB-8197-3B427EC04F8A}" dt="2020-07-28T19:58:02.794" v="9" actId="478"/>
          <ac:grpSpMkLst>
            <pc:docMk/>
            <pc:sldMk cId="3360045161" sldId="1733"/>
            <ac:grpSpMk id="2" creationId="{B65CE460-CAB2-4820-9AF3-EE841842213A}"/>
          </ac:grpSpMkLst>
        </pc:grpChg>
        <pc:grpChg chg="add mod">
          <ac:chgData name="Jenny Chen" userId="3fd3e1b3-2829-4b83-a999-09ceb7240592" providerId="ADAL" clId="{EE216BF3-4640-4FBB-8197-3B427EC04F8A}" dt="2020-07-28T19:58:07.563" v="11"/>
          <ac:grpSpMkLst>
            <pc:docMk/>
            <pc:sldMk cId="3360045161" sldId="1733"/>
            <ac:grpSpMk id="99" creationId="{B5B58E6C-57AA-4D39-A490-8B7FABCD2D51}"/>
          </ac:grpSpMkLst>
        </pc:grpChg>
      </pc:sldChg>
      <pc:sldChg chg="addSp delSp modSp mod">
        <pc:chgData name="Jenny Chen" userId="3fd3e1b3-2829-4b83-a999-09ceb7240592" providerId="ADAL" clId="{EE216BF3-4640-4FBB-8197-3B427EC04F8A}" dt="2020-07-28T19:50:10.062" v="6" actId="1076"/>
        <pc:sldMkLst>
          <pc:docMk/>
          <pc:sldMk cId="1622630864" sldId="1736"/>
        </pc:sldMkLst>
        <pc:spChg chg="mod">
          <ac:chgData name="Jenny Chen" userId="3fd3e1b3-2829-4b83-a999-09ceb7240592" providerId="ADAL" clId="{EE216BF3-4640-4FBB-8197-3B427EC04F8A}" dt="2020-07-28T19:49:57.180" v="4" actId="20577"/>
          <ac:spMkLst>
            <pc:docMk/>
            <pc:sldMk cId="1622630864" sldId="1736"/>
            <ac:spMk id="6" creationId="{00000000-0000-0000-0000-000000000000}"/>
          </ac:spMkLst>
        </pc:spChg>
        <pc:spChg chg="mod">
          <ac:chgData name="Jenny Chen" userId="3fd3e1b3-2829-4b83-a999-09ceb7240592" providerId="ADAL" clId="{EE216BF3-4640-4FBB-8197-3B427EC04F8A}" dt="2020-07-28T19:50:10.062" v="6" actId="1076"/>
          <ac:spMkLst>
            <pc:docMk/>
            <pc:sldMk cId="1622630864" sldId="1736"/>
            <ac:spMk id="51" creationId="{3805212B-CA14-459A-963B-8A73B119A740}"/>
          </ac:spMkLst>
        </pc:spChg>
        <pc:spChg chg="mod">
          <ac:chgData name="Jenny Chen" userId="3fd3e1b3-2829-4b83-a999-09ceb7240592" providerId="ADAL" clId="{EE216BF3-4640-4FBB-8197-3B427EC04F8A}" dt="2020-07-28T19:50:10.062" v="6" actId="1076"/>
          <ac:spMkLst>
            <pc:docMk/>
            <pc:sldMk cId="1622630864" sldId="1736"/>
            <ac:spMk id="52" creationId="{17205C76-5A32-4C8B-9763-EF41FC10330F}"/>
          </ac:spMkLst>
        </pc:spChg>
        <pc:spChg chg="mod">
          <ac:chgData name="Jenny Chen" userId="3fd3e1b3-2829-4b83-a999-09ceb7240592" providerId="ADAL" clId="{EE216BF3-4640-4FBB-8197-3B427EC04F8A}" dt="2020-07-28T19:50:10.062" v="6" actId="1076"/>
          <ac:spMkLst>
            <pc:docMk/>
            <pc:sldMk cId="1622630864" sldId="1736"/>
            <ac:spMk id="53" creationId="{4DB44173-D217-443E-BC42-9A13E7832934}"/>
          </ac:spMkLst>
        </pc:spChg>
        <pc:spChg chg="mod">
          <ac:chgData name="Jenny Chen" userId="3fd3e1b3-2829-4b83-a999-09ceb7240592" providerId="ADAL" clId="{EE216BF3-4640-4FBB-8197-3B427EC04F8A}" dt="2020-07-28T19:50:10.062" v="6" actId="1076"/>
          <ac:spMkLst>
            <pc:docMk/>
            <pc:sldMk cId="1622630864" sldId="1736"/>
            <ac:spMk id="54" creationId="{990CC77F-A815-41AC-851E-49C5F7182DD7}"/>
          </ac:spMkLst>
        </pc:spChg>
        <pc:spChg chg="mod">
          <ac:chgData name="Jenny Chen" userId="3fd3e1b3-2829-4b83-a999-09ceb7240592" providerId="ADAL" clId="{EE216BF3-4640-4FBB-8197-3B427EC04F8A}" dt="2020-07-28T19:50:10.062" v="6" actId="1076"/>
          <ac:spMkLst>
            <pc:docMk/>
            <pc:sldMk cId="1622630864" sldId="1736"/>
            <ac:spMk id="55" creationId="{D23364DB-1A58-4309-9435-7874E910B12F}"/>
          </ac:spMkLst>
        </pc:spChg>
        <pc:spChg chg="mod">
          <ac:chgData name="Jenny Chen" userId="3fd3e1b3-2829-4b83-a999-09ceb7240592" providerId="ADAL" clId="{EE216BF3-4640-4FBB-8197-3B427EC04F8A}" dt="2020-07-28T19:50:10.062" v="6" actId="1076"/>
          <ac:spMkLst>
            <pc:docMk/>
            <pc:sldMk cId="1622630864" sldId="1736"/>
            <ac:spMk id="56" creationId="{C482DC1F-20E3-4FBC-BCB7-4C5803078F5D}"/>
          </ac:spMkLst>
        </pc:spChg>
        <pc:spChg chg="mod">
          <ac:chgData name="Jenny Chen" userId="3fd3e1b3-2829-4b83-a999-09ceb7240592" providerId="ADAL" clId="{EE216BF3-4640-4FBB-8197-3B427EC04F8A}" dt="2020-07-28T19:50:10.062" v="6" actId="1076"/>
          <ac:spMkLst>
            <pc:docMk/>
            <pc:sldMk cId="1622630864" sldId="1736"/>
            <ac:spMk id="57" creationId="{EABF3629-3527-4F03-BB6C-064ACD3892EE}"/>
          </ac:spMkLst>
        </pc:spChg>
        <pc:spChg chg="mod">
          <ac:chgData name="Jenny Chen" userId="3fd3e1b3-2829-4b83-a999-09ceb7240592" providerId="ADAL" clId="{EE216BF3-4640-4FBB-8197-3B427EC04F8A}" dt="2020-07-28T19:50:10.062" v="6" actId="1076"/>
          <ac:spMkLst>
            <pc:docMk/>
            <pc:sldMk cId="1622630864" sldId="1736"/>
            <ac:spMk id="58" creationId="{64D51207-9AAF-450C-B166-F8F3441844F0}"/>
          </ac:spMkLst>
        </pc:spChg>
        <pc:spChg chg="mod">
          <ac:chgData name="Jenny Chen" userId="3fd3e1b3-2829-4b83-a999-09ceb7240592" providerId="ADAL" clId="{EE216BF3-4640-4FBB-8197-3B427EC04F8A}" dt="2020-07-28T19:50:10.062" v="6" actId="1076"/>
          <ac:spMkLst>
            <pc:docMk/>
            <pc:sldMk cId="1622630864" sldId="1736"/>
            <ac:spMk id="59" creationId="{1FDA47CC-420D-4A66-9B5E-B54A5CCD460A}"/>
          </ac:spMkLst>
        </pc:spChg>
        <pc:spChg chg="mod">
          <ac:chgData name="Jenny Chen" userId="3fd3e1b3-2829-4b83-a999-09ceb7240592" providerId="ADAL" clId="{EE216BF3-4640-4FBB-8197-3B427EC04F8A}" dt="2020-07-28T19:50:10.062" v="6" actId="1076"/>
          <ac:spMkLst>
            <pc:docMk/>
            <pc:sldMk cId="1622630864" sldId="1736"/>
            <ac:spMk id="60" creationId="{FD303A07-3D51-48C5-9295-D35A8791B462}"/>
          </ac:spMkLst>
        </pc:spChg>
        <pc:spChg chg="mod">
          <ac:chgData name="Jenny Chen" userId="3fd3e1b3-2829-4b83-a999-09ceb7240592" providerId="ADAL" clId="{EE216BF3-4640-4FBB-8197-3B427EC04F8A}" dt="2020-07-28T19:50:10.062" v="6" actId="1076"/>
          <ac:spMkLst>
            <pc:docMk/>
            <pc:sldMk cId="1622630864" sldId="1736"/>
            <ac:spMk id="61" creationId="{DF08709B-DB43-4533-8899-05818D87CA17}"/>
          </ac:spMkLst>
        </pc:spChg>
        <pc:spChg chg="mod">
          <ac:chgData name="Jenny Chen" userId="3fd3e1b3-2829-4b83-a999-09ceb7240592" providerId="ADAL" clId="{EE216BF3-4640-4FBB-8197-3B427EC04F8A}" dt="2020-07-28T19:50:10.062" v="6" actId="1076"/>
          <ac:spMkLst>
            <pc:docMk/>
            <pc:sldMk cId="1622630864" sldId="1736"/>
            <ac:spMk id="62" creationId="{CEF599CF-B9B2-43CB-852A-105F68D555A7}"/>
          </ac:spMkLst>
        </pc:spChg>
        <pc:spChg chg="mod">
          <ac:chgData name="Jenny Chen" userId="3fd3e1b3-2829-4b83-a999-09ceb7240592" providerId="ADAL" clId="{EE216BF3-4640-4FBB-8197-3B427EC04F8A}" dt="2020-07-28T19:50:10.062" v="6" actId="1076"/>
          <ac:spMkLst>
            <pc:docMk/>
            <pc:sldMk cId="1622630864" sldId="1736"/>
            <ac:spMk id="63" creationId="{2E2E225C-09C6-4816-8B16-D0D828B30A81}"/>
          </ac:spMkLst>
        </pc:spChg>
        <pc:spChg chg="mod">
          <ac:chgData name="Jenny Chen" userId="3fd3e1b3-2829-4b83-a999-09ceb7240592" providerId="ADAL" clId="{EE216BF3-4640-4FBB-8197-3B427EC04F8A}" dt="2020-07-28T19:50:10.062" v="6" actId="1076"/>
          <ac:spMkLst>
            <pc:docMk/>
            <pc:sldMk cId="1622630864" sldId="1736"/>
            <ac:spMk id="64" creationId="{BD286054-C708-4C09-ACF4-658351C5A89E}"/>
          </ac:spMkLst>
        </pc:spChg>
        <pc:spChg chg="mod">
          <ac:chgData name="Jenny Chen" userId="3fd3e1b3-2829-4b83-a999-09ceb7240592" providerId="ADAL" clId="{EE216BF3-4640-4FBB-8197-3B427EC04F8A}" dt="2020-07-28T19:50:10.062" v="6" actId="1076"/>
          <ac:spMkLst>
            <pc:docMk/>
            <pc:sldMk cId="1622630864" sldId="1736"/>
            <ac:spMk id="65" creationId="{A148B614-2188-4FCE-8084-04B92E5B4694}"/>
          </ac:spMkLst>
        </pc:spChg>
        <pc:spChg chg="mod">
          <ac:chgData name="Jenny Chen" userId="3fd3e1b3-2829-4b83-a999-09ceb7240592" providerId="ADAL" clId="{EE216BF3-4640-4FBB-8197-3B427EC04F8A}" dt="2020-07-28T19:50:10.062" v="6" actId="1076"/>
          <ac:spMkLst>
            <pc:docMk/>
            <pc:sldMk cId="1622630864" sldId="1736"/>
            <ac:spMk id="66" creationId="{4BB8FB07-4F08-4AC7-BF60-7572E64936B8}"/>
          </ac:spMkLst>
        </pc:spChg>
        <pc:spChg chg="mod">
          <ac:chgData name="Jenny Chen" userId="3fd3e1b3-2829-4b83-a999-09ceb7240592" providerId="ADAL" clId="{EE216BF3-4640-4FBB-8197-3B427EC04F8A}" dt="2020-07-28T19:50:10.062" v="6" actId="1076"/>
          <ac:spMkLst>
            <pc:docMk/>
            <pc:sldMk cId="1622630864" sldId="1736"/>
            <ac:spMk id="67" creationId="{A58F414C-14A0-4D2C-A677-F864BCDC8389}"/>
          </ac:spMkLst>
        </pc:spChg>
        <pc:spChg chg="mod">
          <ac:chgData name="Jenny Chen" userId="3fd3e1b3-2829-4b83-a999-09ceb7240592" providerId="ADAL" clId="{EE216BF3-4640-4FBB-8197-3B427EC04F8A}" dt="2020-07-28T19:50:10.062" v="6" actId="1076"/>
          <ac:spMkLst>
            <pc:docMk/>
            <pc:sldMk cId="1622630864" sldId="1736"/>
            <ac:spMk id="68" creationId="{8FAEE9EC-DD98-4C2A-8390-3BA8675C195C}"/>
          </ac:spMkLst>
        </pc:spChg>
        <pc:spChg chg="mod">
          <ac:chgData name="Jenny Chen" userId="3fd3e1b3-2829-4b83-a999-09ceb7240592" providerId="ADAL" clId="{EE216BF3-4640-4FBB-8197-3B427EC04F8A}" dt="2020-07-28T19:50:10.062" v="6" actId="1076"/>
          <ac:spMkLst>
            <pc:docMk/>
            <pc:sldMk cId="1622630864" sldId="1736"/>
            <ac:spMk id="69" creationId="{E5E01F7A-0F2C-4A25-BEBA-2D57E75853A8}"/>
          </ac:spMkLst>
        </pc:spChg>
        <pc:spChg chg="mod">
          <ac:chgData name="Jenny Chen" userId="3fd3e1b3-2829-4b83-a999-09ceb7240592" providerId="ADAL" clId="{EE216BF3-4640-4FBB-8197-3B427EC04F8A}" dt="2020-07-28T19:50:10.062" v="6" actId="1076"/>
          <ac:spMkLst>
            <pc:docMk/>
            <pc:sldMk cId="1622630864" sldId="1736"/>
            <ac:spMk id="70" creationId="{79352A6C-6783-4151-9E47-EC7C02AD666E}"/>
          </ac:spMkLst>
        </pc:spChg>
        <pc:spChg chg="mod">
          <ac:chgData name="Jenny Chen" userId="3fd3e1b3-2829-4b83-a999-09ceb7240592" providerId="ADAL" clId="{EE216BF3-4640-4FBB-8197-3B427EC04F8A}" dt="2020-07-28T19:50:10.062" v="6" actId="1076"/>
          <ac:spMkLst>
            <pc:docMk/>
            <pc:sldMk cId="1622630864" sldId="1736"/>
            <ac:spMk id="71" creationId="{4FD13688-6715-4C15-B633-671910C0CF56}"/>
          </ac:spMkLst>
        </pc:spChg>
        <pc:spChg chg="mod">
          <ac:chgData name="Jenny Chen" userId="3fd3e1b3-2829-4b83-a999-09ceb7240592" providerId="ADAL" clId="{EE216BF3-4640-4FBB-8197-3B427EC04F8A}" dt="2020-07-28T19:50:10.062" v="6" actId="1076"/>
          <ac:spMkLst>
            <pc:docMk/>
            <pc:sldMk cId="1622630864" sldId="1736"/>
            <ac:spMk id="72" creationId="{1FC7676B-571C-4F5D-BD04-2D072FC84ADA}"/>
          </ac:spMkLst>
        </pc:spChg>
        <pc:spChg chg="mod">
          <ac:chgData name="Jenny Chen" userId="3fd3e1b3-2829-4b83-a999-09ceb7240592" providerId="ADAL" clId="{EE216BF3-4640-4FBB-8197-3B427EC04F8A}" dt="2020-07-28T19:50:10.062" v="6" actId="1076"/>
          <ac:spMkLst>
            <pc:docMk/>
            <pc:sldMk cId="1622630864" sldId="1736"/>
            <ac:spMk id="73" creationId="{1ABD0421-0D99-4D15-8769-EF927F08E802}"/>
          </ac:spMkLst>
        </pc:spChg>
        <pc:spChg chg="mod">
          <ac:chgData name="Jenny Chen" userId="3fd3e1b3-2829-4b83-a999-09ceb7240592" providerId="ADAL" clId="{EE216BF3-4640-4FBB-8197-3B427EC04F8A}" dt="2020-07-28T19:50:10.062" v="6" actId="1076"/>
          <ac:spMkLst>
            <pc:docMk/>
            <pc:sldMk cId="1622630864" sldId="1736"/>
            <ac:spMk id="74" creationId="{710E7F97-AE51-443E-9B8A-084F7D59E7BE}"/>
          </ac:spMkLst>
        </pc:spChg>
        <pc:spChg chg="mod">
          <ac:chgData name="Jenny Chen" userId="3fd3e1b3-2829-4b83-a999-09ceb7240592" providerId="ADAL" clId="{EE216BF3-4640-4FBB-8197-3B427EC04F8A}" dt="2020-07-28T19:50:10.062" v="6" actId="1076"/>
          <ac:spMkLst>
            <pc:docMk/>
            <pc:sldMk cId="1622630864" sldId="1736"/>
            <ac:spMk id="75" creationId="{9962CF21-512E-4B16-B8E5-3DF289D63D9F}"/>
          </ac:spMkLst>
        </pc:spChg>
        <pc:spChg chg="mod">
          <ac:chgData name="Jenny Chen" userId="3fd3e1b3-2829-4b83-a999-09ceb7240592" providerId="ADAL" clId="{EE216BF3-4640-4FBB-8197-3B427EC04F8A}" dt="2020-07-28T19:50:10.062" v="6" actId="1076"/>
          <ac:spMkLst>
            <pc:docMk/>
            <pc:sldMk cId="1622630864" sldId="1736"/>
            <ac:spMk id="76" creationId="{B2B57D6B-017D-4A6F-99B6-EADEA8ABD330}"/>
          </ac:spMkLst>
        </pc:spChg>
        <pc:spChg chg="mod">
          <ac:chgData name="Jenny Chen" userId="3fd3e1b3-2829-4b83-a999-09ceb7240592" providerId="ADAL" clId="{EE216BF3-4640-4FBB-8197-3B427EC04F8A}" dt="2020-07-28T19:50:10.062" v="6" actId="1076"/>
          <ac:spMkLst>
            <pc:docMk/>
            <pc:sldMk cId="1622630864" sldId="1736"/>
            <ac:spMk id="77" creationId="{38E40A70-3D84-46E0-AEF9-91B499155347}"/>
          </ac:spMkLst>
        </pc:spChg>
        <pc:spChg chg="mod">
          <ac:chgData name="Jenny Chen" userId="3fd3e1b3-2829-4b83-a999-09ceb7240592" providerId="ADAL" clId="{EE216BF3-4640-4FBB-8197-3B427EC04F8A}" dt="2020-07-28T19:50:10.062" v="6" actId="1076"/>
          <ac:spMkLst>
            <pc:docMk/>
            <pc:sldMk cId="1622630864" sldId="1736"/>
            <ac:spMk id="78" creationId="{F25797F3-0247-4586-B128-13665D1069B3}"/>
          </ac:spMkLst>
        </pc:spChg>
        <pc:spChg chg="mod">
          <ac:chgData name="Jenny Chen" userId="3fd3e1b3-2829-4b83-a999-09ceb7240592" providerId="ADAL" clId="{EE216BF3-4640-4FBB-8197-3B427EC04F8A}" dt="2020-07-28T19:50:10.062" v="6" actId="1076"/>
          <ac:spMkLst>
            <pc:docMk/>
            <pc:sldMk cId="1622630864" sldId="1736"/>
            <ac:spMk id="79" creationId="{3A9E5527-A618-4C54-8A56-50CD32E98F0F}"/>
          </ac:spMkLst>
        </pc:spChg>
        <pc:spChg chg="mod">
          <ac:chgData name="Jenny Chen" userId="3fd3e1b3-2829-4b83-a999-09ceb7240592" providerId="ADAL" clId="{EE216BF3-4640-4FBB-8197-3B427EC04F8A}" dt="2020-07-28T19:50:10.062" v="6" actId="1076"/>
          <ac:spMkLst>
            <pc:docMk/>
            <pc:sldMk cId="1622630864" sldId="1736"/>
            <ac:spMk id="80" creationId="{1638A033-6C1A-4C85-9433-07283FF78E86}"/>
          </ac:spMkLst>
        </pc:spChg>
        <pc:spChg chg="mod">
          <ac:chgData name="Jenny Chen" userId="3fd3e1b3-2829-4b83-a999-09ceb7240592" providerId="ADAL" clId="{EE216BF3-4640-4FBB-8197-3B427EC04F8A}" dt="2020-07-28T19:50:10.062" v="6" actId="1076"/>
          <ac:spMkLst>
            <pc:docMk/>
            <pc:sldMk cId="1622630864" sldId="1736"/>
            <ac:spMk id="81" creationId="{B90C8B88-2FAD-4119-A98E-7B1FA7092220}"/>
          </ac:spMkLst>
        </pc:spChg>
        <pc:spChg chg="mod">
          <ac:chgData name="Jenny Chen" userId="3fd3e1b3-2829-4b83-a999-09ceb7240592" providerId="ADAL" clId="{EE216BF3-4640-4FBB-8197-3B427EC04F8A}" dt="2020-07-28T19:50:10.062" v="6" actId="1076"/>
          <ac:spMkLst>
            <pc:docMk/>
            <pc:sldMk cId="1622630864" sldId="1736"/>
            <ac:spMk id="82" creationId="{4DCEE48A-5D3D-43C0-B9B7-3936F23609EE}"/>
          </ac:spMkLst>
        </pc:spChg>
        <pc:spChg chg="mod">
          <ac:chgData name="Jenny Chen" userId="3fd3e1b3-2829-4b83-a999-09ceb7240592" providerId="ADAL" clId="{EE216BF3-4640-4FBB-8197-3B427EC04F8A}" dt="2020-07-28T19:50:10.062" v="6" actId="1076"/>
          <ac:spMkLst>
            <pc:docMk/>
            <pc:sldMk cId="1622630864" sldId="1736"/>
            <ac:spMk id="83" creationId="{058B9C97-362D-443E-B007-877592E2F1EB}"/>
          </ac:spMkLst>
        </pc:spChg>
        <pc:spChg chg="mod">
          <ac:chgData name="Jenny Chen" userId="3fd3e1b3-2829-4b83-a999-09ceb7240592" providerId="ADAL" clId="{EE216BF3-4640-4FBB-8197-3B427EC04F8A}" dt="2020-07-28T19:50:10.062" v="6" actId="1076"/>
          <ac:spMkLst>
            <pc:docMk/>
            <pc:sldMk cId="1622630864" sldId="1736"/>
            <ac:spMk id="84" creationId="{4227BD42-EAA7-4A42-A09C-91EA1A61BA36}"/>
          </ac:spMkLst>
        </pc:spChg>
        <pc:spChg chg="mod">
          <ac:chgData name="Jenny Chen" userId="3fd3e1b3-2829-4b83-a999-09ceb7240592" providerId="ADAL" clId="{EE216BF3-4640-4FBB-8197-3B427EC04F8A}" dt="2020-07-28T19:50:10.062" v="6" actId="1076"/>
          <ac:spMkLst>
            <pc:docMk/>
            <pc:sldMk cId="1622630864" sldId="1736"/>
            <ac:spMk id="85" creationId="{AAA92054-0A02-414E-B7C3-3EFE1CCE067A}"/>
          </ac:spMkLst>
        </pc:spChg>
        <pc:spChg chg="mod">
          <ac:chgData name="Jenny Chen" userId="3fd3e1b3-2829-4b83-a999-09ceb7240592" providerId="ADAL" clId="{EE216BF3-4640-4FBB-8197-3B427EC04F8A}" dt="2020-07-28T19:50:10.062" v="6" actId="1076"/>
          <ac:spMkLst>
            <pc:docMk/>
            <pc:sldMk cId="1622630864" sldId="1736"/>
            <ac:spMk id="86" creationId="{4622D17D-A865-4D99-AAE2-15B9F3D7ECB8}"/>
          </ac:spMkLst>
        </pc:spChg>
        <pc:spChg chg="mod">
          <ac:chgData name="Jenny Chen" userId="3fd3e1b3-2829-4b83-a999-09ceb7240592" providerId="ADAL" clId="{EE216BF3-4640-4FBB-8197-3B427EC04F8A}" dt="2020-07-28T19:50:10.062" v="6" actId="1076"/>
          <ac:spMkLst>
            <pc:docMk/>
            <pc:sldMk cId="1622630864" sldId="1736"/>
            <ac:spMk id="87" creationId="{2A2D482E-6E55-47BB-975B-73A3AB54FF09}"/>
          </ac:spMkLst>
        </pc:spChg>
        <pc:spChg chg="mod">
          <ac:chgData name="Jenny Chen" userId="3fd3e1b3-2829-4b83-a999-09ceb7240592" providerId="ADAL" clId="{EE216BF3-4640-4FBB-8197-3B427EC04F8A}" dt="2020-07-28T19:50:10.062" v="6" actId="1076"/>
          <ac:spMkLst>
            <pc:docMk/>
            <pc:sldMk cId="1622630864" sldId="1736"/>
            <ac:spMk id="88" creationId="{D27FC4E2-02D4-416D-BD47-8C8768969DD2}"/>
          </ac:spMkLst>
        </pc:spChg>
        <pc:spChg chg="mod">
          <ac:chgData name="Jenny Chen" userId="3fd3e1b3-2829-4b83-a999-09ceb7240592" providerId="ADAL" clId="{EE216BF3-4640-4FBB-8197-3B427EC04F8A}" dt="2020-07-28T19:50:10.062" v="6" actId="1076"/>
          <ac:spMkLst>
            <pc:docMk/>
            <pc:sldMk cId="1622630864" sldId="1736"/>
            <ac:spMk id="89" creationId="{41E0B929-3CA7-4B9E-BB0B-108567EE7576}"/>
          </ac:spMkLst>
        </pc:spChg>
        <pc:spChg chg="mod">
          <ac:chgData name="Jenny Chen" userId="3fd3e1b3-2829-4b83-a999-09ceb7240592" providerId="ADAL" clId="{EE216BF3-4640-4FBB-8197-3B427EC04F8A}" dt="2020-07-28T19:50:10.062" v="6" actId="1076"/>
          <ac:spMkLst>
            <pc:docMk/>
            <pc:sldMk cId="1622630864" sldId="1736"/>
            <ac:spMk id="90" creationId="{C42B8DE0-445F-4702-A9C0-13298ED3C162}"/>
          </ac:spMkLst>
        </pc:spChg>
        <pc:spChg chg="mod">
          <ac:chgData name="Jenny Chen" userId="3fd3e1b3-2829-4b83-a999-09ceb7240592" providerId="ADAL" clId="{EE216BF3-4640-4FBB-8197-3B427EC04F8A}" dt="2020-07-28T19:50:10.062" v="6" actId="1076"/>
          <ac:spMkLst>
            <pc:docMk/>
            <pc:sldMk cId="1622630864" sldId="1736"/>
            <ac:spMk id="91" creationId="{4882C7CC-9F99-4520-99F9-48C7201BEE3B}"/>
          </ac:spMkLst>
        </pc:spChg>
        <pc:spChg chg="mod">
          <ac:chgData name="Jenny Chen" userId="3fd3e1b3-2829-4b83-a999-09ceb7240592" providerId="ADAL" clId="{EE216BF3-4640-4FBB-8197-3B427EC04F8A}" dt="2020-07-28T19:50:10.062" v="6" actId="1076"/>
          <ac:spMkLst>
            <pc:docMk/>
            <pc:sldMk cId="1622630864" sldId="1736"/>
            <ac:spMk id="92" creationId="{3CAAC12F-0ECC-47BE-9291-8BDB8370C80F}"/>
          </ac:spMkLst>
        </pc:spChg>
        <pc:spChg chg="mod">
          <ac:chgData name="Jenny Chen" userId="3fd3e1b3-2829-4b83-a999-09ceb7240592" providerId="ADAL" clId="{EE216BF3-4640-4FBB-8197-3B427EC04F8A}" dt="2020-07-28T19:50:10.062" v="6" actId="1076"/>
          <ac:spMkLst>
            <pc:docMk/>
            <pc:sldMk cId="1622630864" sldId="1736"/>
            <ac:spMk id="93" creationId="{433EA852-8D94-453F-A0A5-418A04C1B8AD}"/>
          </ac:spMkLst>
        </pc:spChg>
        <pc:grpChg chg="del">
          <ac:chgData name="Jenny Chen" userId="3fd3e1b3-2829-4b83-a999-09ceb7240592" providerId="ADAL" clId="{EE216BF3-4640-4FBB-8197-3B427EC04F8A}" dt="2020-07-28T19:49:49.434" v="0" actId="478"/>
          <ac:grpSpMkLst>
            <pc:docMk/>
            <pc:sldMk cId="1622630864" sldId="1736"/>
            <ac:grpSpMk id="2" creationId="{B252A787-5721-4556-86C3-5403BDD46A3A}"/>
          </ac:grpSpMkLst>
        </pc:grpChg>
        <pc:grpChg chg="add mod">
          <ac:chgData name="Jenny Chen" userId="3fd3e1b3-2829-4b83-a999-09ceb7240592" providerId="ADAL" clId="{EE216BF3-4640-4FBB-8197-3B427EC04F8A}" dt="2020-07-28T19:50:10.062" v="6" actId="1076"/>
          <ac:grpSpMkLst>
            <pc:docMk/>
            <pc:sldMk cId="1622630864" sldId="1736"/>
            <ac:grpSpMk id="50" creationId="{8D617243-2DE1-4212-B5A0-DAFB338A5515}"/>
          </ac:grpSpMkLst>
        </pc:grpChg>
      </pc:sldChg>
      <pc:sldChg chg="del">
        <pc:chgData name="Jenny Chen" userId="3fd3e1b3-2829-4b83-a999-09ceb7240592" providerId="ADAL" clId="{EE216BF3-4640-4FBB-8197-3B427EC04F8A}" dt="2020-07-28T21:22:23.473" v="191" actId="47"/>
        <pc:sldMkLst>
          <pc:docMk/>
          <pc:sldMk cId="1853373959" sldId="1737"/>
        </pc:sldMkLst>
      </pc:sldChg>
      <pc:sldChg chg="modSp mod">
        <pc:chgData name="Jenny Chen" userId="3fd3e1b3-2829-4b83-a999-09ceb7240592" providerId="ADAL" clId="{EE216BF3-4640-4FBB-8197-3B427EC04F8A}" dt="2020-07-28T21:01:43.212" v="85" actId="113"/>
        <pc:sldMkLst>
          <pc:docMk/>
          <pc:sldMk cId="659028288" sldId="1738"/>
        </pc:sldMkLst>
        <pc:graphicFrameChg chg="mod modGraphic">
          <ac:chgData name="Jenny Chen" userId="3fd3e1b3-2829-4b83-a999-09ceb7240592" providerId="ADAL" clId="{EE216BF3-4640-4FBB-8197-3B427EC04F8A}" dt="2020-07-28T21:01:43.212" v="85" actId="113"/>
          <ac:graphicFrameMkLst>
            <pc:docMk/>
            <pc:sldMk cId="659028288" sldId="1738"/>
            <ac:graphicFrameMk id="3" creationId="{3150DCC3-7C29-4BF4-860C-65B7DE93483F}"/>
          </ac:graphicFrameMkLst>
        </pc:graphicFrameChg>
      </pc:sldChg>
      <pc:sldChg chg="modSp mod">
        <pc:chgData name="Jenny Chen" userId="3fd3e1b3-2829-4b83-a999-09ceb7240592" providerId="ADAL" clId="{EE216BF3-4640-4FBB-8197-3B427EC04F8A}" dt="2020-07-28T21:05:24.504" v="118" actId="1076"/>
        <pc:sldMkLst>
          <pc:docMk/>
          <pc:sldMk cId="1373563511" sldId="1739"/>
        </pc:sldMkLst>
        <pc:spChg chg="mod">
          <ac:chgData name="Jenny Chen" userId="3fd3e1b3-2829-4b83-a999-09ceb7240592" providerId="ADAL" clId="{EE216BF3-4640-4FBB-8197-3B427EC04F8A}" dt="2020-07-28T21:04:38.843" v="113" actId="6549"/>
          <ac:spMkLst>
            <pc:docMk/>
            <pc:sldMk cId="1373563511" sldId="1739"/>
            <ac:spMk id="9" creationId="{6F843BD0-0038-48A3-B055-B8F7A3166600}"/>
          </ac:spMkLst>
        </pc:spChg>
        <pc:spChg chg="mod">
          <ac:chgData name="Jenny Chen" userId="3fd3e1b3-2829-4b83-a999-09ceb7240592" providerId="ADAL" clId="{EE216BF3-4640-4FBB-8197-3B427EC04F8A}" dt="2020-07-28T21:05:24.504" v="118" actId="1076"/>
          <ac:spMkLst>
            <pc:docMk/>
            <pc:sldMk cId="1373563511" sldId="1739"/>
            <ac:spMk id="22" creationId="{B39CA9B1-05F2-42DF-BDE8-5FF82264C98A}"/>
          </ac:spMkLst>
        </pc:spChg>
        <pc:spChg chg="mod">
          <ac:chgData name="Jenny Chen" userId="3fd3e1b3-2829-4b83-a999-09ceb7240592" providerId="ADAL" clId="{EE216BF3-4640-4FBB-8197-3B427EC04F8A}" dt="2020-07-28T21:05:10.122" v="115" actId="6549"/>
          <ac:spMkLst>
            <pc:docMk/>
            <pc:sldMk cId="1373563511" sldId="1739"/>
            <ac:spMk id="26" creationId="{61FCD714-117D-4594-A08B-065496E2D02D}"/>
          </ac:spMkLst>
        </pc:spChg>
        <pc:grpChg chg="mod">
          <ac:chgData name="Jenny Chen" userId="3fd3e1b3-2829-4b83-a999-09ceb7240592" providerId="ADAL" clId="{EE216BF3-4640-4FBB-8197-3B427EC04F8A}" dt="2020-07-28T21:04:11.125" v="112" actId="14100"/>
          <ac:grpSpMkLst>
            <pc:docMk/>
            <pc:sldMk cId="1373563511" sldId="1739"/>
            <ac:grpSpMk id="8" creationId="{E87E65C2-2769-4089-9D7A-8C342E200C13}"/>
          </ac:grpSpMkLst>
        </pc:grpChg>
      </pc:sldChg>
      <pc:sldChg chg="delSp modSp mod">
        <pc:chgData name="Jenny Chen" userId="3fd3e1b3-2829-4b83-a999-09ceb7240592" providerId="ADAL" clId="{EE216BF3-4640-4FBB-8197-3B427EC04F8A}" dt="2020-07-28T21:13:12.564" v="122" actId="962"/>
        <pc:sldMkLst>
          <pc:docMk/>
          <pc:sldMk cId="3182793087" sldId="1740"/>
        </pc:sldMkLst>
        <pc:spChg chg="mod">
          <ac:chgData name="Jenny Chen" userId="3fd3e1b3-2829-4b83-a999-09ceb7240592" providerId="ADAL" clId="{EE216BF3-4640-4FBB-8197-3B427EC04F8A}" dt="2020-07-28T21:06:19.003" v="120" actId="20577"/>
          <ac:spMkLst>
            <pc:docMk/>
            <pc:sldMk cId="3182793087" sldId="1740"/>
            <ac:spMk id="5" creationId="{5AB792CB-33D5-4F9A-9CE1-619ACA1CD7E8}"/>
          </ac:spMkLst>
        </pc:spChg>
        <pc:spChg chg="del">
          <ac:chgData name="Jenny Chen" userId="3fd3e1b3-2829-4b83-a999-09ceb7240592" providerId="ADAL" clId="{EE216BF3-4640-4FBB-8197-3B427EC04F8A}" dt="2020-07-28T21:05:34.726" v="119" actId="478"/>
          <ac:spMkLst>
            <pc:docMk/>
            <pc:sldMk cId="3182793087" sldId="1740"/>
            <ac:spMk id="9" creationId="{7D53470B-5B04-4E12-98E6-BF4D63D4B22D}"/>
          </ac:spMkLst>
        </pc:spChg>
        <pc:picChg chg="mod">
          <ac:chgData name="Jenny Chen" userId="3fd3e1b3-2829-4b83-a999-09ceb7240592" providerId="ADAL" clId="{EE216BF3-4640-4FBB-8197-3B427EC04F8A}" dt="2020-07-28T21:13:12.564" v="122" actId="962"/>
          <ac:picMkLst>
            <pc:docMk/>
            <pc:sldMk cId="3182793087" sldId="1740"/>
            <ac:picMk id="6" creationId="{DBCAD898-082D-4C24-8113-8BB18E26F35B}"/>
          </ac:picMkLst>
        </pc:picChg>
      </pc:sldChg>
      <pc:sldChg chg="modSp mod">
        <pc:chgData name="Jenny Chen" userId="3fd3e1b3-2829-4b83-a999-09ceb7240592" providerId="ADAL" clId="{EE216BF3-4640-4FBB-8197-3B427EC04F8A}" dt="2020-07-30T19:59:33.953" v="599" actId="120"/>
        <pc:sldMkLst>
          <pc:docMk/>
          <pc:sldMk cId="576101617" sldId="1741"/>
        </pc:sldMkLst>
        <pc:spChg chg="mod">
          <ac:chgData name="Jenny Chen" userId="3fd3e1b3-2829-4b83-a999-09ceb7240592" providerId="ADAL" clId="{EE216BF3-4640-4FBB-8197-3B427EC04F8A}" dt="2020-07-30T19:59:20.618" v="596" actId="2711"/>
          <ac:spMkLst>
            <pc:docMk/>
            <pc:sldMk cId="576101617" sldId="1741"/>
            <ac:spMk id="8" creationId="{9776A24F-A5FE-4ADC-8661-6C9132B10C1D}"/>
          </ac:spMkLst>
        </pc:spChg>
        <pc:spChg chg="mod">
          <ac:chgData name="Jenny Chen" userId="3fd3e1b3-2829-4b83-a999-09ceb7240592" providerId="ADAL" clId="{EE216BF3-4640-4FBB-8197-3B427EC04F8A}" dt="2020-07-30T19:59:33.953" v="599" actId="120"/>
          <ac:spMkLst>
            <pc:docMk/>
            <pc:sldMk cId="576101617" sldId="1741"/>
            <ac:spMk id="12" creationId="{D8EA3893-AAB7-4B5B-8EE8-2C9398048BD5}"/>
          </ac:spMkLst>
        </pc:spChg>
        <pc:picChg chg="mod">
          <ac:chgData name="Jenny Chen" userId="3fd3e1b3-2829-4b83-a999-09ceb7240592" providerId="ADAL" clId="{EE216BF3-4640-4FBB-8197-3B427EC04F8A}" dt="2020-07-28T21:24:05.140" v="199" actId="962"/>
          <ac:picMkLst>
            <pc:docMk/>
            <pc:sldMk cId="576101617" sldId="1741"/>
            <ac:picMk id="9" creationId="{9F5BC6B7-7E8A-4C71-AA1B-5A1BCDAD09B5}"/>
          </ac:picMkLst>
        </pc:picChg>
      </pc:sldChg>
      <pc:sldChg chg="addSp delSp modSp mod">
        <pc:chgData name="Jenny Chen" userId="3fd3e1b3-2829-4b83-a999-09ceb7240592" providerId="ADAL" clId="{EE216BF3-4640-4FBB-8197-3B427EC04F8A}" dt="2020-07-30T20:00:08.616" v="601" actId="20577"/>
        <pc:sldMkLst>
          <pc:docMk/>
          <pc:sldMk cId="2602923232" sldId="1745"/>
        </pc:sldMkLst>
        <pc:spChg chg="add del mod">
          <ac:chgData name="Jenny Chen" userId="3fd3e1b3-2829-4b83-a999-09ceb7240592" providerId="ADAL" clId="{EE216BF3-4640-4FBB-8197-3B427EC04F8A}" dt="2020-07-28T21:29:55.013" v="285" actId="478"/>
          <ac:spMkLst>
            <pc:docMk/>
            <pc:sldMk cId="2602923232" sldId="1745"/>
            <ac:spMk id="11" creationId="{1F991304-4633-467B-BC40-185A447CC902}"/>
          </ac:spMkLst>
        </pc:spChg>
        <pc:spChg chg="mod">
          <ac:chgData name="Jenny Chen" userId="3fd3e1b3-2829-4b83-a999-09ceb7240592" providerId="ADAL" clId="{EE216BF3-4640-4FBB-8197-3B427EC04F8A}" dt="2020-07-30T20:00:08.616" v="601" actId="20577"/>
          <ac:spMkLst>
            <pc:docMk/>
            <pc:sldMk cId="2602923232" sldId="1745"/>
            <ac:spMk id="13" creationId="{AD67C0F0-8E78-401F-A784-AAD5CFFCAD3D}"/>
          </ac:spMkLst>
        </pc:spChg>
        <pc:spChg chg="del mod">
          <ac:chgData name="Jenny Chen" userId="3fd3e1b3-2829-4b83-a999-09ceb7240592" providerId="ADAL" clId="{EE216BF3-4640-4FBB-8197-3B427EC04F8A}" dt="2020-07-28T21:26:22.533" v="225" actId="478"/>
          <ac:spMkLst>
            <pc:docMk/>
            <pc:sldMk cId="2602923232" sldId="1745"/>
            <ac:spMk id="14" creationId="{BFC11510-90D8-45F5-8C4E-DEB14E29D1CE}"/>
          </ac:spMkLst>
        </pc:spChg>
        <pc:spChg chg="del mod">
          <ac:chgData name="Jenny Chen" userId="3fd3e1b3-2829-4b83-a999-09ceb7240592" providerId="ADAL" clId="{EE216BF3-4640-4FBB-8197-3B427EC04F8A}" dt="2020-07-28T21:27:20.698" v="256"/>
          <ac:spMkLst>
            <pc:docMk/>
            <pc:sldMk cId="2602923232" sldId="1745"/>
            <ac:spMk id="16" creationId="{6E84576F-FE95-4BA2-B6CD-4776103B4457}"/>
          </ac:spMkLst>
        </pc:spChg>
        <pc:spChg chg="del mod">
          <ac:chgData name="Jenny Chen" userId="3fd3e1b3-2829-4b83-a999-09ceb7240592" providerId="ADAL" clId="{EE216BF3-4640-4FBB-8197-3B427EC04F8A}" dt="2020-07-28T21:26:22.535" v="227"/>
          <ac:spMkLst>
            <pc:docMk/>
            <pc:sldMk cId="2602923232" sldId="1745"/>
            <ac:spMk id="18" creationId="{C11BFDDC-34CD-4C03-9A1B-23BC1803F1F3}"/>
          </ac:spMkLst>
        </pc:spChg>
        <pc:grpChg chg="mod">
          <ac:chgData name="Jenny Chen" userId="3fd3e1b3-2829-4b83-a999-09ceb7240592" providerId="ADAL" clId="{EE216BF3-4640-4FBB-8197-3B427EC04F8A}" dt="2020-07-28T21:27:39.846" v="259" actId="1076"/>
          <ac:grpSpMkLst>
            <pc:docMk/>
            <pc:sldMk cId="2602923232" sldId="1745"/>
            <ac:grpSpMk id="21" creationId="{E5FBD480-B02D-4EAB-86F7-6E4D7AD5EFC8}"/>
          </ac:grpSpMkLst>
        </pc:grpChg>
        <pc:picChg chg="add mod">
          <ac:chgData name="Jenny Chen" userId="3fd3e1b3-2829-4b83-a999-09ceb7240592" providerId="ADAL" clId="{EE216BF3-4640-4FBB-8197-3B427EC04F8A}" dt="2020-07-28T21:31:04.461" v="298" actId="1076"/>
          <ac:picMkLst>
            <pc:docMk/>
            <pc:sldMk cId="2602923232" sldId="1745"/>
            <ac:picMk id="3" creationId="{67ECE5D4-885B-43F7-8439-183739F6BED0}"/>
          </ac:picMkLst>
        </pc:picChg>
      </pc:sldChg>
      <pc:sldChg chg="modSp mod">
        <pc:chgData name="Jenny Chen" userId="3fd3e1b3-2829-4b83-a999-09ceb7240592" providerId="ADAL" clId="{EE216BF3-4640-4FBB-8197-3B427EC04F8A}" dt="2020-07-28T21:38:51.778" v="371" actId="962"/>
        <pc:sldMkLst>
          <pc:docMk/>
          <pc:sldMk cId="32218259" sldId="1746"/>
        </pc:sldMkLst>
        <pc:spChg chg="mod">
          <ac:chgData name="Jenny Chen" userId="3fd3e1b3-2829-4b83-a999-09ceb7240592" providerId="ADAL" clId="{EE216BF3-4640-4FBB-8197-3B427EC04F8A}" dt="2020-07-28T21:38:25.961" v="367" actId="14100"/>
          <ac:spMkLst>
            <pc:docMk/>
            <pc:sldMk cId="32218259" sldId="1746"/>
            <ac:spMk id="10" creationId="{92E47B2D-DBA8-4558-9C73-F88A08E62F62}"/>
          </ac:spMkLst>
        </pc:spChg>
        <pc:spChg chg="mod">
          <ac:chgData name="Jenny Chen" userId="3fd3e1b3-2829-4b83-a999-09ceb7240592" providerId="ADAL" clId="{EE216BF3-4640-4FBB-8197-3B427EC04F8A}" dt="2020-07-28T21:38:36.352" v="370" actId="113"/>
          <ac:spMkLst>
            <pc:docMk/>
            <pc:sldMk cId="32218259" sldId="1746"/>
            <ac:spMk id="12" creationId="{C00A74B1-9FDB-4A7B-B4D0-C03B692BAD80}"/>
          </ac:spMkLst>
        </pc:spChg>
        <pc:spChg chg="mod">
          <ac:chgData name="Jenny Chen" userId="3fd3e1b3-2829-4b83-a999-09ceb7240592" providerId="ADAL" clId="{EE216BF3-4640-4FBB-8197-3B427EC04F8A}" dt="2020-07-28T21:38:25.961" v="367" actId="14100"/>
          <ac:spMkLst>
            <pc:docMk/>
            <pc:sldMk cId="32218259" sldId="1746"/>
            <ac:spMk id="14" creationId="{95CE132E-A4FC-46AE-AD8D-17DE8439B429}"/>
          </ac:spMkLst>
        </pc:spChg>
        <pc:spChg chg="mod">
          <ac:chgData name="Jenny Chen" userId="3fd3e1b3-2829-4b83-a999-09ceb7240592" providerId="ADAL" clId="{EE216BF3-4640-4FBB-8197-3B427EC04F8A}" dt="2020-07-28T21:38:25.961" v="367" actId="14100"/>
          <ac:spMkLst>
            <pc:docMk/>
            <pc:sldMk cId="32218259" sldId="1746"/>
            <ac:spMk id="16" creationId="{FD131234-F0FE-4928-8857-52F1B0E63FC7}"/>
          </ac:spMkLst>
        </pc:spChg>
        <pc:spChg chg="mod">
          <ac:chgData name="Jenny Chen" userId="3fd3e1b3-2829-4b83-a999-09ceb7240592" providerId="ADAL" clId="{EE216BF3-4640-4FBB-8197-3B427EC04F8A}" dt="2020-07-28T21:38:25.961" v="367" actId="14100"/>
          <ac:spMkLst>
            <pc:docMk/>
            <pc:sldMk cId="32218259" sldId="1746"/>
            <ac:spMk id="18" creationId="{72989FD6-C7D4-4F29-86ED-B7A55E180857}"/>
          </ac:spMkLst>
        </pc:spChg>
        <pc:spChg chg="mod">
          <ac:chgData name="Jenny Chen" userId="3fd3e1b3-2829-4b83-a999-09ceb7240592" providerId="ADAL" clId="{EE216BF3-4640-4FBB-8197-3B427EC04F8A}" dt="2020-07-28T21:38:51.778" v="371" actId="962"/>
          <ac:spMkLst>
            <pc:docMk/>
            <pc:sldMk cId="32218259" sldId="1746"/>
            <ac:spMk id="22" creationId="{1E15E0C1-2BB2-4368-A586-7BF5BF876466}"/>
          </ac:spMkLst>
        </pc:spChg>
      </pc:sldChg>
      <pc:sldChg chg="modSp mod">
        <pc:chgData name="Jenny Chen" userId="3fd3e1b3-2829-4b83-a999-09ceb7240592" providerId="ADAL" clId="{EE216BF3-4640-4FBB-8197-3B427EC04F8A}" dt="2020-07-28T21:40:37.809" v="386" actId="962"/>
        <pc:sldMkLst>
          <pc:docMk/>
          <pc:sldMk cId="541449346" sldId="1747"/>
        </pc:sldMkLst>
        <pc:spChg chg="mod">
          <ac:chgData name="Jenny Chen" userId="3fd3e1b3-2829-4b83-a999-09ceb7240592" providerId="ADAL" clId="{EE216BF3-4640-4FBB-8197-3B427EC04F8A}" dt="2020-07-28T21:40:05.986" v="384" actId="113"/>
          <ac:spMkLst>
            <pc:docMk/>
            <pc:sldMk cId="541449346" sldId="1747"/>
            <ac:spMk id="9" creationId="{3C567104-459F-4A22-BC0F-00F1529DB3AD}"/>
          </ac:spMkLst>
        </pc:spChg>
        <pc:picChg chg="mod">
          <ac:chgData name="Jenny Chen" userId="3fd3e1b3-2829-4b83-a999-09ceb7240592" providerId="ADAL" clId="{EE216BF3-4640-4FBB-8197-3B427EC04F8A}" dt="2020-07-28T21:40:37.809" v="386" actId="962"/>
          <ac:picMkLst>
            <pc:docMk/>
            <pc:sldMk cId="541449346" sldId="1747"/>
            <ac:picMk id="4" creationId="{A91DF1CA-06BC-4704-BE20-9A288E5DFBD0}"/>
          </ac:picMkLst>
        </pc:picChg>
      </pc:sldChg>
      <pc:sldChg chg="modSp del mod">
        <pc:chgData name="Jenny Chen" userId="3fd3e1b3-2829-4b83-a999-09ceb7240592" providerId="ADAL" clId="{EE216BF3-4640-4FBB-8197-3B427EC04F8A}" dt="2020-07-28T21:48:36.057" v="441" actId="47"/>
        <pc:sldMkLst>
          <pc:docMk/>
          <pc:sldMk cId="1712811454" sldId="1748"/>
        </pc:sldMkLst>
        <pc:picChg chg="mod">
          <ac:chgData name="Jenny Chen" userId="3fd3e1b3-2829-4b83-a999-09ceb7240592" providerId="ADAL" clId="{EE216BF3-4640-4FBB-8197-3B427EC04F8A}" dt="2020-07-28T21:44:54.137" v="394" actId="1076"/>
          <ac:picMkLst>
            <pc:docMk/>
            <pc:sldMk cId="1712811454" sldId="1748"/>
            <ac:picMk id="8" creationId="{3926828E-DD0E-42FB-94FB-C3E2BBFC0AC2}"/>
          </ac:picMkLst>
        </pc:picChg>
      </pc:sldChg>
      <pc:sldChg chg="modSp mod">
        <pc:chgData name="Jenny Chen" userId="3fd3e1b3-2829-4b83-a999-09ceb7240592" providerId="ADAL" clId="{EE216BF3-4640-4FBB-8197-3B427EC04F8A}" dt="2020-07-28T21:54:35.041" v="510" actId="20577"/>
        <pc:sldMkLst>
          <pc:docMk/>
          <pc:sldMk cId="447994273" sldId="1749"/>
        </pc:sldMkLst>
        <pc:spChg chg="mod">
          <ac:chgData name="Jenny Chen" userId="3fd3e1b3-2829-4b83-a999-09ceb7240592" providerId="ADAL" clId="{EE216BF3-4640-4FBB-8197-3B427EC04F8A}" dt="2020-07-28T21:54:35.041" v="510" actId="20577"/>
          <ac:spMkLst>
            <pc:docMk/>
            <pc:sldMk cId="447994273" sldId="1749"/>
            <ac:spMk id="17" creationId="{00000000-0000-0000-0000-000000000000}"/>
          </ac:spMkLst>
        </pc:spChg>
        <pc:picChg chg="mod modCrop">
          <ac:chgData name="Jenny Chen" userId="3fd3e1b3-2829-4b83-a999-09ceb7240592" providerId="ADAL" clId="{EE216BF3-4640-4FBB-8197-3B427EC04F8A}" dt="2020-07-28T21:51:12.787" v="451" actId="962"/>
          <ac:picMkLst>
            <pc:docMk/>
            <pc:sldMk cId="447994273" sldId="1749"/>
            <ac:picMk id="8" creationId="{42DD8DEB-6C49-40F8-A257-D44F7A6EA13E}"/>
          </ac:picMkLst>
        </pc:picChg>
        <pc:picChg chg="mod">
          <ac:chgData name="Jenny Chen" userId="3fd3e1b3-2829-4b83-a999-09ceb7240592" providerId="ADAL" clId="{EE216BF3-4640-4FBB-8197-3B427EC04F8A}" dt="2020-07-28T21:51:21.759" v="453" actId="962"/>
          <ac:picMkLst>
            <pc:docMk/>
            <pc:sldMk cId="447994273" sldId="1749"/>
            <ac:picMk id="10" creationId="{96099899-06D8-4A37-830C-738C53549C5B}"/>
          </ac:picMkLst>
        </pc:picChg>
      </pc:sldChg>
      <pc:sldChg chg="addSp delSp modSp mod">
        <pc:chgData name="Jenny Chen" userId="3fd3e1b3-2829-4b83-a999-09ceb7240592" providerId="ADAL" clId="{EE216BF3-4640-4FBB-8197-3B427EC04F8A}" dt="2020-07-28T21:58:13.240" v="546" actId="14861"/>
        <pc:sldMkLst>
          <pc:docMk/>
          <pc:sldMk cId="2269363042" sldId="1750"/>
        </pc:sldMkLst>
        <pc:spChg chg="del">
          <ac:chgData name="Jenny Chen" userId="3fd3e1b3-2829-4b83-a999-09ceb7240592" providerId="ADAL" clId="{EE216BF3-4640-4FBB-8197-3B427EC04F8A}" dt="2020-07-28T21:55:38.309" v="520" actId="478"/>
          <ac:spMkLst>
            <pc:docMk/>
            <pc:sldMk cId="2269363042" sldId="1750"/>
            <ac:spMk id="11" creationId="{C306413A-B971-4B0C-86A7-A1BFF5BD4A30}"/>
          </ac:spMkLst>
        </pc:spChg>
        <pc:picChg chg="add mod ord">
          <ac:chgData name="Jenny Chen" userId="3fd3e1b3-2829-4b83-a999-09ceb7240592" providerId="ADAL" clId="{EE216BF3-4640-4FBB-8197-3B427EC04F8A}" dt="2020-07-28T21:57:18.296" v="536" actId="1076"/>
          <ac:picMkLst>
            <pc:docMk/>
            <pc:sldMk cId="2269363042" sldId="1750"/>
            <ac:picMk id="3" creationId="{4C680CAE-F604-40D4-A321-ACF5477875D8}"/>
          </ac:picMkLst>
        </pc:picChg>
        <pc:picChg chg="mod modCrop">
          <ac:chgData name="Jenny Chen" userId="3fd3e1b3-2829-4b83-a999-09ceb7240592" providerId="ADAL" clId="{EE216BF3-4640-4FBB-8197-3B427EC04F8A}" dt="2020-07-28T21:58:13.240" v="546" actId="14861"/>
          <ac:picMkLst>
            <pc:docMk/>
            <pc:sldMk cId="2269363042" sldId="1750"/>
            <ac:picMk id="4" creationId="{51440A0C-6277-440D-9852-F448B045BAF3}"/>
          </ac:picMkLst>
        </pc:picChg>
        <pc:picChg chg="del mod">
          <ac:chgData name="Jenny Chen" userId="3fd3e1b3-2829-4b83-a999-09ceb7240592" providerId="ADAL" clId="{EE216BF3-4640-4FBB-8197-3B427EC04F8A}" dt="2020-07-28T21:55:40.118" v="521" actId="478"/>
          <ac:picMkLst>
            <pc:docMk/>
            <pc:sldMk cId="2269363042" sldId="1750"/>
            <ac:picMk id="8" creationId="{1E32CC8C-3662-47D2-B266-199A3DBD3A64}"/>
          </ac:picMkLst>
        </pc:picChg>
      </pc:sldChg>
      <pc:sldChg chg="delSp modSp mod">
        <pc:chgData name="Jenny Chen" userId="3fd3e1b3-2829-4b83-a999-09ceb7240592" providerId="ADAL" clId="{EE216BF3-4640-4FBB-8197-3B427EC04F8A}" dt="2020-07-28T20:57:45.916" v="39" actId="255"/>
        <pc:sldMkLst>
          <pc:docMk/>
          <pc:sldMk cId="684528749" sldId="1751"/>
        </pc:sldMkLst>
        <pc:spChg chg="mod">
          <ac:chgData name="Jenny Chen" userId="3fd3e1b3-2829-4b83-a999-09ceb7240592" providerId="ADAL" clId="{EE216BF3-4640-4FBB-8197-3B427EC04F8A}" dt="2020-07-28T20:57:45.916" v="39" actId="255"/>
          <ac:spMkLst>
            <pc:docMk/>
            <pc:sldMk cId="684528749" sldId="1751"/>
            <ac:spMk id="6" creationId="{2A76ED07-CF40-4A44-B0B2-48796DBE5DFD}"/>
          </ac:spMkLst>
        </pc:spChg>
        <pc:spChg chg="del">
          <ac:chgData name="Jenny Chen" userId="3fd3e1b3-2829-4b83-a999-09ceb7240592" providerId="ADAL" clId="{EE216BF3-4640-4FBB-8197-3B427EC04F8A}" dt="2020-07-28T20:56:28.863" v="22" actId="478"/>
          <ac:spMkLst>
            <pc:docMk/>
            <pc:sldMk cId="684528749" sldId="1751"/>
            <ac:spMk id="83" creationId="{6C689C0D-5800-4753-AEE0-CD1B63D06A17}"/>
          </ac:spMkLst>
        </pc:spChg>
        <pc:graphicFrameChg chg="mod modGraphic">
          <ac:chgData name="Jenny Chen" userId="3fd3e1b3-2829-4b83-a999-09ceb7240592" providerId="ADAL" clId="{EE216BF3-4640-4FBB-8197-3B427EC04F8A}" dt="2020-07-28T20:57:38.908" v="38" actId="572"/>
          <ac:graphicFrameMkLst>
            <pc:docMk/>
            <pc:sldMk cId="684528749" sldId="1751"/>
            <ac:graphicFrameMk id="3" creationId="{B5CABDD1-1723-47A5-B95A-F6BA309BA564}"/>
          </ac:graphicFrameMkLst>
        </pc:graphicFrameChg>
      </pc:sldChg>
      <pc:sldChg chg="modSp mod">
        <pc:chgData name="Jenny Chen" userId="3fd3e1b3-2829-4b83-a999-09ceb7240592" providerId="ADAL" clId="{EE216BF3-4640-4FBB-8197-3B427EC04F8A}" dt="2020-07-28T20:58:40.068" v="48" actId="962"/>
        <pc:sldMkLst>
          <pc:docMk/>
          <pc:sldMk cId="2699916223" sldId="1752"/>
        </pc:sldMkLst>
        <pc:spChg chg="mod">
          <ac:chgData name="Jenny Chen" userId="3fd3e1b3-2829-4b83-a999-09ceb7240592" providerId="ADAL" clId="{EE216BF3-4640-4FBB-8197-3B427EC04F8A}" dt="2020-07-28T20:58:20.348" v="45" actId="14100"/>
          <ac:spMkLst>
            <pc:docMk/>
            <pc:sldMk cId="2699916223" sldId="1752"/>
            <ac:spMk id="6" creationId="{2A76ED07-CF40-4A44-B0B2-48796DBE5DFD}"/>
          </ac:spMkLst>
        </pc:spChg>
        <pc:spChg chg="mod">
          <ac:chgData name="Jenny Chen" userId="3fd3e1b3-2829-4b83-a999-09ceb7240592" providerId="ADAL" clId="{EE216BF3-4640-4FBB-8197-3B427EC04F8A}" dt="2020-07-28T20:58:16.830" v="44" actId="404"/>
          <ac:spMkLst>
            <pc:docMk/>
            <pc:sldMk cId="2699916223" sldId="1752"/>
            <ac:spMk id="83" creationId="{6C689C0D-5800-4753-AEE0-CD1B63D06A17}"/>
          </ac:spMkLst>
        </pc:spChg>
        <pc:picChg chg="mod">
          <ac:chgData name="Jenny Chen" userId="3fd3e1b3-2829-4b83-a999-09ceb7240592" providerId="ADAL" clId="{EE216BF3-4640-4FBB-8197-3B427EC04F8A}" dt="2020-07-28T20:58:40.068" v="48" actId="962"/>
          <ac:picMkLst>
            <pc:docMk/>
            <pc:sldMk cId="2699916223" sldId="1752"/>
            <ac:picMk id="4" creationId="{9B69D0F8-9801-43E9-AE5E-CCD914EDF947}"/>
          </ac:picMkLst>
        </pc:picChg>
      </pc:sldChg>
      <pc:sldChg chg="del">
        <pc:chgData name="Jenny Chen" userId="3fd3e1b3-2829-4b83-a999-09ceb7240592" providerId="ADAL" clId="{EE216BF3-4640-4FBB-8197-3B427EC04F8A}" dt="2020-07-28T21:02:56.951" v="102" actId="47"/>
        <pc:sldMkLst>
          <pc:docMk/>
          <pc:sldMk cId="1701430930" sldId="1753"/>
        </pc:sldMkLst>
      </pc:sldChg>
      <pc:sldChg chg="delSp modSp del mod">
        <pc:chgData name="Jenny Chen" userId="3fd3e1b3-2829-4b83-a999-09ceb7240592" providerId="ADAL" clId="{EE216BF3-4640-4FBB-8197-3B427EC04F8A}" dt="2020-07-28T21:03:30.086" v="110" actId="47"/>
        <pc:sldMkLst>
          <pc:docMk/>
          <pc:sldMk cId="3763415266" sldId="1754"/>
        </pc:sldMkLst>
        <pc:spChg chg="del mod">
          <ac:chgData name="Jenny Chen" userId="3fd3e1b3-2829-4b83-a999-09ceb7240592" providerId="ADAL" clId="{EE216BF3-4640-4FBB-8197-3B427EC04F8A}" dt="2020-07-28T21:00:23.701" v="64"/>
          <ac:spMkLst>
            <pc:docMk/>
            <pc:sldMk cId="3763415266" sldId="1754"/>
            <ac:spMk id="5" creationId="{A46C7BDD-4A32-41D1-87EF-9EBE5AD659BC}"/>
          </ac:spMkLst>
        </pc:spChg>
        <pc:spChg chg="mod">
          <ac:chgData name="Jenny Chen" userId="3fd3e1b3-2829-4b83-a999-09ceb7240592" providerId="ADAL" clId="{EE216BF3-4640-4FBB-8197-3B427EC04F8A}" dt="2020-07-28T21:00:22.453" v="62" actId="1076"/>
          <ac:spMkLst>
            <pc:docMk/>
            <pc:sldMk cId="3763415266" sldId="1754"/>
            <ac:spMk id="7" creationId="{501F8902-91C9-41AA-A0A7-F8E157B89BDA}"/>
          </ac:spMkLst>
        </pc:spChg>
      </pc:sldChg>
      <pc:sldChg chg="modSp mod">
        <pc:chgData name="Jenny Chen" userId="3fd3e1b3-2829-4b83-a999-09ceb7240592" providerId="ADAL" clId="{EE216BF3-4640-4FBB-8197-3B427EC04F8A}" dt="2020-07-28T21:13:25.166" v="124" actId="962"/>
        <pc:sldMkLst>
          <pc:docMk/>
          <pc:sldMk cId="2382081891" sldId="1755"/>
        </pc:sldMkLst>
        <pc:picChg chg="mod">
          <ac:chgData name="Jenny Chen" userId="3fd3e1b3-2829-4b83-a999-09ceb7240592" providerId="ADAL" clId="{EE216BF3-4640-4FBB-8197-3B427EC04F8A}" dt="2020-07-28T21:13:25.166" v="124" actId="962"/>
          <ac:picMkLst>
            <pc:docMk/>
            <pc:sldMk cId="2382081891" sldId="1755"/>
            <ac:picMk id="3" creationId="{3442D62E-C2C0-420C-9ED6-D5766985D615}"/>
          </ac:picMkLst>
        </pc:picChg>
      </pc:sldChg>
      <pc:sldChg chg="delSp modSp mod">
        <pc:chgData name="Jenny Chen" userId="3fd3e1b3-2829-4b83-a999-09ceb7240592" providerId="ADAL" clId="{EE216BF3-4640-4FBB-8197-3B427EC04F8A}" dt="2020-07-28T21:15:05.587" v="130" actId="404"/>
        <pc:sldMkLst>
          <pc:docMk/>
          <pc:sldMk cId="3966422964" sldId="1756"/>
        </pc:sldMkLst>
        <pc:spChg chg="mod">
          <ac:chgData name="Jenny Chen" userId="3fd3e1b3-2829-4b83-a999-09ceb7240592" providerId="ADAL" clId="{EE216BF3-4640-4FBB-8197-3B427EC04F8A}" dt="2020-07-28T21:15:05.587" v="130" actId="404"/>
          <ac:spMkLst>
            <pc:docMk/>
            <pc:sldMk cId="3966422964" sldId="1756"/>
            <ac:spMk id="6" creationId="{026F9944-D319-44B2-B996-EEEF20FBD481}"/>
          </ac:spMkLst>
        </pc:spChg>
        <pc:spChg chg="del">
          <ac:chgData name="Jenny Chen" userId="3fd3e1b3-2829-4b83-a999-09ceb7240592" providerId="ADAL" clId="{EE216BF3-4640-4FBB-8197-3B427EC04F8A}" dt="2020-07-28T21:14:52.892" v="127" actId="478"/>
          <ac:spMkLst>
            <pc:docMk/>
            <pc:sldMk cId="3966422964" sldId="1756"/>
            <ac:spMk id="10" creationId="{FC4757A4-CE17-4C74-AE82-8CF6CCB2DAAC}"/>
          </ac:spMkLst>
        </pc:spChg>
        <pc:picChg chg="mod">
          <ac:chgData name="Jenny Chen" userId="3fd3e1b3-2829-4b83-a999-09ceb7240592" providerId="ADAL" clId="{EE216BF3-4640-4FBB-8197-3B427EC04F8A}" dt="2020-07-28T21:13:39.679" v="126" actId="962"/>
          <ac:picMkLst>
            <pc:docMk/>
            <pc:sldMk cId="3966422964" sldId="1756"/>
            <ac:picMk id="7" creationId="{0FAEB4EC-83EB-4F58-8CBD-1DAB6DE7F726}"/>
          </ac:picMkLst>
        </pc:picChg>
      </pc:sldChg>
      <pc:sldChg chg="del">
        <pc:chgData name="Jenny Chen" userId="3fd3e1b3-2829-4b83-a999-09ceb7240592" providerId="ADAL" clId="{EE216BF3-4640-4FBB-8197-3B427EC04F8A}" dt="2020-07-28T21:22:23.473" v="191" actId="47"/>
        <pc:sldMkLst>
          <pc:docMk/>
          <pc:sldMk cId="3448735947" sldId="1757"/>
        </pc:sldMkLst>
      </pc:sldChg>
      <pc:sldChg chg="del">
        <pc:chgData name="Jenny Chen" userId="3fd3e1b3-2829-4b83-a999-09ceb7240592" providerId="ADAL" clId="{EE216BF3-4640-4FBB-8197-3B427EC04F8A}" dt="2020-07-28T21:22:23.473" v="191" actId="47"/>
        <pc:sldMkLst>
          <pc:docMk/>
          <pc:sldMk cId="551061805" sldId="1758"/>
        </pc:sldMkLst>
      </pc:sldChg>
      <pc:sldChg chg="modSp mod">
        <pc:chgData name="Jenny Chen" userId="3fd3e1b3-2829-4b83-a999-09ceb7240592" providerId="ADAL" clId="{EE216BF3-4640-4FBB-8197-3B427EC04F8A}" dt="2020-07-28T21:24:17.902" v="201" actId="962"/>
        <pc:sldMkLst>
          <pc:docMk/>
          <pc:sldMk cId="836838585" sldId="1759"/>
        </pc:sldMkLst>
        <pc:picChg chg="mod">
          <ac:chgData name="Jenny Chen" userId="3fd3e1b3-2829-4b83-a999-09ceb7240592" providerId="ADAL" clId="{EE216BF3-4640-4FBB-8197-3B427EC04F8A}" dt="2020-07-28T21:24:17.902" v="201" actId="962"/>
          <ac:picMkLst>
            <pc:docMk/>
            <pc:sldMk cId="836838585" sldId="1759"/>
            <ac:picMk id="3" creationId="{9487AD49-302F-49CD-948B-8CC45ECFDFB4}"/>
          </ac:picMkLst>
        </pc:picChg>
      </pc:sldChg>
      <pc:sldChg chg="modSp mod">
        <pc:chgData name="Jenny Chen" userId="3fd3e1b3-2829-4b83-a999-09ceb7240592" providerId="ADAL" clId="{EE216BF3-4640-4FBB-8197-3B427EC04F8A}" dt="2020-07-28T21:24:29.766" v="203" actId="962"/>
        <pc:sldMkLst>
          <pc:docMk/>
          <pc:sldMk cId="1555909976" sldId="1760"/>
        </pc:sldMkLst>
        <pc:picChg chg="mod">
          <ac:chgData name="Jenny Chen" userId="3fd3e1b3-2829-4b83-a999-09ceb7240592" providerId="ADAL" clId="{EE216BF3-4640-4FBB-8197-3B427EC04F8A}" dt="2020-07-28T21:24:29.766" v="203" actId="962"/>
          <ac:picMkLst>
            <pc:docMk/>
            <pc:sldMk cId="1555909976" sldId="1760"/>
            <ac:picMk id="4" creationId="{F9FE9CB9-920B-42C3-8036-CA9628D4363D}"/>
          </ac:picMkLst>
        </pc:picChg>
      </pc:sldChg>
      <pc:sldChg chg="modSp mod">
        <pc:chgData name="Jenny Chen" userId="3fd3e1b3-2829-4b83-a999-09ceb7240592" providerId="ADAL" clId="{EE216BF3-4640-4FBB-8197-3B427EC04F8A}" dt="2020-07-28T21:24:44.123" v="207" actId="20577"/>
        <pc:sldMkLst>
          <pc:docMk/>
          <pc:sldMk cId="1860942588" sldId="1761"/>
        </pc:sldMkLst>
        <pc:spChg chg="mod">
          <ac:chgData name="Jenny Chen" userId="3fd3e1b3-2829-4b83-a999-09ceb7240592" providerId="ADAL" clId="{EE216BF3-4640-4FBB-8197-3B427EC04F8A}" dt="2020-07-28T21:24:44.123" v="207" actId="20577"/>
          <ac:spMkLst>
            <pc:docMk/>
            <pc:sldMk cId="1860942588" sldId="1761"/>
            <ac:spMk id="10" creationId="{B04289D2-3933-4AF6-96C2-9006074BC74B}"/>
          </ac:spMkLst>
        </pc:spChg>
        <pc:picChg chg="mod">
          <ac:chgData name="Jenny Chen" userId="3fd3e1b3-2829-4b83-a999-09ceb7240592" providerId="ADAL" clId="{EE216BF3-4640-4FBB-8197-3B427EC04F8A}" dt="2020-07-28T21:24:38.950" v="205" actId="962"/>
          <ac:picMkLst>
            <pc:docMk/>
            <pc:sldMk cId="1860942588" sldId="1761"/>
            <ac:picMk id="3" creationId="{9BE43046-9CE1-4647-944D-89FD4DCA3E4B}"/>
          </ac:picMkLst>
        </pc:picChg>
      </pc:sldChg>
      <pc:sldChg chg="del">
        <pc:chgData name="Jenny Chen" userId="3fd3e1b3-2829-4b83-a999-09ceb7240592" providerId="ADAL" clId="{EE216BF3-4640-4FBB-8197-3B427EC04F8A}" dt="2020-07-28T21:36:27.746" v="361" actId="47"/>
        <pc:sldMkLst>
          <pc:docMk/>
          <pc:sldMk cId="34343771" sldId="1762"/>
        </pc:sldMkLst>
      </pc:sldChg>
      <pc:sldChg chg="addSp modSp mod">
        <pc:chgData name="Jenny Chen" userId="3fd3e1b3-2829-4b83-a999-09ceb7240592" providerId="ADAL" clId="{EE216BF3-4640-4FBB-8197-3B427EC04F8A}" dt="2020-07-28T21:49:59.429" v="448" actId="1076"/>
        <pc:sldMkLst>
          <pc:docMk/>
          <pc:sldMk cId="4184075130" sldId="1763"/>
        </pc:sldMkLst>
        <pc:spChg chg="add mod">
          <ac:chgData name="Jenny Chen" userId="3fd3e1b3-2829-4b83-a999-09ceb7240592" providerId="ADAL" clId="{EE216BF3-4640-4FBB-8197-3B427EC04F8A}" dt="2020-07-28T21:49:43.333" v="447" actId="1076"/>
          <ac:spMkLst>
            <pc:docMk/>
            <pc:sldMk cId="4184075130" sldId="1763"/>
            <ac:spMk id="2" creationId="{6CD0487F-0EE7-413E-8502-F986A0FF3B79}"/>
          </ac:spMkLst>
        </pc:spChg>
        <pc:spChg chg="add">
          <ac:chgData name="Jenny Chen" userId="3fd3e1b3-2829-4b83-a999-09ceb7240592" providerId="ADAL" clId="{EE216BF3-4640-4FBB-8197-3B427EC04F8A}" dt="2020-07-28T21:48:32.556" v="440" actId="22"/>
          <ac:spMkLst>
            <pc:docMk/>
            <pc:sldMk cId="4184075130" sldId="1763"/>
            <ac:spMk id="5" creationId="{BB591284-8731-452C-919C-02A8A0BA4ED0}"/>
          </ac:spMkLst>
        </pc:spChg>
        <pc:spChg chg="mod">
          <ac:chgData name="Jenny Chen" userId="3fd3e1b3-2829-4b83-a999-09ceb7240592" providerId="ADAL" clId="{EE216BF3-4640-4FBB-8197-3B427EC04F8A}" dt="2020-07-28T21:49:37.596" v="445" actId="1076"/>
          <ac:spMkLst>
            <pc:docMk/>
            <pc:sldMk cId="4184075130" sldId="1763"/>
            <ac:spMk id="9" creationId="{A62BA831-0078-483C-9B49-4FF4B1EBF820}"/>
          </ac:spMkLst>
        </pc:spChg>
        <pc:picChg chg="add mod modCrop">
          <ac:chgData name="Jenny Chen" userId="3fd3e1b3-2829-4b83-a999-09ceb7240592" providerId="ADAL" clId="{EE216BF3-4640-4FBB-8197-3B427EC04F8A}" dt="2020-07-28T21:49:40.019" v="446" actId="1076"/>
          <ac:picMkLst>
            <pc:docMk/>
            <pc:sldMk cId="4184075130" sldId="1763"/>
            <ac:picMk id="3" creationId="{65988E51-970F-4617-B197-6FCBB78E4443}"/>
          </ac:picMkLst>
        </pc:picChg>
        <pc:picChg chg="mod modCrop">
          <ac:chgData name="Jenny Chen" userId="3fd3e1b3-2829-4b83-a999-09ceb7240592" providerId="ADAL" clId="{EE216BF3-4640-4FBB-8197-3B427EC04F8A}" dt="2020-07-28T21:49:59.429" v="448" actId="1076"/>
          <ac:picMkLst>
            <pc:docMk/>
            <pc:sldMk cId="4184075130" sldId="1763"/>
            <ac:picMk id="4" creationId="{4BC7BAD0-813D-43A0-B7D3-1836EF9A897D}"/>
          </ac:picMkLst>
        </pc:picChg>
        <pc:picChg chg="mod modCrop">
          <ac:chgData name="Jenny Chen" userId="3fd3e1b3-2829-4b83-a999-09ceb7240592" providerId="ADAL" clId="{EE216BF3-4640-4FBB-8197-3B427EC04F8A}" dt="2020-07-28T21:49:02.168" v="442" actId="1076"/>
          <ac:picMkLst>
            <pc:docMk/>
            <pc:sldMk cId="4184075130" sldId="1763"/>
            <ac:picMk id="10" creationId="{B3BAFFD8-C90C-4C27-9FF6-A126CA3B8249}"/>
          </ac:picMkLst>
        </pc:picChg>
      </pc:sldChg>
      <pc:sldChg chg="delSp modSp mod">
        <pc:chgData name="Jenny Chen" userId="3fd3e1b3-2829-4b83-a999-09ceb7240592" providerId="ADAL" clId="{EE216BF3-4640-4FBB-8197-3B427EC04F8A}" dt="2020-07-28T21:54:45.658" v="515" actId="20577"/>
        <pc:sldMkLst>
          <pc:docMk/>
          <pc:sldMk cId="1178933075" sldId="1764"/>
        </pc:sldMkLst>
        <pc:spChg chg="mod">
          <ac:chgData name="Jenny Chen" userId="3fd3e1b3-2829-4b83-a999-09ceb7240592" providerId="ADAL" clId="{EE216BF3-4640-4FBB-8197-3B427EC04F8A}" dt="2020-07-28T21:54:09.469" v="502" actId="1076"/>
          <ac:spMkLst>
            <pc:docMk/>
            <pc:sldMk cId="1178933075" sldId="1764"/>
            <ac:spMk id="2" creationId="{90950A8E-A6A4-49AD-AB23-6B0CFD90F2B0}"/>
          </ac:spMkLst>
        </pc:spChg>
        <pc:spChg chg="mod">
          <ac:chgData name="Jenny Chen" userId="3fd3e1b3-2829-4b83-a999-09ceb7240592" providerId="ADAL" clId="{EE216BF3-4640-4FBB-8197-3B427EC04F8A}" dt="2020-07-28T21:53:47.824" v="495" actId="113"/>
          <ac:spMkLst>
            <pc:docMk/>
            <pc:sldMk cId="1178933075" sldId="1764"/>
            <ac:spMk id="6" creationId="{0C9BB5BF-D2BE-4013-8465-3DEAA4CC8D6B}"/>
          </ac:spMkLst>
        </pc:spChg>
        <pc:spChg chg="del mod">
          <ac:chgData name="Jenny Chen" userId="3fd3e1b3-2829-4b83-a999-09ceb7240592" providerId="ADAL" clId="{EE216BF3-4640-4FBB-8197-3B427EC04F8A}" dt="2020-07-28T21:53:25.529" v="490" actId="478"/>
          <ac:spMkLst>
            <pc:docMk/>
            <pc:sldMk cId="1178933075" sldId="1764"/>
            <ac:spMk id="7" creationId="{FBA2DC0E-B2F1-4CCC-859D-BF8E3FF3DA21}"/>
          </ac:spMkLst>
        </pc:spChg>
        <pc:spChg chg="mod">
          <ac:chgData name="Jenny Chen" userId="3fd3e1b3-2829-4b83-a999-09ceb7240592" providerId="ADAL" clId="{EE216BF3-4640-4FBB-8197-3B427EC04F8A}" dt="2020-07-28T21:54:45.658" v="515" actId="20577"/>
          <ac:spMkLst>
            <pc:docMk/>
            <pc:sldMk cId="1178933075" sldId="1764"/>
            <ac:spMk id="17" creationId="{00000000-0000-0000-0000-000000000000}"/>
          </ac:spMkLst>
        </pc:spChg>
        <pc:picChg chg="mod">
          <ac:chgData name="Jenny Chen" userId="3fd3e1b3-2829-4b83-a999-09ceb7240592" providerId="ADAL" clId="{EE216BF3-4640-4FBB-8197-3B427EC04F8A}" dt="2020-07-28T21:54:14.148" v="503" actId="1076"/>
          <ac:picMkLst>
            <pc:docMk/>
            <pc:sldMk cId="1178933075" sldId="1764"/>
            <ac:picMk id="3" creationId="{E90A00CC-E9F2-4DB9-BF19-E36C401D5CA8}"/>
          </ac:picMkLst>
        </pc:picChg>
      </pc:sldChg>
      <pc:sldChg chg="modSp mod">
        <pc:chgData name="Jenny Chen" userId="3fd3e1b3-2829-4b83-a999-09ceb7240592" providerId="ADAL" clId="{EE216BF3-4640-4FBB-8197-3B427EC04F8A}" dt="2020-07-28T21:58:50.561" v="549" actId="962"/>
        <pc:sldMkLst>
          <pc:docMk/>
          <pc:sldMk cId="3931782302" sldId="1765"/>
        </pc:sldMkLst>
        <pc:spChg chg="mod">
          <ac:chgData name="Jenny Chen" userId="3fd3e1b3-2829-4b83-a999-09ceb7240592" providerId="ADAL" clId="{EE216BF3-4640-4FBB-8197-3B427EC04F8A}" dt="2020-07-28T21:58:32.130" v="547" actId="948"/>
          <ac:spMkLst>
            <pc:docMk/>
            <pc:sldMk cId="3931782302" sldId="1765"/>
            <ac:spMk id="10" creationId="{082543A3-2D53-4347-8CC6-BDBB840B90EF}"/>
          </ac:spMkLst>
        </pc:spChg>
        <pc:picChg chg="mod">
          <ac:chgData name="Jenny Chen" userId="3fd3e1b3-2829-4b83-a999-09ceb7240592" providerId="ADAL" clId="{EE216BF3-4640-4FBB-8197-3B427EC04F8A}" dt="2020-07-28T21:58:50.561" v="549" actId="962"/>
          <ac:picMkLst>
            <pc:docMk/>
            <pc:sldMk cId="3931782302" sldId="1765"/>
            <ac:picMk id="3" creationId="{D728CB2A-3757-4242-ABBF-D0D96D014DC9}"/>
          </ac:picMkLst>
        </pc:picChg>
      </pc:sldChg>
      <pc:sldChg chg="modSp mod">
        <pc:chgData name="Jenny Chen" userId="3fd3e1b3-2829-4b83-a999-09ceb7240592" providerId="ADAL" clId="{EE216BF3-4640-4FBB-8197-3B427EC04F8A}" dt="2020-07-28T22:00:27.307" v="562" actId="732"/>
        <pc:sldMkLst>
          <pc:docMk/>
          <pc:sldMk cId="509784878" sldId="1767"/>
        </pc:sldMkLst>
        <pc:spChg chg="mod">
          <ac:chgData name="Jenny Chen" userId="3fd3e1b3-2829-4b83-a999-09ceb7240592" providerId="ADAL" clId="{EE216BF3-4640-4FBB-8197-3B427EC04F8A}" dt="2020-07-28T22:00:12.366" v="560" actId="1076"/>
          <ac:spMkLst>
            <pc:docMk/>
            <pc:sldMk cId="509784878" sldId="1767"/>
            <ac:spMk id="7" creationId="{4DA57050-6AB3-47EC-9B3C-828F91B0F274}"/>
          </ac:spMkLst>
        </pc:spChg>
        <pc:picChg chg="mod modCrop">
          <ac:chgData name="Jenny Chen" userId="3fd3e1b3-2829-4b83-a999-09ceb7240592" providerId="ADAL" clId="{EE216BF3-4640-4FBB-8197-3B427EC04F8A}" dt="2020-07-28T22:00:27.307" v="562" actId="732"/>
          <ac:picMkLst>
            <pc:docMk/>
            <pc:sldMk cId="509784878" sldId="1767"/>
            <ac:picMk id="5" creationId="{1AFD739D-77EF-4FB0-B850-5B04B07A10F9}"/>
          </ac:picMkLst>
        </pc:picChg>
      </pc:sldChg>
      <pc:sldChg chg="modSp mod">
        <pc:chgData name="Jenny Chen" userId="3fd3e1b3-2829-4b83-a999-09ceb7240592" providerId="ADAL" clId="{EE216BF3-4640-4FBB-8197-3B427EC04F8A}" dt="2020-07-28T22:01:16.470" v="570" actId="14100"/>
        <pc:sldMkLst>
          <pc:docMk/>
          <pc:sldMk cId="3313945584" sldId="1768"/>
        </pc:sldMkLst>
        <pc:spChg chg="mod">
          <ac:chgData name="Jenny Chen" userId="3fd3e1b3-2829-4b83-a999-09ceb7240592" providerId="ADAL" clId="{EE216BF3-4640-4FBB-8197-3B427EC04F8A}" dt="2020-07-28T22:01:09.079" v="567" actId="1076"/>
          <ac:spMkLst>
            <pc:docMk/>
            <pc:sldMk cId="3313945584" sldId="1768"/>
            <ac:spMk id="6" creationId="{DE50EEB6-6FF0-45AB-88A2-75D75EA682E5}"/>
          </ac:spMkLst>
        </pc:spChg>
        <pc:spChg chg="mod">
          <ac:chgData name="Jenny Chen" userId="3fd3e1b3-2829-4b83-a999-09ceb7240592" providerId="ADAL" clId="{EE216BF3-4640-4FBB-8197-3B427EC04F8A}" dt="2020-07-28T22:01:16.470" v="570" actId="14100"/>
          <ac:spMkLst>
            <pc:docMk/>
            <pc:sldMk cId="3313945584" sldId="1768"/>
            <ac:spMk id="10" creationId="{3B3A2431-15E0-4EC1-886C-09D31E924D94}"/>
          </ac:spMkLst>
        </pc:spChg>
        <pc:picChg chg="mod">
          <ac:chgData name="Jenny Chen" userId="3fd3e1b3-2829-4b83-a999-09ceb7240592" providerId="ADAL" clId="{EE216BF3-4640-4FBB-8197-3B427EC04F8A}" dt="2020-07-28T22:01:13.997" v="569" actId="1076"/>
          <ac:picMkLst>
            <pc:docMk/>
            <pc:sldMk cId="3313945584" sldId="1768"/>
            <ac:picMk id="4" creationId="{B58E3B98-24B5-4FE9-A557-3DF83AD7922E}"/>
          </ac:picMkLst>
        </pc:picChg>
      </pc:sldChg>
      <pc:sldChg chg="modSp mod">
        <pc:chgData name="Jenny Chen" userId="3fd3e1b3-2829-4b83-a999-09ceb7240592" providerId="ADAL" clId="{EE216BF3-4640-4FBB-8197-3B427EC04F8A}" dt="2020-07-28T22:02:56.629" v="576" actId="14100"/>
        <pc:sldMkLst>
          <pc:docMk/>
          <pc:sldMk cId="1656655176" sldId="1769"/>
        </pc:sldMkLst>
        <pc:spChg chg="mod">
          <ac:chgData name="Jenny Chen" userId="3fd3e1b3-2829-4b83-a999-09ceb7240592" providerId="ADAL" clId="{EE216BF3-4640-4FBB-8197-3B427EC04F8A}" dt="2020-07-28T22:02:56.629" v="576" actId="14100"/>
          <ac:spMkLst>
            <pc:docMk/>
            <pc:sldMk cId="1656655176" sldId="1769"/>
            <ac:spMk id="9" creationId="{830179EB-0C4C-406A-B698-61469FB0CFA4}"/>
          </ac:spMkLst>
        </pc:spChg>
      </pc:sldChg>
      <pc:sldChg chg="modSp add mod">
        <pc:chgData name="Jenny Chen" userId="3fd3e1b3-2829-4b83-a999-09ceb7240592" providerId="ADAL" clId="{EE216BF3-4640-4FBB-8197-3B427EC04F8A}" dt="2020-07-28T21:02:43.740" v="98" actId="20577"/>
        <pc:sldMkLst>
          <pc:docMk/>
          <pc:sldMk cId="4101905668" sldId="1770"/>
        </pc:sldMkLst>
        <pc:spChg chg="mod">
          <ac:chgData name="Jenny Chen" userId="3fd3e1b3-2829-4b83-a999-09ceb7240592" providerId="ADAL" clId="{EE216BF3-4640-4FBB-8197-3B427EC04F8A}" dt="2020-07-28T21:02:43.740" v="98" actId="20577"/>
          <ac:spMkLst>
            <pc:docMk/>
            <pc:sldMk cId="4101905668" sldId="1770"/>
            <ac:spMk id="17" creationId="{00000000-0000-0000-0000-000000000000}"/>
          </ac:spMkLst>
        </pc:spChg>
        <pc:graphicFrameChg chg="mod modGraphic">
          <ac:chgData name="Jenny Chen" userId="3fd3e1b3-2829-4b83-a999-09ceb7240592" providerId="ADAL" clId="{EE216BF3-4640-4FBB-8197-3B427EC04F8A}" dt="2020-07-28T21:02:36.716" v="97" actId="20577"/>
          <ac:graphicFrameMkLst>
            <pc:docMk/>
            <pc:sldMk cId="4101905668" sldId="1770"/>
            <ac:graphicFrameMk id="3" creationId="{3150DCC3-7C29-4BF4-860C-65B7DE93483F}"/>
          </ac:graphicFrameMkLst>
        </pc:graphicFrameChg>
      </pc:sldChg>
      <pc:sldChg chg="add del">
        <pc:chgData name="Jenny Chen" userId="3fd3e1b3-2829-4b83-a999-09ceb7240592" providerId="ADAL" clId="{EE216BF3-4640-4FBB-8197-3B427EC04F8A}" dt="2020-07-28T21:02:53.899" v="101" actId="47"/>
        <pc:sldMkLst>
          <pc:docMk/>
          <pc:sldMk cId="4164357161" sldId="1771"/>
        </pc:sldMkLst>
      </pc:sldChg>
      <pc:sldChg chg="addSp modSp add mod">
        <pc:chgData name="Jenny Chen" userId="3fd3e1b3-2829-4b83-a999-09ceb7240592" providerId="ADAL" clId="{EE216BF3-4640-4FBB-8197-3B427EC04F8A}" dt="2020-07-28T21:03:28.030" v="109" actId="20577"/>
        <pc:sldMkLst>
          <pc:docMk/>
          <pc:sldMk cId="4254353126" sldId="1772"/>
        </pc:sldMkLst>
        <pc:spChg chg="add">
          <ac:chgData name="Jenny Chen" userId="3fd3e1b3-2829-4b83-a999-09ceb7240592" providerId="ADAL" clId="{EE216BF3-4640-4FBB-8197-3B427EC04F8A}" dt="2020-07-28T21:03:22.847" v="107" actId="22"/>
          <ac:spMkLst>
            <pc:docMk/>
            <pc:sldMk cId="4254353126" sldId="1772"/>
            <ac:spMk id="2" creationId="{65BBC97D-D26B-4B89-A9D1-C9497926D8C6}"/>
          </ac:spMkLst>
        </pc:spChg>
        <pc:spChg chg="mod">
          <ac:chgData name="Jenny Chen" userId="3fd3e1b3-2829-4b83-a999-09ceb7240592" providerId="ADAL" clId="{EE216BF3-4640-4FBB-8197-3B427EC04F8A}" dt="2020-07-28T21:03:28.030" v="109" actId="20577"/>
          <ac:spMkLst>
            <pc:docMk/>
            <pc:sldMk cId="4254353126" sldId="1772"/>
            <ac:spMk id="17" creationId="{00000000-0000-0000-0000-000000000000}"/>
          </ac:spMkLst>
        </pc:spChg>
        <pc:graphicFrameChg chg="mod modGraphic">
          <ac:chgData name="Jenny Chen" userId="3fd3e1b3-2829-4b83-a999-09ceb7240592" providerId="ADAL" clId="{EE216BF3-4640-4FBB-8197-3B427EC04F8A}" dt="2020-07-28T21:03:16.877" v="106" actId="2165"/>
          <ac:graphicFrameMkLst>
            <pc:docMk/>
            <pc:sldMk cId="4254353126" sldId="1772"/>
            <ac:graphicFrameMk id="3" creationId="{3150DCC3-7C29-4BF4-860C-65B7DE93483F}"/>
          </ac:graphicFrameMkLst>
        </pc:graphicFrameChg>
      </pc:sldChg>
      <pc:sldChg chg="addSp delSp modSp add mod">
        <pc:chgData name="Jenny Chen" userId="3fd3e1b3-2829-4b83-a999-09ceb7240592" providerId="ADAL" clId="{EE216BF3-4640-4FBB-8197-3B427EC04F8A}" dt="2020-07-28T21:23:00.576" v="197" actId="962"/>
        <pc:sldMkLst>
          <pc:docMk/>
          <pc:sldMk cId="4068045970" sldId="1773"/>
        </pc:sldMkLst>
        <pc:spChg chg="mod">
          <ac:chgData name="Jenny Chen" userId="3fd3e1b3-2829-4b83-a999-09ceb7240592" providerId="ADAL" clId="{EE216BF3-4640-4FBB-8197-3B427EC04F8A}" dt="2020-07-28T21:21:34.388" v="183" actId="20577"/>
          <ac:spMkLst>
            <pc:docMk/>
            <pc:sldMk cId="4068045970" sldId="1773"/>
            <ac:spMk id="17" creationId="{00000000-0000-0000-0000-000000000000}"/>
          </ac:spMkLst>
        </pc:spChg>
        <pc:spChg chg="mod">
          <ac:chgData name="Jenny Chen" userId="3fd3e1b3-2829-4b83-a999-09ceb7240592" providerId="ADAL" clId="{EE216BF3-4640-4FBB-8197-3B427EC04F8A}" dt="2020-07-28T21:22:19.628" v="190" actId="1076"/>
          <ac:spMkLst>
            <pc:docMk/>
            <pc:sldMk cId="4068045970" sldId="1773"/>
            <ac:spMk id="83" creationId="{6C689C0D-5800-4753-AEE0-CD1B63D06A17}"/>
          </ac:spMkLst>
        </pc:spChg>
        <pc:spChg chg="del mod">
          <ac:chgData name="Jenny Chen" userId="3fd3e1b3-2829-4b83-a999-09ceb7240592" providerId="ADAL" clId="{EE216BF3-4640-4FBB-8197-3B427EC04F8A}" dt="2020-07-28T21:17:37.997" v="138" actId="478"/>
          <ac:spMkLst>
            <pc:docMk/>
            <pc:sldMk cId="4068045970" sldId="1773"/>
            <ac:spMk id="89" creationId="{29064224-EF8F-4261-8F19-4533121D2988}"/>
          </ac:spMkLst>
        </pc:spChg>
        <pc:spChg chg="del">
          <ac:chgData name="Jenny Chen" userId="3fd3e1b3-2829-4b83-a999-09ceb7240592" providerId="ADAL" clId="{EE216BF3-4640-4FBB-8197-3B427EC04F8A}" dt="2020-07-28T21:18:09.717" v="143" actId="478"/>
          <ac:spMkLst>
            <pc:docMk/>
            <pc:sldMk cId="4068045970" sldId="1773"/>
            <ac:spMk id="93" creationId="{5A0795D7-07AE-4075-AAF4-567C40356EF4}"/>
          </ac:spMkLst>
        </pc:spChg>
        <pc:spChg chg="del">
          <ac:chgData name="Jenny Chen" userId="3fd3e1b3-2829-4b83-a999-09ceb7240592" providerId="ADAL" clId="{EE216BF3-4640-4FBB-8197-3B427EC04F8A}" dt="2020-07-28T21:18:14.874" v="145" actId="478"/>
          <ac:spMkLst>
            <pc:docMk/>
            <pc:sldMk cId="4068045970" sldId="1773"/>
            <ac:spMk id="94" creationId="{20EAAA8D-ED28-4F71-AAEA-BEB43EB99D3B}"/>
          </ac:spMkLst>
        </pc:spChg>
        <pc:picChg chg="add mod">
          <ac:chgData name="Jenny Chen" userId="3fd3e1b3-2829-4b83-a999-09ceb7240592" providerId="ADAL" clId="{EE216BF3-4640-4FBB-8197-3B427EC04F8A}" dt="2020-07-28T21:22:54.799" v="195" actId="962"/>
          <ac:picMkLst>
            <pc:docMk/>
            <pc:sldMk cId="4068045970" sldId="1773"/>
            <ac:picMk id="2" creationId="{04210BBF-F30D-44D0-B957-2D389CF5003D}"/>
          </ac:picMkLst>
        </pc:picChg>
        <pc:picChg chg="add mod modCrop">
          <ac:chgData name="Jenny Chen" userId="3fd3e1b3-2829-4b83-a999-09ceb7240592" providerId="ADAL" clId="{EE216BF3-4640-4FBB-8197-3B427EC04F8A}" dt="2020-07-28T21:23:00.576" v="197" actId="962"/>
          <ac:picMkLst>
            <pc:docMk/>
            <pc:sldMk cId="4068045970" sldId="1773"/>
            <ac:picMk id="3" creationId="{C0081BF8-1764-4611-B31F-5B855F801A5C}"/>
          </ac:picMkLst>
        </pc:picChg>
        <pc:picChg chg="mod modCrop">
          <ac:chgData name="Jenny Chen" userId="3fd3e1b3-2829-4b83-a999-09ceb7240592" providerId="ADAL" clId="{EE216BF3-4640-4FBB-8197-3B427EC04F8A}" dt="2020-07-28T21:22:47.829" v="193" actId="962"/>
          <ac:picMkLst>
            <pc:docMk/>
            <pc:sldMk cId="4068045970" sldId="1773"/>
            <ac:picMk id="87" creationId="{F4944F15-DFEC-47C6-9298-CAAA8A9A5D60}"/>
          </ac:picMkLst>
        </pc:picChg>
      </pc:sldChg>
      <pc:sldChg chg="addSp delSp modSp add mod">
        <pc:chgData name="Jenny Chen" userId="3fd3e1b3-2829-4b83-a999-09ceb7240592" providerId="ADAL" clId="{EE216BF3-4640-4FBB-8197-3B427EC04F8A}" dt="2020-07-28T21:36:14.549" v="360" actId="1076"/>
        <pc:sldMkLst>
          <pc:docMk/>
          <pc:sldMk cId="2920309872" sldId="1774"/>
        </pc:sldMkLst>
        <pc:spChg chg="add mod">
          <ac:chgData name="Jenny Chen" userId="3fd3e1b3-2829-4b83-a999-09ceb7240592" providerId="ADAL" clId="{EE216BF3-4640-4FBB-8197-3B427EC04F8A}" dt="2020-07-28T21:35:48.865" v="357" actId="20577"/>
          <ac:spMkLst>
            <pc:docMk/>
            <pc:sldMk cId="2920309872" sldId="1774"/>
            <ac:spMk id="2" creationId="{095DF4AA-86E4-4371-B3C3-F48FFC563B89}"/>
          </ac:spMkLst>
        </pc:spChg>
        <pc:spChg chg="del">
          <ac:chgData name="Jenny Chen" userId="3fd3e1b3-2829-4b83-a999-09ceb7240592" providerId="ADAL" clId="{EE216BF3-4640-4FBB-8197-3B427EC04F8A}" dt="2020-07-28T21:31:44.430" v="300" actId="478"/>
          <ac:spMkLst>
            <pc:docMk/>
            <pc:sldMk cId="2920309872" sldId="1774"/>
            <ac:spMk id="11" creationId="{1F991304-4633-467B-BC40-185A447CC902}"/>
          </ac:spMkLst>
        </pc:spChg>
        <pc:spChg chg="del">
          <ac:chgData name="Jenny Chen" userId="3fd3e1b3-2829-4b83-a999-09ceb7240592" providerId="ADAL" clId="{EE216BF3-4640-4FBB-8197-3B427EC04F8A}" dt="2020-07-28T21:31:46.276" v="301" actId="478"/>
          <ac:spMkLst>
            <pc:docMk/>
            <pc:sldMk cId="2920309872" sldId="1774"/>
            <ac:spMk id="15" creationId="{64FA1F83-2748-4A1B-A0C9-AE48FC25B3F9}"/>
          </ac:spMkLst>
        </pc:spChg>
        <pc:spChg chg="del">
          <ac:chgData name="Jenny Chen" userId="3fd3e1b3-2829-4b83-a999-09ceb7240592" providerId="ADAL" clId="{EE216BF3-4640-4FBB-8197-3B427EC04F8A}" dt="2020-07-28T21:31:47.894" v="302" actId="478"/>
          <ac:spMkLst>
            <pc:docMk/>
            <pc:sldMk cId="2920309872" sldId="1774"/>
            <ac:spMk id="19" creationId="{9074360B-1721-4092-9F40-807B0CCB6408}"/>
          </ac:spMkLst>
        </pc:spChg>
        <pc:spChg chg="del">
          <ac:chgData name="Jenny Chen" userId="3fd3e1b3-2829-4b83-a999-09ceb7240592" providerId="ADAL" clId="{EE216BF3-4640-4FBB-8197-3B427EC04F8A}" dt="2020-07-28T21:31:49.025" v="303" actId="478"/>
          <ac:spMkLst>
            <pc:docMk/>
            <pc:sldMk cId="2920309872" sldId="1774"/>
            <ac:spMk id="20" creationId="{ED996C75-D87C-466D-87A2-7BC6A8D823E1}"/>
          </ac:spMkLst>
        </pc:spChg>
        <pc:grpChg chg="mod">
          <ac:chgData name="Jenny Chen" userId="3fd3e1b3-2829-4b83-a999-09ceb7240592" providerId="ADAL" clId="{EE216BF3-4640-4FBB-8197-3B427EC04F8A}" dt="2020-07-28T21:36:14.549" v="360" actId="1076"/>
          <ac:grpSpMkLst>
            <pc:docMk/>
            <pc:sldMk cId="2920309872" sldId="1774"/>
            <ac:grpSpMk id="43" creationId="{F6BA5D56-9FF0-49F2-A82C-F410AD4F130A}"/>
          </ac:grpSpMkLst>
        </pc:grpChg>
        <pc:picChg chg="add mod">
          <ac:chgData name="Jenny Chen" userId="3fd3e1b3-2829-4b83-a999-09ceb7240592" providerId="ADAL" clId="{EE216BF3-4640-4FBB-8197-3B427EC04F8A}" dt="2020-07-28T21:36:10.986" v="359" actId="14861"/>
          <ac:picMkLst>
            <pc:docMk/>
            <pc:sldMk cId="2920309872" sldId="1774"/>
            <ac:picMk id="4" creationId="{617F63C3-FF78-4181-BB5F-9BFE3B457260}"/>
          </ac:picMkLst>
        </pc:picChg>
      </pc:sldChg>
      <pc:sldChg chg="add del">
        <pc:chgData name="Jenny Chen" userId="3fd3e1b3-2829-4b83-a999-09ceb7240592" providerId="ADAL" clId="{EE216BF3-4640-4FBB-8197-3B427EC04F8A}" dt="2020-07-28T22:03:34.140" v="578" actId="22"/>
        <pc:sldMkLst>
          <pc:docMk/>
          <pc:sldMk cId="2867353121" sldId="1775"/>
        </pc:sldMkLst>
      </pc:sldChg>
      <pc:sldChg chg="add del">
        <pc:chgData name="Jenny Chen" userId="3fd3e1b3-2829-4b83-a999-09ceb7240592" providerId="ADAL" clId="{EE216BF3-4640-4FBB-8197-3B427EC04F8A}" dt="2020-07-28T22:03:34.140" v="578" actId="22"/>
        <pc:sldMkLst>
          <pc:docMk/>
          <pc:sldMk cId="3244468067" sldId="1776"/>
        </pc:sldMkLst>
      </pc:sldChg>
      <pc:sldChg chg="modSp add mod">
        <pc:chgData name="Jenny Chen" userId="3fd3e1b3-2829-4b83-a999-09ceb7240592" providerId="ADAL" clId="{EE216BF3-4640-4FBB-8197-3B427EC04F8A}" dt="2020-07-28T22:06:14.839" v="590" actId="6549"/>
        <pc:sldMkLst>
          <pc:docMk/>
          <pc:sldMk cId="2867353121" sldId="1780"/>
        </pc:sldMkLst>
        <pc:spChg chg="mod">
          <ac:chgData name="Jenny Chen" userId="3fd3e1b3-2829-4b83-a999-09ceb7240592" providerId="ADAL" clId="{EE216BF3-4640-4FBB-8197-3B427EC04F8A}" dt="2020-07-28T22:06:14.839" v="590" actId="6549"/>
          <ac:spMkLst>
            <pc:docMk/>
            <pc:sldMk cId="2867353121" sldId="1780"/>
            <ac:spMk id="2" creationId="{00000000-0000-0000-0000-000000000000}"/>
          </ac:spMkLst>
        </pc:spChg>
      </pc:sldChg>
      <pc:sldChg chg="modSp add mod">
        <pc:chgData name="Jenny Chen" userId="3fd3e1b3-2829-4b83-a999-09ceb7240592" providerId="ADAL" clId="{EE216BF3-4640-4FBB-8197-3B427EC04F8A}" dt="2020-07-28T22:06:29.237" v="593"/>
        <pc:sldMkLst>
          <pc:docMk/>
          <pc:sldMk cId="3244468067" sldId="1781"/>
        </pc:sldMkLst>
        <pc:spChg chg="mod">
          <ac:chgData name="Jenny Chen" userId="3fd3e1b3-2829-4b83-a999-09ceb7240592" providerId="ADAL" clId="{EE216BF3-4640-4FBB-8197-3B427EC04F8A}" dt="2020-07-28T22:06:29.237" v="593"/>
          <ac:spMkLst>
            <pc:docMk/>
            <pc:sldMk cId="3244468067" sldId="1781"/>
            <ac:spMk id="6" creationId="{00000000-0000-0000-0000-000000000000}"/>
          </ac:spMkLst>
        </pc:spChg>
      </pc:sldChg>
    </pc:docChg>
  </pc:docChgLst>
  <pc:docChgLst>
    <pc:chgData name="Jenny Chen" userId="3fd3e1b3-2829-4b83-a999-09ceb7240592" providerId="ADAL" clId="{480531B4-681D-45FE-AD4E-2CA606FC8503}"/>
    <pc:docChg chg="delSld modSld modSection">
      <pc:chgData name="Jenny Chen" userId="3fd3e1b3-2829-4b83-a999-09ceb7240592" providerId="ADAL" clId="{480531B4-681D-45FE-AD4E-2CA606FC8503}" dt="2019-01-24T21:17:39.528" v="35"/>
      <pc:docMkLst>
        <pc:docMk/>
      </pc:docMkLst>
      <pc:sldChg chg="modSp">
        <pc:chgData name="Jenny Chen" userId="3fd3e1b3-2829-4b83-a999-09ceb7240592" providerId="ADAL" clId="{480531B4-681D-45FE-AD4E-2CA606FC8503}" dt="2019-01-24T19:33:58.209" v="0"/>
        <pc:sldMkLst>
          <pc:docMk/>
          <pc:sldMk cId="546707467" sldId="1720"/>
        </pc:sldMkLst>
        <pc:spChg chg="mod">
          <ac:chgData name="Jenny Chen" userId="3fd3e1b3-2829-4b83-a999-09ceb7240592" providerId="ADAL" clId="{480531B4-681D-45FE-AD4E-2CA606FC8503}" dt="2019-01-24T19:33:58.209" v="0"/>
          <ac:spMkLst>
            <pc:docMk/>
            <pc:sldMk cId="546707467" sldId="1720"/>
            <ac:spMk id="2" creationId="{00000000-0000-0000-0000-000000000000}"/>
          </ac:spMkLst>
        </pc:spChg>
      </pc:sldChg>
      <pc:sldChg chg="modSp">
        <pc:chgData name="Jenny Chen" userId="3fd3e1b3-2829-4b83-a999-09ceb7240592" providerId="ADAL" clId="{480531B4-681D-45FE-AD4E-2CA606FC8503}" dt="2019-01-24T19:34:17.018" v="5" actId="20577"/>
        <pc:sldMkLst>
          <pc:docMk/>
          <pc:sldMk cId="2698537591" sldId="1721"/>
        </pc:sldMkLst>
        <pc:spChg chg="mod">
          <ac:chgData name="Jenny Chen" userId="3fd3e1b3-2829-4b83-a999-09ceb7240592" providerId="ADAL" clId="{480531B4-681D-45FE-AD4E-2CA606FC8503}" dt="2019-01-24T19:34:17.018" v="5" actId="20577"/>
          <ac:spMkLst>
            <pc:docMk/>
            <pc:sldMk cId="2698537591" sldId="1721"/>
            <ac:spMk id="2" creationId="{00000000-0000-0000-0000-000000000000}"/>
          </ac:spMkLst>
        </pc:spChg>
      </pc:sldChg>
      <pc:sldChg chg="modSp">
        <pc:chgData name="Jenny Chen" userId="3fd3e1b3-2829-4b83-a999-09ceb7240592" providerId="ADAL" clId="{480531B4-681D-45FE-AD4E-2CA606FC8503}" dt="2019-01-24T19:34:25.640" v="7" actId="20577"/>
        <pc:sldMkLst>
          <pc:docMk/>
          <pc:sldMk cId="1711597888" sldId="1722"/>
        </pc:sldMkLst>
        <pc:spChg chg="mod">
          <ac:chgData name="Jenny Chen" userId="3fd3e1b3-2829-4b83-a999-09ceb7240592" providerId="ADAL" clId="{480531B4-681D-45FE-AD4E-2CA606FC8503}" dt="2019-01-24T19:34:25.640" v="7" actId="20577"/>
          <ac:spMkLst>
            <pc:docMk/>
            <pc:sldMk cId="1711597888" sldId="1722"/>
            <ac:spMk id="2" creationId="{00000000-0000-0000-0000-000000000000}"/>
          </ac:spMkLst>
        </pc:spChg>
      </pc:sldChg>
      <pc:sldChg chg="modSp">
        <pc:chgData name="Jenny Chen" userId="3fd3e1b3-2829-4b83-a999-09ceb7240592" providerId="ADAL" clId="{480531B4-681D-45FE-AD4E-2CA606FC8503}" dt="2019-01-24T19:34:33.329" v="8"/>
        <pc:sldMkLst>
          <pc:docMk/>
          <pc:sldMk cId="3742052386" sldId="1723"/>
        </pc:sldMkLst>
        <pc:spChg chg="mod">
          <ac:chgData name="Jenny Chen" userId="3fd3e1b3-2829-4b83-a999-09ceb7240592" providerId="ADAL" clId="{480531B4-681D-45FE-AD4E-2CA606FC8503}" dt="2019-01-24T19:34:33.329" v="8"/>
          <ac:spMkLst>
            <pc:docMk/>
            <pc:sldMk cId="3742052386" sldId="1723"/>
            <ac:spMk id="2" creationId="{00000000-0000-0000-0000-000000000000}"/>
          </ac:spMkLst>
        </pc:spChg>
      </pc:sldChg>
      <pc:sldChg chg="modSp">
        <pc:chgData name="Jenny Chen" userId="3fd3e1b3-2829-4b83-a999-09ceb7240592" providerId="ADAL" clId="{480531B4-681D-45FE-AD4E-2CA606FC8503}" dt="2019-01-24T21:15:23.549" v="33"/>
        <pc:sldMkLst>
          <pc:docMk/>
          <pc:sldMk cId="2906060374" sldId="1731"/>
        </pc:sldMkLst>
        <pc:spChg chg="mod">
          <ac:chgData name="Jenny Chen" userId="3fd3e1b3-2829-4b83-a999-09ceb7240592" providerId="ADAL" clId="{480531B4-681D-45FE-AD4E-2CA606FC8503}" dt="2019-01-24T21:15:23.549" v="33"/>
          <ac:spMkLst>
            <pc:docMk/>
            <pc:sldMk cId="2906060374" sldId="1731"/>
            <ac:spMk id="6" creationId="{00000000-0000-0000-0000-000000000000}"/>
          </ac:spMkLst>
        </pc:spChg>
      </pc:sldChg>
      <pc:sldChg chg="modSp">
        <pc:chgData name="Jenny Chen" userId="3fd3e1b3-2829-4b83-a999-09ceb7240592" providerId="ADAL" clId="{480531B4-681D-45FE-AD4E-2CA606FC8503}" dt="2019-01-24T21:16:57.759" v="34"/>
        <pc:sldMkLst>
          <pc:docMk/>
          <pc:sldMk cId="2936289883" sldId="1732"/>
        </pc:sldMkLst>
        <pc:spChg chg="mod">
          <ac:chgData name="Jenny Chen" userId="3fd3e1b3-2829-4b83-a999-09ceb7240592" providerId="ADAL" clId="{480531B4-681D-45FE-AD4E-2CA606FC8503}" dt="2019-01-24T21:16:57.759" v="34"/>
          <ac:spMkLst>
            <pc:docMk/>
            <pc:sldMk cId="2936289883" sldId="1732"/>
            <ac:spMk id="6" creationId="{00000000-0000-0000-0000-000000000000}"/>
          </ac:spMkLst>
        </pc:spChg>
      </pc:sldChg>
      <pc:sldChg chg="modSp">
        <pc:chgData name="Jenny Chen" userId="3fd3e1b3-2829-4b83-a999-09ceb7240592" providerId="ADAL" clId="{480531B4-681D-45FE-AD4E-2CA606FC8503}" dt="2019-01-24T21:17:39.528" v="35"/>
        <pc:sldMkLst>
          <pc:docMk/>
          <pc:sldMk cId="3360045161" sldId="1733"/>
        </pc:sldMkLst>
        <pc:spChg chg="mod">
          <ac:chgData name="Jenny Chen" userId="3fd3e1b3-2829-4b83-a999-09ceb7240592" providerId="ADAL" clId="{480531B4-681D-45FE-AD4E-2CA606FC8503}" dt="2019-01-24T21:17:39.528" v="35"/>
          <ac:spMkLst>
            <pc:docMk/>
            <pc:sldMk cId="3360045161" sldId="1733"/>
            <ac:spMk id="6" creationId="{00000000-0000-0000-0000-000000000000}"/>
          </ac:spMkLst>
        </pc:spChg>
      </pc:sldChg>
      <pc:sldChg chg="modSp">
        <pc:chgData name="Jenny Chen" userId="3fd3e1b3-2829-4b83-a999-09ceb7240592" providerId="ADAL" clId="{480531B4-681D-45FE-AD4E-2CA606FC8503}" dt="2019-01-24T19:34:10.525" v="3"/>
        <pc:sldMkLst>
          <pc:docMk/>
          <pc:sldMk cId="1622630864" sldId="1736"/>
        </pc:sldMkLst>
        <pc:spChg chg="mod">
          <ac:chgData name="Jenny Chen" userId="3fd3e1b3-2829-4b83-a999-09ceb7240592" providerId="ADAL" clId="{480531B4-681D-45FE-AD4E-2CA606FC8503}" dt="2019-01-24T19:34:10.525" v="3"/>
          <ac:spMkLst>
            <pc:docMk/>
            <pc:sldMk cId="1622630864" sldId="1736"/>
            <ac:spMk id="6" creationId="{00000000-0000-0000-0000-000000000000}"/>
          </ac:spMkLst>
        </pc:spChg>
      </pc:sldChg>
      <pc:sldChg chg="del">
        <pc:chgData name="Jenny Chen" userId="3fd3e1b3-2829-4b83-a999-09ceb7240592" providerId="ADAL" clId="{480531B4-681D-45FE-AD4E-2CA606FC8503}" dt="2019-01-24T21:14:14.413" v="9" actId="2696"/>
        <pc:sldMkLst>
          <pc:docMk/>
          <pc:sldMk cId="504149774" sldId="1737"/>
        </pc:sldMkLst>
      </pc:sldChg>
      <pc:sldChg chg="del">
        <pc:chgData name="Jenny Chen" userId="3fd3e1b3-2829-4b83-a999-09ceb7240592" providerId="ADAL" clId="{480531B4-681D-45FE-AD4E-2CA606FC8503}" dt="2019-01-24T21:14:14.464" v="10" actId="2696"/>
        <pc:sldMkLst>
          <pc:docMk/>
          <pc:sldMk cId="487042798" sldId="1738"/>
        </pc:sldMkLst>
      </pc:sldChg>
      <pc:sldChg chg="del">
        <pc:chgData name="Jenny Chen" userId="3fd3e1b3-2829-4b83-a999-09ceb7240592" providerId="ADAL" clId="{480531B4-681D-45FE-AD4E-2CA606FC8503}" dt="2019-01-24T21:14:14.544" v="11" actId="2696"/>
        <pc:sldMkLst>
          <pc:docMk/>
          <pc:sldMk cId="1147844951" sldId="1739"/>
        </pc:sldMkLst>
      </pc:sldChg>
      <pc:sldChg chg="del">
        <pc:chgData name="Jenny Chen" userId="3fd3e1b3-2829-4b83-a999-09ceb7240592" providerId="ADAL" clId="{480531B4-681D-45FE-AD4E-2CA606FC8503}" dt="2019-01-24T21:14:14.623" v="12" actId="2696"/>
        <pc:sldMkLst>
          <pc:docMk/>
          <pc:sldMk cId="1011250685" sldId="1740"/>
        </pc:sldMkLst>
      </pc:sldChg>
      <pc:sldChg chg="del">
        <pc:chgData name="Jenny Chen" userId="3fd3e1b3-2829-4b83-a999-09ceb7240592" providerId="ADAL" clId="{480531B4-681D-45FE-AD4E-2CA606FC8503}" dt="2019-01-24T21:14:14.653" v="13" actId="2696"/>
        <pc:sldMkLst>
          <pc:docMk/>
          <pc:sldMk cId="1469681625" sldId="1741"/>
        </pc:sldMkLst>
      </pc:sldChg>
      <pc:sldChg chg="del">
        <pc:chgData name="Jenny Chen" userId="3fd3e1b3-2829-4b83-a999-09ceb7240592" providerId="ADAL" clId="{480531B4-681D-45FE-AD4E-2CA606FC8503}" dt="2019-01-24T21:14:14.686" v="14" actId="2696"/>
        <pc:sldMkLst>
          <pc:docMk/>
          <pc:sldMk cId="2755549353" sldId="1742"/>
        </pc:sldMkLst>
      </pc:sldChg>
      <pc:sldChg chg="del">
        <pc:chgData name="Jenny Chen" userId="3fd3e1b3-2829-4b83-a999-09ceb7240592" providerId="ADAL" clId="{480531B4-681D-45FE-AD4E-2CA606FC8503}" dt="2019-01-24T21:14:14.706" v="15" actId="2696"/>
        <pc:sldMkLst>
          <pc:docMk/>
          <pc:sldMk cId="1868350504" sldId="1743"/>
        </pc:sldMkLst>
      </pc:sldChg>
      <pc:sldChg chg="del">
        <pc:chgData name="Jenny Chen" userId="3fd3e1b3-2829-4b83-a999-09ceb7240592" providerId="ADAL" clId="{480531B4-681D-45FE-AD4E-2CA606FC8503}" dt="2019-01-24T21:14:20.445" v="16" actId="2696"/>
        <pc:sldMkLst>
          <pc:docMk/>
          <pc:sldMk cId="4015795351" sldId="1744"/>
        </pc:sldMkLst>
      </pc:sldChg>
      <pc:sldChg chg="del">
        <pc:chgData name="Jenny Chen" userId="3fd3e1b3-2829-4b83-a999-09ceb7240592" providerId="ADAL" clId="{480531B4-681D-45FE-AD4E-2CA606FC8503}" dt="2019-01-24T21:14:20.483" v="17" actId="2696"/>
        <pc:sldMkLst>
          <pc:docMk/>
          <pc:sldMk cId="1701676840" sldId="1745"/>
        </pc:sldMkLst>
      </pc:sldChg>
      <pc:sldChg chg="del">
        <pc:chgData name="Jenny Chen" userId="3fd3e1b3-2829-4b83-a999-09ceb7240592" providerId="ADAL" clId="{480531B4-681D-45FE-AD4E-2CA606FC8503}" dt="2019-01-24T21:14:20.529" v="18" actId="2696"/>
        <pc:sldMkLst>
          <pc:docMk/>
          <pc:sldMk cId="2819695715" sldId="1746"/>
        </pc:sldMkLst>
      </pc:sldChg>
      <pc:sldChg chg="del">
        <pc:chgData name="Jenny Chen" userId="3fd3e1b3-2829-4b83-a999-09ceb7240592" providerId="ADAL" clId="{480531B4-681D-45FE-AD4E-2CA606FC8503}" dt="2019-01-24T21:14:20.545" v="19" actId="2696"/>
        <pc:sldMkLst>
          <pc:docMk/>
          <pc:sldMk cId="2919805734" sldId="1747"/>
        </pc:sldMkLst>
      </pc:sldChg>
      <pc:sldChg chg="del">
        <pc:chgData name="Jenny Chen" userId="3fd3e1b3-2829-4b83-a999-09ceb7240592" providerId="ADAL" clId="{480531B4-681D-45FE-AD4E-2CA606FC8503}" dt="2019-01-24T21:14:20.699" v="20" actId="2696"/>
        <pc:sldMkLst>
          <pc:docMk/>
          <pc:sldMk cId="2626630697" sldId="1748"/>
        </pc:sldMkLst>
      </pc:sldChg>
      <pc:sldChg chg="del">
        <pc:chgData name="Jenny Chen" userId="3fd3e1b3-2829-4b83-a999-09ceb7240592" providerId="ADAL" clId="{480531B4-681D-45FE-AD4E-2CA606FC8503}" dt="2019-01-24T21:14:20.746" v="21" actId="2696"/>
        <pc:sldMkLst>
          <pc:docMk/>
          <pc:sldMk cId="2037296611" sldId="1749"/>
        </pc:sldMkLst>
      </pc:sldChg>
      <pc:sldChg chg="del">
        <pc:chgData name="Jenny Chen" userId="3fd3e1b3-2829-4b83-a999-09ceb7240592" providerId="ADAL" clId="{480531B4-681D-45FE-AD4E-2CA606FC8503}" dt="2019-01-24T21:14:20.768" v="22" actId="2696"/>
        <pc:sldMkLst>
          <pc:docMk/>
          <pc:sldMk cId="2955026989" sldId="1750"/>
        </pc:sldMkLst>
      </pc:sldChg>
      <pc:sldChg chg="del">
        <pc:chgData name="Jenny Chen" userId="3fd3e1b3-2829-4b83-a999-09ceb7240592" providerId="ADAL" clId="{480531B4-681D-45FE-AD4E-2CA606FC8503}" dt="2019-01-24T21:14:20.815" v="23" actId="2696"/>
        <pc:sldMkLst>
          <pc:docMk/>
          <pc:sldMk cId="4219678819" sldId="1751"/>
        </pc:sldMkLst>
      </pc:sldChg>
      <pc:sldChg chg="del">
        <pc:chgData name="Jenny Chen" userId="3fd3e1b3-2829-4b83-a999-09ceb7240592" providerId="ADAL" clId="{480531B4-681D-45FE-AD4E-2CA606FC8503}" dt="2019-01-24T21:14:20.884" v="24" actId="2696"/>
        <pc:sldMkLst>
          <pc:docMk/>
          <pc:sldMk cId="1749179575" sldId="1752"/>
        </pc:sldMkLst>
      </pc:sldChg>
      <pc:sldChg chg="del">
        <pc:chgData name="Jenny Chen" userId="3fd3e1b3-2829-4b83-a999-09ceb7240592" providerId="ADAL" clId="{480531B4-681D-45FE-AD4E-2CA606FC8503}" dt="2019-01-24T21:14:20.915" v="25" actId="2696"/>
        <pc:sldMkLst>
          <pc:docMk/>
          <pc:sldMk cId="669775770" sldId="1753"/>
        </pc:sldMkLst>
      </pc:sldChg>
      <pc:sldChg chg="del">
        <pc:chgData name="Jenny Chen" userId="3fd3e1b3-2829-4b83-a999-09ceb7240592" providerId="ADAL" clId="{480531B4-681D-45FE-AD4E-2CA606FC8503}" dt="2019-01-24T21:14:20.931" v="26" actId="2696"/>
        <pc:sldMkLst>
          <pc:docMk/>
          <pc:sldMk cId="524758164" sldId="1754"/>
        </pc:sldMkLst>
      </pc:sldChg>
      <pc:sldChg chg="del">
        <pc:chgData name="Jenny Chen" userId="3fd3e1b3-2829-4b83-a999-09ceb7240592" providerId="ADAL" clId="{480531B4-681D-45FE-AD4E-2CA606FC8503}" dt="2019-01-24T21:14:25.486" v="27" actId="2696"/>
        <pc:sldMkLst>
          <pc:docMk/>
          <pc:sldMk cId="280410698" sldId="1755"/>
        </pc:sldMkLst>
      </pc:sldChg>
      <pc:sldChg chg="del">
        <pc:chgData name="Jenny Chen" userId="3fd3e1b3-2829-4b83-a999-09ceb7240592" providerId="ADAL" clId="{480531B4-681D-45FE-AD4E-2CA606FC8503}" dt="2019-01-24T21:14:25.602" v="28" actId="2696"/>
        <pc:sldMkLst>
          <pc:docMk/>
          <pc:sldMk cId="1455333604" sldId="1756"/>
        </pc:sldMkLst>
      </pc:sldChg>
      <pc:sldChg chg="del">
        <pc:chgData name="Jenny Chen" userId="3fd3e1b3-2829-4b83-a999-09ceb7240592" providerId="ADAL" clId="{480531B4-681D-45FE-AD4E-2CA606FC8503}" dt="2019-01-24T21:14:25.625" v="29" actId="2696"/>
        <pc:sldMkLst>
          <pc:docMk/>
          <pc:sldMk cId="475002261" sldId="1757"/>
        </pc:sldMkLst>
      </pc:sldChg>
      <pc:sldChg chg="del">
        <pc:chgData name="Jenny Chen" userId="3fd3e1b3-2829-4b83-a999-09ceb7240592" providerId="ADAL" clId="{480531B4-681D-45FE-AD4E-2CA606FC8503}" dt="2019-01-24T21:14:25.671" v="30" actId="2696"/>
        <pc:sldMkLst>
          <pc:docMk/>
          <pc:sldMk cId="3784589588" sldId="1758"/>
        </pc:sldMkLst>
      </pc:sldChg>
      <pc:sldChg chg="del">
        <pc:chgData name="Jenny Chen" userId="3fd3e1b3-2829-4b83-a999-09ceb7240592" providerId="ADAL" clId="{480531B4-681D-45FE-AD4E-2CA606FC8503}" dt="2019-01-24T21:14:25.725" v="31" actId="2696"/>
        <pc:sldMkLst>
          <pc:docMk/>
          <pc:sldMk cId="3015800902" sldId="1759"/>
        </pc:sldMkLst>
      </pc:sldChg>
      <pc:sldChg chg="del">
        <pc:chgData name="Jenny Chen" userId="3fd3e1b3-2829-4b83-a999-09ceb7240592" providerId="ADAL" clId="{480531B4-681D-45FE-AD4E-2CA606FC8503}" dt="2019-01-24T21:14:25.772" v="32" actId="2696"/>
        <pc:sldMkLst>
          <pc:docMk/>
          <pc:sldMk cId="1160694673" sldId="1760"/>
        </pc:sldMkLst>
      </pc:sldChg>
    </pc:docChg>
  </pc:docChgLst>
  <pc:docChgLst>
    <pc:chgData name="Jenny Chen" userId="3fd3e1b3-2829-4b83-a999-09ceb7240592" providerId="ADAL" clId="{FA47AF95-9A14-49F9-B8A7-3C9A80A2EC72}"/>
    <pc:docChg chg="undo custSel addSld modSld">
      <pc:chgData name="Jenny Chen" userId="3fd3e1b3-2829-4b83-a999-09ceb7240592" providerId="ADAL" clId="{FA47AF95-9A14-49F9-B8A7-3C9A80A2EC72}" dt="2019-01-28T03:40:17.697" v="275" actId="14100"/>
      <pc:docMkLst>
        <pc:docMk/>
      </pc:docMkLst>
      <pc:sldChg chg="modSp">
        <pc:chgData name="Jenny Chen" userId="3fd3e1b3-2829-4b83-a999-09ceb7240592" providerId="ADAL" clId="{FA47AF95-9A14-49F9-B8A7-3C9A80A2EC72}" dt="2019-01-25T09:31:49.419" v="1" actId="14100"/>
        <pc:sldMkLst>
          <pc:docMk/>
          <pc:sldMk cId="546707467" sldId="1720"/>
        </pc:sldMkLst>
        <pc:spChg chg="mod">
          <ac:chgData name="Jenny Chen" userId="3fd3e1b3-2829-4b83-a999-09ceb7240592" providerId="ADAL" clId="{FA47AF95-9A14-49F9-B8A7-3C9A80A2EC72}" dt="2019-01-25T09:31:49.419" v="1" actId="14100"/>
          <ac:spMkLst>
            <pc:docMk/>
            <pc:sldMk cId="546707467" sldId="1720"/>
            <ac:spMk id="2" creationId="{00000000-0000-0000-0000-000000000000}"/>
          </ac:spMkLst>
        </pc:spChg>
      </pc:sldChg>
      <pc:sldChg chg="modSp">
        <pc:chgData name="Jenny Chen" userId="3fd3e1b3-2829-4b83-a999-09ceb7240592" providerId="ADAL" clId="{FA47AF95-9A14-49F9-B8A7-3C9A80A2EC72}" dt="2019-01-25T09:32:10.983" v="8" actId="14100"/>
        <pc:sldMkLst>
          <pc:docMk/>
          <pc:sldMk cId="2698537591" sldId="1721"/>
        </pc:sldMkLst>
        <pc:spChg chg="mod">
          <ac:chgData name="Jenny Chen" userId="3fd3e1b3-2829-4b83-a999-09ceb7240592" providerId="ADAL" clId="{FA47AF95-9A14-49F9-B8A7-3C9A80A2EC72}" dt="2019-01-25T09:32:10.983" v="8" actId="14100"/>
          <ac:spMkLst>
            <pc:docMk/>
            <pc:sldMk cId="2698537591" sldId="1721"/>
            <ac:spMk id="2" creationId="{00000000-0000-0000-0000-000000000000}"/>
          </ac:spMkLst>
        </pc:spChg>
      </pc:sldChg>
      <pc:sldChg chg="modSp">
        <pc:chgData name="Jenny Chen" userId="3fd3e1b3-2829-4b83-a999-09ceb7240592" providerId="ADAL" clId="{FA47AF95-9A14-49F9-B8A7-3C9A80A2EC72}" dt="2019-01-25T09:32:22.454" v="11" actId="14100"/>
        <pc:sldMkLst>
          <pc:docMk/>
          <pc:sldMk cId="1711597888" sldId="1722"/>
        </pc:sldMkLst>
        <pc:spChg chg="mod">
          <ac:chgData name="Jenny Chen" userId="3fd3e1b3-2829-4b83-a999-09ceb7240592" providerId="ADAL" clId="{FA47AF95-9A14-49F9-B8A7-3C9A80A2EC72}" dt="2019-01-25T09:32:22.454" v="11" actId="14100"/>
          <ac:spMkLst>
            <pc:docMk/>
            <pc:sldMk cId="1711597888" sldId="1722"/>
            <ac:spMk id="2" creationId="{00000000-0000-0000-0000-000000000000}"/>
          </ac:spMkLst>
        </pc:spChg>
      </pc:sldChg>
      <pc:sldChg chg="modSp">
        <pc:chgData name="Jenny Chen" userId="3fd3e1b3-2829-4b83-a999-09ceb7240592" providerId="ADAL" clId="{FA47AF95-9A14-49F9-B8A7-3C9A80A2EC72}" dt="2019-01-25T09:32:31.163" v="13" actId="20577"/>
        <pc:sldMkLst>
          <pc:docMk/>
          <pc:sldMk cId="3742052386" sldId="1723"/>
        </pc:sldMkLst>
        <pc:spChg chg="mod">
          <ac:chgData name="Jenny Chen" userId="3fd3e1b3-2829-4b83-a999-09ceb7240592" providerId="ADAL" clId="{FA47AF95-9A14-49F9-B8A7-3C9A80A2EC72}" dt="2019-01-25T09:32:31.163" v="13" actId="20577"/>
          <ac:spMkLst>
            <pc:docMk/>
            <pc:sldMk cId="3742052386" sldId="1723"/>
            <ac:spMk id="2" creationId="{00000000-0000-0000-0000-000000000000}"/>
          </ac:spMkLst>
        </pc:spChg>
      </pc:sldChg>
      <pc:sldChg chg="modSp">
        <pc:chgData name="Jenny Chen" userId="3fd3e1b3-2829-4b83-a999-09ceb7240592" providerId="ADAL" clId="{FA47AF95-9A14-49F9-B8A7-3C9A80A2EC72}" dt="2019-01-28T02:53:08.012" v="14"/>
        <pc:sldMkLst>
          <pc:docMk/>
          <pc:sldMk cId="2906060374" sldId="1731"/>
        </pc:sldMkLst>
        <pc:spChg chg="mod">
          <ac:chgData name="Jenny Chen" userId="3fd3e1b3-2829-4b83-a999-09ceb7240592" providerId="ADAL" clId="{FA47AF95-9A14-49F9-B8A7-3C9A80A2EC72}" dt="2019-01-28T02:53:08.012" v="14"/>
          <ac:spMkLst>
            <pc:docMk/>
            <pc:sldMk cId="2906060374" sldId="1731"/>
            <ac:spMk id="6" creationId="{00000000-0000-0000-0000-000000000000}"/>
          </ac:spMkLst>
        </pc:spChg>
      </pc:sldChg>
      <pc:sldChg chg="modSp">
        <pc:chgData name="Jenny Chen" userId="3fd3e1b3-2829-4b83-a999-09ceb7240592" providerId="ADAL" clId="{FA47AF95-9A14-49F9-B8A7-3C9A80A2EC72}" dt="2019-01-28T03:00:19.343" v="17" actId="108"/>
        <pc:sldMkLst>
          <pc:docMk/>
          <pc:sldMk cId="2936289883" sldId="1732"/>
        </pc:sldMkLst>
        <pc:spChg chg="mod">
          <ac:chgData name="Jenny Chen" userId="3fd3e1b3-2829-4b83-a999-09ceb7240592" providerId="ADAL" clId="{FA47AF95-9A14-49F9-B8A7-3C9A80A2EC72}" dt="2019-01-28T03:00:19.343" v="17" actId="108"/>
          <ac:spMkLst>
            <pc:docMk/>
            <pc:sldMk cId="2936289883" sldId="1732"/>
            <ac:spMk id="6" creationId="{00000000-0000-0000-0000-000000000000}"/>
          </ac:spMkLst>
        </pc:spChg>
      </pc:sldChg>
      <pc:sldChg chg="modSp">
        <pc:chgData name="Jenny Chen" userId="3fd3e1b3-2829-4b83-a999-09ceb7240592" providerId="ADAL" clId="{FA47AF95-9A14-49F9-B8A7-3C9A80A2EC72}" dt="2019-01-28T02:57:41.715" v="16"/>
        <pc:sldMkLst>
          <pc:docMk/>
          <pc:sldMk cId="3360045161" sldId="1733"/>
        </pc:sldMkLst>
        <pc:spChg chg="mod">
          <ac:chgData name="Jenny Chen" userId="3fd3e1b3-2829-4b83-a999-09ceb7240592" providerId="ADAL" clId="{FA47AF95-9A14-49F9-B8A7-3C9A80A2EC72}" dt="2019-01-28T02:57:41.715" v="16"/>
          <ac:spMkLst>
            <pc:docMk/>
            <pc:sldMk cId="3360045161" sldId="1733"/>
            <ac:spMk id="6" creationId="{00000000-0000-0000-0000-000000000000}"/>
          </ac:spMkLst>
        </pc:spChg>
      </pc:sldChg>
      <pc:sldChg chg="modSp">
        <pc:chgData name="Jenny Chen" userId="3fd3e1b3-2829-4b83-a999-09ceb7240592" providerId="ADAL" clId="{FA47AF95-9A14-49F9-B8A7-3C9A80A2EC72}" dt="2019-01-25T09:31:59.725" v="5" actId="5793"/>
        <pc:sldMkLst>
          <pc:docMk/>
          <pc:sldMk cId="1622630864" sldId="1736"/>
        </pc:sldMkLst>
        <pc:spChg chg="mod">
          <ac:chgData name="Jenny Chen" userId="3fd3e1b3-2829-4b83-a999-09ceb7240592" providerId="ADAL" clId="{FA47AF95-9A14-49F9-B8A7-3C9A80A2EC72}" dt="2019-01-25T09:31:59.725" v="5" actId="5793"/>
          <ac:spMkLst>
            <pc:docMk/>
            <pc:sldMk cId="1622630864" sldId="1736"/>
            <ac:spMk id="6" creationId="{00000000-0000-0000-0000-000000000000}"/>
          </ac:spMkLst>
        </pc:spChg>
      </pc:sldChg>
      <pc:sldChg chg="modSp add">
        <pc:chgData name="Jenny Chen" userId="3fd3e1b3-2829-4b83-a999-09ceb7240592" providerId="ADAL" clId="{FA47AF95-9A14-49F9-B8A7-3C9A80A2EC72}" dt="2019-01-28T03:03:36.340" v="51" actId="255"/>
        <pc:sldMkLst>
          <pc:docMk/>
          <pc:sldMk cId="1853373959" sldId="1737"/>
        </pc:sldMkLst>
        <pc:spChg chg="mod">
          <ac:chgData name="Jenny Chen" userId="3fd3e1b3-2829-4b83-a999-09ceb7240592" providerId="ADAL" clId="{FA47AF95-9A14-49F9-B8A7-3C9A80A2EC72}" dt="2019-01-28T03:03:36.340" v="51" actId="255"/>
          <ac:spMkLst>
            <pc:docMk/>
            <pc:sldMk cId="1853373959" sldId="1737"/>
            <ac:spMk id="6" creationId="{00000000-0000-0000-0000-000000000000}"/>
          </ac:spMkLst>
        </pc:spChg>
        <pc:spChg chg="mod">
          <ac:chgData name="Jenny Chen" userId="3fd3e1b3-2829-4b83-a999-09ceb7240592" providerId="ADAL" clId="{FA47AF95-9A14-49F9-B8A7-3C9A80A2EC72}" dt="2019-01-28T03:01:31.523" v="23"/>
          <ac:spMkLst>
            <pc:docMk/>
            <pc:sldMk cId="1853373959" sldId="1737"/>
            <ac:spMk id="17" creationId="{00000000-0000-0000-0000-000000000000}"/>
          </ac:spMkLst>
        </pc:spChg>
      </pc:sldChg>
      <pc:sldChg chg="addSp delSp modSp add">
        <pc:chgData name="Jenny Chen" userId="3fd3e1b3-2829-4b83-a999-09ceb7240592" providerId="ADAL" clId="{FA47AF95-9A14-49F9-B8A7-3C9A80A2EC72}" dt="2019-01-28T03:11:45.810" v="94" actId="113"/>
        <pc:sldMkLst>
          <pc:docMk/>
          <pc:sldMk cId="659028288" sldId="1738"/>
        </pc:sldMkLst>
        <pc:spChg chg="add del mod">
          <ac:chgData name="Jenny Chen" userId="3fd3e1b3-2829-4b83-a999-09ceb7240592" providerId="ADAL" clId="{FA47AF95-9A14-49F9-B8A7-3C9A80A2EC72}" dt="2019-01-28T03:05:52.223" v="77" actId="478"/>
          <ac:spMkLst>
            <pc:docMk/>
            <pc:sldMk cId="659028288" sldId="1738"/>
            <ac:spMk id="4" creationId="{FEE167F4-8C1F-4A8C-A4A4-08E3C22EBDD0}"/>
          </ac:spMkLst>
        </pc:spChg>
        <pc:spChg chg="del mod">
          <ac:chgData name="Jenny Chen" userId="3fd3e1b3-2829-4b83-a999-09ceb7240592" providerId="ADAL" clId="{FA47AF95-9A14-49F9-B8A7-3C9A80A2EC72}" dt="2019-01-28T03:05:49.481" v="76" actId="478"/>
          <ac:spMkLst>
            <pc:docMk/>
            <pc:sldMk cId="659028288" sldId="1738"/>
            <ac:spMk id="6" creationId="{00000000-0000-0000-0000-000000000000}"/>
          </ac:spMkLst>
        </pc:spChg>
        <pc:spChg chg="mod">
          <ac:chgData name="Jenny Chen" userId="3fd3e1b3-2829-4b83-a999-09ceb7240592" providerId="ADAL" clId="{FA47AF95-9A14-49F9-B8A7-3C9A80A2EC72}" dt="2019-01-28T03:01:39.104" v="25"/>
          <ac:spMkLst>
            <pc:docMk/>
            <pc:sldMk cId="659028288" sldId="1738"/>
            <ac:spMk id="17" creationId="{00000000-0000-0000-0000-000000000000}"/>
          </ac:spMkLst>
        </pc:spChg>
        <pc:graphicFrameChg chg="add mod modGraphic">
          <ac:chgData name="Jenny Chen" userId="3fd3e1b3-2829-4b83-a999-09ceb7240592" providerId="ADAL" clId="{FA47AF95-9A14-49F9-B8A7-3C9A80A2EC72}" dt="2019-01-28T03:11:45.810" v="94" actId="113"/>
          <ac:graphicFrameMkLst>
            <pc:docMk/>
            <pc:sldMk cId="659028288" sldId="1738"/>
            <ac:graphicFrameMk id="2" creationId="{9F17925E-39B4-4845-BFF6-0414D3ABAF0B}"/>
          </ac:graphicFrameMkLst>
        </pc:graphicFrameChg>
      </pc:sldChg>
      <pc:sldChg chg="modSp add">
        <pc:chgData name="Jenny Chen" userId="3fd3e1b3-2829-4b83-a999-09ceb7240592" providerId="ADAL" clId="{FA47AF95-9A14-49F9-B8A7-3C9A80A2EC72}" dt="2019-01-28T03:14:29.840" v="108" actId="6549"/>
        <pc:sldMkLst>
          <pc:docMk/>
          <pc:sldMk cId="1373563511" sldId="1739"/>
        </pc:sldMkLst>
        <pc:spChg chg="mod">
          <ac:chgData name="Jenny Chen" userId="3fd3e1b3-2829-4b83-a999-09ceb7240592" providerId="ADAL" clId="{FA47AF95-9A14-49F9-B8A7-3C9A80A2EC72}" dt="2019-01-28T03:14:29.840" v="108" actId="6549"/>
          <ac:spMkLst>
            <pc:docMk/>
            <pc:sldMk cId="1373563511" sldId="1739"/>
            <ac:spMk id="6" creationId="{00000000-0000-0000-0000-000000000000}"/>
          </ac:spMkLst>
        </pc:spChg>
        <pc:spChg chg="mod">
          <ac:chgData name="Jenny Chen" userId="3fd3e1b3-2829-4b83-a999-09ceb7240592" providerId="ADAL" clId="{FA47AF95-9A14-49F9-B8A7-3C9A80A2EC72}" dt="2019-01-28T03:01:43.573" v="27"/>
          <ac:spMkLst>
            <pc:docMk/>
            <pc:sldMk cId="1373563511" sldId="1739"/>
            <ac:spMk id="17" creationId="{00000000-0000-0000-0000-000000000000}"/>
          </ac:spMkLst>
        </pc:spChg>
      </pc:sldChg>
      <pc:sldChg chg="addSp delSp modSp add">
        <pc:chgData name="Jenny Chen" userId="3fd3e1b3-2829-4b83-a999-09ceb7240592" providerId="ADAL" clId="{FA47AF95-9A14-49F9-B8A7-3C9A80A2EC72}" dt="2019-01-28T03:23:50.760" v="136" actId="14734"/>
        <pc:sldMkLst>
          <pc:docMk/>
          <pc:sldMk cId="3182793087" sldId="1740"/>
        </pc:sldMkLst>
        <pc:spChg chg="add del mod">
          <ac:chgData name="Jenny Chen" userId="3fd3e1b3-2829-4b83-a999-09ceb7240592" providerId="ADAL" clId="{FA47AF95-9A14-49F9-B8A7-3C9A80A2EC72}" dt="2019-01-28T03:20:20.193" v="110" actId="478"/>
          <ac:spMkLst>
            <pc:docMk/>
            <pc:sldMk cId="3182793087" sldId="1740"/>
            <ac:spMk id="3" creationId="{4BE0A81B-24C8-4F85-86E4-48A322678B8E}"/>
          </ac:spMkLst>
        </pc:spChg>
        <pc:spChg chg="del mod">
          <ac:chgData name="Jenny Chen" userId="3fd3e1b3-2829-4b83-a999-09ceb7240592" providerId="ADAL" clId="{FA47AF95-9A14-49F9-B8A7-3C9A80A2EC72}" dt="2019-01-28T03:20:18.560" v="109" actId="478"/>
          <ac:spMkLst>
            <pc:docMk/>
            <pc:sldMk cId="3182793087" sldId="1740"/>
            <ac:spMk id="6" creationId="{00000000-0000-0000-0000-000000000000}"/>
          </ac:spMkLst>
        </pc:spChg>
        <pc:spChg chg="mod">
          <ac:chgData name="Jenny Chen" userId="3fd3e1b3-2829-4b83-a999-09ceb7240592" providerId="ADAL" clId="{FA47AF95-9A14-49F9-B8A7-3C9A80A2EC72}" dt="2019-01-28T03:01:48.791" v="29"/>
          <ac:spMkLst>
            <pc:docMk/>
            <pc:sldMk cId="3182793087" sldId="1740"/>
            <ac:spMk id="17" creationId="{00000000-0000-0000-0000-000000000000}"/>
          </ac:spMkLst>
        </pc:spChg>
        <pc:graphicFrameChg chg="add mod modGraphic">
          <ac:chgData name="Jenny Chen" userId="3fd3e1b3-2829-4b83-a999-09ceb7240592" providerId="ADAL" clId="{FA47AF95-9A14-49F9-B8A7-3C9A80A2EC72}" dt="2019-01-28T03:23:50.760" v="136" actId="14734"/>
          <ac:graphicFrameMkLst>
            <pc:docMk/>
            <pc:sldMk cId="3182793087" sldId="1740"/>
            <ac:graphicFrameMk id="4" creationId="{C7288C75-8E44-4627-8CAD-DBAA4B0A371F}"/>
          </ac:graphicFrameMkLst>
        </pc:graphicFrameChg>
      </pc:sldChg>
      <pc:sldChg chg="addSp modSp add">
        <pc:chgData name="Jenny Chen" userId="3fd3e1b3-2829-4b83-a999-09ceb7240592" providerId="ADAL" clId="{FA47AF95-9A14-49F9-B8A7-3C9A80A2EC72}" dt="2019-01-28T03:27:47.769" v="165" actId="962"/>
        <pc:sldMkLst>
          <pc:docMk/>
          <pc:sldMk cId="576101617" sldId="1741"/>
        </pc:sldMkLst>
        <pc:spChg chg="mod">
          <ac:chgData name="Jenny Chen" userId="3fd3e1b3-2829-4b83-a999-09ceb7240592" providerId="ADAL" clId="{FA47AF95-9A14-49F9-B8A7-3C9A80A2EC72}" dt="2019-01-28T03:26:53.844" v="159" actId="948"/>
          <ac:spMkLst>
            <pc:docMk/>
            <pc:sldMk cId="576101617" sldId="1741"/>
            <ac:spMk id="6" creationId="{00000000-0000-0000-0000-000000000000}"/>
          </ac:spMkLst>
        </pc:spChg>
        <pc:spChg chg="mod">
          <ac:chgData name="Jenny Chen" userId="3fd3e1b3-2829-4b83-a999-09ceb7240592" providerId="ADAL" clId="{FA47AF95-9A14-49F9-B8A7-3C9A80A2EC72}" dt="2019-01-28T03:24:15.353" v="143"/>
          <ac:spMkLst>
            <pc:docMk/>
            <pc:sldMk cId="576101617" sldId="1741"/>
            <ac:spMk id="17" creationId="{00000000-0000-0000-0000-000000000000}"/>
          </ac:spMkLst>
        </pc:spChg>
        <pc:picChg chg="add mod">
          <ac:chgData name="Jenny Chen" userId="3fd3e1b3-2829-4b83-a999-09ceb7240592" providerId="ADAL" clId="{FA47AF95-9A14-49F9-B8A7-3C9A80A2EC72}" dt="2019-01-28T03:27:47.769" v="165" actId="962"/>
          <ac:picMkLst>
            <pc:docMk/>
            <pc:sldMk cId="576101617" sldId="1741"/>
            <ac:picMk id="3" creationId="{C9EDA7CD-0B2F-49E3-AF1B-065091634058}"/>
          </ac:picMkLst>
        </pc:picChg>
      </pc:sldChg>
      <pc:sldChg chg="addSp delSp modSp add">
        <pc:chgData name="Jenny Chen" userId="3fd3e1b3-2829-4b83-a999-09ceb7240592" providerId="ADAL" clId="{FA47AF95-9A14-49F9-B8A7-3C9A80A2EC72}" dt="2019-01-28T03:29:21.563" v="178" actId="962"/>
        <pc:sldMkLst>
          <pc:docMk/>
          <pc:sldMk cId="3985991644" sldId="1742"/>
        </pc:sldMkLst>
        <pc:spChg chg="add del">
          <ac:chgData name="Jenny Chen" userId="3fd3e1b3-2829-4b83-a999-09ceb7240592" providerId="ADAL" clId="{FA47AF95-9A14-49F9-B8A7-3C9A80A2EC72}" dt="2019-01-28T03:29:19.049" v="176"/>
          <ac:spMkLst>
            <pc:docMk/>
            <pc:sldMk cId="3985991644" sldId="1742"/>
            <ac:spMk id="4" creationId="{EEC98DF2-8655-4671-A5FE-DE357E08B403}"/>
          </ac:spMkLst>
        </pc:spChg>
        <pc:spChg chg="mod">
          <ac:chgData name="Jenny Chen" userId="3fd3e1b3-2829-4b83-a999-09ceb7240592" providerId="ADAL" clId="{FA47AF95-9A14-49F9-B8A7-3C9A80A2EC72}" dt="2019-01-28T03:28:54.525" v="171" actId="948"/>
          <ac:spMkLst>
            <pc:docMk/>
            <pc:sldMk cId="3985991644" sldId="1742"/>
            <ac:spMk id="6" creationId="{00000000-0000-0000-0000-000000000000}"/>
          </ac:spMkLst>
        </pc:spChg>
        <pc:spChg chg="mod">
          <ac:chgData name="Jenny Chen" userId="3fd3e1b3-2829-4b83-a999-09ceb7240592" providerId="ADAL" clId="{FA47AF95-9A14-49F9-B8A7-3C9A80A2EC72}" dt="2019-01-28T03:24:21.761" v="145"/>
          <ac:spMkLst>
            <pc:docMk/>
            <pc:sldMk cId="3985991644" sldId="1742"/>
            <ac:spMk id="17" creationId="{00000000-0000-0000-0000-000000000000}"/>
          </ac:spMkLst>
        </pc:spChg>
        <pc:picChg chg="add mod">
          <ac:chgData name="Jenny Chen" userId="3fd3e1b3-2829-4b83-a999-09ceb7240592" providerId="ADAL" clId="{FA47AF95-9A14-49F9-B8A7-3C9A80A2EC72}" dt="2019-01-28T03:29:21.563" v="178" actId="962"/>
          <ac:picMkLst>
            <pc:docMk/>
            <pc:sldMk cId="3985991644" sldId="1742"/>
            <ac:picMk id="3" creationId="{513AF498-7214-4175-AC30-5818EC503E10}"/>
          </ac:picMkLst>
        </pc:picChg>
      </pc:sldChg>
      <pc:sldChg chg="modSp add">
        <pc:chgData name="Jenny Chen" userId="3fd3e1b3-2829-4b83-a999-09ceb7240592" providerId="ADAL" clId="{FA47AF95-9A14-49F9-B8A7-3C9A80A2EC72}" dt="2019-01-28T03:30:10.633" v="186" actId="948"/>
        <pc:sldMkLst>
          <pc:docMk/>
          <pc:sldMk cId="2100196081" sldId="1743"/>
        </pc:sldMkLst>
        <pc:spChg chg="mod">
          <ac:chgData name="Jenny Chen" userId="3fd3e1b3-2829-4b83-a999-09ceb7240592" providerId="ADAL" clId="{FA47AF95-9A14-49F9-B8A7-3C9A80A2EC72}" dt="2019-01-28T03:30:10.633" v="186" actId="948"/>
          <ac:spMkLst>
            <pc:docMk/>
            <pc:sldMk cId="2100196081" sldId="1743"/>
            <ac:spMk id="6" creationId="{00000000-0000-0000-0000-000000000000}"/>
          </ac:spMkLst>
        </pc:spChg>
        <pc:spChg chg="mod">
          <ac:chgData name="Jenny Chen" userId="3fd3e1b3-2829-4b83-a999-09ceb7240592" providerId="ADAL" clId="{FA47AF95-9A14-49F9-B8A7-3C9A80A2EC72}" dt="2019-01-28T03:24:27.289" v="147"/>
          <ac:spMkLst>
            <pc:docMk/>
            <pc:sldMk cId="2100196081" sldId="1743"/>
            <ac:spMk id="17" creationId="{00000000-0000-0000-0000-000000000000}"/>
          </ac:spMkLst>
        </pc:spChg>
      </pc:sldChg>
      <pc:sldChg chg="modSp add">
        <pc:chgData name="Jenny Chen" userId="3fd3e1b3-2829-4b83-a999-09ceb7240592" providerId="ADAL" clId="{FA47AF95-9A14-49F9-B8A7-3C9A80A2EC72}" dt="2019-01-28T03:32:38.107" v="210" actId="20577"/>
        <pc:sldMkLst>
          <pc:docMk/>
          <pc:sldMk cId="1721423175" sldId="1744"/>
        </pc:sldMkLst>
        <pc:spChg chg="mod">
          <ac:chgData name="Jenny Chen" userId="3fd3e1b3-2829-4b83-a999-09ceb7240592" providerId="ADAL" clId="{FA47AF95-9A14-49F9-B8A7-3C9A80A2EC72}" dt="2019-01-28T03:32:38.107" v="210" actId="20577"/>
          <ac:spMkLst>
            <pc:docMk/>
            <pc:sldMk cId="1721423175" sldId="1744"/>
            <ac:spMk id="6" creationId="{00000000-0000-0000-0000-000000000000}"/>
          </ac:spMkLst>
        </pc:spChg>
        <pc:spChg chg="mod">
          <ac:chgData name="Jenny Chen" userId="3fd3e1b3-2829-4b83-a999-09ceb7240592" providerId="ADAL" clId="{FA47AF95-9A14-49F9-B8A7-3C9A80A2EC72}" dt="2019-01-28T03:30:24.459" v="188" actId="255"/>
          <ac:spMkLst>
            <pc:docMk/>
            <pc:sldMk cId="1721423175" sldId="1744"/>
            <ac:spMk id="17" creationId="{00000000-0000-0000-0000-000000000000}"/>
          </ac:spMkLst>
        </pc:spChg>
      </pc:sldChg>
      <pc:sldChg chg="modSp add">
        <pc:chgData name="Jenny Chen" userId="3fd3e1b3-2829-4b83-a999-09ceb7240592" providerId="ADAL" clId="{FA47AF95-9A14-49F9-B8A7-3C9A80A2EC72}" dt="2019-01-28T03:34:29.691" v="224" actId="948"/>
        <pc:sldMkLst>
          <pc:docMk/>
          <pc:sldMk cId="2602923232" sldId="1745"/>
        </pc:sldMkLst>
        <pc:spChg chg="mod">
          <ac:chgData name="Jenny Chen" userId="3fd3e1b3-2829-4b83-a999-09ceb7240592" providerId="ADAL" clId="{FA47AF95-9A14-49F9-B8A7-3C9A80A2EC72}" dt="2019-01-28T03:34:29.691" v="224" actId="948"/>
          <ac:spMkLst>
            <pc:docMk/>
            <pc:sldMk cId="2602923232" sldId="1745"/>
            <ac:spMk id="6" creationId="{00000000-0000-0000-0000-000000000000}"/>
          </ac:spMkLst>
        </pc:spChg>
        <pc:spChg chg="mod">
          <ac:chgData name="Jenny Chen" userId="3fd3e1b3-2829-4b83-a999-09ceb7240592" providerId="ADAL" clId="{FA47AF95-9A14-49F9-B8A7-3C9A80A2EC72}" dt="2019-01-28T03:25:08" v="153"/>
          <ac:spMkLst>
            <pc:docMk/>
            <pc:sldMk cId="2602923232" sldId="1745"/>
            <ac:spMk id="17" creationId="{00000000-0000-0000-0000-000000000000}"/>
          </ac:spMkLst>
        </pc:spChg>
      </pc:sldChg>
      <pc:sldChg chg="modSp add">
        <pc:chgData name="Jenny Chen" userId="3fd3e1b3-2829-4b83-a999-09ceb7240592" providerId="ADAL" clId="{FA47AF95-9A14-49F9-B8A7-3C9A80A2EC72}" dt="2019-01-28T03:36:18.552" v="243" actId="948"/>
        <pc:sldMkLst>
          <pc:docMk/>
          <pc:sldMk cId="32218259" sldId="1746"/>
        </pc:sldMkLst>
        <pc:spChg chg="mod">
          <ac:chgData name="Jenny Chen" userId="3fd3e1b3-2829-4b83-a999-09ceb7240592" providerId="ADAL" clId="{FA47AF95-9A14-49F9-B8A7-3C9A80A2EC72}" dt="2019-01-28T03:36:18.552" v="243" actId="948"/>
          <ac:spMkLst>
            <pc:docMk/>
            <pc:sldMk cId="32218259" sldId="1746"/>
            <ac:spMk id="6" creationId="{00000000-0000-0000-0000-000000000000}"/>
          </ac:spMkLst>
        </pc:spChg>
        <pc:spChg chg="mod">
          <ac:chgData name="Jenny Chen" userId="3fd3e1b3-2829-4b83-a999-09ceb7240592" providerId="ADAL" clId="{FA47AF95-9A14-49F9-B8A7-3C9A80A2EC72}" dt="2019-01-28T03:34:47.150" v="231"/>
          <ac:spMkLst>
            <pc:docMk/>
            <pc:sldMk cId="32218259" sldId="1746"/>
            <ac:spMk id="17" creationId="{00000000-0000-0000-0000-000000000000}"/>
          </ac:spMkLst>
        </pc:spChg>
      </pc:sldChg>
      <pc:sldChg chg="addSp delSp modSp add">
        <pc:chgData name="Jenny Chen" userId="3fd3e1b3-2829-4b83-a999-09ceb7240592" providerId="ADAL" clId="{FA47AF95-9A14-49F9-B8A7-3C9A80A2EC72}" dt="2019-01-28T03:37:21.771" v="252" actId="1076"/>
        <pc:sldMkLst>
          <pc:docMk/>
          <pc:sldMk cId="541449346" sldId="1747"/>
        </pc:sldMkLst>
        <pc:spChg chg="add del mod">
          <ac:chgData name="Jenny Chen" userId="3fd3e1b3-2829-4b83-a999-09ceb7240592" providerId="ADAL" clId="{FA47AF95-9A14-49F9-B8A7-3C9A80A2EC72}" dt="2019-01-28T03:37:08.879" v="245" actId="478"/>
          <ac:spMkLst>
            <pc:docMk/>
            <pc:sldMk cId="541449346" sldId="1747"/>
            <ac:spMk id="3" creationId="{E6B2F6C0-3C08-47D4-81FD-08BB9B91E24A}"/>
          </ac:spMkLst>
        </pc:spChg>
        <pc:spChg chg="del mod">
          <ac:chgData name="Jenny Chen" userId="3fd3e1b3-2829-4b83-a999-09ceb7240592" providerId="ADAL" clId="{FA47AF95-9A14-49F9-B8A7-3C9A80A2EC72}" dt="2019-01-28T03:37:04.371" v="244" actId="478"/>
          <ac:spMkLst>
            <pc:docMk/>
            <pc:sldMk cId="541449346" sldId="1747"/>
            <ac:spMk id="6" creationId="{00000000-0000-0000-0000-000000000000}"/>
          </ac:spMkLst>
        </pc:spChg>
        <pc:spChg chg="mod">
          <ac:chgData name="Jenny Chen" userId="3fd3e1b3-2829-4b83-a999-09ceb7240592" providerId="ADAL" clId="{FA47AF95-9A14-49F9-B8A7-3C9A80A2EC72}" dt="2019-01-28T03:34:51.372" v="233"/>
          <ac:spMkLst>
            <pc:docMk/>
            <pc:sldMk cId="541449346" sldId="1747"/>
            <ac:spMk id="17" creationId="{00000000-0000-0000-0000-000000000000}"/>
          </ac:spMkLst>
        </pc:spChg>
        <pc:picChg chg="add mod">
          <ac:chgData name="Jenny Chen" userId="3fd3e1b3-2829-4b83-a999-09ceb7240592" providerId="ADAL" clId="{FA47AF95-9A14-49F9-B8A7-3C9A80A2EC72}" dt="2019-01-28T03:37:21.771" v="252" actId="1076"/>
          <ac:picMkLst>
            <pc:docMk/>
            <pc:sldMk cId="541449346" sldId="1747"/>
            <ac:picMk id="5" creationId="{8F04E738-8BDE-47DC-804D-60C495B46186}"/>
          </ac:picMkLst>
        </pc:picChg>
      </pc:sldChg>
      <pc:sldChg chg="addSp delSp modSp add">
        <pc:chgData name="Jenny Chen" userId="3fd3e1b3-2829-4b83-a999-09ceb7240592" providerId="ADAL" clId="{FA47AF95-9A14-49F9-B8A7-3C9A80A2EC72}" dt="2019-01-28T03:37:51.009" v="259" actId="14100"/>
        <pc:sldMkLst>
          <pc:docMk/>
          <pc:sldMk cId="1712811454" sldId="1748"/>
        </pc:sldMkLst>
        <pc:spChg chg="add del mod">
          <ac:chgData name="Jenny Chen" userId="3fd3e1b3-2829-4b83-a999-09ceb7240592" providerId="ADAL" clId="{FA47AF95-9A14-49F9-B8A7-3C9A80A2EC72}" dt="2019-01-28T03:37:26.517" v="254" actId="478"/>
          <ac:spMkLst>
            <pc:docMk/>
            <pc:sldMk cId="1712811454" sldId="1748"/>
            <ac:spMk id="3" creationId="{CFA923C6-ED18-43EF-8E11-12E800F8F584}"/>
          </ac:spMkLst>
        </pc:spChg>
        <pc:spChg chg="del mod">
          <ac:chgData name="Jenny Chen" userId="3fd3e1b3-2829-4b83-a999-09ceb7240592" providerId="ADAL" clId="{FA47AF95-9A14-49F9-B8A7-3C9A80A2EC72}" dt="2019-01-28T03:37:25.281" v="253" actId="478"/>
          <ac:spMkLst>
            <pc:docMk/>
            <pc:sldMk cId="1712811454" sldId="1748"/>
            <ac:spMk id="6" creationId="{00000000-0000-0000-0000-000000000000}"/>
          </ac:spMkLst>
        </pc:spChg>
        <pc:spChg chg="mod">
          <ac:chgData name="Jenny Chen" userId="3fd3e1b3-2829-4b83-a999-09ceb7240592" providerId="ADAL" clId="{FA47AF95-9A14-49F9-B8A7-3C9A80A2EC72}" dt="2019-01-28T03:34:55.337" v="235"/>
          <ac:spMkLst>
            <pc:docMk/>
            <pc:sldMk cId="1712811454" sldId="1748"/>
            <ac:spMk id="17" creationId="{00000000-0000-0000-0000-000000000000}"/>
          </ac:spMkLst>
        </pc:spChg>
        <pc:picChg chg="add mod">
          <ac:chgData name="Jenny Chen" userId="3fd3e1b3-2829-4b83-a999-09ceb7240592" providerId="ADAL" clId="{FA47AF95-9A14-49F9-B8A7-3C9A80A2EC72}" dt="2019-01-28T03:37:51.009" v="259" actId="14100"/>
          <ac:picMkLst>
            <pc:docMk/>
            <pc:sldMk cId="1712811454" sldId="1748"/>
            <ac:picMk id="5" creationId="{A1AC7754-7DFC-4337-AA68-797E908F2878}"/>
          </ac:picMkLst>
        </pc:picChg>
      </pc:sldChg>
      <pc:sldChg chg="addSp delSp modSp add">
        <pc:chgData name="Jenny Chen" userId="3fd3e1b3-2829-4b83-a999-09ceb7240592" providerId="ADAL" clId="{FA47AF95-9A14-49F9-B8A7-3C9A80A2EC72}" dt="2019-01-28T03:40:17.697" v="275" actId="14100"/>
        <pc:sldMkLst>
          <pc:docMk/>
          <pc:sldMk cId="447994273" sldId="1749"/>
        </pc:sldMkLst>
        <pc:spChg chg="add del mod">
          <ac:chgData name="Jenny Chen" userId="3fd3e1b3-2829-4b83-a999-09ceb7240592" providerId="ADAL" clId="{FA47AF95-9A14-49F9-B8A7-3C9A80A2EC72}" dt="2019-01-28T03:38:19.023" v="261" actId="478"/>
          <ac:spMkLst>
            <pc:docMk/>
            <pc:sldMk cId="447994273" sldId="1749"/>
            <ac:spMk id="3" creationId="{D4DEE8D4-6418-474A-8F6A-E2DC0F3BEED5}"/>
          </ac:spMkLst>
        </pc:spChg>
        <pc:spChg chg="del mod">
          <ac:chgData name="Jenny Chen" userId="3fd3e1b3-2829-4b83-a999-09ceb7240592" providerId="ADAL" clId="{FA47AF95-9A14-49F9-B8A7-3C9A80A2EC72}" dt="2019-01-28T03:38:17.265" v="260" actId="478"/>
          <ac:spMkLst>
            <pc:docMk/>
            <pc:sldMk cId="447994273" sldId="1749"/>
            <ac:spMk id="6" creationId="{00000000-0000-0000-0000-000000000000}"/>
          </ac:spMkLst>
        </pc:spChg>
        <pc:spChg chg="mod">
          <ac:chgData name="Jenny Chen" userId="3fd3e1b3-2829-4b83-a999-09ceb7240592" providerId="ADAL" clId="{FA47AF95-9A14-49F9-B8A7-3C9A80A2EC72}" dt="2019-01-28T03:35:00.704" v="237"/>
          <ac:spMkLst>
            <pc:docMk/>
            <pc:sldMk cId="447994273" sldId="1749"/>
            <ac:spMk id="17" creationId="{00000000-0000-0000-0000-000000000000}"/>
          </ac:spMkLst>
        </pc:spChg>
        <pc:picChg chg="add mod">
          <ac:chgData name="Jenny Chen" userId="3fd3e1b3-2829-4b83-a999-09ceb7240592" providerId="ADAL" clId="{FA47AF95-9A14-49F9-B8A7-3C9A80A2EC72}" dt="2019-01-28T03:40:17.697" v="275" actId="14100"/>
          <ac:picMkLst>
            <pc:docMk/>
            <pc:sldMk cId="447994273" sldId="1749"/>
            <ac:picMk id="5" creationId="{313E2D42-A041-4877-BE57-D66E3288F6F8}"/>
          </ac:picMkLst>
        </pc:picChg>
      </pc:sldChg>
      <pc:sldChg chg="addSp delSp modSp add">
        <pc:chgData name="Jenny Chen" userId="3fd3e1b3-2829-4b83-a999-09ceb7240592" providerId="ADAL" clId="{FA47AF95-9A14-49F9-B8A7-3C9A80A2EC72}" dt="2019-01-28T03:38:51.989" v="273" actId="14100"/>
        <pc:sldMkLst>
          <pc:docMk/>
          <pc:sldMk cId="2269363042" sldId="1750"/>
        </pc:sldMkLst>
        <pc:spChg chg="add del mod">
          <ac:chgData name="Jenny Chen" userId="3fd3e1b3-2829-4b83-a999-09ceb7240592" providerId="ADAL" clId="{FA47AF95-9A14-49F9-B8A7-3C9A80A2EC72}" dt="2019-01-28T03:38:45.762" v="268" actId="478"/>
          <ac:spMkLst>
            <pc:docMk/>
            <pc:sldMk cId="2269363042" sldId="1750"/>
            <ac:spMk id="3" creationId="{150CDA2A-BC3C-411A-8990-704CF0EA5F19}"/>
          </ac:spMkLst>
        </pc:spChg>
        <pc:spChg chg="del mod">
          <ac:chgData name="Jenny Chen" userId="3fd3e1b3-2829-4b83-a999-09ceb7240592" providerId="ADAL" clId="{FA47AF95-9A14-49F9-B8A7-3C9A80A2EC72}" dt="2019-01-28T03:38:44.585" v="267" actId="478"/>
          <ac:spMkLst>
            <pc:docMk/>
            <pc:sldMk cId="2269363042" sldId="1750"/>
            <ac:spMk id="6" creationId="{00000000-0000-0000-0000-000000000000}"/>
          </ac:spMkLst>
        </pc:spChg>
        <pc:spChg chg="mod">
          <ac:chgData name="Jenny Chen" userId="3fd3e1b3-2829-4b83-a999-09ceb7240592" providerId="ADAL" clId="{FA47AF95-9A14-49F9-B8A7-3C9A80A2EC72}" dt="2019-01-28T03:35:05.511" v="239"/>
          <ac:spMkLst>
            <pc:docMk/>
            <pc:sldMk cId="2269363042" sldId="1750"/>
            <ac:spMk id="17" creationId="{00000000-0000-0000-0000-000000000000}"/>
          </ac:spMkLst>
        </pc:spChg>
        <pc:picChg chg="add mod">
          <ac:chgData name="Jenny Chen" userId="3fd3e1b3-2829-4b83-a999-09ceb7240592" providerId="ADAL" clId="{FA47AF95-9A14-49F9-B8A7-3C9A80A2EC72}" dt="2019-01-28T03:38:51.989" v="273" actId="14100"/>
          <ac:picMkLst>
            <pc:docMk/>
            <pc:sldMk cId="2269363042" sldId="1750"/>
            <ac:picMk id="5" creationId="{9F1B0D9D-2178-43DD-8C52-FCBA08A2005C}"/>
          </ac:picMkLst>
        </pc:picChg>
      </pc:sldChg>
    </pc:docChg>
  </pc:docChgLst>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docChgLst>
    <pc:chgData name="Jenny Chen" userId="3fd3e1b3-2829-4b83-a999-09ceb7240592" providerId="ADAL" clId="{1A0DBCAC-FDFE-4FB9-A50A-28A5C2CD4F2D}"/>
    <pc:docChg chg="undo custSel addSld delSld modSld modSection">
      <pc:chgData name="Jenny Chen" userId="3fd3e1b3-2829-4b83-a999-09ceb7240592" providerId="ADAL" clId="{1A0DBCAC-FDFE-4FB9-A50A-28A5C2CD4F2D}" dt="2019-01-24T18:50:22.340" v="887" actId="403"/>
      <pc:docMkLst>
        <pc:docMk/>
      </pc:docMkLst>
      <pc:sldChg chg="modSp">
        <pc:chgData name="Jenny Chen" userId="3fd3e1b3-2829-4b83-a999-09ceb7240592" providerId="ADAL" clId="{1A0DBCAC-FDFE-4FB9-A50A-28A5C2CD4F2D}" dt="2019-01-24T08:30:59.511" v="2" actId="14100"/>
        <pc:sldMkLst>
          <pc:docMk/>
          <pc:sldMk cId="546707467" sldId="1720"/>
        </pc:sldMkLst>
        <pc:spChg chg="mod">
          <ac:chgData name="Jenny Chen" userId="3fd3e1b3-2829-4b83-a999-09ceb7240592" providerId="ADAL" clId="{1A0DBCAC-FDFE-4FB9-A50A-28A5C2CD4F2D}" dt="2019-01-24T08:30:59.511" v="2" actId="14100"/>
          <ac:spMkLst>
            <pc:docMk/>
            <pc:sldMk cId="546707467" sldId="1720"/>
            <ac:spMk id="2" creationId="{00000000-0000-0000-0000-000000000000}"/>
          </ac:spMkLst>
        </pc:spChg>
      </pc:sldChg>
      <pc:sldChg chg="modSp">
        <pc:chgData name="Jenny Chen" userId="3fd3e1b3-2829-4b83-a999-09ceb7240592" providerId="ADAL" clId="{1A0DBCAC-FDFE-4FB9-A50A-28A5C2CD4F2D}" dt="2019-01-24T08:45:07.324" v="9" actId="20577"/>
        <pc:sldMkLst>
          <pc:docMk/>
          <pc:sldMk cId="2698537591" sldId="1721"/>
        </pc:sldMkLst>
        <pc:spChg chg="mod">
          <ac:chgData name="Jenny Chen" userId="3fd3e1b3-2829-4b83-a999-09ceb7240592" providerId="ADAL" clId="{1A0DBCAC-FDFE-4FB9-A50A-28A5C2CD4F2D}" dt="2019-01-24T08:45:07.324" v="9" actId="20577"/>
          <ac:spMkLst>
            <pc:docMk/>
            <pc:sldMk cId="2698537591" sldId="1721"/>
            <ac:spMk id="2" creationId="{00000000-0000-0000-0000-000000000000}"/>
          </ac:spMkLst>
        </pc:spChg>
      </pc:sldChg>
      <pc:sldChg chg="modSp">
        <pc:chgData name="Jenny Chen" userId="3fd3e1b3-2829-4b83-a999-09ceb7240592" providerId="ADAL" clId="{1A0DBCAC-FDFE-4FB9-A50A-28A5C2CD4F2D}" dt="2019-01-24T08:45:16.803" v="11" actId="20577"/>
        <pc:sldMkLst>
          <pc:docMk/>
          <pc:sldMk cId="1711597888" sldId="1722"/>
        </pc:sldMkLst>
        <pc:spChg chg="mod">
          <ac:chgData name="Jenny Chen" userId="3fd3e1b3-2829-4b83-a999-09ceb7240592" providerId="ADAL" clId="{1A0DBCAC-FDFE-4FB9-A50A-28A5C2CD4F2D}" dt="2019-01-24T08:45:16.803" v="11" actId="20577"/>
          <ac:spMkLst>
            <pc:docMk/>
            <pc:sldMk cId="1711597888" sldId="1722"/>
            <ac:spMk id="2" creationId="{00000000-0000-0000-0000-000000000000}"/>
          </ac:spMkLst>
        </pc:spChg>
      </pc:sldChg>
      <pc:sldChg chg="modSp">
        <pc:chgData name="Jenny Chen" userId="3fd3e1b3-2829-4b83-a999-09ceb7240592" providerId="ADAL" clId="{1A0DBCAC-FDFE-4FB9-A50A-28A5C2CD4F2D}" dt="2019-01-24T08:45:34.461" v="15" actId="14100"/>
        <pc:sldMkLst>
          <pc:docMk/>
          <pc:sldMk cId="3742052386" sldId="1723"/>
        </pc:sldMkLst>
        <pc:spChg chg="mod">
          <ac:chgData name="Jenny Chen" userId="3fd3e1b3-2829-4b83-a999-09ceb7240592" providerId="ADAL" clId="{1A0DBCAC-FDFE-4FB9-A50A-28A5C2CD4F2D}" dt="2019-01-24T08:45:34.461" v="15" actId="14100"/>
          <ac:spMkLst>
            <pc:docMk/>
            <pc:sldMk cId="3742052386" sldId="1723"/>
            <ac:spMk id="2" creationId="{00000000-0000-0000-0000-000000000000}"/>
          </ac:spMkLst>
        </pc:spChg>
      </pc:sldChg>
      <pc:sldChg chg="modSp">
        <pc:chgData name="Jenny Chen" userId="3fd3e1b3-2829-4b83-a999-09ceb7240592" providerId="ADAL" clId="{1A0DBCAC-FDFE-4FB9-A50A-28A5C2CD4F2D}" dt="2019-01-24T08:46:31.467" v="16"/>
        <pc:sldMkLst>
          <pc:docMk/>
          <pc:sldMk cId="2906060374" sldId="1731"/>
        </pc:sldMkLst>
        <pc:spChg chg="mod">
          <ac:chgData name="Jenny Chen" userId="3fd3e1b3-2829-4b83-a999-09ceb7240592" providerId="ADAL" clId="{1A0DBCAC-FDFE-4FB9-A50A-28A5C2CD4F2D}" dt="2019-01-24T08:46:31.467" v="16"/>
          <ac:spMkLst>
            <pc:docMk/>
            <pc:sldMk cId="2906060374" sldId="1731"/>
            <ac:spMk id="6" creationId="{00000000-0000-0000-0000-000000000000}"/>
          </ac:spMkLst>
        </pc:spChg>
      </pc:sldChg>
      <pc:sldChg chg="modSp">
        <pc:chgData name="Jenny Chen" userId="3fd3e1b3-2829-4b83-a999-09ceb7240592" providerId="ADAL" clId="{1A0DBCAC-FDFE-4FB9-A50A-28A5C2CD4F2D}" dt="2019-01-24T08:48:30.525" v="35" actId="404"/>
        <pc:sldMkLst>
          <pc:docMk/>
          <pc:sldMk cId="2936289883" sldId="1732"/>
        </pc:sldMkLst>
        <pc:spChg chg="mod">
          <ac:chgData name="Jenny Chen" userId="3fd3e1b3-2829-4b83-a999-09ceb7240592" providerId="ADAL" clId="{1A0DBCAC-FDFE-4FB9-A50A-28A5C2CD4F2D}" dt="2019-01-24T08:48:30.525" v="35" actId="404"/>
          <ac:spMkLst>
            <pc:docMk/>
            <pc:sldMk cId="2936289883" sldId="1732"/>
            <ac:spMk id="6" creationId="{00000000-0000-0000-0000-000000000000}"/>
          </ac:spMkLst>
        </pc:spChg>
      </pc:sldChg>
      <pc:sldChg chg="modSp">
        <pc:chgData name="Jenny Chen" userId="3fd3e1b3-2829-4b83-a999-09ceb7240592" providerId="ADAL" clId="{1A0DBCAC-FDFE-4FB9-A50A-28A5C2CD4F2D}" dt="2019-01-24T08:50:26.079" v="36"/>
        <pc:sldMkLst>
          <pc:docMk/>
          <pc:sldMk cId="3360045161" sldId="1733"/>
        </pc:sldMkLst>
        <pc:spChg chg="mod">
          <ac:chgData name="Jenny Chen" userId="3fd3e1b3-2829-4b83-a999-09ceb7240592" providerId="ADAL" clId="{1A0DBCAC-FDFE-4FB9-A50A-28A5C2CD4F2D}" dt="2019-01-24T08:50:26.079" v="36"/>
          <ac:spMkLst>
            <pc:docMk/>
            <pc:sldMk cId="3360045161" sldId="1733"/>
            <ac:spMk id="6" creationId="{00000000-0000-0000-0000-000000000000}"/>
          </ac:spMkLst>
        </pc:spChg>
      </pc:sldChg>
      <pc:sldChg chg="modSp">
        <pc:chgData name="Jenny Chen" userId="3fd3e1b3-2829-4b83-a999-09ceb7240592" providerId="ADAL" clId="{1A0DBCAC-FDFE-4FB9-A50A-28A5C2CD4F2D}" dt="2019-01-24T08:42:40.240" v="7"/>
        <pc:sldMkLst>
          <pc:docMk/>
          <pc:sldMk cId="1622630864" sldId="1736"/>
        </pc:sldMkLst>
        <pc:spChg chg="mod">
          <ac:chgData name="Jenny Chen" userId="3fd3e1b3-2829-4b83-a999-09ceb7240592" providerId="ADAL" clId="{1A0DBCAC-FDFE-4FB9-A50A-28A5C2CD4F2D}" dt="2019-01-24T08:42:40.240" v="7"/>
          <ac:spMkLst>
            <pc:docMk/>
            <pc:sldMk cId="1622630864" sldId="1736"/>
            <ac:spMk id="6" creationId="{00000000-0000-0000-0000-000000000000}"/>
          </ac:spMkLst>
        </pc:spChg>
      </pc:sldChg>
      <pc:sldChg chg="addSp modSp add">
        <pc:chgData name="Jenny Chen" userId="3fd3e1b3-2829-4b83-a999-09ceb7240592" providerId="ADAL" clId="{1A0DBCAC-FDFE-4FB9-A50A-28A5C2CD4F2D}" dt="2019-01-24T09:03:32.385" v="88" actId="113"/>
        <pc:sldMkLst>
          <pc:docMk/>
          <pc:sldMk cId="504149774" sldId="1737"/>
        </pc:sldMkLst>
        <pc:spChg chg="mod">
          <ac:chgData name="Jenny Chen" userId="3fd3e1b3-2829-4b83-a999-09ceb7240592" providerId="ADAL" clId="{1A0DBCAC-FDFE-4FB9-A50A-28A5C2CD4F2D}" dt="2019-01-24T09:03:32.385" v="88" actId="113"/>
          <ac:spMkLst>
            <pc:docMk/>
            <pc:sldMk cId="504149774" sldId="1737"/>
            <ac:spMk id="6" creationId="{00000000-0000-0000-0000-000000000000}"/>
          </ac:spMkLst>
        </pc:spChg>
        <pc:spChg chg="mod">
          <ac:chgData name="Jenny Chen" userId="3fd3e1b3-2829-4b83-a999-09ceb7240592" providerId="ADAL" clId="{1A0DBCAC-FDFE-4FB9-A50A-28A5C2CD4F2D}" dt="2019-01-24T08:55:16.346" v="47" actId="20577"/>
          <ac:spMkLst>
            <pc:docMk/>
            <pc:sldMk cId="504149774" sldId="1737"/>
            <ac:spMk id="17" creationId="{00000000-0000-0000-0000-000000000000}"/>
          </ac:spMkLst>
        </pc:spChg>
        <pc:picChg chg="add mod">
          <ac:chgData name="Jenny Chen" userId="3fd3e1b3-2829-4b83-a999-09ceb7240592" providerId="ADAL" clId="{1A0DBCAC-FDFE-4FB9-A50A-28A5C2CD4F2D}" dt="2019-01-24T09:02:14.984" v="80" actId="1076"/>
          <ac:picMkLst>
            <pc:docMk/>
            <pc:sldMk cId="504149774" sldId="1737"/>
            <ac:picMk id="3" creationId="{7E5003FD-D87B-4B74-95B9-91541BA33743}"/>
          </ac:picMkLst>
        </pc:picChg>
      </pc:sldChg>
      <pc:sldChg chg="modSp add">
        <pc:chgData name="Jenny Chen" userId="3fd3e1b3-2829-4b83-a999-09ceb7240592" providerId="ADAL" clId="{1A0DBCAC-FDFE-4FB9-A50A-28A5C2CD4F2D}" dt="2019-01-24T09:09:51.488" v="153" actId="948"/>
        <pc:sldMkLst>
          <pc:docMk/>
          <pc:sldMk cId="487042798" sldId="1738"/>
        </pc:sldMkLst>
        <pc:spChg chg="mod">
          <ac:chgData name="Jenny Chen" userId="3fd3e1b3-2829-4b83-a999-09ceb7240592" providerId="ADAL" clId="{1A0DBCAC-FDFE-4FB9-A50A-28A5C2CD4F2D}" dt="2019-01-24T09:09:51.488" v="153" actId="948"/>
          <ac:spMkLst>
            <pc:docMk/>
            <pc:sldMk cId="487042798" sldId="1738"/>
            <ac:spMk id="6" creationId="{00000000-0000-0000-0000-000000000000}"/>
          </ac:spMkLst>
        </pc:spChg>
        <pc:spChg chg="mod">
          <ac:chgData name="Jenny Chen" userId="3fd3e1b3-2829-4b83-a999-09ceb7240592" providerId="ADAL" clId="{1A0DBCAC-FDFE-4FB9-A50A-28A5C2CD4F2D}" dt="2019-01-24T08:55:23.969" v="49" actId="20577"/>
          <ac:spMkLst>
            <pc:docMk/>
            <pc:sldMk cId="487042798" sldId="1738"/>
            <ac:spMk id="17" creationId="{00000000-0000-0000-0000-000000000000}"/>
          </ac:spMkLst>
        </pc:spChg>
      </pc:sldChg>
      <pc:sldChg chg="del">
        <pc:chgData name="Jenny Chen" userId="3fd3e1b3-2829-4b83-a999-09ceb7240592" providerId="ADAL" clId="{1A0DBCAC-FDFE-4FB9-A50A-28A5C2CD4F2D}" dt="2019-01-24T08:46:46.163" v="17" actId="2696"/>
        <pc:sldMkLst>
          <pc:docMk/>
          <pc:sldMk cId="998700530" sldId="1738"/>
        </pc:sldMkLst>
      </pc:sldChg>
      <pc:sldChg chg="del">
        <pc:chgData name="Jenny Chen" userId="3fd3e1b3-2829-4b83-a999-09ceb7240592" providerId="ADAL" clId="{1A0DBCAC-FDFE-4FB9-A50A-28A5C2CD4F2D}" dt="2019-01-24T08:46:46.201" v="18" actId="2696"/>
        <pc:sldMkLst>
          <pc:docMk/>
          <pc:sldMk cId="173664819" sldId="1739"/>
        </pc:sldMkLst>
      </pc:sldChg>
      <pc:sldChg chg="addSp delSp modSp add">
        <pc:chgData name="Jenny Chen" userId="3fd3e1b3-2829-4b83-a999-09ceb7240592" providerId="ADAL" clId="{1A0DBCAC-FDFE-4FB9-A50A-28A5C2CD4F2D}" dt="2019-01-24T09:13:41.519" v="187" actId="1076"/>
        <pc:sldMkLst>
          <pc:docMk/>
          <pc:sldMk cId="1147844951" sldId="1739"/>
        </pc:sldMkLst>
        <pc:spChg chg="add del">
          <ac:chgData name="Jenny Chen" userId="3fd3e1b3-2829-4b83-a999-09ceb7240592" providerId="ADAL" clId="{1A0DBCAC-FDFE-4FB9-A50A-28A5C2CD4F2D}" dt="2019-01-24T09:11:45.185" v="158"/>
          <ac:spMkLst>
            <pc:docMk/>
            <pc:sldMk cId="1147844951" sldId="1739"/>
            <ac:spMk id="2" creationId="{5AE333D9-E34F-4BEE-B1BC-3E83D36274BF}"/>
          </ac:spMkLst>
        </pc:spChg>
        <pc:spChg chg="add mod">
          <ac:chgData name="Jenny Chen" userId="3fd3e1b3-2829-4b83-a999-09ceb7240592" providerId="ADAL" clId="{1A0DBCAC-FDFE-4FB9-A50A-28A5C2CD4F2D}" dt="2019-01-24T09:13:38.263" v="186" actId="1076"/>
          <ac:spMkLst>
            <pc:docMk/>
            <pc:sldMk cId="1147844951" sldId="1739"/>
            <ac:spMk id="3" creationId="{7E459F0B-421C-4D25-876D-E1018D1FA1DB}"/>
          </ac:spMkLst>
        </pc:spChg>
        <pc:spChg chg="add mod">
          <ac:chgData name="Jenny Chen" userId="3fd3e1b3-2829-4b83-a999-09ceb7240592" providerId="ADAL" clId="{1A0DBCAC-FDFE-4FB9-A50A-28A5C2CD4F2D}" dt="2019-01-24T09:13:41.519" v="187" actId="1076"/>
          <ac:spMkLst>
            <pc:docMk/>
            <pc:sldMk cId="1147844951" sldId="1739"/>
            <ac:spMk id="4" creationId="{375B33FB-EDA1-47E8-A283-3D7756C11F0F}"/>
          </ac:spMkLst>
        </pc:spChg>
        <pc:spChg chg="mod">
          <ac:chgData name="Jenny Chen" userId="3fd3e1b3-2829-4b83-a999-09ceb7240592" providerId="ADAL" clId="{1A0DBCAC-FDFE-4FB9-A50A-28A5C2CD4F2D}" dt="2019-01-24T09:13:34.309" v="185" actId="113"/>
          <ac:spMkLst>
            <pc:docMk/>
            <pc:sldMk cId="1147844951" sldId="1739"/>
            <ac:spMk id="6" creationId="{00000000-0000-0000-0000-000000000000}"/>
          </ac:spMkLst>
        </pc:spChg>
        <pc:spChg chg="mod">
          <ac:chgData name="Jenny Chen" userId="3fd3e1b3-2829-4b83-a999-09ceb7240592" providerId="ADAL" clId="{1A0DBCAC-FDFE-4FB9-A50A-28A5C2CD4F2D}" dt="2019-01-24T08:55:31.082" v="51" actId="20577"/>
          <ac:spMkLst>
            <pc:docMk/>
            <pc:sldMk cId="1147844951" sldId="1739"/>
            <ac:spMk id="17" creationId="{00000000-0000-0000-0000-000000000000}"/>
          </ac:spMkLst>
        </pc:spChg>
      </pc:sldChg>
      <pc:sldChg chg="addSp delSp modSp add">
        <pc:chgData name="Jenny Chen" userId="3fd3e1b3-2829-4b83-a999-09ceb7240592" providerId="ADAL" clId="{1A0DBCAC-FDFE-4FB9-A50A-28A5C2CD4F2D}" dt="2019-01-24T09:22:57.312" v="261" actId="1076"/>
        <pc:sldMkLst>
          <pc:docMk/>
          <pc:sldMk cId="1011250685" sldId="1740"/>
        </pc:sldMkLst>
        <pc:spChg chg="mod">
          <ac:chgData name="Jenny Chen" userId="3fd3e1b3-2829-4b83-a999-09ceb7240592" providerId="ADAL" clId="{1A0DBCAC-FDFE-4FB9-A50A-28A5C2CD4F2D}" dt="2019-01-24T09:22:45.938" v="258" actId="1076"/>
          <ac:spMkLst>
            <pc:docMk/>
            <pc:sldMk cId="1011250685" sldId="1740"/>
            <ac:spMk id="6" creationId="{00000000-0000-0000-0000-000000000000}"/>
          </ac:spMkLst>
        </pc:spChg>
        <pc:spChg chg="add del">
          <ac:chgData name="Jenny Chen" userId="3fd3e1b3-2829-4b83-a999-09ceb7240592" providerId="ADAL" clId="{1A0DBCAC-FDFE-4FB9-A50A-28A5C2CD4F2D}" dt="2019-01-24T09:21:04.038" v="236"/>
          <ac:spMkLst>
            <pc:docMk/>
            <pc:sldMk cId="1011250685" sldId="1740"/>
            <ac:spMk id="7" creationId="{0D9721E9-624E-481D-AFB7-6245B8152852}"/>
          </ac:spMkLst>
        </pc:spChg>
        <pc:spChg chg="add mod">
          <ac:chgData name="Jenny Chen" userId="3fd3e1b3-2829-4b83-a999-09ceb7240592" providerId="ADAL" clId="{1A0DBCAC-FDFE-4FB9-A50A-28A5C2CD4F2D}" dt="2019-01-24T09:22:14.814" v="254" actId="403"/>
          <ac:spMkLst>
            <pc:docMk/>
            <pc:sldMk cId="1011250685" sldId="1740"/>
            <ac:spMk id="9" creationId="{B98FFD5C-1EE0-4686-B8B0-4D43FB19E292}"/>
          </ac:spMkLst>
        </pc:spChg>
        <pc:spChg chg="mod">
          <ac:chgData name="Jenny Chen" userId="3fd3e1b3-2829-4b83-a999-09ceb7240592" providerId="ADAL" clId="{1A0DBCAC-FDFE-4FB9-A50A-28A5C2CD4F2D}" dt="2019-01-24T08:55:57.920" v="56" actId="20577"/>
          <ac:spMkLst>
            <pc:docMk/>
            <pc:sldMk cId="1011250685" sldId="1740"/>
            <ac:spMk id="17" creationId="{00000000-0000-0000-0000-000000000000}"/>
          </ac:spMkLst>
        </pc:spChg>
        <pc:picChg chg="add mod">
          <ac:chgData name="Jenny Chen" userId="3fd3e1b3-2829-4b83-a999-09ceb7240592" providerId="ADAL" clId="{1A0DBCAC-FDFE-4FB9-A50A-28A5C2CD4F2D}" dt="2019-01-24T09:22:57.312" v="261" actId="1076"/>
          <ac:picMkLst>
            <pc:docMk/>
            <pc:sldMk cId="1011250685" sldId="1740"/>
            <ac:picMk id="3" creationId="{54035A34-3554-4195-B6B9-E5DE6B2AAF1B}"/>
          </ac:picMkLst>
        </pc:picChg>
        <pc:picChg chg="add mod">
          <ac:chgData name="Jenny Chen" userId="3fd3e1b3-2829-4b83-a999-09ceb7240592" providerId="ADAL" clId="{1A0DBCAC-FDFE-4FB9-A50A-28A5C2CD4F2D}" dt="2019-01-24T09:22:53.556" v="260" actId="1076"/>
          <ac:picMkLst>
            <pc:docMk/>
            <pc:sldMk cId="1011250685" sldId="1740"/>
            <ac:picMk id="5" creationId="{4D4C9CFE-75C1-4033-A1A3-EFCC44BFE4B9}"/>
          </ac:picMkLst>
        </pc:picChg>
      </pc:sldChg>
      <pc:sldChg chg="del">
        <pc:chgData name="Jenny Chen" userId="3fd3e1b3-2829-4b83-a999-09ceb7240592" providerId="ADAL" clId="{1A0DBCAC-FDFE-4FB9-A50A-28A5C2CD4F2D}" dt="2019-01-24T08:46:46.232" v="19" actId="2696"/>
        <pc:sldMkLst>
          <pc:docMk/>
          <pc:sldMk cId="3632462147" sldId="1740"/>
        </pc:sldMkLst>
      </pc:sldChg>
      <pc:sldChg chg="modSp add">
        <pc:chgData name="Jenny Chen" userId="3fd3e1b3-2829-4b83-a999-09ceb7240592" providerId="ADAL" clId="{1A0DBCAC-FDFE-4FB9-A50A-28A5C2CD4F2D}" dt="2019-01-24T09:29:53.816" v="316" actId="20577"/>
        <pc:sldMkLst>
          <pc:docMk/>
          <pc:sldMk cId="1469681625" sldId="1741"/>
        </pc:sldMkLst>
        <pc:spChg chg="mod">
          <ac:chgData name="Jenny Chen" userId="3fd3e1b3-2829-4b83-a999-09ceb7240592" providerId="ADAL" clId="{1A0DBCAC-FDFE-4FB9-A50A-28A5C2CD4F2D}" dt="2019-01-24T09:29:53.816" v="316" actId="20577"/>
          <ac:spMkLst>
            <pc:docMk/>
            <pc:sldMk cId="1469681625" sldId="1741"/>
            <ac:spMk id="6" creationId="{00000000-0000-0000-0000-000000000000}"/>
          </ac:spMkLst>
        </pc:spChg>
        <pc:spChg chg="mod">
          <ac:chgData name="Jenny Chen" userId="3fd3e1b3-2829-4b83-a999-09ceb7240592" providerId="ADAL" clId="{1A0DBCAC-FDFE-4FB9-A50A-28A5C2CD4F2D}" dt="2019-01-24T08:56:06.566" v="58"/>
          <ac:spMkLst>
            <pc:docMk/>
            <pc:sldMk cId="1469681625" sldId="1741"/>
            <ac:spMk id="17" creationId="{00000000-0000-0000-0000-000000000000}"/>
          </ac:spMkLst>
        </pc:spChg>
      </pc:sldChg>
      <pc:sldChg chg="del">
        <pc:chgData name="Jenny Chen" userId="3fd3e1b3-2829-4b83-a999-09ceb7240592" providerId="ADAL" clId="{1A0DBCAC-FDFE-4FB9-A50A-28A5C2CD4F2D}" dt="2019-01-24T08:46:46.301" v="20" actId="2696"/>
        <pc:sldMkLst>
          <pc:docMk/>
          <pc:sldMk cId="3697464687" sldId="1741"/>
        </pc:sldMkLst>
      </pc:sldChg>
      <pc:sldChg chg="addSp modSp add">
        <pc:chgData name="Jenny Chen" userId="3fd3e1b3-2829-4b83-a999-09ceb7240592" providerId="ADAL" clId="{1A0DBCAC-FDFE-4FB9-A50A-28A5C2CD4F2D}" dt="2019-01-24T09:35:22.140" v="352" actId="1076"/>
        <pc:sldMkLst>
          <pc:docMk/>
          <pc:sldMk cId="2755549353" sldId="1742"/>
        </pc:sldMkLst>
        <pc:spChg chg="mod">
          <ac:chgData name="Jenny Chen" userId="3fd3e1b3-2829-4b83-a999-09ceb7240592" providerId="ADAL" clId="{1A0DBCAC-FDFE-4FB9-A50A-28A5C2CD4F2D}" dt="2019-01-24T09:35:06.673" v="349" actId="403"/>
          <ac:spMkLst>
            <pc:docMk/>
            <pc:sldMk cId="2755549353" sldId="1742"/>
            <ac:spMk id="6" creationId="{00000000-0000-0000-0000-000000000000}"/>
          </ac:spMkLst>
        </pc:spChg>
        <pc:spChg chg="mod">
          <ac:chgData name="Jenny Chen" userId="3fd3e1b3-2829-4b83-a999-09ceb7240592" providerId="ADAL" clId="{1A0DBCAC-FDFE-4FB9-A50A-28A5C2CD4F2D}" dt="2019-01-24T08:56:10.817" v="59"/>
          <ac:spMkLst>
            <pc:docMk/>
            <pc:sldMk cId="2755549353" sldId="1742"/>
            <ac:spMk id="17" creationId="{00000000-0000-0000-0000-000000000000}"/>
          </ac:spMkLst>
        </pc:spChg>
        <pc:picChg chg="add mod">
          <ac:chgData name="Jenny Chen" userId="3fd3e1b3-2829-4b83-a999-09ceb7240592" providerId="ADAL" clId="{1A0DBCAC-FDFE-4FB9-A50A-28A5C2CD4F2D}" dt="2019-01-24T09:35:22.140" v="352" actId="1076"/>
          <ac:picMkLst>
            <pc:docMk/>
            <pc:sldMk cId="2755549353" sldId="1742"/>
            <ac:picMk id="3" creationId="{13DB5FBD-2F67-406F-B013-EA906608EBBE}"/>
          </ac:picMkLst>
        </pc:picChg>
      </pc:sldChg>
      <pc:sldChg chg="del">
        <pc:chgData name="Jenny Chen" userId="3fd3e1b3-2829-4b83-a999-09ceb7240592" providerId="ADAL" clId="{1A0DBCAC-FDFE-4FB9-A50A-28A5C2CD4F2D}" dt="2019-01-24T08:46:46.333" v="21" actId="2696"/>
        <pc:sldMkLst>
          <pc:docMk/>
          <pc:sldMk cId="2828074232" sldId="1742"/>
        </pc:sldMkLst>
      </pc:sldChg>
      <pc:sldChg chg="addSp delSp modSp add">
        <pc:chgData name="Jenny Chen" userId="3fd3e1b3-2829-4b83-a999-09ceb7240592" providerId="ADAL" clId="{1A0DBCAC-FDFE-4FB9-A50A-28A5C2CD4F2D}" dt="2019-01-24T09:39:04.658" v="373" actId="1076"/>
        <pc:sldMkLst>
          <pc:docMk/>
          <pc:sldMk cId="1868350504" sldId="1743"/>
        </pc:sldMkLst>
        <pc:spChg chg="del mod">
          <ac:chgData name="Jenny Chen" userId="3fd3e1b3-2829-4b83-a999-09ceb7240592" providerId="ADAL" clId="{1A0DBCAC-FDFE-4FB9-A50A-28A5C2CD4F2D}" dt="2019-01-24T09:37:36.562" v="354" actId="478"/>
          <ac:spMkLst>
            <pc:docMk/>
            <pc:sldMk cId="1868350504" sldId="1743"/>
            <ac:spMk id="6" creationId="{00000000-0000-0000-0000-000000000000}"/>
          </ac:spMkLst>
        </pc:spChg>
        <pc:spChg chg="mod">
          <ac:chgData name="Jenny Chen" userId="3fd3e1b3-2829-4b83-a999-09ceb7240592" providerId="ADAL" clId="{1A0DBCAC-FDFE-4FB9-A50A-28A5C2CD4F2D}" dt="2019-01-24T08:56:14.702" v="60"/>
          <ac:spMkLst>
            <pc:docMk/>
            <pc:sldMk cId="1868350504" sldId="1743"/>
            <ac:spMk id="17" creationId="{00000000-0000-0000-0000-000000000000}"/>
          </ac:spMkLst>
        </pc:spChg>
        <pc:graphicFrameChg chg="add mod modGraphic">
          <ac:chgData name="Jenny Chen" userId="3fd3e1b3-2829-4b83-a999-09ceb7240592" providerId="ADAL" clId="{1A0DBCAC-FDFE-4FB9-A50A-28A5C2CD4F2D}" dt="2019-01-24T09:39:04.658" v="373" actId="1076"/>
          <ac:graphicFrameMkLst>
            <pc:docMk/>
            <pc:sldMk cId="1868350504" sldId="1743"/>
            <ac:graphicFrameMk id="2" creationId="{499D2A09-655F-4FC6-BBB1-96B4C7F4B7E3}"/>
          </ac:graphicFrameMkLst>
        </pc:graphicFrameChg>
      </pc:sldChg>
      <pc:sldChg chg="del">
        <pc:chgData name="Jenny Chen" userId="3fd3e1b3-2829-4b83-a999-09ceb7240592" providerId="ADAL" clId="{1A0DBCAC-FDFE-4FB9-A50A-28A5C2CD4F2D}" dt="2019-01-24T08:46:46.379" v="22" actId="2696"/>
        <pc:sldMkLst>
          <pc:docMk/>
          <pc:sldMk cId="2478639797" sldId="1743"/>
        </pc:sldMkLst>
      </pc:sldChg>
      <pc:sldChg chg="del">
        <pc:chgData name="Jenny Chen" userId="3fd3e1b3-2829-4b83-a999-09ceb7240592" providerId="ADAL" clId="{1A0DBCAC-FDFE-4FB9-A50A-28A5C2CD4F2D}" dt="2019-01-24T08:46:46.386" v="23" actId="2696"/>
        <pc:sldMkLst>
          <pc:docMk/>
          <pc:sldMk cId="1273203582" sldId="1744"/>
        </pc:sldMkLst>
      </pc:sldChg>
      <pc:sldChg chg="modSp add">
        <pc:chgData name="Jenny Chen" userId="3fd3e1b3-2829-4b83-a999-09ceb7240592" providerId="ADAL" clId="{1A0DBCAC-FDFE-4FB9-A50A-28A5C2CD4F2D}" dt="2019-01-24T17:42:39.453" v="441" actId="403"/>
        <pc:sldMkLst>
          <pc:docMk/>
          <pc:sldMk cId="4015795351" sldId="1744"/>
        </pc:sldMkLst>
        <pc:spChg chg="mod">
          <ac:chgData name="Jenny Chen" userId="3fd3e1b3-2829-4b83-a999-09ceb7240592" providerId="ADAL" clId="{1A0DBCAC-FDFE-4FB9-A50A-28A5C2CD4F2D}" dt="2019-01-24T17:42:39.453" v="441" actId="403"/>
          <ac:spMkLst>
            <pc:docMk/>
            <pc:sldMk cId="4015795351" sldId="1744"/>
            <ac:spMk id="6" creationId="{00000000-0000-0000-0000-000000000000}"/>
          </ac:spMkLst>
        </pc:spChg>
        <pc:spChg chg="mod">
          <ac:chgData name="Jenny Chen" userId="3fd3e1b3-2829-4b83-a999-09ceb7240592" providerId="ADAL" clId="{1A0DBCAC-FDFE-4FB9-A50A-28A5C2CD4F2D}" dt="2019-01-24T09:40:20.315" v="385"/>
          <ac:spMkLst>
            <pc:docMk/>
            <pc:sldMk cId="4015795351" sldId="1744"/>
            <ac:spMk id="17" creationId="{00000000-0000-0000-0000-000000000000}"/>
          </ac:spMkLst>
        </pc:spChg>
      </pc:sldChg>
      <pc:sldChg chg="modSp add">
        <pc:chgData name="Jenny Chen" userId="3fd3e1b3-2829-4b83-a999-09ceb7240592" providerId="ADAL" clId="{1A0DBCAC-FDFE-4FB9-A50A-28A5C2CD4F2D}" dt="2019-01-24T17:47:32.489" v="476" actId="20577"/>
        <pc:sldMkLst>
          <pc:docMk/>
          <pc:sldMk cId="1701676840" sldId="1745"/>
        </pc:sldMkLst>
        <pc:spChg chg="mod">
          <ac:chgData name="Jenny Chen" userId="3fd3e1b3-2829-4b83-a999-09ceb7240592" providerId="ADAL" clId="{1A0DBCAC-FDFE-4FB9-A50A-28A5C2CD4F2D}" dt="2019-01-24T17:47:32.489" v="476" actId="20577"/>
          <ac:spMkLst>
            <pc:docMk/>
            <pc:sldMk cId="1701676840" sldId="1745"/>
            <ac:spMk id="6" creationId="{00000000-0000-0000-0000-000000000000}"/>
          </ac:spMkLst>
        </pc:spChg>
        <pc:spChg chg="mod">
          <ac:chgData name="Jenny Chen" userId="3fd3e1b3-2829-4b83-a999-09ceb7240592" providerId="ADAL" clId="{1A0DBCAC-FDFE-4FB9-A50A-28A5C2CD4F2D}" dt="2019-01-24T09:40:30.906" v="387"/>
          <ac:spMkLst>
            <pc:docMk/>
            <pc:sldMk cId="1701676840" sldId="1745"/>
            <ac:spMk id="17" creationId="{00000000-0000-0000-0000-000000000000}"/>
          </ac:spMkLst>
        </pc:spChg>
      </pc:sldChg>
      <pc:sldChg chg="del">
        <pc:chgData name="Jenny Chen" userId="3fd3e1b3-2829-4b83-a999-09ceb7240592" providerId="ADAL" clId="{1A0DBCAC-FDFE-4FB9-A50A-28A5C2CD4F2D}" dt="2019-01-24T08:46:54.050" v="24" actId="2696"/>
        <pc:sldMkLst>
          <pc:docMk/>
          <pc:sldMk cId="3436566777" sldId="1745"/>
        </pc:sldMkLst>
      </pc:sldChg>
      <pc:sldChg chg="del">
        <pc:chgData name="Jenny Chen" userId="3fd3e1b3-2829-4b83-a999-09ceb7240592" providerId="ADAL" clId="{1A0DBCAC-FDFE-4FB9-A50A-28A5C2CD4F2D}" dt="2019-01-24T08:46:54.150" v="25" actId="2696"/>
        <pc:sldMkLst>
          <pc:docMk/>
          <pc:sldMk cId="1274447828" sldId="1746"/>
        </pc:sldMkLst>
      </pc:sldChg>
      <pc:sldChg chg="modSp add">
        <pc:chgData name="Jenny Chen" userId="3fd3e1b3-2829-4b83-a999-09ceb7240592" providerId="ADAL" clId="{1A0DBCAC-FDFE-4FB9-A50A-28A5C2CD4F2D}" dt="2019-01-24T17:53:44.686" v="492" actId="948"/>
        <pc:sldMkLst>
          <pc:docMk/>
          <pc:sldMk cId="2819695715" sldId="1746"/>
        </pc:sldMkLst>
        <pc:spChg chg="mod">
          <ac:chgData name="Jenny Chen" userId="3fd3e1b3-2829-4b83-a999-09ceb7240592" providerId="ADAL" clId="{1A0DBCAC-FDFE-4FB9-A50A-28A5C2CD4F2D}" dt="2019-01-24T17:53:44.686" v="492" actId="948"/>
          <ac:spMkLst>
            <pc:docMk/>
            <pc:sldMk cId="2819695715" sldId="1746"/>
            <ac:spMk id="6" creationId="{00000000-0000-0000-0000-000000000000}"/>
          </ac:spMkLst>
        </pc:spChg>
        <pc:spChg chg="mod">
          <ac:chgData name="Jenny Chen" userId="3fd3e1b3-2829-4b83-a999-09ceb7240592" providerId="ADAL" clId="{1A0DBCAC-FDFE-4FB9-A50A-28A5C2CD4F2D}" dt="2019-01-24T09:40:40.689" v="389"/>
          <ac:spMkLst>
            <pc:docMk/>
            <pc:sldMk cId="2819695715" sldId="1746"/>
            <ac:spMk id="17" creationId="{00000000-0000-0000-0000-000000000000}"/>
          </ac:spMkLst>
        </pc:spChg>
      </pc:sldChg>
      <pc:sldChg chg="del">
        <pc:chgData name="Jenny Chen" userId="3fd3e1b3-2829-4b83-a999-09ceb7240592" providerId="ADAL" clId="{1A0DBCAC-FDFE-4FB9-A50A-28A5C2CD4F2D}" dt="2019-01-24T08:46:54.166" v="26" actId="2696"/>
        <pc:sldMkLst>
          <pc:docMk/>
          <pc:sldMk cId="2845274242" sldId="1747"/>
        </pc:sldMkLst>
      </pc:sldChg>
      <pc:sldChg chg="modSp add">
        <pc:chgData name="Jenny Chen" userId="3fd3e1b3-2829-4b83-a999-09ceb7240592" providerId="ADAL" clId="{1A0DBCAC-FDFE-4FB9-A50A-28A5C2CD4F2D}" dt="2019-01-24T17:56:14.238" v="522" actId="20577"/>
        <pc:sldMkLst>
          <pc:docMk/>
          <pc:sldMk cId="2919805734" sldId="1747"/>
        </pc:sldMkLst>
        <pc:spChg chg="mod">
          <ac:chgData name="Jenny Chen" userId="3fd3e1b3-2829-4b83-a999-09ceb7240592" providerId="ADAL" clId="{1A0DBCAC-FDFE-4FB9-A50A-28A5C2CD4F2D}" dt="2019-01-24T17:56:14.238" v="522" actId="20577"/>
          <ac:spMkLst>
            <pc:docMk/>
            <pc:sldMk cId="2919805734" sldId="1747"/>
            <ac:spMk id="6" creationId="{00000000-0000-0000-0000-000000000000}"/>
          </ac:spMkLst>
        </pc:spChg>
        <pc:spChg chg="mod">
          <ac:chgData name="Jenny Chen" userId="3fd3e1b3-2829-4b83-a999-09ceb7240592" providerId="ADAL" clId="{1A0DBCAC-FDFE-4FB9-A50A-28A5C2CD4F2D}" dt="2019-01-24T09:40:49.128" v="391"/>
          <ac:spMkLst>
            <pc:docMk/>
            <pc:sldMk cId="2919805734" sldId="1747"/>
            <ac:spMk id="17" creationId="{00000000-0000-0000-0000-000000000000}"/>
          </ac:spMkLst>
        </pc:spChg>
      </pc:sldChg>
      <pc:sldChg chg="del">
        <pc:chgData name="Jenny Chen" userId="3fd3e1b3-2829-4b83-a999-09ceb7240592" providerId="ADAL" clId="{1A0DBCAC-FDFE-4FB9-A50A-28A5C2CD4F2D}" dt="2019-01-24T08:47:00.780" v="27" actId="2696"/>
        <pc:sldMkLst>
          <pc:docMk/>
          <pc:sldMk cId="1412727598" sldId="1748"/>
        </pc:sldMkLst>
      </pc:sldChg>
      <pc:sldChg chg="addSp delSp modSp add">
        <pc:chgData name="Jenny Chen" userId="3fd3e1b3-2829-4b83-a999-09ceb7240592" providerId="ADAL" clId="{1A0DBCAC-FDFE-4FB9-A50A-28A5C2CD4F2D}" dt="2019-01-24T18:01:39.092" v="561" actId="12385"/>
        <pc:sldMkLst>
          <pc:docMk/>
          <pc:sldMk cId="2626630697" sldId="1748"/>
        </pc:sldMkLst>
        <pc:spChg chg="del mod">
          <ac:chgData name="Jenny Chen" userId="3fd3e1b3-2829-4b83-a999-09ceb7240592" providerId="ADAL" clId="{1A0DBCAC-FDFE-4FB9-A50A-28A5C2CD4F2D}" dt="2019-01-24T17:57:13.608" v="524" actId="478"/>
          <ac:spMkLst>
            <pc:docMk/>
            <pc:sldMk cId="2626630697" sldId="1748"/>
            <ac:spMk id="6" creationId="{00000000-0000-0000-0000-000000000000}"/>
          </ac:spMkLst>
        </pc:spChg>
        <pc:spChg chg="mod">
          <ac:chgData name="Jenny Chen" userId="3fd3e1b3-2829-4b83-a999-09ceb7240592" providerId="ADAL" clId="{1A0DBCAC-FDFE-4FB9-A50A-28A5C2CD4F2D}" dt="2019-01-24T09:40:59.036" v="393"/>
          <ac:spMkLst>
            <pc:docMk/>
            <pc:sldMk cId="2626630697" sldId="1748"/>
            <ac:spMk id="17" creationId="{00000000-0000-0000-0000-000000000000}"/>
          </ac:spMkLst>
        </pc:spChg>
        <pc:graphicFrameChg chg="add mod modGraphic">
          <ac:chgData name="Jenny Chen" userId="3fd3e1b3-2829-4b83-a999-09ceb7240592" providerId="ADAL" clId="{1A0DBCAC-FDFE-4FB9-A50A-28A5C2CD4F2D}" dt="2019-01-24T18:01:39.092" v="561" actId="12385"/>
          <ac:graphicFrameMkLst>
            <pc:docMk/>
            <pc:sldMk cId="2626630697" sldId="1748"/>
            <ac:graphicFrameMk id="2" creationId="{E7720F67-2CB6-4BE5-85DC-906F29CFC16C}"/>
          </ac:graphicFrameMkLst>
        </pc:graphicFrameChg>
      </pc:sldChg>
      <pc:sldChg chg="addSp modSp add">
        <pc:chgData name="Jenny Chen" userId="3fd3e1b3-2829-4b83-a999-09ceb7240592" providerId="ADAL" clId="{1A0DBCAC-FDFE-4FB9-A50A-28A5C2CD4F2D}" dt="2019-01-24T18:04:01.780" v="591" actId="14100"/>
        <pc:sldMkLst>
          <pc:docMk/>
          <pc:sldMk cId="2037296611" sldId="1749"/>
        </pc:sldMkLst>
        <pc:spChg chg="add mod">
          <ac:chgData name="Jenny Chen" userId="3fd3e1b3-2829-4b83-a999-09ceb7240592" providerId="ADAL" clId="{1A0DBCAC-FDFE-4FB9-A50A-28A5C2CD4F2D}" dt="2019-01-24T18:03:35.109" v="586" actId="1076"/>
          <ac:spMkLst>
            <pc:docMk/>
            <pc:sldMk cId="2037296611" sldId="1749"/>
            <ac:spMk id="2" creationId="{0BA6EBCA-DDAD-440D-80DC-3D566DAD4B81}"/>
          </ac:spMkLst>
        </pc:spChg>
        <pc:spChg chg="add mod">
          <ac:chgData name="Jenny Chen" userId="3fd3e1b3-2829-4b83-a999-09ceb7240592" providerId="ADAL" clId="{1A0DBCAC-FDFE-4FB9-A50A-28A5C2CD4F2D}" dt="2019-01-24T18:04:01.780" v="591" actId="14100"/>
          <ac:spMkLst>
            <pc:docMk/>
            <pc:sldMk cId="2037296611" sldId="1749"/>
            <ac:spMk id="3" creationId="{3FDFA860-36D7-47FE-AAC2-0BFB167839A1}"/>
          </ac:spMkLst>
        </pc:spChg>
        <pc:spChg chg="mod">
          <ac:chgData name="Jenny Chen" userId="3fd3e1b3-2829-4b83-a999-09ceb7240592" providerId="ADAL" clId="{1A0DBCAC-FDFE-4FB9-A50A-28A5C2CD4F2D}" dt="2019-01-24T18:03:37.468" v="587" actId="20577"/>
          <ac:spMkLst>
            <pc:docMk/>
            <pc:sldMk cId="2037296611" sldId="1749"/>
            <ac:spMk id="6" creationId="{00000000-0000-0000-0000-000000000000}"/>
          </ac:spMkLst>
        </pc:spChg>
        <pc:spChg chg="mod">
          <ac:chgData name="Jenny Chen" userId="3fd3e1b3-2829-4b83-a999-09ceb7240592" providerId="ADAL" clId="{1A0DBCAC-FDFE-4FB9-A50A-28A5C2CD4F2D}" dt="2019-01-24T09:41:07.277" v="395"/>
          <ac:spMkLst>
            <pc:docMk/>
            <pc:sldMk cId="2037296611" sldId="1749"/>
            <ac:spMk id="17" creationId="{00000000-0000-0000-0000-000000000000}"/>
          </ac:spMkLst>
        </pc:spChg>
      </pc:sldChg>
      <pc:sldChg chg="del">
        <pc:chgData name="Jenny Chen" userId="3fd3e1b3-2829-4b83-a999-09ceb7240592" providerId="ADAL" clId="{1A0DBCAC-FDFE-4FB9-A50A-28A5C2CD4F2D}" dt="2019-01-24T08:47:00.849" v="28" actId="2696"/>
        <pc:sldMkLst>
          <pc:docMk/>
          <pc:sldMk cId="3531399277" sldId="1749"/>
        </pc:sldMkLst>
      </pc:sldChg>
      <pc:sldChg chg="del">
        <pc:chgData name="Jenny Chen" userId="3fd3e1b3-2829-4b83-a999-09ceb7240592" providerId="ADAL" clId="{1A0DBCAC-FDFE-4FB9-A50A-28A5C2CD4F2D}" dt="2019-01-24T08:47:00.896" v="29" actId="2696"/>
        <pc:sldMkLst>
          <pc:docMk/>
          <pc:sldMk cId="2125708819" sldId="1750"/>
        </pc:sldMkLst>
      </pc:sldChg>
      <pc:sldChg chg="addSp modSp add">
        <pc:chgData name="Jenny Chen" userId="3fd3e1b3-2829-4b83-a999-09ceb7240592" providerId="ADAL" clId="{1A0DBCAC-FDFE-4FB9-A50A-28A5C2CD4F2D}" dt="2019-01-24T18:08:34.475" v="647" actId="113"/>
        <pc:sldMkLst>
          <pc:docMk/>
          <pc:sldMk cId="2955026989" sldId="1750"/>
        </pc:sldMkLst>
        <pc:spChg chg="add mod">
          <ac:chgData name="Jenny Chen" userId="3fd3e1b3-2829-4b83-a999-09ceb7240592" providerId="ADAL" clId="{1A0DBCAC-FDFE-4FB9-A50A-28A5C2CD4F2D}" dt="2019-01-24T18:08:09.054" v="643" actId="1076"/>
          <ac:spMkLst>
            <pc:docMk/>
            <pc:sldMk cId="2955026989" sldId="1750"/>
            <ac:spMk id="2" creationId="{401ACF87-BE61-47B9-8A19-413012D2A098}"/>
          </ac:spMkLst>
        </pc:spChg>
        <pc:spChg chg="mod">
          <ac:chgData name="Jenny Chen" userId="3fd3e1b3-2829-4b83-a999-09ceb7240592" providerId="ADAL" clId="{1A0DBCAC-FDFE-4FB9-A50A-28A5C2CD4F2D}" dt="2019-01-24T18:08:34.475" v="647" actId="113"/>
          <ac:spMkLst>
            <pc:docMk/>
            <pc:sldMk cId="2955026989" sldId="1750"/>
            <ac:spMk id="6" creationId="{00000000-0000-0000-0000-000000000000}"/>
          </ac:spMkLst>
        </pc:spChg>
        <pc:spChg chg="mod">
          <ac:chgData name="Jenny Chen" userId="3fd3e1b3-2829-4b83-a999-09ceb7240592" providerId="ADAL" clId="{1A0DBCAC-FDFE-4FB9-A50A-28A5C2CD4F2D}" dt="2019-01-24T09:41:21.261" v="397"/>
          <ac:spMkLst>
            <pc:docMk/>
            <pc:sldMk cId="2955026989" sldId="1750"/>
            <ac:spMk id="17" creationId="{00000000-0000-0000-0000-000000000000}"/>
          </ac:spMkLst>
        </pc:spChg>
      </pc:sldChg>
      <pc:sldChg chg="del">
        <pc:chgData name="Jenny Chen" userId="3fd3e1b3-2829-4b83-a999-09ceb7240592" providerId="ADAL" clId="{1A0DBCAC-FDFE-4FB9-A50A-28A5C2CD4F2D}" dt="2019-01-24T08:47:00.927" v="30" actId="2696"/>
        <pc:sldMkLst>
          <pc:docMk/>
          <pc:sldMk cId="777652408" sldId="1751"/>
        </pc:sldMkLst>
      </pc:sldChg>
      <pc:sldChg chg="addSp delSp modSp add">
        <pc:chgData name="Jenny Chen" userId="3fd3e1b3-2829-4b83-a999-09ceb7240592" providerId="ADAL" clId="{1A0DBCAC-FDFE-4FB9-A50A-28A5C2CD4F2D}" dt="2019-01-24T18:20:22.717" v="677" actId="948"/>
        <pc:sldMkLst>
          <pc:docMk/>
          <pc:sldMk cId="4219678819" sldId="1751"/>
        </pc:sldMkLst>
        <pc:spChg chg="add del mod">
          <ac:chgData name="Jenny Chen" userId="3fd3e1b3-2829-4b83-a999-09ceb7240592" providerId="ADAL" clId="{1A0DBCAC-FDFE-4FB9-A50A-28A5C2CD4F2D}" dt="2019-01-24T18:19:38.927" v="670"/>
          <ac:spMkLst>
            <pc:docMk/>
            <pc:sldMk cId="4219678819" sldId="1751"/>
            <ac:spMk id="2" creationId="{B3645643-B6AD-49A5-B097-57F93FA75654}"/>
          </ac:spMkLst>
        </pc:spChg>
        <pc:spChg chg="add del mod">
          <ac:chgData name="Jenny Chen" userId="3fd3e1b3-2829-4b83-a999-09ceb7240592" providerId="ADAL" clId="{1A0DBCAC-FDFE-4FB9-A50A-28A5C2CD4F2D}" dt="2019-01-24T18:19:38.927" v="670"/>
          <ac:spMkLst>
            <pc:docMk/>
            <pc:sldMk cId="4219678819" sldId="1751"/>
            <ac:spMk id="3" creationId="{EE4947D3-0AA8-4119-BCE4-45D1FA5A807A}"/>
          </ac:spMkLst>
        </pc:spChg>
        <pc:spChg chg="mod">
          <ac:chgData name="Jenny Chen" userId="3fd3e1b3-2829-4b83-a999-09ceb7240592" providerId="ADAL" clId="{1A0DBCAC-FDFE-4FB9-A50A-28A5C2CD4F2D}" dt="2019-01-24T18:20:22.717" v="677" actId="948"/>
          <ac:spMkLst>
            <pc:docMk/>
            <pc:sldMk cId="4219678819" sldId="1751"/>
            <ac:spMk id="6" creationId="{00000000-0000-0000-0000-000000000000}"/>
          </ac:spMkLst>
        </pc:spChg>
        <pc:spChg chg="mod">
          <ac:chgData name="Jenny Chen" userId="3fd3e1b3-2829-4b83-a999-09ceb7240592" providerId="ADAL" clId="{1A0DBCAC-FDFE-4FB9-A50A-28A5C2CD4F2D}" dt="2019-01-24T09:41:30.191" v="399"/>
          <ac:spMkLst>
            <pc:docMk/>
            <pc:sldMk cId="4219678819" sldId="1751"/>
            <ac:spMk id="17" creationId="{00000000-0000-0000-0000-000000000000}"/>
          </ac:spMkLst>
        </pc:spChg>
      </pc:sldChg>
      <pc:sldChg chg="modSp add">
        <pc:chgData name="Jenny Chen" userId="3fd3e1b3-2829-4b83-a999-09ceb7240592" providerId="ADAL" clId="{1A0DBCAC-FDFE-4FB9-A50A-28A5C2CD4F2D}" dt="2019-01-24T18:20:37.270" v="680" actId="5793"/>
        <pc:sldMkLst>
          <pc:docMk/>
          <pc:sldMk cId="1749179575" sldId="1752"/>
        </pc:sldMkLst>
        <pc:spChg chg="mod">
          <ac:chgData name="Jenny Chen" userId="3fd3e1b3-2829-4b83-a999-09ceb7240592" providerId="ADAL" clId="{1A0DBCAC-FDFE-4FB9-A50A-28A5C2CD4F2D}" dt="2019-01-24T18:20:37.270" v="680" actId="5793"/>
          <ac:spMkLst>
            <pc:docMk/>
            <pc:sldMk cId="1749179575" sldId="1752"/>
            <ac:spMk id="6" creationId="{00000000-0000-0000-0000-000000000000}"/>
          </ac:spMkLst>
        </pc:spChg>
        <pc:spChg chg="mod">
          <ac:chgData name="Jenny Chen" userId="3fd3e1b3-2829-4b83-a999-09ceb7240592" providerId="ADAL" clId="{1A0DBCAC-FDFE-4FB9-A50A-28A5C2CD4F2D}" dt="2019-01-24T09:41:38.010" v="401"/>
          <ac:spMkLst>
            <pc:docMk/>
            <pc:sldMk cId="1749179575" sldId="1752"/>
            <ac:spMk id="17" creationId="{00000000-0000-0000-0000-000000000000}"/>
          </ac:spMkLst>
        </pc:spChg>
      </pc:sldChg>
      <pc:sldChg chg="del">
        <pc:chgData name="Jenny Chen" userId="3fd3e1b3-2829-4b83-a999-09ceb7240592" providerId="ADAL" clId="{1A0DBCAC-FDFE-4FB9-A50A-28A5C2CD4F2D}" dt="2019-01-24T08:47:00.965" v="31" actId="2696"/>
        <pc:sldMkLst>
          <pc:docMk/>
          <pc:sldMk cId="3865725595" sldId="1752"/>
        </pc:sldMkLst>
      </pc:sldChg>
      <pc:sldChg chg="addSp modSp add">
        <pc:chgData name="Jenny Chen" userId="3fd3e1b3-2829-4b83-a999-09ceb7240592" providerId="ADAL" clId="{1A0DBCAC-FDFE-4FB9-A50A-28A5C2CD4F2D}" dt="2019-01-24T18:20:09.172" v="676" actId="113"/>
        <pc:sldMkLst>
          <pc:docMk/>
          <pc:sldMk cId="669775770" sldId="1753"/>
        </pc:sldMkLst>
        <pc:spChg chg="add mod">
          <ac:chgData name="Jenny Chen" userId="3fd3e1b3-2829-4b83-a999-09ceb7240592" providerId="ADAL" clId="{1A0DBCAC-FDFE-4FB9-A50A-28A5C2CD4F2D}" dt="2019-01-24T18:20:02.105" v="674" actId="1076"/>
          <ac:spMkLst>
            <pc:docMk/>
            <pc:sldMk cId="669775770" sldId="1753"/>
            <ac:spMk id="4" creationId="{19F2D74F-DEA5-45C8-ABF4-820467AA3FBC}"/>
          </ac:spMkLst>
        </pc:spChg>
        <pc:spChg chg="add mod">
          <ac:chgData name="Jenny Chen" userId="3fd3e1b3-2829-4b83-a999-09ceb7240592" providerId="ADAL" clId="{1A0DBCAC-FDFE-4FB9-A50A-28A5C2CD4F2D}" dt="2019-01-24T18:20:02.105" v="674" actId="1076"/>
          <ac:spMkLst>
            <pc:docMk/>
            <pc:sldMk cId="669775770" sldId="1753"/>
            <ac:spMk id="5" creationId="{BE29ACBA-6C96-4787-96C7-7135323D4EFA}"/>
          </ac:spMkLst>
        </pc:spChg>
        <pc:spChg chg="mod">
          <ac:chgData name="Jenny Chen" userId="3fd3e1b3-2829-4b83-a999-09ceb7240592" providerId="ADAL" clId="{1A0DBCAC-FDFE-4FB9-A50A-28A5C2CD4F2D}" dt="2019-01-24T18:20:09.172" v="676" actId="113"/>
          <ac:spMkLst>
            <pc:docMk/>
            <pc:sldMk cId="669775770" sldId="1753"/>
            <ac:spMk id="6" creationId="{00000000-0000-0000-0000-000000000000}"/>
          </ac:spMkLst>
        </pc:spChg>
        <pc:spChg chg="mod">
          <ac:chgData name="Jenny Chen" userId="3fd3e1b3-2829-4b83-a999-09ceb7240592" providerId="ADAL" clId="{1A0DBCAC-FDFE-4FB9-A50A-28A5C2CD4F2D}" dt="2019-01-24T09:41:45.628" v="403"/>
          <ac:spMkLst>
            <pc:docMk/>
            <pc:sldMk cId="669775770" sldId="1753"/>
            <ac:spMk id="17" creationId="{00000000-0000-0000-0000-000000000000}"/>
          </ac:spMkLst>
        </pc:spChg>
      </pc:sldChg>
      <pc:sldChg chg="del">
        <pc:chgData name="Jenny Chen" userId="3fd3e1b3-2829-4b83-a999-09ceb7240592" providerId="ADAL" clId="{1A0DBCAC-FDFE-4FB9-A50A-28A5C2CD4F2D}" dt="2019-01-24T08:47:00.981" v="32" actId="2696"/>
        <pc:sldMkLst>
          <pc:docMk/>
          <pc:sldMk cId="3176228341" sldId="1753"/>
        </pc:sldMkLst>
      </pc:sldChg>
      <pc:sldChg chg="addSp modSp add">
        <pc:chgData name="Jenny Chen" userId="3fd3e1b3-2829-4b83-a999-09ceb7240592" providerId="ADAL" clId="{1A0DBCAC-FDFE-4FB9-A50A-28A5C2CD4F2D}" dt="2019-01-24T18:27:25.348" v="702" actId="1076"/>
        <pc:sldMkLst>
          <pc:docMk/>
          <pc:sldMk cId="524758164" sldId="1754"/>
        </pc:sldMkLst>
        <pc:spChg chg="add mod">
          <ac:chgData name="Jenny Chen" userId="3fd3e1b3-2829-4b83-a999-09ceb7240592" providerId="ADAL" clId="{1A0DBCAC-FDFE-4FB9-A50A-28A5C2CD4F2D}" dt="2019-01-24T18:27:25.348" v="702" actId="1076"/>
          <ac:spMkLst>
            <pc:docMk/>
            <pc:sldMk cId="524758164" sldId="1754"/>
            <ac:spMk id="2" creationId="{DD29A973-1008-4FA0-A307-11F19AB115CA}"/>
          </ac:spMkLst>
        </pc:spChg>
        <pc:spChg chg="mod">
          <ac:chgData name="Jenny Chen" userId="3fd3e1b3-2829-4b83-a999-09ceb7240592" providerId="ADAL" clId="{1A0DBCAC-FDFE-4FB9-A50A-28A5C2CD4F2D}" dt="2019-01-24T18:27:21.835" v="701" actId="20577"/>
          <ac:spMkLst>
            <pc:docMk/>
            <pc:sldMk cId="524758164" sldId="1754"/>
            <ac:spMk id="6" creationId="{00000000-0000-0000-0000-000000000000}"/>
          </ac:spMkLst>
        </pc:spChg>
        <pc:spChg chg="mod">
          <ac:chgData name="Jenny Chen" userId="3fd3e1b3-2829-4b83-a999-09ceb7240592" providerId="ADAL" clId="{1A0DBCAC-FDFE-4FB9-A50A-28A5C2CD4F2D}" dt="2019-01-24T09:41:52.290" v="404"/>
          <ac:spMkLst>
            <pc:docMk/>
            <pc:sldMk cId="524758164" sldId="1754"/>
            <ac:spMk id="17" creationId="{00000000-0000-0000-0000-000000000000}"/>
          </ac:spMkLst>
        </pc:spChg>
      </pc:sldChg>
      <pc:sldChg chg="del">
        <pc:chgData name="Jenny Chen" userId="3fd3e1b3-2829-4b83-a999-09ceb7240592" providerId="ADAL" clId="{1A0DBCAC-FDFE-4FB9-A50A-28A5C2CD4F2D}" dt="2019-01-24T08:47:01.043" v="33" actId="2696"/>
        <pc:sldMkLst>
          <pc:docMk/>
          <pc:sldMk cId="3117721416" sldId="1754"/>
        </pc:sldMkLst>
      </pc:sldChg>
      <pc:sldChg chg="addSp modSp add">
        <pc:chgData name="Jenny Chen" userId="3fd3e1b3-2829-4b83-a999-09ceb7240592" providerId="ADAL" clId="{1A0DBCAC-FDFE-4FB9-A50A-28A5C2CD4F2D}" dt="2019-01-24T18:30:16.675" v="727" actId="948"/>
        <pc:sldMkLst>
          <pc:docMk/>
          <pc:sldMk cId="280410698" sldId="1755"/>
        </pc:sldMkLst>
        <pc:spChg chg="add mod">
          <ac:chgData name="Jenny Chen" userId="3fd3e1b3-2829-4b83-a999-09ceb7240592" providerId="ADAL" clId="{1A0DBCAC-FDFE-4FB9-A50A-28A5C2CD4F2D}" dt="2019-01-24T18:30:16.675" v="727" actId="948"/>
          <ac:spMkLst>
            <pc:docMk/>
            <pc:sldMk cId="280410698" sldId="1755"/>
            <ac:spMk id="2" creationId="{90B1F1E5-5768-4371-B188-0945511E374C}"/>
          </ac:spMkLst>
        </pc:spChg>
        <pc:spChg chg="mod">
          <ac:chgData name="Jenny Chen" userId="3fd3e1b3-2829-4b83-a999-09ceb7240592" providerId="ADAL" clId="{1A0DBCAC-FDFE-4FB9-A50A-28A5C2CD4F2D}" dt="2019-01-24T18:30:09.694" v="725" actId="114"/>
          <ac:spMkLst>
            <pc:docMk/>
            <pc:sldMk cId="280410698" sldId="1755"/>
            <ac:spMk id="6" creationId="{00000000-0000-0000-0000-000000000000}"/>
          </ac:spMkLst>
        </pc:spChg>
        <pc:spChg chg="mod">
          <ac:chgData name="Jenny Chen" userId="3fd3e1b3-2829-4b83-a999-09ceb7240592" providerId="ADAL" clId="{1A0DBCAC-FDFE-4FB9-A50A-28A5C2CD4F2D}" dt="2019-01-24T09:42:24.204" v="414"/>
          <ac:spMkLst>
            <pc:docMk/>
            <pc:sldMk cId="280410698" sldId="1755"/>
            <ac:spMk id="17" creationId="{00000000-0000-0000-0000-000000000000}"/>
          </ac:spMkLst>
        </pc:spChg>
      </pc:sldChg>
      <pc:sldChg chg="addSp modSp add">
        <pc:chgData name="Jenny Chen" userId="3fd3e1b3-2829-4b83-a999-09ceb7240592" providerId="ADAL" clId="{1A0DBCAC-FDFE-4FB9-A50A-28A5C2CD4F2D}" dt="2019-01-24T18:35:09.731" v="765" actId="1076"/>
        <pc:sldMkLst>
          <pc:docMk/>
          <pc:sldMk cId="1455333604" sldId="1756"/>
        </pc:sldMkLst>
        <pc:spChg chg="add mod">
          <ac:chgData name="Jenny Chen" userId="3fd3e1b3-2829-4b83-a999-09ceb7240592" providerId="ADAL" clId="{1A0DBCAC-FDFE-4FB9-A50A-28A5C2CD4F2D}" dt="2019-01-24T18:35:09.731" v="765" actId="1076"/>
          <ac:spMkLst>
            <pc:docMk/>
            <pc:sldMk cId="1455333604" sldId="1756"/>
            <ac:spMk id="2" creationId="{3E92D1E2-4491-4E61-B9AB-1C70B7EE32B1}"/>
          </ac:spMkLst>
        </pc:spChg>
        <pc:spChg chg="mod">
          <ac:chgData name="Jenny Chen" userId="3fd3e1b3-2829-4b83-a999-09ceb7240592" providerId="ADAL" clId="{1A0DBCAC-FDFE-4FB9-A50A-28A5C2CD4F2D}" dt="2019-01-24T18:34:34.859" v="755" actId="5793"/>
          <ac:spMkLst>
            <pc:docMk/>
            <pc:sldMk cId="1455333604" sldId="1756"/>
            <ac:spMk id="6" creationId="{00000000-0000-0000-0000-000000000000}"/>
          </ac:spMkLst>
        </pc:spChg>
        <pc:spChg chg="mod">
          <ac:chgData name="Jenny Chen" userId="3fd3e1b3-2829-4b83-a999-09ceb7240592" providerId="ADAL" clId="{1A0DBCAC-FDFE-4FB9-A50A-28A5C2CD4F2D}" dt="2019-01-24T09:42:31.637" v="416"/>
          <ac:spMkLst>
            <pc:docMk/>
            <pc:sldMk cId="1455333604" sldId="1756"/>
            <ac:spMk id="17" creationId="{00000000-0000-0000-0000-000000000000}"/>
          </ac:spMkLst>
        </pc:spChg>
      </pc:sldChg>
      <pc:sldChg chg="addSp delSp modSp add">
        <pc:chgData name="Jenny Chen" userId="3fd3e1b3-2829-4b83-a999-09ceb7240592" providerId="ADAL" clId="{1A0DBCAC-FDFE-4FB9-A50A-28A5C2CD4F2D}" dt="2019-01-24T18:43:02.061" v="789"/>
        <pc:sldMkLst>
          <pc:docMk/>
          <pc:sldMk cId="475002261" sldId="1757"/>
        </pc:sldMkLst>
        <pc:spChg chg="add del mod">
          <ac:chgData name="Jenny Chen" userId="3fd3e1b3-2829-4b83-a999-09ceb7240592" providerId="ADAL" clId="{1A0DBCAC-FDFE-4FB9-A50A-28A5C2CD4F2D}" dt="2019-01-24T18:43:02.061" v="789"/>
          <ac:spMkLst>
            <pc:docMk/>
            <pc:sldMk cId="475002261" sldId="1757"/>
            <ac:spMk id="2" creationId="{B9CD3FB0-EF8D-41E0-A92D-9B177B73032F}"/>
          </ac:spMkLst>
        </pc:spChg>
        <pc:spChg chg="mod">
          <ac:chgData name="Jenny Chen" userId="3fd3e1b3-2829-4b83-a999-09ceb7240592" providerId="ADAL" clId="{1A0DBCAC-FDFE-4FB9-A50A-28A5C2CD4F2D}" dt="2019-01-24T18:42:56.515" v="787" actId="108"/>
          <ac:spMkLst>
            <pc:docMk/>
            <pc:sldMk cId="475002261" sldId="1757"/>
            <ac:spMk id="6" creationId="{00000000-0000-0000-0000-000000000000}"/>
          </ac:spMkLst>
        </pc:spChg>
        <pc:spChg chg="mod">
          <ac:chgData name="Jenny Chen" userId="3fd3e1b3-2829-4b83-a999-09ceb7240592" providerId="ADAL" clId="{1A0DBCAC-FDFE-4FB9-A50A-28A5C2CD4F2D}" dt="2019-01-24T09:42:42.515" v="418"/>
          <ac:spMkLst>
            <pc:docMk/>
            <pc:sldMk cId="475002261" sldId="1757"/>
            <ac:spMk id="17" creationId="{00000000-0000-0000-0000-000000000000}"/>
          </ac:spMkLst>
        </pc:spChg>
      </pc:sldChg>
      <pc:sldChg chg="addSp delSp modSp add">
        <pc:chgData name="Jenny Chen" userId="3fd3e1b3-2829-4b83-a999-09ceb7240592" providerId="ADAL" clId="{1A0DBCAC-FDFE-4FB9-A50A-28A5C2CD4F2D}" dt="2019-01-24T18:46:05.876" v="838" actId="1076"/>
        <pc:sldMkLst>
          <pc:docMk/>
          <pc:sldMk cId="3784589588" sldId="1758"/>
        </pc:sldMkLst>
        <pc:spChg chg="add mod">
          <ac:chgData name="Jenny Chen" userId="3fd3e1b3-2829-4b83-a999-09ceb7240592" providerId="ADAL" clId="{1A0DBCAC-FDFE-4FB9-A50A-28A5C2CD4F2D}" dt="2019-01-24T18:46:05.876" v="838" actId="1076"/>
          <ac:spMkLst>
            <pc:docMk/>
            <pc:sldMk cId="3784589588" sldId="1758"/>
            <ac:spMk id="4" creationId="{DA50F61C-193D-4756-9CED-7368D75FD0B0}"/>
          </ac:spMkLst>
        </pc:spChg>
        <pc:spChg chg="add mod">
          <ac:chgData name="Jenny Chen" userId="3fd3e1b3-2829-4b83-a999-09ceb7240592" providerId="ADAL" clId="{1A0DBCAC-FDFE-4FB9-A50A-28A5C2CD4F2D}" dt="2019-01-24T18:46:05.876" v="838" actId="1076"/>
          <ac:spMkLst>
            <pc:docMk/>
            <pc:sldMk cId="3784589588" sldId="1758"/>
            <ac:spMk id="5" creationId="{FADE9EA9-E176-413A-B08A-161AD7BC6CE8}"/>
          </ac:spMkLst>
        </pc:spChg>
        <pc:spChg chg="add del mod">
          <ac:chgData name="Jenny Chen" userId="3fd3e1b3-2829-4b83-a999-09ceb7240592" providerId="ADAL" clId="{1A0DBCAC-FDFE-4FB9-A50A-28A5C2CD4F2D}" dt="2019-01-24T18:44:25.704" v="812" actId="478"/>
          <ac:spMkLst>
            <pc:docMk/>
            <pc:sldMk cId="3784589588" sldId="1758"/>
            <ac:spMk id="6" creationId="{00000000-0000-0000-0000-000000000000}"/>
          </ac:spMkLst>
        </pc:spChg>
        <pc:spChg chg="mod">
          <ac:chgData name="Jenny Chen" userId="3fd3e1b3-2829-4b83-a999-09ceb7240592" providerId="ADAL" clId="{1A0DBCAC-FDFE-4FB9-A50A-28A5C2CD4F2D}" dt="2019-01-24T09:42:51.894" v="420"/>
          <ac:spMkLst>
            <pc:docMk/>
            <pc:sldMk cId="3784589588" sldId="1758"/>
            <ac:spMk id="17" creationId="{00000000-0000-0000-0000-000000000000}"/>
          </ac:spMkLst>
        </pc:spChg>
        <pc:graphicFrameChg chg="add del mod modGraphic">
          <ac:chgData name="Jenny Chen" userId="3fd3e1b3-2829-4b83-a999-09ceb7240592" providerId="ADAL" clId="{1A0DBCAC-FDFE-4FB9-A50A-28A5C2CD4F2D}" dt="2019-01-24T18:43:58.003" v="795"/>
          <ac:graphicFrameMkLst>
            <pc:docMk/>
            <pc:sldMk cId="3784589588" sldId="1758"/>
            <ac:graphicFrameMk id="2" creationId="{C7209D8D-1670-4302-92A5-1E4D957C45F5}"/>
          </ac:graphicFrameMkLst>
        </pc:graphicFrameChg>
        <pc:graphicFrameChg chg="add mod modGraphic">
          <ac:chgData name="Jenny Chen" userId="3fd3e1b3-2829-4b83-a999-09ceb7240592" providerId="ADAL" clId="{1A0DBCAC-FDFE-4FB9-A50A-28A5C2CD4F2D}" dt="2019-01-24T18:45:30.281" v="828" actId="1076"/>
          <ac:graphicFrameMkLst>
            <pc:docMk/>
            <pc:sldMk cId="3784589588" sldId="1758"/>
            <ac:graphicFrameMk id="3" creationId="{DD4A51B0-109A-4EF8-B1AE-847E847796BE}"/>
          </ac:graphicFrameMkLst>
        </pc:graphicFrameChg>
      </pc:sldChg>
      <pc:sldChg chg="addSp modSp add">
        <pc:chgData name="Jenny Chen" userId="3fd3e1b3-2829-4b83-a999-09ceb7240592" providerId="ADAL" clId="{1A0DBCAC-FDFE-4FB9-A50A-28A5C2CD4F2D}" dt="2019-01-24T18:49:01.384" v="868" actId="1076"/>
        <pc:sldMkLst>
          <pc:docMk/>
          <pc:sldMk cId="3015800902" sldId="1759"/>
        </pc:sldMkLst>
        <pc:spChg chg="add mod">
          <ac:chgData name="Jenny Chen" userId="3fd3e1b3-2829-4b83-a999-09ceb7240592" providerId="ADAL" clId="{1A0DBCAC-FDFE-4FB9-A50A-28A5C2CD4F2D}" dt="2019-01-24T18:49:01.384" v="868" actId="1076"/>
          <ac:spMkLst>
            <pc:docMk/>
            <pc:sldMk cId="3015800902" sldId="1759"/>
            <ac:spMk id="2" creationId="{EA3AE980-16CF-45C1-82E8-EAEFCE60B357}"/>
          </ac:spMkLst>
        </pc:spChg>
        <pc:spChg chg="add mod">
          <ac:chgData name="Jenny Chen" userId="3fd3e1b3-2829-4b83-a999-09ceb7240592" providerId="ADAL" clId="{1A0DBCAC-FDFE-4FB9-A50A-28A5C2CD4F2D}" dt="2019-01-24T18:48:45.592" v="864" actId="1076"/>
          <ac:spMkLst>
            <pc:docMk/>
            <pc:sldMk cId="3015800902" sldId="1759"/>
            <ac:spMk id="5" creationId="{0AA8036F-E69F-46C6-8AFE-A5EDD0256A16}"/>
          </ac:spMkLst>
        </pc:spChg>
        <pc:spChg chg="mod">
          <ac:chgData name="Jenny Chen" userId="3fd3e1b3-2829-4b83-a999-09ceb7240592" providerId="ADAL" clId="{1A0DBCAC-FDFE-4FB9-A50A-28A5C2CD4F2D}" dt="2019-01-24T18:48:41.627" v="863" actId="948"/>
          <ac:spMkLst>
            <pc:docMk/>
            <pc:sldMk cId="3015800902" sldId="1759"/>
            <ac:spMk id="6" creationId="{00000000-0000-0000-0000-000000000000}"/>
          </ac:spMkLst>
        </pc:spChg>
        <pc:spChg chg="mod">
          <ac:chgData name="Jenny Chen" userId="3fd3e1b3-2829-4b83-a999-09ceb7240592" providerId="ADAL" clId="{1A0DBCAC-FDFE-4FB9-A50A-28A5C2CD4F2D}" dt="2019-01-24T09:43:04.811" v="424" actId="20577"/>
          <ac:spMkLst>
            <pc:docMk/>
            <pc:sldMk cId="3015800902" sldId="1759"/>
            <ac:spMk id="17" creationId="{00000000-0000-0000-0000-000000000000}"/>
          </ac:spMkLst>
        </pc:spChg>
      </pc:sldChg>
      <pc:sldChg chg="modSp add">
        <pc:chgData name="Jenny Chen" userId="3fd3e1b3-2829-4b83-a999-09ceb7240592" providerId="ADAL" clId="{1A0DBCAC-FDFE-4FB9-A50A-28A5C2CD4F2D}" dt="2019-01-24T18:50:22.340" v="887" actId="403"/>
        <pc:sldMkLst>
          <pc:docMk/>
          <pc:sldMk cId="1160694673" sldId="1760"/>
        </pc:sldMkLst>
        <pc:spChg chg="mod">
          <ac:chgData name="Jenny Chen" userId="3fd3e1b3-2829-4b83-a999-09ceb7240592" providerId="ADAL" clId="{1A0DBCAC-FDFE-4FB9-A50A-28A5C2CD4F2D}" dt="2019-01-24T18:50:22.340" v="887" actId="403"/>
          <ac:spMkLst>
            <pc:docMk/>
            <pc:sldMk cId="1160694673" sldId="1760"/>
            <ac:spMk id="6" creationId="{00000000-0000-0000-0000-000000000000}"/>
          </ac:spMkLst>
        </pc:spChg>
        <pc:spChg chg="mod">
          <ac:chgData name="Jenny Chen" userId="3fd3e1b3-2829-4b83-a999-09ceb7240592" providerId="ADAL" clId="{1A0DBCAC-FDFE-4FB9-A50A-28A5C2CD4F2D}" dt="2019-01-24T09:43:10.650" v="425"/>
          <ac:spMkLst>
            <pc:docMk/>
            <pc:sldMk cId="1160694673" sldId="1760"/>
            <ac:spMk id="17" creationId="{00000000-0000-0000-0000-000000000000}"/>
          </ac:spMkLst>
        </pc:spChg>
      </pc:sldChg>
    </pc:docChg>
  </pc:docChgLst>
  <pc:docChgLst>
    <pc:chgData name="Jenny Chen" userId="3fd3e1b3-2829-4b83-a999-09ceb7240592" providerId="ADAL" clId="{EE59225A-C2A0-1943-8B20-4654B489518A}"/>
    <pc:docChg chg="modSld">
      <pc:chgData name="Jenny Chen" userId="3fd3e1b3-2829-4b83-a999-09ceb7240592" providerId="ADAL" clId="{EE59225A-C2A0-1943-8B20-4654B489518A}" dt="2019-01-24T10:07:20.936" v="36" actId="20577"/>
      <pc:docMkLst>
        <pc:docMk/>
      </pc:docMkLst>
      <pc:sldChg chg="modSp">
        <pc:chgData name="Jenny Chen" userId="3fd3e1b3-2829-4b83-a999-09ceb7240592" providerId="ADAL" clId="{EE59225A-C2A0-1943-8B20-4654B489518A}" dt="2019-01-24T10:07:20.936" v="36" actId="20577"/>
        <pc:sldMkLst>
          <pc:docMk/>
          <pc:sldMk cId="4015795351" sldId="1744"/>
        </pc:sldMkLst>
        <pc:spChg chg="mod">
          <ac:chgData name="Jenny Chen" userId="3fd3e1b3-2829-4b83-a999-09ceb7240592" providerId="ADAL" clId="{EE59225A-C2A0-1943-8B20-4654B489518A}" dt="2019-01-24T10:07:20.936" v="36" actId="20577"/>
          <ac:spMkLst>
            <pc:docMk/>
            <pc:sldMk cId="4015795351" sldId="1744"/>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7/30/2020 12:58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7/30/2020 12:56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789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9879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33627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28212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504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79386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2382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21992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0146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15399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04202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72079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59292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555937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145199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840889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245140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532555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29198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617921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257609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041150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755377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745863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3155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85730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857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85730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8842188" cy="997196"/>
          </a:xfrm>
        </p:spPr>
        <p:txBody>
          <a:bodyPr/>
          <a:lstStyle/>
          <a:p>
            <a:r>
              <a:rPr lang="bs-Latn-BA" dirty="0"/>
              <a:t>Module 0</a:t>
            </a:r>
            <a:r>
              <a:rPr lang="en-US" dirty="0"/>
              <a:t>3</a:t>
            </a:r>
            <a:r>
              <a:rPr lang="bs-Latn-BA" dirty="0"/>
              <a:t> : </a:t>
            </a:r>
            <a:r>
              <a:rPr lang="en-US" dirty="0"/>
              <a:t>Sharing and Security in SharePoint and OneDrive </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groups</a:t>
            </a:r>
          </a:p>
        </p:txBody>
      </p:sp>
      <p:sp>
        <p:nvSpPr>
          <p:cNvPr id="9" name="TextBox 8">
            <a:extLst>
              <a:ext uri="{FF2B5EF4-FFF2-40B4-BE49-F238E27FC236}">
                <a16:creationId xmlns:a16="http://schemas.microsoft.com/office/drawing/2014/main" id="{6F843BD0-0038-48A3-B055-B8F7A3166600}"/>
              </a:ext>
            </a:extLst>
          </p:cNvPr>
          <p:cNvSpPr txBox="1"/>
          <p:nvPr/>
        </p:nvSpPr>
        <p:spPr>
          <a:xfrm>
            <a:off x="584199" y="1435100"/>
            <a:ext cx="11314113" cy="1015663"/>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SharePoint groups enable you to control access for sets of users instead of individual users. They can also hold Azure Active Directory security groups (created in Microsoft 365 or Azure AD) or can be a combination of </a:t>
            </a:r>
            <a:r>
              <a:rPr lang="en-US" sz="2000" b="1" i="0" dirty="0">
                <a:solidFill>
                  <a:srgbClr val="000000"/>
                </a:solidFill>
                <a:effectLst/>
                <a:latin typeface="Segoe UI Semilight" panose="020B0402040204020203" pitchFamily="34" charset="0"/>
                <a:cs typeface="Segoe UI Semilight" panose="020B0402040204020203" pitchFamily="34" charset="0"/>
              </a:rPr>
              <a:t>individual users</a:t>
            </a:r>
            <a:r>
              <a:rPr lang="en-US" sz="2000" b="0" i="0" dirty="0">
                <a:solidFill>
                  <a:srgbClr val="000000"/>
                </a:solidFill>
                <a:effectLst/>
                <a:latin typeface="Segoe UI Semilight" panose="020B0402040204020203" pitchFamily="34" charset="0"/>
                <a:cs typeface="Segoe UI Semilight" panose="020B0402040204020203" pitchFamily="34" charset="0"/>
              </a:rPr>
              <a:t> and </a:t>
            </a:r>
            <a:r>
              <a:rPr lang="en-US" sz="2000" b="1" i="0" dirty="0">
                <a:solidFill>
                  <a:srgbClr val="000000"/>
                </a:solidFill>
                <a:effectLst/>
                <a:latin typeface="Segoe UI Semilight" panose="020B0402040204020203" pitchFamily="34" charset="0"/>
                <a:cs typeface="Segoe UI Semilight" panose="020B0402040204020203" pitchFamily="34" charset="0"/>
              </a:rPr>
              <a:t>security groups</a:t>
            </a:r>
            <a:r>
              <a:rPr lang="en-US" sz="2000" b="0" i="0" dirty="0">
                <a:solidFill>
                  <a:srgbClr val="000000"/>
                </a:solidFill>
                <a:effectLst/>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p:txBody>
      </p:sp>
      <p:grpSp>
        <p:nvGrpSpPr>
          <p:cNvPr id="8" name="Graphic 2">
            <a:extLst>
              <a:ext uri="{FF2B5EF4-FFF2-40B4-BE49-F238E27FC236}">
                <a16:creationId xmlns:a16="http://schemas.microsoft.com/office/drawing/2014/main" id="{E87E65C2-2769-4089-9D7A-8C342E200C13}"/>
              </a:ext>
              <a:ext uri="{C183D7F6-B498-43B3-948B-1728B52AA6E4}">
                <adec:decorative xmlns:adec="http://schemas.microsoft.com/office/drawing/2017/decorative" val="1"/>
              </a:ext>
            </a:extLst>
          </p:cNvPr>
          <p:cNvGrpSpPr/>
          <p:nvPr/>
        </p:nvGrpSpPr>
        <p:grpSpPr>
          <a:xfrm>
            <a:off x="9480550" y="4051300"/>
            <a:ext cx="2711450" cy="2711450"/>
            <a:chOff x="8858250" y="3429000"/>
            <a:chExt cx="3333750" cy="3333750"/>
          </a:xfrm>
        </p:grpSpPr>
        <p:sp>
          <p:nvSpPr>
            <p:cNvPr id="10" name="Freeform: Shape 9">
              <a:extLst>
                <a:ext uri="{FF2B5EF4-FFF2-40B4-BE49-F238E27FC236}">
                  <a16:creationId xmlns:a16="http://schemas.microsoft.com/office/drawing/2014/main" id="{AE1E7BE7-8192-48C3-A528-BE5B9B4217F0}"/>
                </a:ext>
              </a:extLst>
            </p:cNvPr>
            <p:cNvSpPr/>
            <p:nvPr/>
          </p:nvSpPr>
          <p:spPr>
            <a:xfrm>
              <a:off x="10332045" y="4785072"/>
              <a:ext cx="410120" cy="104179"/>
            </a:xfrm>
            <a:custGeom>
              <a:avLst/>
              <a:gdLst>
                <a:gd name="connsiteX0" fmla="*/ 358031 w 410120"/>
                <a:gd name="connsiteY0" fmla="*/ 0 h 104179"/>
                <a:gd name="connsiteX1" fmla="*/ 52090 w 410120"/>
                <a:gd name="connsiteY1" fmla="*/ 0 h 104179"/>
                <a:gd name="connsiteX2" fmla="*/ 0 w 410120"/>
                <a:gd name="connsiteY2" fmla="*/ 52090 h 104179"/>
                <a:gd name="connsiteX3" fmla="*/ 52090 w 410120"/>
                <a:gd name="connsiteY3" fmla="*/ 104180 h 104179"/>
                <a:gd name="connsiteX4" fmla="*/ 358031 w 410120"/>
                <a:gd name="connsiteY4" fmla="*/ 104180 h 104179"/>
                <a:gd name="connsiteX5" fmla="*/ 410121 w 410120"/>
                <a:gd name="connsiteY5" fmla="*/ 52090 h 104179"/>
                <a:gd name="connsiteX6" fmla="*/ 358031 w 410120"/>
                <a:gd name="connsiteY6" fmla="*/ 0 h 10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120" h="104179">
                  <a:moveTo>
                    <a:pt x="358031" y="0"/>
                  </a:moveTo>
                  <a:lnTo>
                    <a:pt x="52090" y="0"/>
                  </a:lnTo>
                  <a:cubicBezTo>
                    <a:pt x="23322" y="0"/>
                    <a:pt x="0" y="23322"/>
                    <a:pt x="0" y="52090"/>
                  </a:cubicBezTo>
                  <a:cubicBezTo>
                    <a:pt x="0" y="80857"/>
                    <a:pt x="23322" y="104180"/>
                    <a:pt x="52090" y="104180"/>
                  </a:cubicBezTo>
                  <a:lnTo>
                    <a:pt x="358031" y="104180"/>
                  </a:lnTo>
                  <a:cubicBezTo>
                    <a:pt x="386798" y="104180"/>
                    <a:pt x="410121" y="80857"/>
                    <a:pt x="410121" y="52090"/>
                  </a:cubicBezTo>
                  <a:cubicBezTo>
                    <a:pt x="410121" y="23322"/>
                    <a:pt x="386798" y="0"/>
                    <a:pt x="358031" y="0"/>
                  </a:cubicBezTo>
                  <a:close/>
                </a:path>
              </a:pathLst>
            </a:custGeom>
            <a:solidFill>
              <a:srgbClr val="000000"/>
            </a:solidFill>
            <a:ln w="3472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2CF9207-4AEE-4550-A7DB-0275B83CB2B1}"/>
                </a:ext>
              </a:extLst>
            </p:cNvPr>
            <p:cNvSpPr/>
            <p:nvPr/>
          </p:nvSpPr>
          <p:spPr>
            <a:xfrm>
              <a:off x="10426154" y="4956968"/>
              <a:ext cx="221902" cy="104179"/>
            </a:xfrm>
            <a:custGeom>
              <a:avLst/>
              <a:gdLst>
                <a:gd name="connsiteX0" fmla="*/ 110778 w 221902"/>
                <a:gd name="connsiteY0" fmla="*/ 104180 h 104179"/>
                <a:gd name="connsiteX1" fmla="*/ 221903 w 221902"/>
                <a:gd name="connsiteY1" fmla="*/ 0 h 104179"/>
                <a:gd name="connsiteX2" fmla="*/ 0 w 221902"/>
                <a:gd name="connsiteY2" fmla="*/ 0 h 104179"/>
                <a:gd name="connsiteX3" fmla="*/ 110778 w 221902"/>
                <a:gd name="connsiteY3" fmla="*/ 104180 h 104179"/>
              </a:gdLst>
              <a:ahLst/>
              <a:cxnLst>
                <a:cxn ang="0">
                  <a:pos x="connsiteX0" y="connsiteY0"/>
                </a:cxn>
                <a:cxn ang="0">
                  <a:pos x="connsiteX1" y="connsiteY1"/>
                </a:cxn>
                <a:cxn ang="0">
                  <a:pos x="connsiteX2" y="connsiteY2"/>
                </a:cxn>
                <a:cxn ang="0">
                  <a:pos x="connsiteX3" y="connsiteY3"/>
                </a:cxn>
              </a:cxnLst>
              <a:rect l="l" t="t" r="r" b="b"/>
              <a:pathLst>
                <a:path w="221902" h="104179">
                  <a:moveTo>
                    <a:pt x="110778" y="104180"/>
                  </a:moveTo>
                  <a:cubicBezTo>
                    <a:pt x="169469" y="104124"/>
                    <a:pt x="218062" y="58566"/>
                    <a:pt x="221903" y="0"/>
                  </a:cubicBezTo>
                  <a:lnTo>
                    <a:pt x="0" y="0"/>
                  </a:lnTo>
                  <a:cubicBezTo>
                    <a:pt x="3664" y="58511"/>
                    <a:pt x="52152" y="104110"/>
                    <a:pt x="110778" y="104180"/>
                  </a:cubicBezTo>
                  <a:close/>
                </a:path>
              </a:pathLst>
            </a:custGeom>
            <a:solidFill>
              <a:srgbClr val="000000"/>
            </a:solidFill>
            <a:ln w="34727"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87216C9-C45C-440B-9A6A-35E967DE680F}"/>
                </a:ext>
              </a:extLst>
            </p:cNvPr>
            <p:cNvSpPr/>
            <p:nvPr/>
          </p:nvSpPr>
          <p:spPr>
            <a:xfrm>
              <a:off x="10093126" y="3791545"/>
              <a:ext cx="887958" cy="924073"/>
            </a:xfrm>
            <a:custGeom>
              <a:avLst/>
              <a:gdLst>
                <a:gd name="connsiteX0" fmla="*/ 443805 w 887958"/>
                <a:gd name="connsiteY0" fmla="*/ 0 h 924073"/>
                <a:gd name="connsiteX1" fmla="*/ 443805 w 887958"/>
                <a:gd name="connsiteY1" fmla="*/ 0 h 924073"/>
                <a:gd name="connsiteX2" fmla="*/ 0 w 887958"/>
                <a:gd name="connsiteY2" fmla="*/ 438944 h 924073"/>
                <a:gd name="connsiteX3" fmla="*/ 0 w 887958"/>
                <a:gd name="connsiteY3" fmla="*/ 454223 h 924073"/>
                <a:gd name="connsiteX4" fmla="*/ 30907 w 887958"/>
                <a:gd name="connsiteY4" fmla="*/ 609798 h 924073"/>
                <a:gd name="connsiteX5" fmla="*/ 108000 w 887958"/>
                <a:gd name="connsiteY5" fmla="*/ 736203 h 924073"/>
                <a:gd name="connsiteX6" fmla="*/ 212179 w 887958"/>
                <a:gd name="connsiteY6" fmla="*/ 904974 h 924073"/>
                <a:gd name="connsiteX7" fmla="*/ 242739 w 887958"/>
                <a:gd name="connsiteY7" fmla="*/ 924074 h 924073"/>
                <a:gd name="connsiteX8" fmla="*/ 645567 w 887958"/>
                <a:gd name="connsiteY8" fmla="*/ 924074 h 924073"/>
                <a:gd name="connsiteX9" fmla="*/ 676126 w 887958"/>
                <a:gd name="connsiteY9" fmla="*/ 904974 h 924073"/>
                <a:gd name="connsiteX10" fmla="*/ 780306 w 887958"/>
                <a:gd name="connsiteY10" fmla="*/ 736203 h 924073"/>
                <a:gd name="connsiteX11" fmla="*/ 857052 w 887958"/>
                <a:gd name="connsiteY11" fmla="*/ 609798 h 924073"/>
                <a:gd name="connsiteX12" fmla="*/ 887958 w 887958"/>
                <a:gd name="connsiteY12" fmla="*/ 455960 h 924073"/>
                <a:gd name="connsiteX13" fmla="*/ 887958 w 887958"/>
                <a:gd name="connsiteY13" fmla="*/ 440680 h 924073"/>
                <a:gd name="connsiteX14" fmla="*/ 443805 w 887958"/>
                <a:gd name="connsiteY14" fmla="*/ 0 h 924073"/>
                <a:gd name="connsiteX15" fmla="*/ 785515 w 887958"/>
                <a:gd name="connsiteY15" fmla="*/ 451445 h 924073"/>
                <a:gd name="connsiteX16" fmla="*/ 761206 w 887958"/>
                <a:gd name="connsiteY16" fmla="*/ 571252 h 924073"/>
                <a:gd name="connsiteX17" fmla="*/ 703213 w 887958"/>
                <a:gd name="connsiteY17" fmla="*/ 665014 h 924073"/>
                <a:gd name="connsiteX18" fmla="*/ 603548 w 887958"/>
                <a:gd name="connsiteY18" fmla="*/ 818852 h 924073"/>
                <a:gd name="connsiteX19" fmla="*/ 284411 w 887958"/>
                <a:gd name="connsiteY19" fmla="*/ 818852 h 924073"/>
                <a:gd name="connsiteX20" fmla="*/ 184398 w 887958"/>
                <a:gd name="connsiteY20" fmla="*/ 665014 h 924073"/>
                <a:gd name="connsiteX21" fmla="*/ 126752 w 887958"/>
                <a:gd name="connsiteY21" fmla="*/ 571252 h 924073"/>
                <a:gd name="connsiteX22" fmla="*/ 102443 w 887958"/>
                <a:gd name="connsiteY22" fmla="*/ 451445 h 924073"/>
                <a:gd name="connsiteX23" fmla="*/ 102443 w 887958"/>
                <a:gd name="connsiteY23" fmla="*/ 438944 h 924073"/>
                <a:gd name="connsiteX24" fmla="*/ 443805 w 887958"/>
                <a:gd name="connsiteY24" fmla="*/ 101402 h 924073"/>
                <a:gd name="connsiteX25" fmla="*/ 443805 w 887958"/>
                <a:gd name="connsiteY25" fmla="*/ 101402 h 924073"/>
                <a:gd name="connsiteX26" fmla="*/ 785515 w 887958"/>
                <a:gd name="connsiteY26" fmla="*/ 438944 h 92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87958" h="924073">
                  <a:moveTo>
                    <a:pt x="443805" y="0"/>
                  </a:moveTo>
                  <a:lnTo>
                    <a:pt x="443805" y="0"/>
                  </a:lnTo>
                  <a:cubicBezTo>
                    <a:pt x="201275" y="1656"/>
                    <a:pt x="4330" y="196445"/>
                    <a:pt x="0" y="438944"/>
                  </a:cubicBezTo>
                  <a:lnTo>
                    <a:pt x="0" y="454223"/>
                  </a:lnTo>
                  <a:cubicBezTo>
                    <a:pt x="1177" y="507484"/>
                    <a:pt x="11637" y="560133"/>
                    <a:pt x="30907" y="609798"/>
                  </a:cubicBezTo>
                  <a:cubicBezTo>
                    <a:pt x="48853" y="656197"/>
                    <a:pt x="74964" y="699008"/>
                    <a:pt x="108000" y="736203"/>
                  </a:cubicBezTo>
                  <a:cubicBezTo>
                    <a:pt x="149182" y="788210"/>
                    <a:pt x="184145" y="844852"/>
                    <a:pt x="212179" y="904974"/>
                  </a:cubicBezTo>
                  <a:cubicBezTo>
                    <a:pt x="218006" y="916542"/>
                    <a:pt x="229789" y="923904"/>
                    <a:pt x="242739" y="924074"/>
                  </a:cubicBezTo>
                  <a:lnTo>
                    <a:pt x="645567" y="924074"/>
                  </a:lnTo>
                  <a:cubicBezTo>
                    <a:pt x="658516" y="923904"/>
                    <a:pt x="670299" y="916542"/>
                    <a:pt x="676126" y="904974"/>
                  </a:cubicBezTo>
                  <a:cubicBezTo>
                    <a:pt x="704185" y="844866"/>
                    <a:pt x="739148" y="788227"/>
                    <a:pt x="780306" y="736203"/>
                  </a:cubicBezTo>
                  <a:cubicBezTo>
                    <a:pt x="813129" y="698914"/>
                    <a:pt x="839112" y="656124"/>
                    <a:pt x="857052" y="609798"/>
                  </a:cubicBezTo>
                  <a:cubicBezTo>
                    <a:pt x="875797" y="560584"/>
                    <a:pt x="886243" y="508595"/>
                    <a:pt x="887958" y="455960"/>
                  </a:cubicBezTo>
                  <a:lnTo>
                    <a:pt x="887958" y="440680"/>
                  </a:lnTo>
                  <a:cubicBezTo>
                    <a:pt x="884374" y="197448"/>
                    <a:pt x="687058" y="1674"/>
                    <a:pt x="443805" y="0"/>
                  </a:cubicBezTo>
                  <a:close/>
                  <a:moveTo>
                    <a:pt x="785515" y="451445"/>
                  </a:moveTo>
                  <a:cubicBezTo>
                    <a:pt x="784077" y="492447"/>
                    <a:pt x="775861" y="532931"/>
                    <a:pt x="761206" y="571252"/>
                  </a:cubicBezTo>
                  <a:cubicBezTo>
                    <a:pt x="747517" y="605663"/>
                    <a:pt x="727890" y="637399"/>
                    <a:pt x="703213" y="665014"/>
                  </a:cubicBezTo>
                  <a:cubicBezTo>
                    <a:pt x="664198" y="712297"/>
                    <a:pt x="630756" y="763918"/>
                    <a:pt x="603548" y="818852"/>
                  </a:cubicBezTo>
                  <a:lnTo>
                    <a:pt x="284411" y="818852"/>
                  </a:lnTo>
                  <a:cubicBezTo>
                    <a:pt x="257077" y="763912"/>
                    <a:pt x="223521" y="712290"/>
                    <a:pt x="184398" y="665014"/>
                  </a:cubicBezTo>
                  <a:cubicBezTo>
                    <a:pt x="159829" y="637385"/>
                    <a:pt x="140316" y="605649"/>
                    <a:pt x="126752" y="571252"/>
                  </a:cubicBezTo>
                  <a:cubicBezTo>
                    <a:pt x="112097" y="532931"/>
                    <a:pt x="103881" y="492447"/>
                    <a:pt x="102443" y="451445"/>
                  </a:cubicBezTo>
                  <a:lnTo>
                    <a:pt x="102443" y="438944"/>
                  </a:lnTo>
                  <a:cubicBezTo>
                    <a:pt x="105649" y="252382"/>
                    <a:pt x="257220" y="102506"/>
                    <a:pt x="443805" y="101402"/>
                  </a:cubicBezTo>
                  <a:lnTo>
                    <a:pt x="443805" y="101402"/>
                  </a:lnTo>
                  <a:cubicBezTo>
                    <a:pt x="630450" y="102502"/>
                    <a:pt x="782126" y="252327"/>
                    <a:pt x="785515" y="438944"/>
                  </a:cubicBezTo>
                  <a:close/>
                </a:path>
              </a:pathLst>
            </a:custGeom>
            <a:solidFill>
              <a:srgbClr val="FFB900"/>
            </a:solidFill>
            <a:ln w="3472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A01E9C4-CA1F-4E4C-92F5-58701A345852}"/>
                </a:ext>
              </a:extLst>
            </p:cNvPr>
            <p:cNvSpPr/>
            <p:nvPr/>
          </p:nvSpPr>
          <p:spPr>
            <a:xfrm>
              <a:off x="10369550" y="3984625"/>
              <a:ext cx="374352" cy="520898"/>
            </a:xfrm>
            <a:custGeom>
              <a:avLst/>
              <a:gdLst>
                <a:gd name="connsiteX0" fmla="*/ 0 w 374352"/>
                <a:gd name="connsiteY0" fmla="*/ 358725 h 520898"/>
                <a:gd name="connsiteX1" fmla="*/ 183704 w 374352"/>
                <a:gd name="connsiteY1" fmla="*/ 0 h 520898"/>
                <a:gd name="connsiteX2" fmla="*/ 183704 w 374352"/>
                <a:gd name="connsiteY2" fmla="*/ 207665 h 520898"/>
                <a:gd name="connsiteX3" fmla="*/ 374352 w 374352"/>
                <a:gd name="connsiteY3" fmla="*/ 169813 h 520898"/>
                <a:gd name="connsiteX4" fmla="*/ 183704 w 374352"/>
                <a:gd name="connsiteY4" fmla="*/ 520898 h 520898"/>
                <a:gd name="connsiteX5" fmla="*/ 183704 w 374352"/>
                <a:gd name="connsiteY5" fmla="*/ 317054 h 520898"/>
                <a:gd name="connsiteX6" fmla="*/ 0 w 374352"/>
                <a:gd name="connsiteY6" fmla="*/ 358725 h 52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352" h="520898">
                  <a:moveTo>
                    <a:pt x="0" y="358725"/>
                  </a:moveTo>
                  <a:lnTo>
                    <a:pt x="183704" y="0"/>
                  </a:lnTo>
                  <a:lnTo>
                    <a:pt x="183704" y="207665"/>
                  </a:lnTo>
                  <a:lnTo>
                    <a:pt x="374352" y="169813"/>
                  </a:lnTo>
                  <a:lnTo>
                    <a:pt x="183704" y="520898"/>
                  </a:lnTo>
                  <a:lnTo>
                    <a:pt x="183704" y="317054"/>
                  </a:lnTo>
                  <a:lnTo>
                    <a:pt x="0" y="358725"/>
                  </a:lnTo>
                  <a:close/>
                </a:path>
              </a:pathLst>
            </a:custGeom>
            <a:solidFill>
              <a:srgbClr val="FFB900"/>
            </a:solidFill>
            <a:ln w="3472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7949805-B26B-4212-B293-7500420743C2}"/>
                </a:ext>
              </a:extLst>
            </p:cNvPr>
            <p:cNvSpPr/>
            <p:nvPr/>
          </p:nvSpPr>
          <p:spPr>
            <a:xfrm>
              <a:off x="10986293" y="5017740"/>
              <a:ext cx="540345" cy="540345"/>
            </a:xfrm>
            <a:custGeom>
              <a:avLst/>
              <a:gdLst>
                <a:gd name="connsiteX0" fmla="*/ 540345 w 540345"/>
                <a:gd name="connsiteY0" fmla="*/ 270173 h 540345"/>
                <a:gd name="connsiteX1" fmla="*/ 270173 w 540345"/>
                <a:gd name="connsiteY1" fmla="*/ 540345 h 540345"/>
                <a:gd name="connsiteX2" fmla="*/ 0 w 540345"/>
                <a:gd name="connsiteY2" fmla="*/ 270173 h 540345"/>
                <a:gd name="connsiteX3" fmla="*/ 270173 w 540345"/>
                <a:gd name="connsiteY3" fmla="*/ 0 h 540345"/>
                <a:gd name="connsiteX4" fmla="*/ 540345 w 540345"/>
                <a:gd name="connsiteY4" fmla="*/ 270173 h 540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345" h="540345">
                  <a:moveTo>
                    <a:pt x="540345" y="270173"/>
                  </a:moveTo>
                  <a:cubicBezTo>
                    <a:pt x="540345" y="419385"/>
                    <a:pt x="419385" y="540345"/>
                    <a:pt x="270173" y="540345"/>
                  </a:cubicBezTo>
                  <a:cubicBezTo>
                    <a:pt x="120960" y="540345"/>
                    <a:pt x="0" y="419385"/>
                    <a:pt x="0" y="270173"/>
                  </a:cubicBezTo>
                  <a:cubicBezTo>
                    <a:pt x="0" y="120960"/>
                    <a:pt x="120960" y="0"/>
                    <a:pt x="270173" y="0"/>
                  </a:cubicBezTo>
                  <a:cubicBezTo>
                    <a:pt x="419385" y="0"/>
                    <a:pt x="540345" y="120960"/>
                    <a:pt x="540345" y="270173"/>
                  </a:cubicBezTo>
                  <a:close/>
                </a:path>
              </a:pathLst>
            </a:custGeom>
            <a:solidFill>
              <a:srgbClr val="0078D4"/>
            </a:solidFill>
            <a:ln w="3472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467851A-D7CE-4DA0-8F47-13C23F0928EE}"/>
                </a:ext>
              </a:extLst>
            </p:cNvPr>
            <p:cNvSpPr/>
            <p:nvPr/>
          </p:nvSpPr>
          <p:spPr>
            <a:xfrm>
              <a:off x="9545141" y="5017740"/>
              <a:ext cx="540345" cy="540345"/>
            </a:xfrm>
            <a:custGeom>
              <a:avLst/>
              <a:gdLst>
                <a:gd name="connsiteX0" fmla="*/ 540345 w 540345"/>
                <a:gd name="connsiteY0" fmla="*/ 270173 h 540345"/>
                <a:gd name="connsiteX1" fmla="*/ 270173 w 540345"/>
                <a:gd name="connsiteY1" fmla="*/ 540345 h 540345"/>
                <a:gd name="connsiteX2" fmla="*/ 0 w 540345"/>
                <a:gd name="connsiteY2" fmla="*/ 270173 h 540345"/>
                <a:gd name="connsiteX3" fmla="*/ 270173 w 540345"/>
                <a:gd name="connsiteY3" fmla="*/ 0 h 540345"/>
                <a:gd name="connsiteX4" fmla="*/ 540345 w 540345"/>
                <a:gd name="connsiteY4" fmla="*/ 270173 h 540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345" h="540345">
                  <a:moveTo>
                    <a:pt x="540345" y="270173"/>
                  </a:moveTo>
                  <a:cubicBezTo>
                    <a:pt x="540345" y="419385"/>
                    <a:pt x="419385" y="540345"/>
                    <a:pt x="270173" y="540345"/>
                  </a:cubicBezTo>
                  <a:cubicBezTo>
                    <a:pt x="120960" y="540345"/>
                    <a:pt x="0" y="419385"/>
                    <a:pt x="0" y="270173"/>
                  </a:cubicBezTo>
                  <a:cubicBezTo>
                    <a:pt x="0" y="120960"/>
                    <a:pt x="120960" y="0"/>
                    <a:pt x="270173" y="0"/>
                  </a:cubicBezTo>
                  <a:cubicBezTo>
                    <a:pt x="419385" y="0"/>
                    <a:pt x="540345" y="120960"/>
                    <a:pt x="540345" y="270173"/>
                  </a:cubicBezTo>
                  <a:close/>
                </a:path>
              </a:pathLst>
            </a:custGeom>
            <a:solidFill>
              <a:srgbClr val="00B294"/>
            </a:solidFill>
            <a:ln w="3472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500F5B-65A0-4C91-BD40-D35E506364C1}"/>
                </a:ext>
              </a:extLst>
            </p:cNvPr>
            <p:cNvSpPr/>
            <p:nvPr/>
          </p:nvSpPr>
          <p:spPr>
            <a:xfrm>
              <a:off x="10817522" y="5631356"/>
              <a:ext cx="979327" cy="541041"/>
            </a:xfrm>
            <a:custGeom>
              <a:avLst/>
              <a:gdLst>
                <a:gd name="connsiteX0" fmla="*/ 925116 w 979327"/>
                <a:gd name="connsiteY0" fmla="*/ 160786 h 541041"/>
                <a:gd name="connsiteX1" fmla="*/ 661194 w 979327"/>
                <a:gd name="connsiteY1" fmla="*/ 34728 h 541041"/>
                <a:gd name="connsiteX2" fmla="*/ 438944 w 979327"/>
                <a:gd name="connsiteY2" fmla="*/ 2 h 541041"/>
                <a:gd name="connsiteX3" fmla="*/ 216694 w 979327"/>
                <a:gd name="connsiteY3" fmla="*/ 34728 h 541041"/>
                <a:gd name="connsiteX4" fmla="*/ 12502 w 979327"/>
                <a:gd name="connsiteY4" fmla="*/ 122239 h 541041"/>
                <a:gd name="connsiteX5" fmla="*/ 0 w 979327"/>
                <a:gd name="connsiteY5" fmla="*/ 136477 h 541041"/>
                <a:gd name="connsiteX6" fmla="*/ 277813 w 979327"/>
                <a:gd name="connsiteY6" fmla="*/ 275383 h 541041"/>
                <a:gd name="connsiteX7" fmla="*/ 379561 w 979327"/>
                <a:gd name="connsiteY7" fmla="*/ 479228 h 541041"/>
                <a:gd name="connsiteX8" fmla="*/ 379561 w 979327"/>
                <a:gd name="connsiteY8" fmla="*/ 541042 h 541041"/>
                <a:gd name="connsiteX9" fmla="*/ 979289 w 979327"/>
                <a:gd name="connsiteY9" fmla="*/ 541042 h 541041"/>
                <a:gd name="connsiteX10" fmla="*/ 979289 w 979327"/>
                <a:gd name="connsiteY10" fmla="*/ 269133 h 541041"/>
                <a:gd name="connsiteX11" fmla="*/ 925116 w 979327"/>
                <a:gd name="connsiteY11" fmla="*/ 160786 h 541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9327" h="541041">
                  <a:moveTo>
                    <a:pt x="925116" y="160786"/>
                  </a:moveTo>
                  <a:cubicBezTo>
                    <a:pt x="847294" y="100174"/>
                    <a:pt x="757247" y="57169"/>
                    <a:pt x="661194" y="34728"/>
                  </a:cubicBezTo>
                  <a:cubicBezTo>
                    <a:pt x="588911" y="13642"/>
                    <a:pt x="514214" y="1971"/>
                    <a:pt x="438944" y="2"/>
                  </a:cubicBezTo>
                  <a:cubicBezTo>
                    <a:pt x="363497" y="-165"/>
                    <a:pt x="288494" y="11555"/>
                    <a:pt x="216694" y="34728"/>
                  </a:cubicBezTo>
                  <a:cubicBezTo>
                    <a:pt x="144765" y="53897"/>
                    <a:pt x="75989" y="83373"/>
                    <a:pt x="12502" y="122239"/>
                  </a:cubicBezTo>
                  <a:cubicBezTo>
                    <a:pt x="8334" y="127101"/>
                    <a:pt x="4514" y="131963"/>
                    <a:pt x="0" y="136477"/>
                  </a:cubicBezTo>
                  <a:cubicBezTo>
                    <a:pt x="100992" y="163658"/>
                    <a:pt x="195472" y="210900"/>
                    <a:pt x="277813" y="275383"/>
                  </a:cubicBezTo>
                  <a:cubicBezTo>
                    <a:pt x="342786" y="322806"/>
                    <a:pt x="380718" y="398798"/>
                    <a:pt x="379561" y="479228"/>
                  </a:cubicBezTo>
                  <a:lnTo>
                    <a:pt x="379561" y="541042"/>
                  </a:lnTo>
                  <a:lnTo>
                    <a:pt x="979289" y="541042"/>
                  </a:lnTo>
                  <a:lnTo>
                    <a:pt x="979289" y="269133"/>
                  </a:lnTo>
                  <a:cubicBezTo>
                    <a:pt x="980334" y="226263"/>
                    <a:pt x="960037" y="185671"/>
                    <a:pt x="925116" y="160786"/>
                  </a:cubicBezTo>
                  <a:close/>
                </a:path>
              </a:pathLst>
            </a:custGeom>
            <a:solidFill>
              <a:srgbClr val="0078D4"/>
            </a:solidFill>
            <a:ln w="3472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B37D87D-77CF-4DA5-A038-0258A57AF810}"/>
                </a:ext>
              </a:extLst>
            </p:cNvPr>
            <p:cNvSpPr/>
            <p:nvPr/>
          </p:nvSpPr>
          <p:spPr>
            <a:xfrm>
              <a:off x="9274968" y="5631357"/>
              <a:ext cx="979289" cy="541041"/>
            </a:xfrm>
            <a:custGeom>
              <a:avLst/>
              <a:gdLst>
                <a:gd name="connsiteX0" fmla="*/ 600422 w 979289"/>
                <a:gd name="connsiteY0" fmla="*/ 479228 h 541041"/>
                <a:gd name="connsiteX1" fmla="*/ 697657 w 979289"/>
                <a:gd name="connsiteY1" fmla="*/ 278856 h 541041"/>
                <a:gd name="connsiteX2" fmla="*/ 701824 w 979289"/>
                <a:gd name="connsiteY2" fmla="*/ 275383 h 541041"/>
                <a:gd name="connsiteX3" fmla="*/ 706338 w 979289"/>
                <a:gd name="connsiteY3" fmla="*/ 272258 h 541041"/>
                <a:gd name="connsiteX4" fmla="*/ 979289 w 979289"/>
                <a:gd name="connsiteY4" fmla="*/ 136824 h 541041"/>
                <a:gd name="connsiteX5" fmla="*/ 959495 w 979289"/>
                <a:gd name="connsiteY5" fmla="*/ 114252 h 541041"/>
                <a:gd name="connsiteX6" fmla="*/ 763984 w 979289"/>
                <a:gd name="connsiteY6" fmla="*/ 34728 h 541041"/>
                <a:gd name="connsiteX7" fmla="*/ 541734 w 979289"/>
                <a:gd name="connsiteY7" fmla="*/ 1 h 541041"/>
                <a:gd name="connsiteX8" fmla="*/ 319484 w 979289"/>
                <a:gd name="connsiteY8" fmla="*/ 34728 h 541041"/>
                <a:gd name="connsiteX9" fmla="*/ 55563 w 979289"/>
                <a:gd name="connsiteY9" fmla="*/ 160785 h 541041"/>
                <a:gd name="connsiteX10" fmla="*/ 0 w 979289"/>
                <a:gd name="connsiteY10" fmla="*/ 269132 h 541041"/>
                <a:gd name="connsiteX11" fmla="*/ 0 w 979289"/>
                <a:gd name="connsiteY11" fmla="*/ 541041 h 541041"/>
                <a:gd name="connsiteX12" fmla="*/ 600422 w 979289"/>
                <a:gd name="connsiteY12" fmla="*/ 541041 h 541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9289" h="541041">
                  <a:moveTo>
                    <a:pt x="600422" y="479228"/>
                  </a:moveTo>
                  <a:cubicBezTo>
                    <a:pt x="600499" y="401086"/>
                    <a:pt x="636319" y="327271"/>
                    <a:pt x="697657" y="278856"/>
                  </a:cubicBezTo>
                  <a:lnTo>
                    <a:pt x="701824" y="275383"/>
                  </a:lnTo>
                  <a:lnTo>
                    <a:pt x="706338" y="272258"/>
                  </a:lnTo>
                  <a:cubicBezTo>
                    <a:pt x="789620" y="213014"/>
                    <a:pt x="881739" y="167307"/>
                    <a:pt x="979289" y="136824"/>
                  </a:cubicBezTo>
                  <a:cubicBezTo>
                    <a:pt x="972344" y="129531"/>
                    <a:pt x="966093" y="121892"/>
                    <a:pt x="959495" y="114252"/>
                  </a:cubicBezTo>
                  <a:cubicBezTo>
                    <a:pt x="898467" y="78525"/>
                    <a:pt x="832625" y="51744"/>
                    <a:pt x="763984" y="34728"/>
                  </a:cubicBezTo>
                  <a:cubicBezTo>
                    <a:pt x="691708" y="13614"/>
                    <a:pt x="617004" y="1939"/>
                    <a:pt x="541734" y="1"/>
                  </a:cubicBezTo>
                  <a:cubicBezTo>
                    <a:pt x="466287" y="-141"/>
                    <a:pt x="391292" y="11579"/>
                    <a:pt x="319484" y="34728"/>
                  </a:cubicBezTo>
                  <a:cubicBezTo>
                    <a:pt x="224768" y="60860"/>
                    <a:pt x="135420" y="103538"/>
                    <a:pt x="55563" y="160785"/>
                  </a:cubicBezTo>
                  <a:cubicBezTo>
                    <a:pt x="21357" y="186427"/>
                    <a:pt x="861" y="226391"/>
                    <a:pt x="0" y="269132"/>
                  </a:cubicBezTo>
                  <a:lnTo>
                    <a:pt x="0" y="541041"/>
                  </a:lnTo>
                  <a:lnTo>
                    <a:pt x="600422" y="541041"/>
                  </a:lnTo>
                  <a:close/>
                </a:path>
              </a:pathLst>
            </a:custGeom>
            <a:solidFill>
              <a:srgbClr val="00B294"/>
            </a:solidFill>
            <a:ln w="3472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0624A8-46D4-4870-B5E0-596E5E444708}"/>
                </a:ext>
              </a:extLst>
            </p:cNvPr>
            <p:cNvSpPr/>
            <p:nvPr/>
          </p:nvSpPr>
          <p:spPr>
            <a:xfrm>
              <a:off x="9995544" y="5841795"/>
              <a:ext cx="1080735" cy="538961"/>
            </a:xfrm>
            <a:custGeom>
              <a:avLst/>
              <a:gdLst>
                <a:gd name="connsiteX0" fmla="*/ 0 w 1080735"/>
                <a:gd name="connsiteY0" fmla="*/ 538962 h 538961"/>
                <a:gd name="connsiteX1" fmla="*/ 0 w 1080735"/>
                <a:gd name="connsiteY1" fmla="*/ 268789 h 538961"/>
                <a:gd name="connsiteX2" fmla="*/ 54173 w 1080735"/>
                <a:gd name="connsiteY2" fmla="*/ 160790 h 538961"/>
                <a:gd name="connsiteX3" fmla="*/ 318095 w 1080735"/>
                <a:gd name="connsiteY3" fmla="*/ 34732 h 538961"/>
                <a:gd name="connsiteX4" fmla="*/ 540345 w 1080735"/>
                <a:gd name="connsiteY4" fmla="*/ 6 h 538961"/>
                <a:gd name="connsiteX5" fmla="*/ 762595 w 1080735"/>
                <a:gd name="connsiteY5" fmla="*/ 34732 h 538961"/>
                <a:gd name="connsiteX6" fmla="*/ 1026864 w 1080735"/>
                <a:gd name="connsiteY6" fmla="*/ 160790 h 538961"/>
                <a:gd name="connsiteX7" fmla="*/ 1080691 w 1080735"/>
                <a:gd name="connsiteY7" fmla="*/ 268789 h 538961"/>
                <a:gd name="connsiteX8" fmla="*/ 1080691 w 1080735"/>
                <a:gd name="connsiteY8" fmla="*/ 538962 h 53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735" h="538961">
                  <a:moveTo>
                    <a:pt x="0" y="538962"/>
                  </a:moveTo>
                  <a:lnTo>
                    <a:pt x="0" y="268789"/>
                  </a:lnTo>
                  <a:cubicBezTo>
                    <a:pt x="163" y="226294"/>
                    <a:pt x="20211" y="186328"/>
                    <a:pt x="54173" y="160790"/>
                  </a:cubicBezTo>
                  <a:cubicBezTo>
                    <a:pt x="133885" y="103300"/>
                    <a:pt x="223281" y="60600"/>
                    <a:pt x="318095" y="34732"/>
                  </a:cubicBezTo>
                  <a:cubicBezTo>
                    <a:pt x="389865" y="11424"/>
                    <a:pt x="464888" y="-300"/>
                    <a:pt x="540345" y="6"/>
                  </a:cubicBezTo>
                  <a:cubicBezTo>
                    <a:pt x="615633" y="1773"/>
                    <a:pt x="690357" y="13452"/>
                    <a:pt x="762595" y="34732"/>
                  </a:cubicBezTo>
                  <a:cubicBezTo>
                    <a:pt x="858837" y="56943"/>
                    <a:pt x="949039" y="99973"/>
                    <a:pt x="1026864" y="160790"/>
                  </a:cubicBezTo>
                  <a:cubicBezTo>
                    <a:pt x="1061647" y="185602"/>
                    <a:pt x="1081819" y="226079"/>
                    <a:pt x="1080691" y="268789"/>
                  </a:cubicBezTo>
                  <a:lnTo>
                    <a:pt x="1080691" y="538962"/>
                  </a:lnTo>
                  <a:close/>
                </a:path>
              </a:pathLst>
            </a:custGeom>
            <a:solidFill>
              <a:srgbClr val="000000"/>
            </a:solidFill>
            <a:ln w="3472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84DAF54-AFBA-4F98-9ECE-54829B5B52BF}"/>
                </a:ext>
              </a:extLst>
            </p:cNvPr>
            <p:cNvSpPr/>
            <p:nvPr/>
          </p:nvSpPr>
          <p:spPr>
            <a:xfrm>
              <a:off x="10265717" y="5227835"/>
              <a:ext cx="540345" cy="540345"/>
            </a:xfrm>
            <a:custGeom>
              <a:avLst/>
              <a:gdLst>
                <a:gd name="connsiteX0" fmla="*/ 540345 w 540345"/>
                <a:gd name="connsiteY0" fmla="*/ 270173 h 540345"/>
                <a:gd name="connsiteX1" fmla="*/ 270173 w 540345"/>
                <a:gd name="connsiteY1" fmla="*/ 540345 h 540345"/>
                <a:gd name="connsiteX2" fmla="*/ 0 w 540345"/>
                <a:gd name="connsiteY2" fmla="*/ 270173 h 540345"/>
                <a:gd name="connsiteX3" fmla="*/ 270173 w 540345"/>
                <a:gd name="connsiteY3" fmla="*/ 0 h 540345"/>
                <a:gd name="connsiteX4" fmla="*/ 540345 w 540345"/>
                <a:gd name="connsiteY4" fmla="*/ 270173 h 540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345" h="540345">
                  <a:moveTo>
                    <a:pt x="540345" y="270173"/>
                  </a:moveTo>
                  <a:cubicBezTo>
                    <a:pt x="540345" y="419385"/>
                    <a:pt x="419385" y="540345"/>
                    <a:pt x="270173" y="540345"/>
                  </a:cubicBezTo>
                  <a:cubicBezTo>
                    <a:pt x="120960" y="540345"/>
                    <a:pt x="0" y="419385"/>
                    <a:pt x="0" y="270173"/>
                  </a:cubicBezTo>
                  <a:cubicBezTo>
                    <a:pt x="0" y="120960"/>
                    <a:pt x="120960" y="0"/>
                    <a:pt x="270173" y="0"/>
                  </a:cubicBezTo>
                  <a:cubicBezTo>
                    <a:pt x="419385" y="0"/>
                    <a:pt x="540345" y="120960"/>
                    <a:pt x="540345" y="270173"/>
                  </a:cubicBezTo>
                  <a:close/>
                </a:path>
              </a:pathLst>
            </a:custGeom>
            <a:solidFill>
              <a:srgbClr val="000000"/>
            </a:solidFill>
            <a:ln w="34727"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B39CA9B1-05F2-42DF-BDE8-5FF82264C98A}"/>
              </a:ext>
            </a:extLst>
          </p:cNvPr>
          <p:cNvSpPr txBox="1"/>
          <p:nvPr/>
        </p:nvSpPr>
        <p:spPr>
          <a:xfrm>
            <a:off x="584198" y="2775914"/>
            <a:ext cx="4451352" cy="461665"/>
          </a:xfrm>
          <a:prstGeom prst="rect">
            <a:avLst/>
          </a:prstGeom>
          <a:noFill/>
        </p:spPr>
        <p:txBody>
          <a:bodyPr wrap="square">
            <a:spAutoFit/>
          </a:bodyPr>
          <a:lstStyle/>
          <a:p>
            <a:pPr algn="l"/>
            <a:r>
              <a:rPr lang="en-US" sz="2400" b="1" i="0" dirty="0">
                <a:effectLst/>
                <a:latin typeface="Segoe UI Semilight" panose="020B0402040204020203" pitchFamily="34" charset="0"/>
                <a:cs typeface="Segoe UI Semilight" panose="020B0402040204020203" pitchFamily="34" charset="0"/>
              </a:rPr>
              <a:t>Special SharePoint Groups</a:t>
            </a:r>
          </a:p>
        </p:txBody>
      </p:sp>
      <p:sp>
        <p:nvSpPr>
          <p:cNvPr id="24" name="TextBox 23">
            <a:extLst>
              <a:ext uri="{FF2B5EF4-FFF2-40B4-BE49-F238E27FC236}">
                <a16:creationId xmlns:a16="http://schemas.microsoft.com/office/drawing/2014/main" id="{4D97D11D-AE77-4BBD-9C05-74A28D4FBE2F}"/>
              </a:ext>
            </a:extLst>
          </p:cNvPr>
          <p:cNvSpPr txBox="1"/>
          <p:nvPr/>
        </p:nvSpPr>
        <p:spPr>
          <a:xfrm>
            <a:off x="584198" y="3429000"/>
            <a:ext cx="10157967" cy="1015663"/>
          </a:xfrm>
          <a:prstGeom prst="rect">
            <a:avLst/>
          </a:prstGeom>
          <a:noFill/>
        </p:spPr>
        <p:txBody>
          <a:bodyPr wrap="square">
            <a:spAutoFit/>
          </a:bodyPr>
          <a:lstStyle/>
          <a:p>
            <a:r>
              <a:rPr lang="en-US" sz="2000" b="1" i="0" dirty="0">
                <a:solidFill>
                  <a:srgbClr val="000000"/>
                </a:solidFill>
                <a:effectLst/>
                <a:latin typeface="Segoe UI Semilight" panose="020B0402040204020203" pitchFamily="34" charset="0"/>
                <a:cs typeface="Segoe UI Semilight" panose="020B0402040204020203" pitchFamily="34" charset="0"/>
              </a:rPr>
              <a:t>Everyone except external users</a:t>
            </a:r>
            <a:r>
              <a:rPr lang="en-US" sz="2000" b="0" i="0" dirty="0">
                <a:solidFill>
                  <a:srgbClr val="000000"/>
                </a:solidFill>
                <a:effectLst/>
                <a:latin typeface="Segoe UI Semilight" panose="020B0402040204020203" pitchFamily="34" charset="0"/>
                <a:cs typeface="Segoe UI Semilight" panose="020B0402040204020203" pitchFamily="34" charset="0"/>
              </a:rPr>
              <a:t> is a special group that doesn't appear in the Microsoft 365 admin center. All users added to your organization automatically become members of “Everyone except external users”. </a:t>
            </a:r>
            <a:endParaRPr lang="en-US" sz="2000" dirty="0">
              <a:latin typeface="Segoe UI Semilight" panose="020B0402040204020203" pitchFamily="34" charset="0"/>
              <a:cs typeface="Segoe UI Semilight" panose="020B0402040204020203" pitchFamily="34" charset="0"/>
            </a:endParaRPr>
          </a:p>
        </p:txBody>
      </p:sp>
      <p:sp>
        <p:nvSpPr>
          <p:cNvPr id="26" name="TextBox 25">
            <a:extLst>
              <a:ext uri="{FF2B5EF4-FFF2-40B4-BE49-F238E27FC236}">
                <a16:creationId xmlns:a16="http://schemas.microsoft.com/office/drawing/2014/main" id="{61FCD714-117D-4594-A08B-065496E2D02D}"/>
              </a:ext>
            </a:extLst>
          </p:cNvPr>
          <p:cNvSpPr txBox="1"/>
          <p:nvPr/>
        </p:nvSpPr>
        <p:spPr>
          <a:xfrm>
            <a:off x="584198" y="4715618"/>
            <a:ext cx="8690770" cy="1631216"/>
          </a:xfrm>
          <a:prstGeom prst="rect">
            <a:avLst/>
          </a:prstGeom>
          <a:noFill/>
        </p:spPr>
        <p:txBody>
          <a:bodyPr wrap="square">
            <a:spAutoFit/>
          </a:bodyPr>
          <a:lstStyle/>
          <a:p>
            <a:r>
              <a:rPr lang="en-US" sz="2000" b="1" i="0" dirty="0">
                <a:solidFill>
                  <a:srgbClr val="000000"/>
                </a:solidFill>
                <a:effectLst/>
                <a:latin typeface="Segoe UI Semilight" panose="020B0402040204020203" pitchFamily="34" charset="0"/>
                <a:cs typeface="Segoe UI Semilight" panose="020B0402040204020203" pitchFamily="34" charset="0"/>
              </a:rPr>
              <a:t>Company Administrator</a:t>
            </a:r>
            <a:r>
              <a:rPr lang="en-US" sz="2000" b="0" i="0" dirty="0">
                <a:solidFill>
                  <a:srgbClr val="000000"/>
                </a:solidFill>
                <a:effectLst/>
                <a:latin typeface="Segoe UI Semilight" panose="020B0402040204020203" pitchFamily="34" charset="0"/>
                <a:cs typeface="Segoe UI Semilight" panose="020B0402040204020203" pitchFamily="34" charset="0"/>
              </a:rPr>
              <a:t> acts like a group but is a role in Azure AD. This group contains all users who are assigned the global admin role. The root site for your organization is created with “Company Administrator” as the primary admin. </a:t>
            </a:r>
            <a:br>
              <a:rPr lang="en-US" sz="2000" b="0" i="0" dirty="0">
                <a:solidFill>
                  <a:srgbClr val="000000"/>
                </a:solidFill>
                <a:effectLst/>
                <a:latin typeface="Segoe UI Semilight" panose="020B0402040204020203" pitchFamily="34" charset="0"/>
                <a:cs typeface="Segoe UI Semilight" panose="020B0402040204020203" pitchFamily="34" charset="0"/>
              </a:rPr>
            </a:b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356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permission level</a:t>
            </a:r>
          </a:p>
        </p:txBody>
      </p:sp>
      <p:sp>
        <p:nvSpPr>
          <p:cNvPr id="5" name="TextBox 4">
            <a:extLst>
              <a:ext uri="{FF2B5EF4-FFF2-40B4-BE49-F238E27FC236}">
                <a16:creationId xmlns:a16="http://schemas.microsoft.com/office/drawing/2014/main" id="{5AB792CB-33D5-4F9A-9CE1-619ACA1CD7E8}"/>
              </a:ext>
            </a:extLst>
          </p:cNvPr>
          <p:cNvSpPr txBox="1"/>
          <p:nvPr/>
        </p:nvSpPr>
        <p:spPr>
          <a:xfrm>
            <a:off x="588263" y="1435100"/>
            <a:ext cx="11018520" cy="163121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The easiest way to work with permissions is to use the default groups and permissions levels provided, which cover most common scenarios. But, if you need to, you can set more fine-grained permissions beyond the default levels. </a:t>
            </a:r>
          </a:p>
          <a:p>
            <a:br>
              <a:rPr lang="en-US" sz="2000" b="0" i="0" dirty="0">
                <a:solidFill>
                  <a:srgbClr val="000000"/>
                </a:solidFill>
                <a:effectLst/>
                <a:latin typeface="Segoe UI Semilight" panose="020B0402040204020203" pitchFamily="34" charset="0"/>
                <a:cs typeface="Segoe UI Semilight" panose="020B0402040204020203" pitchFamily="34" charset="0"/>
              </a:rPr>
            </a:br>
            <a:r>
              <a:rPr lang="en-US" sz="2000" b="0" i="0" dirty="0">
                <a:solidFill>
                  <a:srgbClr val="000000"/>
                </a:solidFill>
                <a:effectLst/>
                <a:latin typeface="Segoe UI Semilight" panose="020B0402040204020203" pitchFamily="34" charset="0"/>
                <a:cs typeface="Segoe UI Semilight" panose="020B0402040204020203" pitchFamily="34" charset="0"/>
              </a:rPr>
              <a:t>You create and make changes to permission levels on the </a:t>
            </a:r>
            <a:r>
              <a:rPr lang="en-US" sz="2000" b="1" i="0" dirty="0">
                <a:solidFill>
                  <a:srgbClr val="000000"/>
                </a:solidFill>
                <a:effectLst/>
                <a:latin typeface="Segoe UI Semilight" panose="020B0402040204020203" pitchFamily="34" charset="0"/>
                <a:cs typeface="Segoe UI Semilight" panose="020B0402040204020203" pitchFamily="34" charset="0"/>
              </a:rPr>
              <a:t>Permissions Levels</a:t>
            </a:r>
            <a:r>
              <a:rPr lang="en-US" sz="2000" b="0" i="0" dirty="0">
                <a:solidFill>
                  <a:srgbClr val="000000"/>
                </a:solidFill>
                <a:effectLst/>
                <a:latin typeface="Segoe UI Semilight" panose="020B0402040204020203" pitchFamily="34" charset="0"/>
                <a:cs typeface="Segoe UI Semilight" panose="020B0402040204020203" pitchFamily="34" charset="0"/>
              </a:rPr>
              <a:t> page.</a:t>
            </a:r>
            <a:endParaRPr lang="en-US" sz="2000" dirty="0">
              <a:latin typeface="Segoe UI Semilight" panose="020B0402040204020203" pitchFamily="34" charset="0"/>
              <a:cs typeface="Segoe UI Semilight" panose="020B0402040204020203" pitchFamily="34" charset="0"/>
            </a:endParaRPr>
          </a:p>
        </p:txBody>
      </p:sp>
      <p:pic>
        <p:nvPicPr>
          <p:cNvPr id="6" name="Picture 5" descr="Choose Permission Levels page">
            <a:extLst>
              <a:ext uri="{FF2B5EF4-FFF2-40B4-BE49-F238E27FC236}">
                <a16:creationId xmlns:a16="http://schemas.microsoft.com/office/drawing/2014/main" id="{DBCAD898-082D-4C24-8113-8BB18E26F35B}"/>
              </a:ext>
            </a:extLst>
          </p:cNvPr>
          <p:cNvPicPr>
            <a:picLocks noChangeAspect="1"/>
          </p:cNvPicPr>
          <p:nvPr/>
        </p:nvPicPr>
        <p:blipFill>
          <a:blip r:embed="rId3"/>
          <a:stretch>
            <a:fillRect/>
          </a:stretch>
        </p:blipFill>
        <p:spPr>
          <a:xfrm>
            <a:off x="588263" y="3182441"/>
            <a:ext cx="9199114" cy="2405922"/>
          </a:xfrm>
          <a:prstGeom prst="rect">
            <a:avLst/>
          </a:prstGeom>
        </p:spPr>
      </p:pic>
    </p:spTree>
    <p:extLst>
      <p:ext uri="{BB962C8B-B14F-4D97-AF65-F5344CB8AC3E}">
        <p14:creationId xmlns:p14="http://schemas.microsoft.com/office/powerpoint/2010/main" val="318279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SharePoint group</a:t>
            </a:r>
          </a:p>
        </p:txBody>
      </p:sp>
      <p:sp>
        <p:nvSpPr>
          <p:cNvPr id="5" name="TextBox 4">
            <a:extLst>
              <a:ext uri="{FF2B5EF4-FFF2-40B4-BE49-F238E27FC236}">
                <a16:creationId xmlns:a16="http://schemas.microsoft.com/office/drawing/2014/main" id="{5AB792CB-33D5-4F9A-9CE1-619ACA1CD7E8}"/>
              </a:ext>
            </a:extLst>
          </p:cNvPr>
          <p:cNvSpPr txBox="1"/>
          <p:nvPr/>
        </p:nvSpPr>
        <p:spPr>
          <a:xfrm>
            <a:off x="588263" y="1435100"/>
            <a:ext cx="11018520" cy="163121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While SharePoint allows considerable customization of site permissions, we highly recommend using the built-in SharePoint groups for communication site permissions and managing team site permissions through the associated Microsoft 365 group. But, if you need to, rather than assign permissions one person at a time, you can use groups to conveniently assign the same permission level to many people at once.</a:t>
            </a:r>
            <a:endParaRPr lang="en-US" sz="2000" dirty="0">
              <a:latin typeface="Segoe UI Semilight" panose="020B0402040204020203" pitchFamily="34" charset="0"/>
              <a:cs typeface="Segoe UI Semilight" panose="020B0402040204020203" pitchFamily="34" charset="0"/>
            </a:endParaRPr>
          </a:p>
        </p:txBody>
      </p:sp>
      <p:pic>
        <p:nvPicPr>
          <p:cNvPr id="3" name="Picture 2" descr="Select creat Group page.">
            <a:extLst>
              <a:ext uri="{FF2B5EF4-FFF2-40B4-BE49-F238E27FC236}">
                <a16:creationId xmlns:a16="http://schemas.microsoft.com/office/drawing/2014/main" id="{3442D62E-C2C0-420C-9ED6-D5766985D615}"/>
              </a:ext>
            </a:extLst>
          </p:cNvPr>
          <p:cNvPicPr>
            <a:picLocks noChangeAspect="1"/>
          </p:cNvPicPr>
          <p:nvPr/>
        </p:nvPicPr>
        <p:blipFill>
          <a:blip r:embed="rId3"/>
          <a:stretch>
            <a:fillRect/>
          </a:stretch>
        </p:blipFill>
        <p:spPr>
          <a:xfrm>
            <a:off x="588263" y="3490218"/>
            <a:ext cx="7915275" cy="2857500"/>
          </a:xfrm>
          <a:prstGeom prst="rect">
            <a:avLst/>
          </a:prstGeom>
        </p:spPr>
      </p:pic>
    </p:spTree>
    <p:extLst>
      <p:ext uri="{BB962C8B-B14F-4D97-AF65-F5344CB8AC3E}">
        <p14:creationId xmlns:p14="http://schemas.microsoft.com/office/powerpoint/2010/main" val="238208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SharePoint site permissions</a:t>
            </a:r>
          </a:p>
        </p:txBody>
      </p:sp>
      <p:sp>
        <p:nvSpPr>
          <p:cNvPr id="5" name="TextBox 4">
            <a:extLst>
              <a:ext uri="{FF2B5EF4-FFF2-40B4-BE49-F238E27FC236}">
                <a16:creationId xmlns:a16="http://schemas.microsoft.com/office/drawing/2014/main" id="{5AB792CB-33D5-4F9A-9CE1-619ACA1CD7E8}"/>
              </a:ext>
            </a:extLst>
          </p:cNvPr>
          <p:cNvSpPr txBox="1"/>
          <p:nvPr/>
        </p:nvSpPr>
        <p:spPr>
          <a:xfrm>
            <a:off x="588263" y="1435100"/>
            <a:ext cx="11018520" cy="1015663"/>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An effective permissions strategy will enhance the manageability and performance of your site, ensure compliance with your organization's data governance policies, and minimize the cost of maintenance for you and your organization.</a:t>
            </a:r>
            <a:endParaRPr lang="en-US" sz="2000" dirty="0">
              <a:latin typeface="Segoe UI Semilight" panose="020B0402040204020203" pitchFamily="34" charset="0"/>
              <a:cs typeface="Segoe UI Semilight" panose="020B0402040204020203" pitchFamily="34" charset="0"/>
            </a:endParaRPr>
          </a:p>
        </p:txBody>
      </p:sp>
      <p:sp>
        <p:nvSpPr>
          <p:cNvPr id="6" name="TextBox 5">
            <a:extLst>
              <a:ext uri="{FF2B5EF4-FFF2-40B4-BE49-F238E27FC236}">
                <a16:creationId xmlns:a16="http://schemas.microsoft.com/office/drawing/2014/main" id="{026F9944-D319-44B2-B996-EEEF20FBD481}"/>
              </a:ext>
            </a:extLst>
          </p:cNvPr>
          <p:cNvSpPr txBox="1"/>
          <p:nvPr/>
        </p:nvSpPr>
        <p:spPr>
          <a:xfrm>
            <a:off x="584200" y="2874665"/>
            <a:ext cx="5917367" cy="1420004"/>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342900" indent="-342900">
              <a:lnSpc>
                <a:spcPct val="150000"/>
              </a:lnSpc>
              <a:buFont typeface="Arial" panose="020B0604020202020204" pitchFamily="34" charset="0"/>
              <a:buChar char="•"/>
            </a:pPr>
            <a:r>
              <a:rPr lang="en-US" b="1" dirty="0">
                <a:solidFill>
                  <a:schemeClr val="tx1"/>
                </a:solidFill>
              </a:rPr>
              <a:t>Team site permissions (group-connected)</a:t>
            </a:r>
          </a:p>
          <a:p>
            <a:pPr marL="342900" indent="-342900">
              <a:lnSpc>
                <a:spcPct val="150000"/>
              </a:lnSpc>
              <a:buFont typeface="Arial" panose="020B0604020202020204" pitchFamily="34" charset="0"/>
              <a:buChar char="•"/>
            </a:pPr>
            <a:r>
              <a:rPr lang="en-US" b="1" dirty="0">
                <a:solidFill>
                  <a:schemeClr val="tx1"/>
                </a:solidFill>
              </a:rPr>
              <a:t>Communication site permissions</a:t>
            </a:r>
          </a:p>
          <a:p>
            <a:pPr marL="342900" indent="-342900">
              <a:lnSpc>
                <a:spcPct val="150000"/>
              </a:lnSpc>
              <a:buFont typeface="Arial" panose="020B0604020202020204" pitchFamily="34" charset="0"/>
              <a:buChar char="•"/>
            </a:pPr>
            <a:r>
              <a:rPr lang="en-US" b="1" dirty="0">
                <a:solidFill>
                  <a:schemeClr val="tx1"/>
                </a:solidFill>
              </a:rPr>
              <a:t>Hub site permissions</a:t>
            </a:r>
          </a:p>
        </p:txBody>
      </p:sp>
      <p:pic>
        <p:nvPicPr>
          <p:cNvPr id="7" name="Picture 6" descr="Screenshot of hub site registration dialog in the SharePoint admin center">
            <a:extLst>
              <a:ext uri="{FF2B5EF4-FFF2-40B4-BE49-F238E27FC236}">
                <a16:creationId xmlns:a16="http://schemas.microsoft.com/office/drawing/2014/main" id="{0FAEB4EC-83EB-4F58-8CBD-1DAB6DE7F726}"/>
              </a:ext>
            </a:extLst>
          </p:cNvPr>
          <p:cNvPicPr>
            <a:picLocks noChangeAspect="1"/>
          </p:cNvPicPr>
          <p:nvPr/>
        </p:nvPicPr>
        <p:blipFill>
          <a:blip r:embed="rId3"/>
          <a:stretch>
            <a:fillRect/>
          </a:stretch>
        </p:blipFill>
        <p:spPr>
          <a:xfrm>
            <a:off x="8504650" y="2350370"/>
            <a:ext cx="3099087" cy="4113735"/>
          </a:xfrm>
          <a:prstGeom prst="rect">
            <a:avLst/>
          </a:prstGeom>
        </p:spPr>
      </p:pic>
    </p:spTree>
    <p:extLst>
      <p:ext uri="{BB962C8B-B14F-4D97-AF65-F5344CB8AC3E}">
        <p14:creationId xmlns:p14="http://schemas.microsoft.com/office/powerpoint/2010/main" val="396642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0085E00-6003-4CED-9B9E-B6724DDDF0B8}"/>
              </a:ext>
            </a:extLst>
          </p:cNvPr>
          <p:cNvSpPr>
            <a:spLocks noGrp="1"/>
          </p:cNvSpPr>
          <p:nvPr>
            <p:ph type="title"/>
          </p:nvPr>
        </p:nvSpPr>
        <p:spPr>
          <a:xfrm>
            <a:off x="584199" y="3033713"/>
            <a:ext cx="11007165" cy="498598"/>
          </a:xfrm>
        </p:spPr>
        <p:txBody>
          <a:bodyPr/>
          <a:lstStyle/>
          <a:p>
            <a:pPr>
              <a:defRPr/>
            </a:pPr>
            <a:r>
              <a:rPr lang="bs-Latn-BA" dirty="0"/>
              <a:t>Lesson </a:t>
            </a:r>
            <a:r>
              <a:rPr lang="en-US" dirty="0"/>
              <a:t>2</a:t>
            </a:r>
            <a:r>
              <a:rPr lang="bs-Latn-BA" dirty="0"/>
              <a:t>: </a:t>
            </a:r>
            <a:r>
              <a:rPr lang="en-US" dirty="0"/>
              <a:t>Manage sharing in SharePoint and OneDrive</a:t>
            </a:r>
            <a:endParaRPr lang="en-US" sz="3600" dirty="0">
              <a:effectLst/>
            </a:endParaRP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99" name="Text Placeholder 5">
            <a:extLst>
              <a:ext uri="{FF2B5EF4-FFF2-40B4-BE49-F238E27FC236}">
                <a16:creationId xmlns:a16="http://schemas.microsoft.com/office/drawing/2014/main" id="{E6196DC7-B99A-4B62-B12A-055ACE92B6FF}"/>
              </a:ext>
            </a:extLst>
          </p:cNvPr>
          <p:cNvSpPr txBox="1">
            <a:spLocks/>
          </p:cNvSpPr>
          <p:nvPr/>
        </p:nvSpPr>
        <p:spPr>
          <a:xfrm>
            <a:off x="592992" y="1444289"/>
            <a:ext cx="6260597" cy="19820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Overview of sharing</a:t>
            </a:r>
          </a:p>
          <a:p>
            <a:r>
              <a:rPr lang="en-US"/>
              <a:t>Overview of external sharing</a:t>
            </a:r>
          </a:p>
          <a:p>
            <a:r>
              <a:rPr lang="en-US"/>
              <a:t>Manage external sharing</a:t>
            </a:r>
          </a:p>
          <a:p>
            <a:r>
              <a:rPr lang="en-US"/>
              <a:t>Manage sharing links</a:t>
            </a:r>
            <a:endParaRPr lang="en-US" dirty="0"/>
          </a:p>
        </p:txBody>
      </p:sp>
      <p:grpSp>
        <p:nvGrpSpPr>
          <p:cNvPr id="100" name="Group 99">
            <a:extLst>
              <a:ext uri="{FF2B5EF4-FFF2-40B4-BE49-F238E27FC236}">
                <a16:creationId xmlns:a16="http://schemas.microsoft.com/office/drawing/2014/main" id="{B26F6621-5F5C-4E5D-A056-62019EA5FF62}"/>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1" name="Freeform 893">
              <a:extLst>
                <a:ext uri="{FF2B5EF4-FFF2-40B4-BE49-F238E27FC236}">
                  <a16:creationId xmlns:a16="http://schemas.microsoft.com/office/drawing/2014/main" id="{67060EF5-FD30-4127-87BE-189C0B530D34}"/>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4">
              <a:extLst>
                <a:ext uri="{FF2B5EF4-FFF2-40B4-BE49-F238E27FC236}">
                  <a16:creationId xmlns:a16="http://schemas.microsoft.com/office/drawing/2014/main" id="{B355EB92-793C-496B-BD6C-C972AF07CC6D}"/>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5">
              <a:extLst>
                <a:ext uri="{FF2B5EF4-FFF2-40B4-BE49-F238E27FC236}">
                  <a16:creationId xmlns:a16="http://schemas.microsoft.com/office/drawing/2014/main" id="{32E6F57F-3683-4B6B-9CEF-CF2D82CDDFB0}"/>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6">
              <a:extLst>
                <a:ext uri="{FF2B5EF4-FFF2-40B4-BE49-F238E27FC236}">
                  <a16:creationId xmlns:a16="http://schemas.microsoft.com/office/drawing/2014/main" id="{BAE3829D-E2D1-4899-A640-56E7B92FAD80}"/>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7">
              <a:extLst>
                <a:ext uri="{FF2B5EF4-FFF2-40B4-BE49-F238E27FC236}">
                  <a16:creationId xmlns:a16="http://schemas.microsoft.com/office/drawing/2014/main" id="{99F8EB46-D58E-44B1-9ACD-1A575053DDB8}"/>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8">
              <a:extLst>
                <a:ext uri="{FF2B5EF4-FFF2-40B4-BE49-F238E27FC236}">
                  <a16:creationId xmlns:a16="http://schemas.microsoft.com/office/drawing/2014/main" id="{316D807D-FC6A-4E4B-A8D0-403DEED04C08}"/>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99">
              <a:extLst>
                <a:ext uri="{FF2B5EF4-FFF2-40B4-BE49-F238E27FC236}">
                  <a16:creationId xmlns:a16="http://schemas.microsoft.com/office/drawing/2014/main" id="{4F73018B-593D-44AC-B1F5-41B94BF5A047}"/>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00">
              <a:extLst>
                <a:ext uri="{FF2B5EF4-FFF2-40B4-BE49-F238E27FC236}">
                  <a16:creationId xmlns:a16="http://schemas.microsoft.com/office/drawing/2014/main" id="{7B2A2090-96EC-4C99-8FFC-6C913136EDFE}"/>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1">
              <a:extLst>
                <a:ext uri="{FF2B5EF4-FFF2-40B4-BE49-F238E27FC236}">
                  <a16:creationId xmlns:a16="http://schemas.microsoft.com/office/drawing/2014/main" id="{527F94CD-069F-4EA8-8A92-8A9644B4498E}"/>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02">
              <a:extLst>
                <a:ext uri="{FF2B5EF4-FFF2-40B4-BE49-F238E27FC236}">
                  <a16:creationId xmlns:a16="http://schemas.microsoft.com/office/drawing/2014/main" id="{A3782FBB-2285-4373-AF00-E1035E811C15}"/>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3">
              <a:extLst>
                <a:ext uri="{FF2B5EF4-FFF2-40B4-BE49-F238E27FC236}">
                  <a16:creationId xmlns:a16="http://schemas.microsoft.com/office/drawing/2014/main" id="{B4670152-E31B-460E-B6C7-F86CB926E46B}"/>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4">
              <a:extLst>
                <a:ext uri="{FF2B5EF4-FFF2-40B4-BE49-F238E27FC236}">
                  <a16:creationId xmlns:a16="http://schemas.microsoft.com/office/drawing/2014/main" id="{33508317-0511-4CA5-A193-403A11BE8500}"/>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5">
              <a:extLst>
                <a:ext uri="{FF2B5EF4-FFF2-40B4-BE49-F238E27FC236}">
                  <a16:creationId xmlns:a16="http://schemas.microsoft.com/office/drawing/2014/main" id="{FC7F90F9-1717-46D8-BA0E-F37E8FBB0DAA}"/>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6">
              <a:extLst>
                <a:ext uri="{FF2B5EF4-FFF2-40B4-BE49-F238E27FC236}">
                  <a16:creationId xmlns:a16="http://schemas.microsoft.com/office/drawing/2014/main" id="{E313FF76-723B-4AB9-8CA0-779854035D7F}"/>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7">
              <a:extLst>
                <a:ext uri="{FF2B5EF4-FFF2-40B4-BE49-F238E27FC236}">
                  <a16:creationId xmlns:a16="http://schemas.microsoft.com/office/drawing/2014/main" id="{EA36F30E-B925-43E0-9632-90481E417ECF}"/>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8">
              <a:extLst>
                <a:ext uri="{FF2B5EF4-FFF2-40B4-BE49-F238E27FC236}">
                  <a16:creationId xmlns:a16="http://schemas.microsoft.com/office/drawing/2014/main" id="{1C76A8B3-8F98-4DFA-9E18-EB05BBE72D6E}"/>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09">
              <a:extLst>
                <a:ext uri="{FF2B5EF4-FFF2-40B4-BE49-F238E27FC236}">
                  <a16:creationId xmlns:a16="http://schemas.microsoft.com/office/drawing/2014/main" id="{865C2C04-4FA2-4A35-BF4E-3ACB6C320E93}"/>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0">
              <a:extLst>
                <a:ext uri="{FF2B5EF4-FFF2-40B4-BE49-F238E27FC236}">
                  <a16:creationId xmlns:a16="http://schemas.microsoft.com/office/drawing/2014/main" id="{F9A1B51C-1F0D-49EC-9714-11BE0B923336}"/>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1">
              <a:extLst>
                <a:ext uri="{FF2B5EF4-FFF2-40B4-BE49-F238E27FC236}">
                  <a16:creationId xmlns:a16="http://schemas.microsoft.com/office/drawing/2014/main" id="{5E35CB32-F34A-4E1B-B750-E246528D5155}"/>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2">
              <a:extLst>
                <a:ext uri="{FF2B5EF4-FFF2-40B4-BE49-F238E27FC236}">
                  <a16:creationId xmlns:a16="http://schemas.microsoft.com/office/drawing/2014/main" id="{C218D2D5-3289-44EE-A90A-6D9B2C7DD414}"/>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3">
              <a:extLst>
                <a:ext uri="{FF2B5EF4-FFF2-40B4-BE49-F238E27FC236}">
                  <a16:creationId xmlns:a16="http://schemas.microsoft.com/office/drawing/2014/main" id="{5B50B307-2554-47AE-B685-770A5C48E0BC}"/>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4">
              <a:extLst>
                <a:ext uri="{FF2B5EF4-FFF2-40B4-BE49-F238E27FC236}">
                  <a16:creationId xmlns:a16="http://schemas.microsoft.com/office/drawing/2014/main" id="{EED34FAB-3298-4E86-AAC3-A16B1E2C8A81}"/>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5">
              <a:extLst>
                <a:ext uri="{FF2B5EF4-FFF2-40B4-BE49-F238E27FC236}">
                  <a16:creationId xmlns:a16="http://schemas.microsoft.com/office/drawing/2014/main" id="{840BD948-DC6B-4C94-97AE-13E2A4798425}"/>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6">
              <a:extLst>
                <a:ext uri="{FF2B5EF4-FFF2-40B4-BE49-F238E27FC236}">
                  <a16:creationId xmlns:a16="http://schemas.microsoft.com/office/drawing/2014/main" id="{D87CA5BE-3368-4231-9685-D0170B4AC529}"/>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7">
              <a:extLst>
                <a:ext uri="{FF2B5EF4-FFF2-40B4-BE49-F238E27FC236}">
                  <a16:creationId xmlns:a16="http://schemas.microsoft.com/office/drawing/2014/main" id="{91E60773-6568-4DFE-BCF8-B127517B7D3A}"/>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8">
              <a:extLst>
                <a:ext uri="{FF2B5EF4-FFF2-40B4-BE49-F238E27FC236}">
                  <a16:creationId xmlns:a16="http://schemas.microsoft.com/office/drawing/2014/main" id="{973A9973-D7F0-4EE7-94A9-7F084D8175C1}"/>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9">
              <a:extLst>
                <a:ext uri="{FF2B5EF4-FFF2-40B4-BE49-F238E27FC236}">
                  <a16:creationId xmlns:a16="http://schemas.microsoft.com/office/drawing/2014/main" id="{89A24094-B299-4B68-94CD-F52862C624B5}"/>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0">
              <a:extLst>
                <a:ext uri="{FF2B5EF4-FFF2-40B4-BE49-F238E27FC236}">
                  <a16:creationId xmlns:a16="http://schemas.microsoft.com/office/drawing/2014/main" id="{4891FA51-A2BB-4978-98F2-8B97626025FB}"/>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1">
              <a:extLst>
                <a:ext uri="{FF2B5EF4-FFF2-40B4-BE49-F238E27FC236}">
                  <a16:creationId xmlns:a16="http://schemas.microsoft.com/office/drawing/2014/main" id="{FD5C6002-23C7-4DD6-82D4-9626647749A5}"/>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2">
              <a:extLst>
                <a:ext uri="{FF2B5EF4-FFF2-40B4-BE49-F238E27FC236}">
                  <a16:creationId xmlns:a16="http://schemas.microsoft.com/office/drawing/2014/main" id="{C7E49619-D39E-4C72-A501-918E65740868}"/>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3">
              <a:extLst>
                <a:ext uri="{FF2B5EF4-FFF2-40B4-BE49-F238E27FC236}">
                  <a16:creationId xmlns:a16="http://schemas.microsoft.com/office/drawing/2014/main" id="{B03EE4C5-82C7-4CC9-BF6B-2DA63C15A9FC}"/>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4">
              <a:extLst>
                <a:ext uri="{FF2B5EF4-FFF2-40B4-BE49-F238E27FC236}">
                  <a16:creationId xmlns:a16="http://schemas.microsoft.com/office/drawing/2014/main" id="{0D9CCDC5-3A56-4B1A-90AA-C035650C71D5}"/>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5">
              <a:extLst>
                <a:ext uri="{FF2B5EF4-FFF2-40B4-BE49-F238E27FC236}">
                  <a16:creationId xmlns:a16="http://schemas.microsoft.com/office/drawing/2014/main" id="{257B4F9A-3A57-4467-9140-B136398DA6D6}"/>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26">
              <a:extLst>
                <a:ext uri="{FF2B5EF4-FFF2-40B4-BE49-F238E27FC236}">
                  <a16:creationId xmlns:a16="http://schemas.microsoft.com/office/drawing/2014/main" id="{0A4190C0-15EF-48CC-9BFE-394401101119}"/>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7">
              <a:extLst>
                <a:ext uri="{FF2B5EF4-FFF2-40B4-BE49-F238E27FC236}">
                  <a16:creationId xmlns:a16="http://schemas.microsoft.com/office/drawing/2014/main" id="{1A1FB8B8-9595-4B3A-8FEB-4DA41F8C9906}"/>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8">
              <a:extLst>
                <a:ext uri="{FF2B5EF4-FFF2-40B4-BE49-F238E27FC236}">
                  <a16:creationId xmlns:a16="http://schemas.microsoft.com/office/drawing/2014/main" id="{042B12ED-6CE2-4813-A8F5-EE3B1D0BC702}"/>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29">
              <a:extLst>
                <a:ext uri="{FF2B5EF4-FFF2-40B4-BE49-F238E27FC236}">
                  <a16:creationId xmlns:a16="http://schemas.microsoft.com/office/drawing/2014/main" id="{FB26B542-95D6-4C7E-8857-10227C999030}"/>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0">
              <a:extLst>
                <a:ext uri="{FF2B5EF4-FFF2-40B4-BE49-F238E27FC236}">
                  <a16:creationId xmlns:a16="http://schemas.microsoft.com/office/drawing/2014/main" id="{2E1FB35B-40EA-4412-B1B2-DF4A50AD2C87}"/>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1">
              <a:extLst>
                <a:ext uri="{FF2B5EF4-FFF2-40B4-BE49-F238E27FC236}">
                  <a16:creationId xmlns:a16="http://schemas.microsoft.com/office/drawing/2014/main" id="{7FA24360-6764-4456-A81B-4AE7F287408F}"/>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2">
              <a:extLst>
                <a:ext uri="{FF2B5EF4-FFF2-40B4-BE49-F238E27FC236}">
                  <a16:creationId xmlns:a16="http://schemas.microsoft.com/office/drawing/2014/main" id="{D5C0A7C1-FAA5-4591-B278-118E280E6584}"/>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3">
              <a:extLst>
                <a:ext uri="{FF2B5EF4-FFF2-40B4-BE49-F238E27FC236}">
                  <a16:creationId xmlns:a16="http://schemas.microsoft.com/office/drawing/2014/main" id="{BD5A7043-D830-490B-9BAB-32AC210E7011}"/>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4">
              <a:extLst>
                <a:ext uri="{FF2B5EF4-FFF2-40B4-BE49-F238E27FC236}">
                  <a16:creationId xmlns:a16="http://schemas.microsoft.com/office/drawing/2014/main" id="{C1BAAC62-03B8-4DD3-A9B9-7CC84E021BAD}"/>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935">
              <a:extLst>
                <a:ext uri="{FF2B5EF4-FFF2-40B4-BE49-F238E27FC236}">
                  <a16:creationId xmlns:a16="http://schemas.microsoft.com/office/drawing/2014/main" id="{9AB5975A-50E9-4AA5-99A2-2FC206B97A27}"/>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6">
              <a:extLst>
                <a:ext uri="{FF2B5EF4-FFF2-40B4-BE49-F238E27FC236}">
                  <a16:creationId xmlns:a16="http://schemas.microsoft.com/office/drawing/2014/main" id="{C1D34A8D-367C-4A0A-BC42-EEA15A6EAFE6}"/>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7">
              <a:extLst>
                <a:ext uri="{FF2B5EF4-FFF2-40B4-BE49-F238E27FC236}">
                  <a16:creationId xmlns:a16="http://schemas.microsoft.com/office/drawing/2014/main" id="{96B56A54-A8F0-4075-9CCB-90DD5CA07BEA}"/>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8">
              <a:extLst>
                <a:ext uri="{FF2B5EF4-FFF2-40B4-BE49-F238E27FC236}">
                  <a16:creationId xmlns:a16="http://schemas.microsoft.com/office/drawing/2014/main" id="{789F3CF3-48EB-4FE7-875D-BFFBEA628DA4}"/>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39">
              <a:extLst>
                <a:ext uri="{FF2B5EF4-FFF2-40B4-BE49-F238E27FC236}">
                  <a16:creationId xmlns:a16="http://schemas.microsoft.com/office/drawing/2014/main" id="{0F104C19-3DC2-4804-AB79-636DE53585D7}"/>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0">
              <a:extLst>
                <a:ext uri="{FF2B5EF4-FFF2-40B4-BE49-F238E27FC236}">
                  <a16:creationId xmlns:a16="http://schemas.microsoft.com/office/drawing/2014/main" id="{BAD45491-C570-4A17-8BD7-9427F5A3661F}"/>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1">
              <a:extLst>
                <a:ext uri="{FF2B5EF4-FFF2-40B4-BE49-F238E27FC236}">
                  <a16:creationId xmlns:a16="http://schemas.microsoft.com/office/drawing/2014/main" id="{CF21070E-BC9F-409B-A6E2-ED9D37D39C34}"/>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42">
              <a:extLst>
                <a:ext uri="{FF2B5EF4-FFF2-40B4-BE49-F238E27FC236}">
                  <a16:creationId xmlns:a16="http://schemas.microsoft.com/office/drawing/2014/main" id="{DCCA3CAE-89BC-4255-BA2B-E7FEECDB2A57}"/>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943">
              <a:extLst>
                <a:ext uri="{FF2B5EF4-FFF2-40B4-BE49-F238E27FC236}">
                  <a16:creationId xmlns:a16="http://schemas.microsoft.com/office/drawing/2014/main" id="{D17C2294-1D53-4810-8FDD-A655543311DF}"/>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4">
              <a:extLst>
                <a:ext uri="{FF2B5EF4-FFF2-40B4-BE49-F238E27FC236}">
                  <a16:creationId xmlns:a16="http://schemas.microsoft.com/office/drawing/2014/main" id="{1147B85F-6073-449D-95BE-23F8EE5A7E03}"/>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5">
              <a:extLst>
                <a:ext uri="{FF2B5EF4-FFF2-40B4-BE49-F238E27FC236}">
                  <a16:creationId xmlns:a16="http://schemas.microsoft.com/office/drawing/2014/main" id="{7CD3B7B4-F5AC-45CB-AB31-7CC8839CDC18}"/>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6">
              <a:extLst>
                <a:ext uri="{FF2B5EF4-FFF2-40B4-BE49-F238E27FC236}">
                  <a16:creationId xmlns:a16="http://schemas.microsoft.com/office/drawing/2014/main" id="{838A59F0-C61F-4623-B50A-124EFC779042}"/>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47">
              <a:extLst>
                <a:ext uri="{FF2B5EF4-FFF2-40B4-BE49-F238E27FC236}">
                  <a16:creationId xmlns:a16="http://schemas.microsoft.com/office/drawing/2014/main" id="{49C31BDA-69E6-4870-A724-811E9A715213}"/>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8">
              <a:extLst>
                <a:ext uri="{FF2B5EF4-FFF2-40B4-BE49-F238E27FC236}">
                  <a16:creationId xmlns:a16="http://schemas.microsoft.com/office/drawing/2014/main" id="{0CAC1F4A-D5A2-40CB-A01D-61B41774A6C0}"/>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949">
              <a:extLst>
                <a:ext uri="{FF2B5EF4-FFF2-40B4-BE49-F238E27FC236}">
                  <a16:creationId xmlns:a16="http://schemas.microsoft.com/office/drawing/2014/main" id="{13ACC3DA-94A0-421B-B165-DF69D80C6A0F}"/>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0">
              <a:extLst>
                <a:ext uri="{FF2B5EF4-FFF2-40B4-BE49-F238E27FC236}">
                  <a16:creationId xmlns:a16="http://schemas.microsoft.com/office/drawing/2014/main" id="{6BE758A5-E3A3-420A-9476-1ACEBEF6AFB6}"/>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1">
              <a:extLst>
                <a:ext uri="{FF2B5EF4-FFF2-40B4-BE49-F238E27FC236}">
                  <a16:creationId xmlns:a16="http://schemas.microsoft.com/office/drawing/2014/main" id="{533A446A-39B5-40D0-8C6F-F87935147F6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2">
              <a:extLst>
                <a:ext uri="{FF2B5EF4-FFF2-40B4-BE49-F238E27FC236}">
                  <a16:creationId xmlns:a16="http://schemas.microsoft.com/office/drawing/2014/main" id="{28B84923-4D80-44C5-96BF-544F614B129A}"/>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3">
              <a:extLst>
                <a:ext uri="{FF2B5EF4-FFF2-40B4-BE49-F238E27FC236}">
                  <a16:creationId xmlns:a16="http://schemas.microsoft.com/office/drawing/2014/main" id="{2148C44B-6FFD-4D69-93AC-E956DF32E71F}"/>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4">
              <a:extLst>
                <a:ext uri="{FF2B5EF4-FFF2-40B4-BE49-F238E27FC236}">
                  <a16:creationId xmlns:a16="http://schemas.microsoft.com/office/drawing/2014/main" id="{0A531700-66BE-466C-92E2-04A5F5126743}"/>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5">
              <a:extLst>
                <a:ext uri="{FF2B5EF4-FFF2-40B4-BE49-F238E27FC236}">
                  <a16:creationId xmlns:a16="http://schemas.microsoft.com/office/drawing/2014/main" id="{8EC82384-398E-4CD2-8A3A-8817E6723040}"/>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6">
              <a:extLst>
                <a:ext uri="{FF2B5EF4-FFF2-40B4-BE49-F238E27FC236}">
                  <a16:creationId xmlns:a16="http://schemas.microsoft.com/office/drawing/2014/main" id="{1730E248-A31A-4346-A908-6F27FDB0E2B6}"/>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7">
              <a:extLst>
                <a:ext uri="{FF2B5EF4-FFF2-40B4-BE49-F238E27FC236}">
                  <a16:creationId xmlns:a16="http://schemas.microsoft.com/office/drawing/2014/main" id="{8759B3AC-89B3-4C7F-9960-07CB842EDE42}"/>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8">
              <a:extLst>
                <a:ext uri="{FF2B5EF4-FFF2-40B4-BE49-F238E27FC236}">
                  <a16:creationId xmlns:a16="http://schemas.microsoft.com/office/drawing/2014/main" id="{DBD46A9D-450F-4B38-958E-6726F6E5C374}"/>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59">
              <a:extLst>
                <a:ext uri="{FF2B5EF4-FFF2-40B4-BE49-F238E27FC236}">
                  <a16:creationId xmlns:a16="http://schemas.microsoft.com/office/drawing/2014/main" id="{E83690FD-54BD-4BAE-8FEB-3E9CCB72DAB2}"/>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0">
              <a:extLst>
                <a:ext uri="{FF2B5EF4-FFF2-40B4-BE49-F238E27FC236}">
                  <a16:creationId xmlns:a16="http://schemas.microsoft.com/office/drawing/2014/main" id="{7E2B24F5-A8E0-466E-B13C-CEE173970B0D}"/>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961">
              <a:extLst>
                <a:ext uri="{FF2B5EF4-FFF2-40B4-BE49-F238E27FC236}">
                  <a16:creationId xmlns:a16="http://schemas.microsoft.com/office/drawing/2014/main" id="{9CC00F8E-60D7-432B-B3AD-C3E02C214CC7}"/>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2">
              <a:extLst>
                <a:ext uri="{FF2B5EF4-FFF2-40B4-BE49-F238E27FC236}">
                  <a16:creationId xmlns:a16="http://schemas.microsoft.com/office/drawing/2014/main" id="{EF35FA2A-A8C3-4E62-8860-EEEFF5A9CD98}"/>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3">
              <a:extLst>
                <a:ext uri="{FF2B5EF4-FFF2-40B4-BE49-F238E27FC236}">
                  <a16:creationId xmlns:a16="http://schemas.microsoft.com/office/drawing/2014/main" id="{15B59DBF-2384-4A01-BA2E-4EDF57C1CA1A}"/>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4">
              <a:extLst>
                <a:ext uri="{FF2B5EF4-FFF2-40B4-BE49-F238E27FC236}">
                  <a16:creationId xmlns:a16="http://schemas.microsoft.com/office/drawing/2014/main" id="{9C9B20CD-29C5-420E-B725-91AE871EFC8A}"/>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965">
              <a:extLst>
                <a:ext uri="{FF2B5EF4-FFF2-40B4-BE49-F238E27FC236}">
                  <a16:creationId xmlns:a16="http://schemas.microsoft.com/office/drawing/2014/main" id="{5B4AEC37-F107-4F91-BCA4-4549885F934D}"/>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6">
              <a:extLst>
                <a:ext uri="{FF2B5EF4-FFF2-40B4-BE49-F238E27FC236}">
                  <a16:creationId xmlns:a16="http://schemas.microsoft.com/office/drawing/2014/main" id="{5538B24B-FBBF-40FE-B557-938FA4AD0DE9}"/>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7">
              <a:extLst>
                <a:ext uri="{FF2B5EF4-FFF2-40B4-BE49-F238E27FC236}">
                  <a16:creationId xmlns:a16="http://schemas.microsoft.com/office/drawing/2014/main" id="{6DB6DE30-B80F-4D3F-A8B5-91BCF640793C}"/>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8">
              <a:extLst>
                <a:ext uri="{FF2B5EF4-FFF2-40B4-BE49-F238E27FC236}">
                  <a16:creationId xmlns:a16="http://schemas.microsoft.com/office/drawing/2014/main" id="{75B72492-5075-4C0A-BFEF-6BC15C0017B4}"/>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69">
              <a:extLst>
                <a:ext uri="{FF2B5EF4-FFF2-40B4-BE49-F238E27FC236}">
                  <a16:creationId xmlns:a16="http://schemas.microsoft.com/office/drawing/2014/main" id="{863797FF-1B05-42B1-994C-15AE5457CDC4}"/>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0">
              <a:extLst>
                <a:ext uri="{FF2B5EF4-FFF2-40B4-BE49-F238E27FC236}">
                  <a16:creationId xmlns:a16="http://schemas.microsoft.com/office/drawing/2014/main" id="{8C2FDD53-7FDA-4ADC-86B8-366D26D1E19D}"/>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1">
              <a:extLst>
                <a:ext uri="{FF2B5EF4-FFF2-40B4-BE49-F238E27FC236}">
                  <a16:creationId xmlns:a16="http://schemas.microsoft.com/office/drawing/2014/main" id="{4D65F063-AD46-4A5D-A689-AA596C047860}"/>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2">
              <a:extLst>
                <a:ext uri="{FF2B5EF4-FFF2-40B4-BE49-F238E27FC236}">
                  <a16:creationId xmlns:a16="http://schemas.microsoft.com/office/drawing/2014/main" id="{77FE030A-9731-41ED-97C5-D2E131856F80}"/>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73">
              <a:extLst>
                <a:ext uri="{FF2B5EF4-FFF2-40B4-BE49-F238E27FC236}">
                  <a16:creationId xmlns:a16="http://schemas.microsoft.com/office/drawing/2014/main" id="{95BC9E50-AF90-45D4-BD78-C15F226DCE45}"/>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4">
              <a:extLst>
                <a:ext uri="{FF2B5EF4-FFF2-40B4-BE49-F238E27FC236}">
                  <a16:creationId xmlns:a16="http://schemas.microsoft.com/office/drawing/2014/main" id="{EF359981-0D2A-4630-8874-1BA31B06E395}"/>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5">
              <a:extLst>
                <a:ext uri="{FF2B5EF4-FFF2-40B4-BE49-F238E27FC236}">
                  <a16:creationId xmlns:a16="http://schemas.microsoft.com/office/drawing/2014/main" id="{79050A34-E23F-41A2-A999-827ADB612F9D}"/>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6">
              <a:extLst>
                <a:ext uri="{FF2B5EF4-FFF2-40B4-BE49-F238E27FC236}">
                  <a16:creationId xmlns:a16="http://schemas.microsoft.com/office/drawing/2014/main" id="{AC1671F0-02D2-493C-B4BC-9C6439443931}"/>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7">
              <a:extLst>
                <a:ext uri="{FF2B5EF4-FFF2-40B4-BE49-F238E27FC236}">
                  <a16:creationId xmlns:a16="http://schemas.microsoft.com/office/drawing/2014/main" id="{943EDFD1-93BD-4674-9831-A99D5FCDDD8B}"/>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8">
              <a:extLst>
                <a:ext uri="{FF2B5EF4-FFF2-40B4-BE49-F238E27FC236}">
                  <a16:creationId xmlns:a16="http://schemas.microsoft.com/office/drawing/2014/main" id="{809E6A7A-6FEB-41FD-A251-B74A760B02A5}"/>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79">
              <a:extLst>
                <a:ext uri="{FF2B5EF4-FFF2-40B4-BE49-F238E27FC236}">
                  <a16:creationId xmlns:a16="http://schemas.microsoft.com/office/drawing/2014/main" id="{FEC4BD59-D2D0-416E-AC95-C75DDDD368B5}"/>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0">
              <a:extLst>
                <a:ext uri="{FF2B5EF4-FFF2-40B4-BE49-F238E27FC236}">
                  <a16:creationId xmlns:a16="http://schemas.microsoft.com/office/drawing/2014/main" id="{371D2BC9-BDEE-4668-A0A6-51654E78AC66}"/>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1">
              <a:extLst>
                <a:ext uri="{FF2B5EF4-FFF2-40B4-BE49-F238E27FC236}">
                  <a16:creationId xmlns:a16="http://schemas.microsoft.com/office/drawing/2014/main" id="{17F07882-495B-4355-A86B-FF1931F1330F}"/>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2">
              <a:extLst>
                <a:ext uri="{FF2B5EF4-FFF2-40B4-BE49-F238E27FC236}">
                  <a16:creationId xmlns:a16="http://schemas.microsoft.com/office/drawing/2014/main" id="{E4A213EB-AF35-4CFA-B59B-6A2043EAB31B}"/>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3">
              <a:extLst>
                <a:ext uri="{FF2B5EF4-FFF2-40B4-BE49-F238E27FC236}">
                  <a16:creationId xmlns:a16="http://schemas.microsoft.com/office/drawing/2014/main" id="{14AAEC34-CA29-412F-842D-66167DEF3654}"/>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84">
              <a:extLst>
                <a:ext uri="{FF2B5EF4-FFF2-40B4-BE49-F238E27FC236}">
                  <a16:creationId xmlns:a16="http://schemas.microsoft.com/office/drawing/2014/main" id="{A5C5077A-80A3-40B7-B4BA-F74E288A7424}"/>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Overview of sharing </a:t>
            </a:r>
            <a:endParaRPr lang="en-US" sz="2400" dirty="0">
              <a:solidFill>
                <a:schemeClr val="tx1"/>
              </a:solidFill>
              <a:latin typeface="Segoe UI" panose="020B0502040204020203" pitchFamily="34" charset="0"/>
            </a:endParaRPr>
          </a:p>
        </p:txBody>
      </p:sp>
      <p:sp>
        <p:nvSpPr>
          <p:cNvPr id="83" name="TextBox 82">
            <a:extLst>
              <a:ext uri="{FF2B5EF4-FFF2-40B4-BE49-F238E27FC236}">
                <a16:creationId xmlns:a16="http://schemas.microsoft.com/office/drawing/2014/main" id="{6C689C0D-5800-4753-AEE0-CD1B63D06A17}"/>
              </a:ext>
            </a:extLst>
          </p:cNvPr>
          <p:cNvSpPr txBox="1"/>
          <p:nvPr/>
        </p:nvSpPr>
        <p:spPr>
          <a:xfrm>
            <a:off x="639063" y="1187155"/>
            <a:ext cx="11310050" cy="1615827"/>
          </a:xfrm>
          <a:prstGeom prst="rect">
            <a:avLst/>
          </a:prstGeom>
          <a:noFill/>
        </p:spPr>
        <p:txBody>
          <a:bodyPr wrap="square">
            <a:spAutoFit/>
          </a:bodyPr>
          <a:lstStyle/>
          <a:p>
            <a:pPr>
              <a:spcBef>
                <a:spcPts val="600"/>
              </a:spcBef>
            </a:pPr>
            <a:r>
              <a:rPr lang="en-US" sz="2400" dirty="0">
                <a:latin typeface="Segoe UI Semilight" panose="020B0402040204020203" pitchFamily="34" charset="0"/>
                <a:cs typeface="Segoe UI Semilight" panose="020B0402040204020203" pitchFamily="34" charset="0"/>
              </a:rPr>
              <a:t>The sharing settings for file collaboration environment :</a:t>
            </a:r>
          </a:p>
          <a:p>
            <a:pPr marL="285750" indent="-285750">
              <a:spcBef>
                <a:spcPts val="600"/>
              </a:spcBef>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Disallow sharing with people outside your organization.</a:t>
            </a:r>
          </a:p>
          <a:p>
            <a:pPr marL="285750" indent="-285750">
              <a:spcBef>
                <a:spcPts val="600"/>
              </a:spcBef>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Require people outside your organization to authenticate.</a:t>
            </a:r>
          </a:p>
          <a:p>
            <a:pPr marL="285750" indent="-285750">
              <a:spcBef>
                <a:spcPts val="600"/>
              </a:spcBef>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Restrict sharing to specified domains.</a:t>
            </a:r>
          </a:p>
        </p:txBody>
      </p:sp>
      <p:pic>
        <p:nvPicPr>
          <p:cNvPr id="87" name="Picture 86" descr="Diagram showing how anyone links can be passed from user to user">
            <a:extLst>
              <a:ext uri="{FF2B5EF4-FFF2-40B4-BE49-F238E27FC236}">
                <a16:creationId xmlns:a16="http://schemas.microsoft.com/office/drawing/2014/main" id="{F4944F15-DFEC-47C6-9298-CAAA8A9A5D60}"/>
              </a:ext>
            </a:extLst>
          </p:cNvPr>
          <p:cNvPicPr>
            <a:picLocks noChangeAspect="1"/>
          </p:cNvPicPr>
          <p:nvPr/>
        </p:nvPicPr>
        <p:blipFill rotWithShape="1">
          <a:blip r:embed="rId3"/>
          <a:srcRect l="7555" r="7482"/>
          <a:stretch/>
        </p:blipFill>
        <p:spPr>
          <a:xfrm>
            <a:off x="60193" y="3217927"/>
            <a:ext cx="3625850" cy="3687077"/>
          </a:xfrm>
          <a:prstGeom prst="rect">
            <a:avLst/>
          </a:prstGeom>
        </p:spPr>
      </p:pic>
      <p:pic>
        <p:nvPicPr>
          <p:cNvPr id="2" name="Picture 1" descr="Diagram showing how people in my organization links can be passed from user to user inside the company">
            <a:extLst>
              <a:ext uri="{FF2B5EF4-FFF2-40B4-BE49-F238E27FC236}">
                <a16:creationId xmlns:a16="http://schemas.microsoft.com/office/drawing/2014/main" id="{04210BBF-F30D-44D0-B957-2D389CF5003D}"/>
              </a:ext>
            </a:extLst>
          </p:cNvPr>
          <p:cNvPicPr>
            <a:picLocks noChangeAspect="1"/>
          </p:cNvPicPr>
          <p:nvPr/>
        </p:nvPicPr>
        <p:blipFill>
          <a:blip r:embed="rId4"/>
          <a:stretch>
            <a:fillRect/>
          </a:stretch>
        </p:blipFill>
        <p:spPr>
          <a:xfrm>
            <a:off x="4086556" y="3217927"/>
            <a:ext cx="4123430" cy="3895660"/>
          </a:xfrm>
          <a:prstGeom prst="rect">
            <a:avLst/>
          </a:prstGeom>
        </p:spPr>
      </p:pic>
      <p:pic>
        <p:nvPicPr>
          <p:cNvPr id="3" name="Picture 2" descr="Diagram showing how specific people links only work for the people specified">
            <a:extLst>
              <a:ext uri="{FF2B5EF4-FFF2-40B4-BE49-F238E27FC236}">
                <a16:creationId xmlns:a16="http://schemas.microsoft.com/office/drawing/2014/main" id="{C0081BF8-1764-4611-B31F-5B855F801A5C}"/>
              </a:ext>
            </a:extLst>
          </p:cNvPr>
          <p:cNvPicPr>
            <a:picLocks noChangeAspect="1"/>
          </p:cNvPicPr>
          <p:nvPr/>
        </p:nvPicPr>
        <p:blipFill rotWithShape="1">
          <a:blip r:embed="rId5"/>
          <a:srcRect l="6618" r="7611"/>
          <a:stretch/>
        </p:blipFill>
        <p:spPr>
          <a:xfrm>
            <a:off x="8610499" y="3217927"/>
            <a:ext cx="3521308" cy="3564914"/>
          </a:xfrm>
          <a:prstGeom prst="rect">
            <a:avLst/>
          </a:prstGeom>
        </p:spPr>
      </p:pic>
    </p:spTree>
    <p:extLst>
      <p:ext uri="{BB962C8B-B14F-4D97-AF65-F5344CB8AC3E}">
        <p14:creationId xmlns:p14="http://schemas.microsoft.com/office/powerpoint/2010/main" val="406804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external sharing </a:t>
            </a:r>
            <a:r>
              <a:rPr lang="en-US" sz="2400" dirty="0">
                <a:latin typeface="Segoe UI" panose="020B0502040204020203" pitchFamily="34" charset="0"/>
              </a:rPr>
              <a:t>(1/4)</a:t>
            </a:r>
          </a:p>
        </p:txBody>
      </p:sp>
      <p:sp>
        <p:nvSpPr>
          <p:cNvPr id="8" name="TextBox 7">
            <a:extLst>
              <a:ext uri="{FF2B5EF4-FFF2-40B4-BE49-F238E27FC236}">
                <a16:creationId xmlns:a16="http://schemas.microsoft.com/office/drawing/2014/main" id="{9776A24F-A5FE-4ADC-8661-6C9132B10C1D}"/>
              </a:ext>
            </a:extLst>
          </p:cNvPr>
          <p:cNvSpPr txBox="1"/>
          <p:nvPr/>
        </p:nvSpPr>
        <p:spPr>
          <a:xfrm>
            <a:off x="584199" y="1435100"/>
            <a:ext cx="11314113" cy="70788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The external sharing features of Microsoft SharePoint let users in your organization share content with people outside the organization (such as partners, vendors, clients, or customers).</a:t>
            </a:r>
            <a:endParaRPr lang="en-US" sz="2000" dirty="0">
              <a:latin typeface="Segoe UI Semilight" panose="020B0402040204020203" pitchFamily="34" charset="0"/>
              <a:cs typeface="Segoe UI Semilight" panose="020B0402040204020203" pitchFamily="34" charset="0"/>
            </a:endParaRPr>
          </a:p>
        </p:txBody>
      </p:sp>
      <p:pic>
        <p:nvPicPr>
          <p:cNvPr id="9" name="Picture 8" descr="A sharing invitation in email">
            <a:extLst>
              <a:ext uri="{FF2B5EF4-FFF2-40B4-BE49-F238E27FC236}">
                <a16:creationId xmlns:a16="http://schemas.microsoft.com/office/drawing/2014/main" id="{9F5BC6B7-7E8A-4C71-AA1B-5A1BCDAD09B5}"/>
              </a:ext>
            </a:extLst>
          </p:cNvPr>
          <p:cNvPicPr>
            <a:picLocks noChangeAspect="1"/>
          </p:cNvPicPr>
          <p:nvPr/>
        </p:nvPicPr>
        <p:blipFill>
          <a:blip r:embed="rId3"/>
          <a:stretch>
            <a:fillRect/>
          </a:stretch>
        </p:blipFill>
        <p:spPr>
          <a:xfrm>
            <a:off x="584200" y="2381250"/>
            <a:ext cx="5019675" cy="4019550"/>
          </a:xfrm>
          <a:prstGeom prst="rect">
            <a:avLst/>
          </a:prstGeom>
        </p:spPr>
      </p:pic>
      <p:sp>
        <p:nvSpPr>
          <p:cNvPr id="12" name="TextBox 11">
            <a:extLst>
              <a:ext uri="{FF2B5EF4-FFF2-40B4-BE49-F238E27FC236}">
                <a16:creationId xmlns:a16="http://schemas.microsoft.com/office/drawing/2014/main" id="{D8EA3893-AAB7-4B5B-8EE8-2C9398048BD5}"/>
              </a:ext>
            </a:extLst>
          </p:cNvPr>
          <p:cNvSpPr txBox="1"/>
          <p:nvPr/>
        </p:nvSpPr>
        <p:spPr>
          <a:xfrm>
            <a:off x="5603875" y="3375362"/>
            <a:ext cx="6015607" cy="1420004"/>
          </a:xfrm>
          <a:custGeom>
            <a:avLst/>
            <a:gdLst>
              <a:gd name="connsiteX0" fmla="*/ 0 w 6015607"/>
              <a:gd name="connsiteY0" fmla="*/ 0 h 1420004"/>
              <a:gd name="connsiteX1" fmla="*/ 788713 w 6015607"/>
              <a:gd name="connsiteY1" fmla="*/ 0 h 1420004"/>
              <a:gd name="connsiteX2" fmla="*/ 1396958 w 6015607"/>
              <a:gd name="connsiteY2" fmla="*/ 0 h 1420004"/>
              <a:gd name="connsiteX3" fmla="*/ 1884890 w 6015607"/>
              <a:gd name="connsiteY3" fmla="*/ 0 h 1420004"/>
              <a:gd name="connsiteX4" fmla="*/ 2673603 w 6015607"/>
              <a:gd name="connsiteY4" fmla="*/ 0 h 1420004"/>
              <a:gd name="connsiteX5" fmla="*/ 3281848 w 6015607"/>
              <a:gd name="connsiteY5" fmla="*/ 0 h 1420004"/>
              <a:gd name="connsiteX6" fmla="*/ 4070561 w 6015607"/>
              <a:gd name="connsiteY6" fmla="*/ 0 h 1420004"/>
              <a:gd name="connsiteX7" fmla="*/ 4738962 w 6015607"/>
              <a:gd name="connsiteY7" fmla="*/ 0 h 1420004"/>
              <a:gd name="connsiteX8" fmla="*/ 5347206 w 6015607"/>
              <a:gd name="connsiteY8" fmla="*/ 0 h 1420004"/>
              <a:gd name="connsiteX9" fmla="*/ 6015607 w 6015607"/>
              <a:gd name="connsiteY9" fmla="*/ 0 h 1420004"/>
              <a:gd name="connsiteX10" fmla="*/ 6015607 w 6015607"/>
              <a:gd name="connsiteY10" fmla="*/ 430735 h 1420004"/>
              <a:gd name="connsiteX11" fmla="*/ 6015607 w 6015607"/>
              <a:gd name="connsiteY11" fmla="*/ 932469 h 1420004"/>
              <a:gd name="connsiteX12" fmla="*/ 6015607 w 6015607"/>
              <a:gd name="connsiteY12" fmla="*/ 1420004 h 1420004"/>
              <a:gd name="connsiteX13" fmla="*/ 5467518 w 6015607"/>
              <a:gd name="connsiteY13" fmla="*/ 1420004 h 1420004"/>
              <a:gd name="connsiteX14" fmla="*/ 4979586 w 6015607"/>
              <a:gd name="connsiteY14" fmla="*/ 1420004 h 1420004"/>
              <a:gd name="connsiteX15" fmla="*/ 4431497 w 6015607"/>
              <a:gd name="connsiteY15" fmla="*/ 1420004 h 1420004"/>
              <a:gd name="connsiteX16" fmla="*/ 3883409 w 6015607"/>
              <a:gd name="connsiteY16" fmla="*/ 1420004 h 1420004"/>
              <a:gd name="connsiteX17" fmla="*/ 3215008 w 6015607"/>
              <a:gd name="connsiteY17" fmla="*/ 1420004 h 1420004"/>
              <a:gd name="connsiteX18" fmla="*/ 2606763 w 6015607"/>
              <a:gd name="connsiteY18" fmla="*/ 1420004 h 1420004"/>
              <a:gd name="connsiteX19" fmla="*/ 1818050 w 6015607"/>
              <a:gd name="connsiteY19" fmla="*/ 1420004 h 1420004"/>
              <a:gd name="connsiteX20" fmla="*/ 1330118 w 6015607"/>
              <a:gd name="connsiteY20" fmla="*/ 1420004 h 1420004"/>
              <a:gd name="connsiteX21" fmla="*/ 721873 w 6015607"/>
              <a:gd name="connsiteY21" fmla="*/ 1420004 h 1420004"/>
              <a:gd name="connsiteX22" fmla="*/ 0 w 6015607"/>
              <a:gd name="connsiteY22" fmla="*/ 1420004 h 1420004"/>
              <a:gd name="connsiteX23" fmla="*/ 0 w 6015607"/>
              <a:gd name="connsiteY23" fmla="*/ 918269 h 1420004"/>
              <a:gd name="connsiteX24" fmla="*/ 0 w 6015607"/>
              <a:gd name="connsiteY24" fmla="*/ 459135 h 1420004"/>
              <a:gd name="connsiteX25" fmla="*/ 0 w 6015607"/>
              <a:gd name="connsiteY25" fmla="*/ 0 h 14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15607" h="1420004" extrusionOk="0">
                <a:moveTo>
                  <a:pt x="0" y="0"/>
                </a:moveTo>
                <a:cubicBezTo>
                  <a:pt x="283810" y="-34813"/>
                  <a:pt x="567477" y="10521"/>
                  <a:pt x="788713" y="0"/>
                </a:cubicBezTo>
                <a:cubicBezTo>
                  <a:pt x="1009949" y="-10521"/>
                  <a:pt x="1165376" y="23078"/>
                  <a:pt x="1396958" y="0"/>
                </a:cubicBezTo>
                <a:cubicBezTo>
                  <a:pt x="1628541" y="-23078"/>
                  <a:pt x="1742669" y="-14898"/>
                  <a:pt x="1884890" y="0"/>
                </a:cubicBezTo>
                <a:cubicBezTo>
                  <a:pt x="2027111" y="14898"/>
                  <a:pt x="2385873" y="-27864"/>
                  <a:pt x="2673603" y="0"/>
                </a:cubicBezTo>
                <a:cubicBezTo>
                  <a:pt x="2961333" y="27864"/>
                  <a:pt x="3145148" y="-13400"/>
                  <a:pt x="3281848" y="0"/>
                </a:cubicBezTo>
                <a:cubicBezTo>
                  <a:pt x="3418549" y="13400"/>
                  <a:pt x="3712810" y="-23360"/>
                  <a:pt x="4070561" y="0"/>
                </a:cubicBezTo>
                <a:cubicBezTo>
                  <a:pt x="4428312" y="23360"/>
                  <a:pt x="4493670" y="19849"/>
                  <a:pt x="4738962" y="0"/>
                </a:cubicBezTo>
                <a:cubicBezTo>
                  <a:pt x="4984254" y="-19849"/>
                  <a:pt x="5073870" y="-3589"/>
                  <a:pt x="5347206" y="0"/>
                </a:cubicBezTo>
                <a:cubicBezTo>
                  <a:pt x="5620542" y="3589"/>
                  <a:pt x="5807037" y="7440"/>
                  <a:pt x="6015607" y="0"/>
                </a:cubicBezTo>
                <a:cubicBezTo>
                  <a:pt x="6022447" y="204870"/>
                  <a:pt x="5994983" y="261840"/>
                  <a:pt x="6015607" y="430735"/>
                </a:cubicBezTo>
                <a:cubicBezTo>
                  <a:pt x="6036231" y="599631"/>
                  <a:pt x="6013420" y="752893"/>
                  <a:pt x="6015607" y="932469"/>
                </a:cubicBezTo>
                <a:cubicBezTo>
                  <a:pt x="6017794" y="1112045"/>
                  <a:pt x="6028915" y="1264057"/>
                  <a:pt x="6015607" y="1420004"/>
                </a:cubicBezTo>
                <a:cubicBezTo>
                  <a:pt x="5796339" y="1443303"/>
                  <a:pt x="5690984" y="1423253"/>
                  <a:pt x="5467518" y="1420004"/>
                </a:cubicBezTo>
                <a:cubicBezTo>
                  <a:pt x="5244052" y="1416755"/>
                  <a:pt x="5157804" y="1440240"/>
                  <a:pt x="4979586" y="1420004"/>
                </a:cubicBezTo>
                <a:cubicBezTo>
                  <a:pt x="4801368" y="1399768"/>
                  <a:pt x="4692357" y="1411812"/>
                  <a:pt x="4431497" y="1420004"/>
                </a:cubicBezTo>
                <a:cubicBezTo>
                  <a:pt x="4170637" y="1428196"/>
                  <a:pt x="4102497" y="1446949"/>
                  <a:pt x="3883409" y="1420004"/>
                </a:cubicBezTo>
                <a:cubicBezTo>
                  <a:pt x="3664321" y="1393059"/>
                  <a:pt x="3448176" y="1395164"/>
                  <a:pt x="3215008" y="1420004"/>
                </a:cubicBezTo>
                <a:cubicBezTo>
                  <a:pt x="2981840" y="1444844"/>
                  <a:pt x="2900540" y="1396870"/>
                  <a:pt x="2606763" y="1420004"/>
                </a:cubicBezTo>
                <a:cubicBezTo>
                  <a:pt x="2312986" y="1443138"/>
                  <a:pt x="2157890" y="1400117"/>
                  <a:pt x="1818050" y="1420004"/>
                </a:cubicBezTo>
                <a:cubicBezTo>
                  <a:pt x="1478210" y="1439891"/>
                  <a:pt x="1493389" y="1431870"/>
                  <a:pt x="1330118" y="1420004"/>
                </a:cubicBezTo>
                <a:cubicBezTo>
                  <a:pt x="1166847" y="1408138"/>
                  <a:pt x="944544" y="1394542"/>
                  <a:pt x="721873" y="1420004"/>
                </a:cubicBezTo>
                <a:cubicBezTo>
                  <a:pt x="499203" y="1445466"/>
                  <a:pt x="316723" y="1425423"/>
                  <a:pt x="0" y="1420004"/>
                </a:cubicBezTo>
                <a:cubicBezTo>
                  <a:pt x="-11341" y="1248210"/>
                  <a:pt x="-1609" y="1034182"/>
                  <a:pt x="0" y="918269"/>
                </a:cubicBezTo>
                <a:cubicBezTo>
                  <a:pt x="1609" y="802357"/>
                  <a:pt x="8744" y="604836"/>
                  <a:pt x="0" y="459135"/>
                </a:cubicBezTo>
                <a:cubicBezTo>
                  <a:pt x="-8744" y="313434"/>
                  <a:pt x="4183" y="137631"/>
                  <a:pt x="0" y="0"/>
                </a:cubicBezTo>
                <a:close/>
              </a:path>
            </a:pathLst>
          </a:custGeom>
          <a:noFill/>
          <a:ln>
            <a:noFill/>
            <a:extLst>
              <a:ext uri="{C807C97D-BFC1-408E-A445-0C87EB9F89A2}">
                <ask:lineSketchStyleProps xmlns:ask="http://schemas.microsoft.com/office/drawing/2018/sketchyshapes" sd="1689156996">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a:defRPr>
            </a:lvl1pPr>
          </a:lstStyle>
          <a:p>
            <a:pPr>
              <a:lnSpc>
                <a:spcPct val="150000"/>
              </a:lnSpc>
            </a:pPr>
            <a:r>
              <a:rPr lang="en-US" dirty="0">
                <a:latin typeface="Segoe UI Semilight" panose="020B0402040204020203" pitchFamily="34" charset="0"/>
                <a:cs typeface="Segoe UI Semilight" panose="020B0402040204020203" pitchFamily="34" charset="0"/>
              </a:rPr>
              <a:t>When users share with people outside the organization, an invitation is sent to the person in email, which contains a link to the shared item.</a:t>
            </a:r>
          </a:p>
        </p:txBody>
      </p:sp>
    </p:spTree>
    <p:extLst>
      <p:ext uri="{BB962C8B-B14F-4D97-AF65-F5344CB8AC3E}">
        <p14:creationId xmlns:p14="http://schemas.microsoft.com/office/powerpoint/2010/main" val="57610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external sharing </a:t>
            </a:r>
            <a:r>
              <a:rPr lang="en-US" sz="2400" dirty="0">
                <a:latin typeface="+mn-lt"/>
              </a:rPr>
              <a:t>(2/4)</a:t>
            </a:r>
          </a:p>
        </p:txBody>
      </p:sp>
      <p:sp>
        <p:nvSpPr>
          <p:cNvPr id="8" name="TextBox 7">
            <a:extLst>
              <a:ext uri="{FF2B5EF4-FFF2-40B4-BE49-F238E27FC236}">
                <a16:creationId xmlns:a16="http://schemas.microsoft.com/office/drawing/2014/main" id="{9776A24F-A5FE-4ADC-8661-6C9132B10C1D}"/>
              </a:ext>
            </a:extLst>
          </p:cNvPr>
          <p:cNvSpPr txBox="1"/>
          <p:nvPr/>
        </p:nvSpPr>
        <p:spPr>
          <a:xfrm>
            <a:off x="584199" y="1435100"/>
            <a:ext cx="11314113" cy="400110"/>
          </a:xfrm>
          <a:prstGeom prst="rect">
            <a:avLst/>
          </a:prstGeom>
          <a:noFill/>
        </p:spPr>
        <p:txBody>
          <a:bodyPr wrap="square">
            <a:spAutoFit/>
          </a:bodyPr>
          <a:lstStyle/>
          <a:p>
            <a:r>
              <a:rPr lang="en-US" sz="2000" b="1" i="0" dirty="0">
                <a:solidFill>
                  <a:srgbClr val="000000"/>
                </a:solidFill>
                <a:effectLst/>
                <a:latin typeface="Segoe"/>
              </a:rPr>
              <a:t>Recipients who sign in</a:t>
            </a:r>
            <a:endParaRPr lang="en-US" sz="2000" b="1" dirty="0"/>
          </a:p>
        </p:txBody>
      </p:sp>
      <p:pic>
        <p:nvPicPr>
          <p:cNvPr id="3" name="Picture 2" descr="Sign-in screen">
            <a:extLst>
              <a:ext uri="{FF2B5EF4-FFF2-40B4-BE49-F238E27FC236}">
                <a16:creationId xmlns:a16="http://schemas.microsoft.com/office/drawing/2014/main" id="{9487AD49-302F-49CD-948B-8CC45ECFDFB4}"/>
              </a:ext>
            </a:extLst>
          </p:cNvPr>
          <p:cNvPicPr>
            <a:picLocks noChangeAspect="1"/>
          </p:cNvPicPr>
          <p:nvPr/>
        </p:nvPicPr>
        <p:blipFill>
          <a:blip r:embed="rId3"/>
          <a:stretch>
            <a:fillRect/>
          </a:stretch>
        </p:blipFill>
        <p:spPr>
          <a:xfrm>
            <a:off x="584200" y="2019300"/>
            <a:ext cx="6240677" cy="4381500"/>
          </a:xfrm>
          <a:prstGeom prst="rect">
            <a:avLst/>
          </a:prstGeom>
        </p:spPr>
      </p:pic>
      <p:sp>
        <p:nvSpPr>
          <p:cNvPr id="10" name="TextBox 9">
            <a:extLst>
              <a:ext uri="{FF2B5EF4-FFF2-40B4-BE49-F238E27FC236}">
                <a16:creationId xmlns:a16="http://schemas.microsoft.com/office/drawing/2014/main" id="{B24D361C-B1D9-46CE-8F0B-09737771C0F5}"/>
              </a:ext>
            </a:extLst>
          </p:cNvPr>
          <p:cNvSpPr txBox="1"/>
          <p:nvPr/>
        </p:nvSpPr>
        <p:spPr>
          <a:xfrm>
            <a:off x="6995885" y="1884221"/>
            <a:ext cx="4902427" cy="4651658"/>
          </a:xfrm>
          <a:prstGeom prst="rect">
            <a:avLst/>
          </a:prstGeom>
          <a:noFill/>
        </p:spPr>
        <p:txBody>
          <a:bodyPr wrap="square">
            <a:spAutoFit/>
          </a:bodyPr>
          <a:lstStyle/>
          <a:p>
            <a:pPr algn="l">
              <a:lnSpc>
                <a:spcPct val="150000"/>
              </a:lnSpc>
            </a:pPr>
            <a:r>
              <a:rPr lang="en-US" sz="2000" b="0" i="0" dirty="0">
                <a:solidFill>
                  <a:srgbClr val="000000"/>
                </a:solidFill>
                <a:effectLst/>
                <a:latin typeface="Segoe UI Semilight" panose="020B0402040204020203" pitchFamily="34" charset="0"/>
                <a:cs typeface="Segoe UI Semilight" panose="020B0402040204020203" pitchFamily="34" charset="0"/>
              </a:rPr>
              <a:t>When users share </a:t>
            </a:r>
            <a:r>
              <a:rPr lang="en-US" sz="2000" b="0" i="1" dirty="0">
                <a:solidFill>
                  <a:srgbClr val="000000"/>
                </a:solidFill>
                <a:effectLst/>
                <a:latin typeface="Segoe UI Semilight" panose="020B0402040204020203" pitchFamily="34" charset="0"/>
                <a:cs typeface="Segoe UI Semilight" panose="020B0402040204020203" pitchFamily="34" charset="0"/>
              </a:rPr>
              <a:t>sites</a:t>
            </a:r>
            <a:r>
              <a:rPr lang="en-US" sz="2000" b="0" i="0" dirty="0">
                <a:solidFill>
                  <a:srgbClr val="000000"/>
                </a:solidFill>
                <a:effectLst/>
                <a:latin typeface="Segoe UI Semilight" panose="020B0402040204020203" pitchFamily="34" charset="0"/>
                <a:cs typeface="Segoe UI Semilight" panose="020B0402040204020203" pitchFamily="34" charset="0"/>
              </a:rPr>
              <a:t>, recipients will be prompted to sign in with:</a:t>
            </a:r>
          </a:p>
          <a:p>
            <a:pPr marL="342900" indent="-342900" algn="l">
              <a:lnSpc>
                <a:spcPct val="150000"/>
              </a:lnSpc>
              <a:buFont typeface="Arial" panose="020B0604020202020204" pitchFamily="34" charset="0"/>
              <a:buChar char="•"/>
            </a:pPr>
            <a:r>
              <a:rPr lang="en-US" sz="2000" b="0" i="0" dirty="0">
                <a:solidFill>
                  <a:srgbClr val="000000"/>
                </a:solidFill>
                <a:effectLst/>
                <a:latin typeface="Segoe UI Semilight" panose="020B0402040204020203" pitchFamily="34" charset="0"/>
                <a:cs typeface="Segoe UI Semilight" panose="020B0402040204020203" pitchFamily="34" charset="0"/>
              </a:rPr>
              <a:t>A Microsoft account</a:t>
            </a:r>
          </a:p>
          <a:p>
            <a:pPr marL="342900" indent="-342900" algn="l">
              <a:lnSpc>
                <a:spcPct val="150000"/>
              </a:lnSpc>
              <a:buFont typeface="Arial" panose="020B0604020202020204" pitchFamily="34" charset="0"/>
              <a:buChar char="•"/>
            </a:pPr>
            <a:r>
              <a:rPr lang="en-US" sz="2000" b="0" i="0" dirty="0">
                <a:solidFill>
                  <a:srgbClr val="000000"/>
                </a:solidFill>
                <a:effectLst/>
                <a:latin typeface="Segoe UI Semilight" panose="020B0402040204020203" pitchFamily="34" charset="0"/>
                <a:cs typeface="Segoe UI Semilight" panose="020B0402040204020203" pitchFamily="34" charset="0"/>
              </a:rPr>
              <a:t>A work or school account in Azure AD from another organization</a:t>
            </a:r>
          </a:p>
          <a:p>
            <a:pPr algn="l">
              <a:lnSpc>
                <a:spcPct val="150000"/>
              </a:lnSpc>
            </a:pPr>
            <a:endParaRPr lang="en-US" sz="2000" b="0" i="0" dirty="0">
              <a:solidFill>
                <a:srgbClr val="000000"/>
              </a:solidFill>
              <a:effectLst/>
              <a:latin typeface="Segoe UI Semilight" panose="020B0402040204020203" pitchFamily="34" charset="0"/>
              <a:cs typeface="Segoe UI Semilight" panose="020B0402040204020203" pitchFamily="34" charset="0"/>
            </a:endParaRPr>
          </a:p>
          <a:p>
            <a:pPr algn="l">
              <a:lnSpc>
                <a:spcPct val="150000"/>
              </a:lnSpc>
            </a:pPr>
            <a:r>
              <a:rPr lang="en-US" sz="2000" b="0" i="0" dirty="0">
                <a:solidFill>
                  <a:srgbClr val="000000"/>
                </a:solidFill>
                <a:effectLst/>
                <a:latin typeface="Segoe UI Semilight" panose="020B0402040204020203" pitchFamily="34" charset="0"/>
                <a:cs typeface="Segoe UI Semilight" panose="020B0402040204020203" pitchFamily="34" charset="0"/>
              </a:rPr>
              <a:t>When users share </a:t>
            </a:r>
            <a:r>
              <a:rPr lang="en-US" sz="2000" b="0" i="1" dirty="0">
                <a:solidFill>
                  <a:srgbClr val="000000"/>
                </a:solidFill>
                <a:effectLst/>
                <a:latin typeface="Segoe UI Semilight" panose="020B0402040204020203" pitchFamily="34" charset="0"/>
                <a:cs typeface="Segoe UI Semilight" panose="020B0402040204020203" pitchFamily="34" charset="0"/>
              </a:rPr>
              <a:t>files and folders</a:t>
            </a:r>
            <a:r>
              <a:rPr lang="en-US" sz="2000" b="0" i="0" dirty="0">
                <a:solidFill>
                  <a:srgbClr val="000000"/>
                </a:solidFill>
                <a:effectLst/>
                <a:latin typeface="Segoe UI Semilight" panose="020B0402040204020203" pitchFamily="34" charset="0"/>
                <a:cs typeface="Segoe UI Semilight" panose="020B0402040204020203" pitchFamily="34" charset="0"/>
              </a:rPr>
              <a:t>, recipients will also be prompted to sign in if they have:</a:t>
            </a:r>
          </a:p>
          <a:p>
            <a:pPr marL="342900" indent="-342900" algn="l">
              <a:lnSpc>
                <a:spcPct val="150000"/>
              </a:lnSpc>
              <a:buFont typeface="Arial" panose="020B0604020202020204" pitchFamily="34" charset="0"/>
              <a:buChar char="•"/>
            </a:pPr>
            <a:r>
              <a:rPr lang="en-US" sz="2000" b="0" i="0" dirty="0">
                <a:solidFill>
                  <a:srgbClr val="000000"/>
                </a:solidFill>
                <a:effectLst/>
                <a:latin typeface="Segoe UI Semilight" panose="020B0402040204020203" pitchFamily="34" charset="0"/>
                <a:cs typeface="Segoe UI Semilight" panose="020B0402040204020203" pitchFamily="34" charset="0"/>
              </a:rPr>
              <a:t>A Microsoft account</a:t>
            </a:r>
          </a:p>
        </p:txBody>
      </p:sp>
    </p:spTree>
    <p:extLst>
      <p:ext uri="{BB962C8B-B14F-4D97-AF65-F5344CB8AC3E}">
        <p14:creationId xmlns:p14="http://schemas.microsoft.com/office/powerpoint/2010/main" val="83683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external sharing </a:t>
            </a:r>
            <a:r>
              <a:rPr lang="en-US" sz="2400" dirty="0">
                <a:latin typeface="Segoe UI" panose="020B0502040204020203" pitchFamily="34" charset="0"/>
              </a:rPr>
              <a:t>(3/4)</a:t>
            </a:r>
          </a:p>
        </p:txBody>
      </p:sp>
      <p:sp>
        <p:nvSpPr>
          <p:cNvPr id="8" name="TextBox 7">
            <a:extLst>
              <a:ext uri="{FF2B5EF4-FFF2-40B4-BE49-F238E27FC236}">
                <a16:creationId xmlns:a16="http://schemas.microsoft.com/office/drawing/2014/main" id="{9776A24F-A5FE-4ADC-8661-6C9132B10C1D}"/>
              </a:ext>
            </a:extLst>
          </p:cNvPr>
          <p:cNvSpPr txBox="1"/>
          <p:nvPr/>
        </p:nvSpPr>
        <p:spPr>
          <a:xfrm>
            <a:off x="584199" y="1435100"/>
            <a:ext cx="11314113" cy="400110"/>
          </a:xfrm>
          <a:prstGeom prst="rect">
            <a:avLst/>
          </a:prstGeom>
          <a:noFill/>
        </p:spPr>
        <p:txBody>
          <a:bodyPr wrap="square">
            <a:spAutoFit/>
          </a:bodyPr>
          <a:lstStyle/>
          <a:p>
            <a:r>
              <a:rPr lang="en-US" sz="2000" b="1" i="0" dirty="0">
                <a:solidFill>
                  <a:srgbClr val="000000"/>
                </a:solidFill>
                <a:effectLst/>
                <a:latin typeface="Segoe"/>
              </a:rPr>
              <a:t>Recipients who provide a verification code</a:t>
            </a:r>
            <a:endParaRPr lang="en-US" sz="2000" b="1" dirty="0"/>
          </a:p>
        </p:txBody>
      </p:sp>
      <p:pic>
        <p:nvPicPr>
          <p:cNvPr id="4" name="Picture 3" descr="Enter Verification Code screen">
            <a:extLst>
              <a:ext uri="{FF2B5EF4-FFF2-40B4-BE49-F238E27FC236}">
                <a16:creationId xmlns:a16="http://schemas.microsoft.com/office/drawing/2014/main" id="{F9FE9CB9-920B-42C3-8036-CA9628D4363D}"/>
              </a:ext>
            </a:extLst>
          </p:cNvPr>
          <p:cNvPicPr>
            <a:picLocks noChangeAspect="1"/>
          </p:cNvPicPr>
          <p:nvPr/>
        </p:nvPicPr>
        <p:blipFill>
          <a:blip r:embed="rId3"/>
          <a:stretch>
            <a:fillRect/>
          </a:stretch>
        </p:blipFill>
        <p:spPr>
          <a:xfrm>
            <a:off x="584200" y="2095599"/>
            <a:ext cx="3391146" cy="4305201"/>
          </a:xfrm>
          <a:prstGeom prst="rect">
            <a:avLst/>
          </a:prstGeom>
        </p:spPr>
      </p:pic>
      <p:sp>
        <p:nvSpPr>
          <p:cNvPr id="9" name="TextBox 8">
            <a:extLst>
              <a:ext uri="{FF2B5EF4-FFF2-40B4-BE49-F238E27FC236}">
                <a16:creationId xmlns:a16="http://schemas.microsoft.com/office/drawing/2014/main" id="{CDAE52CA-D0BB-47C4-8DD7-6BEFAB1EA33E}"/>
              </a:ext>
            </a:extLst>
          </p:cNvPr>
          <p:cNvSpPr txBox="1"/>
          <p:nvPr/>
        </p:nvSpPr>
        <p:spPr>
          <a:xfrm>
            <a:off x="4506686" y="2617901"/>
            <a:ext cx="6604000" cy="2804999"/>
          </a:xfrm>
          <a:prstGeom prst="rect">
            <a:avLst/>
          </a:prstGeom>
          <a:noFill/>
        </p:spPr>
        <p:txBody>
          <a:bodyPr wrap="square">
            <a:spAutoFit/>
          </a:bodyPr>
          <a:lstStyle/>
          <a:p>
            <a:pPr algn="l">
              <a:lnSpc>
                <a:spcPct val="150000"/>
              </a:lnSpc>
            </a:pPr>
            <a:r>
              <a:rPr lang="en-US" sz="2000" b="0" i="0" dirty="0">
                <a:solidFill>
                  <a:srgbClr val="000000"/>
                </a:solidFill>
                <a:effectLst/>
                <a:latin typeface="Segoe UI Semilight" panose="020B0402040204020203" pitchFamily="34" charset="0"/>
                <a:cs typeface="Segoe UI Semilight" panose="020B0402040204020203" pitchFamily="34" charset="0"/>
              </a:rPr>
              <a:t>When users share </a:t>
            </a:r>
            <a:r>
              <a:rPr lang="en-US" sz="2000" b="0" i="1" dirty="0">
                <a:solidFill>
                  <a:srgbClr val="000000"/>
                </a:solidFill>
                <a:effectLst/>
                <a:latin typeface="Segoe UI Semilight" panose="020B0402040204020203" pitchFamily="34" charset="0"/>
                <a:cs typeface="Segoe UI Semilight" panose="020B0402040204020203" pitchFamily="34" charset="0"/>
              </a:rPr>
              <a:t>files or folders</a:t>
            </a:r>
            <a:r>
              <a:rPr lang="en-US" sz="2000" b="0" i="0" dirty="0">
                <a:solidFill>
                  <a:srgbClr val="000000"/>
                </a:solidFill>
                <a:effectLst/>
                <a:latin typeface="Segoe UI Semilight" panose="020B0402040204020203" pitchFamily="34" charset="0"/>
                <a:cs typeface="Segoe UI Semilight" panose="020B0402040204020203" pitchFamily="34" charset="0"/>
              </a:rPr>
              <a:t>, recipients will be asked to enter a verification code if they have:</a:t>
            </a:r>
          </a:p>
          <a:p>
            <a:pPr marL="342900" indent="-342900" algn="l">
              <a:lnSpc>
                <a:spcPct val="150000"/>
              </a:lnSpc>
              <a:buFont typeface="Arial" panose="020B0604020202020204" pitchFamily="34" charset="0"/>
              <a:buChar char="•"/>
            </a:pPr>
            <a:r>
              <a:rPr lang="en-US" sz="2000" b="0" i="0" dirty="0">
                <a:solidFill>
                  <a:srgbClr val="000000"/>
                </a:solidFill>
                <a:effectLst/>
                <a:latin typeface="Segoe UI Semilight" panose="020B0402040204020203" pitchFamily="34" charset="0"/>
                <a:cs typeface="Segoe UI Semilight" panose="020B0402040204020203" pitchFamily="34" charset="0"/>
              </a:rPr>
              <a:t>A work or school account in Azure AD from another organization</a:t>
            </a:r>
          </a:p>
          <a:p>
            <a:pPr marL="342900" indent="-342900" algn="l">
              <a:lnSpc>
                <a:spcPct val="150000"/>
              </a:lnSpc>
              <a:buFont typeface="Arial" panose="020B0604020202020204" pitchFamily="34" charset="0"/>
              <a:buChar char="•"/>
            </a:pPr>
            <a:r>
              <a:rPr lang="en-US" sz="2000" b="0" i="0" dirty="0">
                <a:solidFill>
                  <a:srgbClr val="000000"/>
                </a:solidFill>
                <a:effectLst/>
                <a:latin typeface="Segoe UI Semilight" panose="020B0402040204020203" pitchFamily="34" charset="0"/>
                <a:cs typeface="Segoe UI Semilight" panose="020B0402040204020203" pitchFamily="34" charset="0"/>
              </a:rPr>
              <a:t>An email address that isn't a Microsoft account or a work or school account in Azure AD</a:t>
            </a:r>
          </a:p>
        </p:txBody>
      </p:sp>
    </p:spTree>
    <p:extLst>
      <p:ext uri="{BB962C8B-B14F-4D97-AF65-F5344CB8AC3E}">
        <p14:creationId xmlns:p14="http://schemas.microsoft.com/office/powerpoint/2010/main" val="15559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a:t>Module agenda</a:t>
            </a:r>
            <a:endParaRPr lang="en-US"/>
          </a:p>
        </p:txBody>
      </p:sp>
      <p:sp>
        <p:nvSpPr>
          <p:cNvPr id="6" name="Text Placeholder 5"/>
          <p:cNvSpPr>
            <a:spLocks noGrp="1"/>
          </p:cNvSpPr>
          <p:nvPr>
            <p:ph type="body" sz="quarter" idx="10"/>
          </p:nvPr>
        </p:nvSpPr>
        <p:spPr>
          <a:xfrm>
            <a:off x="584200" y="1444294"/>
            <a:ext cx="7324877" cy="1465016"/>
          </a:xfrm>
        </p:spPr>
        <p:txBody>
          <a:bodyPr/>
          <a:lstStyle/>
          <a:p>
            <a:r>
              <a:rPr lang="en-US" dirty="0"/>
              <a:t>Manage SharePoint site permissions</a:t>
            </a:r>
          </a:p>
          <a:p>
            <a:r>
              <a:rPr lang="en-US" dirty="0"/>
              <a:t>Manage sharing in SharePoint and OneDrive</a:t>
            </a:r>
          </a:p>
          <a:p>
            <a:r>
              <a:rPr lang="en-US" dirty="0"/>
              <a:t>Manage security in SharePoint and OneDrive</a:t>
            </a:r>
          </a:p>
        </p:txBody>
      </p:sp>
      <p:grpSp>
        <p:nvGrpSpPr>
          <p:cNvPr id="50" name="Group 49">
            <a:extLst>
              <a:ext uri="{FF2B5EF4-FFF2-40B4-BE49-F238E27FC236}">
                <a16:creationId xmlns:a16="http://schemas.microsoft.com/office/drawing/2014/main" id="{8D617243-2DE1-4212-B5A0-DAFB338A5515}"/>
              </a:ext>
              <a:ext uri="{C183D7F6-B498-43B3-948B-1728B52AA6E4}">
                <adec:decorative xmlns:adec="http://schemas.microsoft.com/office/drawing/2017/decorative" val="1"/>
              </a:ext>
            </a:extLst>
          </p:cNvPr>
          <p:cNvGrpSpPr/>
          <p:nvPr/>
        </p:nvGrpSpPr>
        <p:grpSpPr>
          <a:xfrm>
            <a:off x="8078680" y="3251106"/>
            <a:ext cx="3616880" cy="3250312"/>
            <a:chOff x="6746876" y="5080001"/>
            <a:chExt cx="642938" cy="573087"/>
          </a:xfrm>
        </p:grpSpPr>
        <p:sp>
          <p:nvSpPr>
            <p:cNvPr id="51" name="Freeform 2131">
              <a:extLst>
                <a:ext uri="{FF2B5EF4-FFF2-40B4-BE49-F238E27FC236}">
                  <a16:creationId xmlns:a16="http://schemas.microsoft.com/office/drawing/2014/main" id="{3805212B-CA14-459A-963B-8A73B119A740}"/>
                </a:ext>
              </a:extLst>
            </p:cNvPr>
            <p:cNvSpPr>
              <a:spLocks noEditPoints="1"/>
            </p:cNvSpPr>
            <p:nvPr/>
          </p:nvSpPr>
          <p:spPr bwMode="auto">
            <a:xfrm>
              <a:off x="6810376" y="5116513"/>
              <a:ext cx="547688" cy="503238"/>
            </a:xfrm>
            <a:custGeom>
              <a:avLst/>
              <a:gdLst>
                <a:gd name="T0" fmla="*/ 751 w 864"/>
                <a:gd name="T1" fmla="*/ 701 h 793"/>
                <a:gd name="T2" fmla="*/ 446 w 864"/>
                <a:gd name="T3" fmla="*/ 780 h 793"/>
                <a:gd name="T4" fmla="*/ 586 w 864"/>
                <a:gd name="T5" fmla="*/ 580 h 793"/>
                <a:gd name="T6" fmla="*/ 751 w 864"/>
                <a:gd name="T7" fmla="*/ 701 h 793"/>
                <a:gd name="T8" fmla="*/ 362 w 864"/>
                <a:gd name="T9" fmla="*/ 430 h 793"/>
                <a:gd name="T10" fmla="*/ 428 w 864"/>
                <a:gd name="T11" fmla="*/ 779 h 793"/>
                <a:gd name="T12" fmla="*/ 62 w 864"/>
                <a:gd name="T13" fmla="*/ 568 h 793"/>
                <a:gd name="T14" fmla="*/ 362 w 864"/>
                <a:gd name="T15" fmla="*/ 430 h 793"/>
                <a:gd name="T16" fmla="*/ 177 w 864"/>
                <a:gd name="T17" fmla="*/ 279 h 793"/>
                <a:gd name="T18" fmla="*/ 359 w 864"/>
                <a:gd name="T19" fmla="*/ 413 h 793"/>
                <a:gd name="T20" fmla="*/ 360 w 864"/>
                <a:gd name="T21" fmla="*/ 420 h 793"/>
                <a:gd name="T22" fmla="*/ 61 w 864"/>
                <a:gd name="T23" fmla="*/ 558 h 793"/>
                <a:gd name="T24" fmla="*/ 177 w 864"/>
                <a:gd name="T25" fmla="*/ 279 h 793"/>
                <a:gd name="T26" fmla="*/ 32 w 864"/>
                <a:gd name="T27" fmla="*/ 160 h 793"/>
                <a:gd name="T28" fmla="*/ 212 w 864"/>
                <a:gd name="T29" fmla="*/ 171 h 793"/>
                <a:gd name="T30" fmla="*/ 173 w 864"/>
                <a:gd name="T31" fmla="*/ 264 h 793"/>
                <a:gd name="T32" fmla="*/ 32 w 864"/>
                <a:gd name="T33" fmla="*/ 160 h 793"/>
                <a:gd name="T34" fmla="*/ 277 w 864"/>
                <a:gd name="T35" fmla="*/ 15 h 793"/>
                <a:gd name="T36" fmla="*/ 216 w 864"/>
                <a:gd name="T37" fmla="*/ 161 h 793"/>
                <a:gd name="T38" fmla="*/ 33 w 864"/>
                <a:gd name="T39" fmla="*/ 150 h 793"/>
                <a:gd name="T40" fmla="*/ 277 w 864"/>
                <a:gd name="T41" fmla="*/ 15 h 793"/>
                <a:gd name="T42" fmla="*/ 313 w 864"/>
                <a:gd name="T43" fmla="*/ 167 h 793"/>
                <a:gd name="T44" fmla="*/ 226 w 864"/>
                <a:gd name="T45" fmla="*/ 162 h 793"/>
                <a:gd name="T46" fmla="*/ 285 w 864"/>
                <a:gd name="T47" fmla="*/ 21 h 793"/>
                <a:gd name="T48" fmla="*/ 313 w 864"/>
                <a:gd name="T49" fmla="*/ 167 h 793"/>
                <a:gd name="T50" fmla="*/ 356 w 864"/>
                <a:gd name="T51" fmla="*/ 399 h 793"/>
                <a:gd name="T52" fmla="*/ 181 w 864"/>
                <a:gd name="T53" fmla="*/ 270 h 793"/>
                <a:gd name="T54" fmla="*/ 222 w 864"/>
                <a:gd name="T55" fmla="*/ 171 h 793"/>
                <a:gd name="T56" fmla="*/ 315 w 864"/>
                <a:gd name="T57" fmla="*/ 177 h 793"/>
                <a:gd name="T58" fmla="*/ 356 w 864"/>
                <a:gd name="T59" fmla="*/ 399 h 793"/>
                <a:gd name="T60" fmla="*/ 825 w 864"/>
                <a:gd name="T61" fmla="*/ 206 h 793"/>
                <a:gd name="T62" fmla="*/ 376 w 864"/>
                <a:gd name="T63" fmla="*/ 413 h 793"/>
                <a:gd name="T64" fmla="*/ 368 w 864"/>
                <a:gd name="T65" fmla="*/ 407 h 793"/>
                <a:gd name="T66" fmla="*/ 325 w 864"/>
                <a:gd name="T67" fmla="*/ 177 h 793"/>
                <a:gd name="T68" fmla="*/ 825 w 864"/>
                <a:gd name="T69" fmla="*/ 206 h 793"/>
                <a:gd name="T70" fmla="*/ 578 w 864"/>
                <a:gd name="T71" fmla="*/ 574 h 793"/>
                <a:gd name="T72" fmla="*/ 437 w 864"/>
                <a:gd name="T73" fmla="*/ 776 h 793"/>
                <a:gd name="T74" fmla="*/ 371 w 864"/>
                <a:gd name="T75" fmla="*/ 426 h 793"/>
                <a:gd name="T76" fmla="*/ 375 w 864"/>
                <a:gd name="T77" fmla="*/ 424 h 793"/>
                <a:gd name="T78" fmla="*/ 578 w 864"/>
                <a:gd name="T79" fmla="*/ 574 h 793"/>
                <a:gd name="T80" fmla="*/ 584 w 864"/>
                <a:gd name="T81" fmla="*/ 566 h 793"/>
                <a:gd name="T82" fmla="*/ 385 w 864"/>
                <a:gd name="T83" fmla="*/ 420 h 793"/>
                <a:gd name="T84" fmla="*/ 830 w 864"/>
                <a:gd name="T85" fmla="*/ 215 h 793"/>
                <a:gd name="T86" fmla="*/ 584 w 864"/>
                <a:gd name="T87" fmla="*/ 566 h 793"/>
                <a:gd name="T88" fmla="*/ 848 w 864"/>
                <a:gd name="T89" fmla="*/ 207 h 793"/>
                <a:gd name="T90" fmla="*/ 864 w 864"/>
                <a:gd name="T91" fmla="*/ 199 h 793"/>
                <a:gd name="T92" fmla="*/ 323 w 864"/>
                <a:gd name="T93" fmla="*/ 167 h 793"/>
                <a:gd name="T94" fmla="*/ 292 w 864"/>
                <a:gd name="T95" fmla="*/ 3 h 793"/>
                <a:gd name="T96" fmla="*/ 287 w 864"/>
                <a:gd name="T97" fmla="*/ 4 h 793"/>
                <a:gd name="T98" fmla="*/ 285 w 864"/>
                <a:gd name="T99" fmla="*/ 0 h 793"/>
                <a:gd name="T100" fmla="*/ 15 w 864"/>
                <a:gd name="T101" fmla="*/ 149 h 793"/>
                <a:gd name="T102" fmla="*/ 0 w 864"/>
                <a:gd name="T103" fmla="*/ 148 h 793"/>
                <a:gd name="T104" fmla="*/ 169 w 864"/>
                <a:gd name="T105" fmla="*/ 273 h 793"/>
                <a:gd name="T106" fmla="*/ 48 w 864"/>
                <a:gd name="T107" fmla="*/ 564 h 793"/>
                <a:gd name="T108" fmla="*/ 41 w 864"/>
                <a:gd name="T109" fmla="*/ 567 h 793"/>
                <a:gd name="T110" fmla="*/ 432 w 864"/>
                <a:gd name="T111" fmla="*/ 792 h 793"/>
                <a:gd name="T112" fmla="*/ 434 w 864"/>
                <a:gd name="T113" fmla="*/ 793 h 793"/>
                <a:gd name="T114" fmla="*/ 773 w 864"/>
                <a:gd name="T115" fmla="*/ 705 h 793"/>
                <a:gd name="T116" fmla="*/ 592 w 864"/>
                <a:gd name="T117" fmla="*/ 572 h 793"/>
                <a:gd name="T118" fmla="*/ 848 w 864"/>
                <a:gd name="T119" fmla="*/ 207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4" h="793">
                  <a:moveTo>
                    <a:pt x="751" y="701"/>
                  </a:moveTo>
                  <a:lnTo>
                    <a:pt x="446" y="780"/>
                  </a:lnTo>
                  <a:lnTo>
                    <a:pt x="586" y="580"/>
                  </a:lnTo>
                  <a:lnTo>
                    <a:pt x="751" y="701"/>
                  </a:lnTo>
                  <a:close/>
                  <a:moveTo>
                    <a:pt x="362" y="430"/>
                  </a:moveTo>
                  <a:lnTo>
                    <a:pt x="428" y="779"/>
                  </a:lnTo>
                  <a:lnTo>
                    <a:pt x="62" y="568"/>
                  </a:lnTo>
                  <a:lnTo>
                    <a:pt x="362" y="430"/>
                  </a:lnTo>
                  <a:close/>
                  <a:moveTo>
                    <a:pt x="177" y="279"/>
                  </a:moveTo>
                  <a:lnTo>
                    <a:pt x="359" y="413"/>
                  </a:lnTo>
                  <a:lnTo>
                    <a:pt x="360" y="420"/>
                  </a:lnTo>
                  <a:lnTo>
                    <a:pt x="61" y="558"/>
                  </a:lnTo>
                  <a:lnTo>
                    <a:pt x="177" y="279"/>
                  </a:lnTo>
                  <a:close/>
                  <a:moveTo>
                    <a:pt x="32" y="160"/>
                  </a:moveTo>
                  <a:lnTo>
                    <a:pt x="212" y="171"/>
                  </a:lnTo>
                  <a:lnTo>
                    <a:pt x="173" y="264"/>
                  </a:lnTo>
                  <a:lnTo>
                    <a:pt x="32" y="160"/>
                  </a:lnTo>
                  <a:close/>
                  <a:moveTo>
                    <a:pt x="277" y="15"/>
                  </a:moveTo>
                  <a:lnTo>
                    <a:pt x="216" y="161"/>
                  </a:lnTo>
                  <a:lnTo>
                    <a:pt x="33" y="150"/>
                  </a:lnTo>
                  <a:lnTo>
                    <a:pt x="277" y="15"/>
                  </a:lnTo>
                  <a:close/>
                  <a:moveTo>
                    <a:pt x="313" y="167"/>
                  </a:moveTo>
                  <a:lnTo>
                    <a:pt x="226" y="162"/>
                  </a:lnTo>
                  <a:lnTo>
                    <a:pt x="285" y="21"/>
                  </a:lnTo>
                  <a:lnTo>
                    <a:pt x="313" y="167"/>
                  </a:lnTo>
                  <a:close/>
                  <a:moveTo>
                    <a:pt x="356" y="399"/>
                  </a:moveTo>
                  <a:lnTo>
                    <a:pt x="181" y="270"/>
                  </a:lnTo>
                  <a:lnTo>
                    <a:pt x="222" y="171"/>
                  </a:lnTo>
                  <a:lnTo>
                    <a:pt x="315" y="177"/>
                  </a:lnTo>
                  <a:lnTo>
                    <a:pt x="356" y="399"/>
                  </a:lnTo>
                  <a:close/>
                  <a:moveTo>
                    <a:pt x="825" y="206"/>
                  </a:moveTo>
                  <a:lnTo>
                    <a:pt x="376" y="413"/>
                  </a:lnTo>
                  <a:lnTo>
                    <a:pt x="368" y="407"/>
                  </a:lnTo>
                  <a:lnTo>
                    <a:pt x="325" y="177"/>
                  </a:lnTo>
                  <a:lnTo>
                    <a:pt x="825" y="206"/>
                  </a:lnTo>
                  <a:close/>
                  <a:moveTo>
                    <a:pt x="578" y="574"/>
                  </a:moveTo>
                  <a:lnTo>
                    <a:pt x="437" y="776"/>
                  </a:lnTo>
                  <a:lnTo>
                    <a:pt x="371" y="426"/>
                  </a:lnTo>
                  <a:lnTo>
                    <a:pt x="375" y="424"/>
                  </a:lnTo>
                  <a:lnTo>
                    <a:pt x="578" y="574"/>
                  </a:lnTo>
                  <a:close/>
                  <a:moveTo>
                    <a:pt x="584" y="566"/>
                  </a:moveTo>
                  <a:lnTo>
                    <a:pt x="385" y="420"/>
                  </a:lnTo>
                  <a:lnTo>
                    <a:pt x="830" y="215"/>
                  </a:lnTo>
                  <a:lnTo>
                    <a:pt x="584" y="566"/>
                  </a:lnTo>
                  <a:close/>
                  <a:moveTo>
                    <a:pt x="848" y="207"/>
                  </a:moveTo>
                  <a:lnTo>
                    <a:pt x="864" y="199"/>
                  </a:lnTo>
                  <a:lnTo>
                    <a:pt x="323" y="167"/>
                  </a:lnTo>
                  <a:lnTo>
                    <a:pt x="292" y="3"/>
                  </a:lnTo>
                  <a:lnTo>
                    <a:pt x="287" y="4"/>
                  </a:lnTo>
                  <a:lnTo>
                    <a:pt x="285" y="0"/>
                  </a:lnTo>
                  <a:lnTo>
                    <a:pt x="15" y="149"/>
                  </a:lnTo>
                  <a:lnTo>
                    <a:pt x="0" y="148"/>
                  </a:lnTo>
                  <a:lnTo>
                    <a:pt x="169" y="273"/>
                  </a:lnTo>
                  <a:lnTo>
                    <a:pt x="48" y="564"/>
                  </a:lnTo>
                  <a:lnTo>
                    <a:pt x="41" y="567"/>
                  </a:lnTo>
                  <a:lnTo>
                    <a:pt x="432" y="792"/>
                  </a:lnTo>
                  <a:lnTo>
                    <a:pt x="434" y="793"/>
                  </a:lnTo>
                  <a:lnTo>
                    <a:pt x="773" y="705"/>
                  </a:lnTo>
                  <a:lnTo>
                    <a:pt x="592" y="572"/>
                  </a:lnTo>
                  <a:lnTo>
                    <a:pt x="848" y="20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2132">
              <a:extLst>
                <a:ext uri="{FF2B5EF4-FFF2-40B4-BE49-F238E27FC236}">
                  <a16:creationId xmlns:a16="http://schemas.microsoft.com/office/drawing/2014/main" id="{17205C76-5A32-4C8B-9763-EF41FC10330F}"/>
                </a:ext>
              </a:extLst>
            </p:cNvPr>
            <p:cNvSpPr>
              <a:spLocks noChangeArrowheads="1"/>
            </p:cNvSpPr>
            <p:nvPr/>
          </p:nvSpPr>
          <p:spPr bwMode="auto">
            <a:xfrm>
              <a:off x="7302501" y="5202238"/>
              <a:ext cx="87313" cy="87313"/>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2133">
              <a:extLst>
                <a:ext uri="{FF2B5EF4-FFF2-40B4-BE49-F238E27FC236}">
                  <a16:creationId xmlns:a16="http://schemas.microsoft.com/office/drawing/2014/main" id="{4DB44173-D217-443E-BC42-9A13E7832934}"/>
                </a:ext>
              </a:extLst>
            </p:cNvPr>
            <p:cNvSpPr>
              <a:spLocks noChangeArrowheads="1"/>
            </p:cNvSpPr>
            <p:nvPr/>
          </p:nvSpPr>
          <p:spPr bwMode="auto">
            <a:xfrm>
              <a:off x="7048501" y="5580063"/>
              <a:ext cx="74613" cy="7302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34">
              <a:extLst>
                <a:ext uri="{FF2B5EF4-FFF2-40B4-BE49-F238E27FC236}">
                  <a16:creationId xmlns:a16="http://schemas.microsoft.com/office/drawing/2014/main" id="{990CC77F-A815-41AC-851E-49C5F7182DD7}"/>
                </a:ext>
              </a:extLst>
            </p:cNvPr>
            <p:cNvSpPr>
              <a:spLocks noChangeArrowheads="1"/>
            </p:cNvSpPr>
            <p:nvPr/>
          </p:nvSpPr>
          <p:spPr bwMode="auto">
            <a:xfrm>
              <a:off x="6794501" y="5427663"/>
              <a:ext cx="98425" cy="98425"/>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2135">
              <a:extLst>
                <a:ext uri="{FF2B5EF4-FFF2-40B4-BE49-F238E27FC236}">
                  <a16:creationId xmlns:a16="http://schemas.microsoft.com/office/drawing/2014/main" id="{D23364DB-1A58-4309-9435-7874E910B12F}"/>
                </a:ext>
              </a:extLst>
            </p:cNvPr>
            <p:cNvSpPr>
              <a:spLocks noChangeArrowheads="1"/>
            </p:cNvSpPr>
            <p:nvPr/>
          </p:nvSpPr>
          <p:spPr bwMode="auto">
            <a:xfrm>
              <a:off x="6953251" y="5080001"/>
              <a:ext cx="77788" cy="7937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36">
              <a:extLst>
                <a:ext uri="{FF2B5EF4-FFF2-40B4-BE49-F238E27FC236}">
                  <a16:creationId xmlns:a16="http://schemas.microsoft.com/office/drawing/2014/main" id="{C482DC1F-20E3-4FBC-BCB7-4C5803078F5D}"/>
                </a:ext>
              </a:extLst>
            </p:cNvPr>
            <p:cNvSpPr>
              <a:spLocks/>
            </p:cNvSpPr>
            <p:nvPr/>
          </p:nvSpPr>
          <p:spPr bwMode="auto">
            <a:xfrm>
              <a:off x="7245351" y="5526088"/>
              <a:ext cx="101600" cy="87313"/>
            </a:xfrm>
            <a:custGeom>
              <a:avLst/>
              <a:gdLst>
                <a:gd name="T0" fmla="*/ 118 w 160"/>
                <a:gd name="T1" fmla="*/ 0 h 136"/>
                <a:gd name="T2" fmla="*/ 42 w 160"/>
                <a:gd name="T3" fmla="*/ 0 h 136"/>
                <a:gd name="T4" fmla="*/ 0 w 160"/>
                <a:gd name="T5" fmla="*/ 42 h 136"/>
                <a:gd name="T6" fmla="*/ 0 w 160"/>
                <a:gd name="T7" fmla="*/ 65 h 136"/>
                <a:gd name="T8" fmla="*/ 42 w 160"/>
                <a:gd name="T9" fmla="*/ 107 h 136"/>
                <a:gd name="T10" fmla="*/ 60 w 160"/>
                <a:gd name="T11" fmla="*/ 107 h 136"/>
                <a:gd name="T12" fmla="*/ 60 w 160"/>
                <a:gd name="T13" fmla="*/ 136 h 136"/>
                <a:gd name="T14" fmla="*/ 89 w 160"/>
                <a:gd name="T15" fmla="*/ 107 h 136"/>
                <a:gd name="T16" fmla="*/ 118 w 160"/>
                <a:gd name="T17" fmla="*/ 107 h 136"/>
                <a:gd name="T18" fmla="*/ 160 w 160"/>
                <a:gd name="T19" fmla="*/ 65 h 136"/>
                <a:gd name="T20" fmla="*/ 160 w 160"/>
                <a:gd name="T21" fmla="*/ 42 h 136"/>
                <a:gd name="T22" fmla="*/ 118 w 160"/>
                <a:gd name="T2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36">
                  <a:moveTo>
                    <a:pt x="118" y="0"/>
                  </a:moveTo>
                  <a:lnTo>
                    <a:pt x="42" y="0"/>
                  </a:lnTo>
                  <a:cubicBezTo>
                    <a:pt x="19" y="0"/>
                    <a:pt x="0" y="19"/>
                    <a:pt x="0" y="42"/>
                  </a:cubicBezTo>
                  <a:lnTo>
                    <a:pt x="0" y="65"/>
                  </a:lnTo>
                  <a:cubicBezTo>
                    <a:pt x="0" y="88"/>
                    <a:pt x="19" y="107"/>
                    <a:pt x="42" y="107"/>
                  </a:cubicBezTo>
                  <a:lnTo>
                    <a:pt x="60" y="107"/>
                  </a:lnTo>
                  <a:lnTo>
                    <a:pt x="60" y="136"/>
                  </a:lnTo>
                  <a:lnTo>
                    <a:pt x="89" y="107"/>
                  </a:lnTo>
                  <a:lnTo>
                    <a:pt x="118" y="107"/>
                  </a:lnTo>
                  <a:cubicBezTo>
                    <a:pt x="141" y="107"/>
                    <a:pt x="160" y="88"/>
                    <a:pt x="160" y="65"/>
                  </a:cubicBezTo>
                  <a:lnTo>
                    <a:pt x="160" y="42"/>
                  </a:lnTo>
                  <a:cubicBezTo>
                    <a:pt x="160" y="19"/>
                    <a:pt x="141" y="0"/>
                    <a:pt x="118"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137">
              <a:extLst>
                <a:ext uri="{FF2B5EF4-FFF2-40B4-BE49-F238E27FC236}">
                  <a16:creationId xmlns:a16="http://schemas.microsoft.com/office/drawing/2014/main" id="{EABF3629-3527-4F03-BB6C-064ACD3892EE}"/>
                </a:ext>
              </a:extLst>
            </p:cNvPr>
            <p:cNvSpPr>
              <a:spLocks noChangeArrowheads="1"/>
            </p:cNvSpPr>
            <p:nvPr/>
          </p:nvSpPr>
          <p:spPr bwMode="auto">
            <a:xfrm>
              <a:off x="7288213" y="555307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2138">
              <a:extLst>
                <a:ext uri="{FF2B5EF4-FFF2-40B4-BE49-F238E27FC236}">
                  <a16:creationId xmlns:a16="http://schemas.microsoft.com/office/drawing/2014/main" id="{64D51207-9AAF-450C-B166-F8F3441844F0}"/>
                </a:ext>
              </a:extLst>
            </p:cNvPr>
            <p:cNvSpPr>
              <a:spLocks noChangeArrowheads="1"/>
            </p:cNvSpPr>
            <p:nvPr/>
          </p:nvSpPr>
          <p:spPr bwMode="auto">
            <a:xfrm>
              <a:off x="7262813"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2139">
              <a:extLst>
                <a:ext uri="{FF2B5EF4-FFF2-40B4-BE49-F238E27FC236}">
                  <a16:creationId xmlns:a16="http://schemas.microsoft.com/office/drawing/2014/main" id="{1FDA47CC-420D-4A66-9B5E-B54A5CCD460A}"/>
                </a:ext>
              </a:extLst>
            </p:cNvPr>
            <p:cNvSpPr>
              <a:spLocks noChangeArrowheads="1"/>
            </p:cNvSpPr>
            <p:nvPr/>
          </p:nvSpPr>
          <p:spPr bwMode="auto">
            <a:xfrm>
              <a:off x="7312026"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40">
              <a:extLst>
                <a:ext uri="{FF2B5EF4-FFF2-40B4-BE49-F238E27FC236}">
                  <a16:creationId xmlns:a16="http://schemas.microsoft.com/office/drawing/2014/main" id="{FD303A07-3D51-48C5-9295-D35A8791B462}"/>
                </a:ext>
              </a:extLst>
            </p:cNvPr>
            <p:cNvSpPr>
              <a:spLocks/>
            </p:cNvSpPr>
            <p:nvPr/>
          </p:nvSpPr>
          <p:spPr bwMode="auto">
            <a:xfrm>
              <a:off x="6746876" y="5143501"/>
              <a:ext cx="141288" cy="142875"/>
            </a:xfrm>
            <a:custGeom>
              <a:avLst/>
              <a:gdLst>
                <a:gd name="T0" fmla="*/ 111 w 223"/>
                <a:gd name="T1" fmla="*/ 0 h 223"/>
                <a:gd name="T2" fmla="*/ 0 w 223"/>
                <a:gd name="T3" fmla="*/ 111 h 223"/>
                <a:gd name="T4" fmla="*/ 111 w 223"/>
                <a:gd name="T5" fmla="*/ 223 h 223"/>
                <a:gd name="T6" fmla="*/ 223 w 223"/>
                <a:gd name="T7" fmla="*/ 223 h 223"/>
                <a:gd name="T8" fmla="*/ 223 w 223"/>
                <a:gd name="T9" fmla="*/ 111 h 223"/>
                <a:gd name="T10" fmla="*/ 111 w 223"/>
                <a:gd name="T11" fmla="*/ 0 h 223"/>
              </a:gdLst>
              <a:ahLst/>
              <a:cxnLst>
                <a:cxn ang="0">
                  <a:pos x="T0" y="T1"/>
                </a:cxn>
                <a:cxn ang="0">
                  <a:pos x="T2" y="T3"/>
                </a:cxn>
                <a:cxn ang="0">
                  <a:pos x="T4" y="T5"/>
                </a:cxn>
                <a:cxn ang="0">
                  <a:pos x="T6" y="T7"/>
                </a:cxn>
                <a:cxn ang="0">
                  <a:pos x="T8" y="T9"/>
                </a:cxn>
                <a:cxn ang="0">
                  <a:pos x="T10" y="T11"/>
                </a:cxn>
              </a:cxnLst>
              <a:rect l="0" t="0" r="r" b="b"/>
              <a:pathLst>
                <a:path w="223" h="223">
                  <a:moveTo>
                    <a:pt x="111" y="0"/>
                  </a:moveTo>
                  <a:cubicBezTo>
                    <a:pt x="50" y="0"/>
                    <a:pt x="0" y="50"/>
                    <a:pt x="0" y="111"/>
                  </a:cubicBezTo>
                  <a:cubicBezTo>
                    <a:pt x="0" y="173"/>
                    <a:pt x="50" y="223"/>
                    <a:pt x="111" y="223"/>
                  </a:cubicBezTo>
                  <a:lnTo>
                    <a:pt x="223" y="223"/>
                  </a:lnTo>
                  <a:lnTo>
                    <a:pt x="223" y="111"/>
                  </a:lnTo>
                  <a:cubicBezTo>
                    <a:pt x="223" y="50"/>
                    <a:pt x="173" y="0"/>
                    <a:pt x="111"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41">
              <a:extLst>
                <a:ext uri="{FF2B5EF4-FFF2-40B4-BE49-F238E27FC236}">
                  <a16:creationId xmlns:a16="http://schemas.microsoft.com/office/drawing/2014/main" id="{DF08709B-DB43-4533-8899-05818D87CA17}"/>
                </a:ext>
                <a:ext uri="{C183D7F6-B498-43B3-948B-1728B52AA6E4}">
                  <adec:decorative xmlns:adec="http://schemas.microsoft.com/office/drawing/2017/decorative" val="1"/>
                </a:ext>
              </a:extLst>
            </p:cNvPr>
            <p:cNvSpPr>
              <a:spLocks/>
            </p:cNvSpPr>
            <p:nvPr/>
          </p:nvSpPr>
          <p:spPr bwMode="auto">
            <a:xfrm>
              <a:off x="6911976" y="5159376"/>
              <a:ext cx="344488" cy="387350"/>
            </a:xfrm>
            <a:custGeom>
              <a:avLst/>
              <a:gdLst>
                <a:gd name="T0" fmla="*/ 0 w 543"/>
                <a:gd name="T1" fmla="*/ 184 h 613"/>
                <a:gd name="T2" fmla="*/ 0 w 543"/>
                <a:gd name="T3" fmla="*/ 430 h 613"/>
                <a:gd name="T4" fmla="*/ 30 w 543"/>
                <a:gd name="T5" fmla="*/ 480 h 613"/>
                <a:gd name="T6" fmla="*/ 242 w 543"/>
                <a:gd name="T7" fmla="*/ 603 h 613"/>
                <a:gd name="T8" fmla="*/ 301 w 543"/>
                <a:gd name="T9" fmla="*/ 603 h 613"/>
                <a:gd name="T10" fmla="*/ 513 w 543"/>
                <a:gd name="T11" fmla="*/ 480 h 613"/>
                <a:gd name="T12" fmla="*/ 543 w 543"/>
                <a:gd name="T13" fmla="*/ 430 h 613"/>
                <a:gd name="T14" fmla="*/ 543 w 543"/>
                <a:gd name="T15" fmla="*/ 184 h 613"/>
                <a:gd name="T16" fmla="*/ 513 w 543"/>
                <a:gd name="T17" fmla="*/ 133 h 613"/>
                <a:gd name="T18" fmla="*/ 301 w 543"/>
                <a:gd name="T19" fmla="*/ 10 h 613"/>
                <a:gd name="T20" fmla="*/ 242 w 543"/>
                <a:gd name="T21" fmla="*/ 10 h 613"/>
                <a:gd name="T22" fmla="*/ 30 w 543"/>
                <a:gd name="T23" fmla="*/ 133 h 613"/>
                <a:gd name="T24" fmla="*/ 0 w 543"/>
                <a:gd name="T25" fmla="*/ 18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3" h="613">
                  <a:moveTo>
                    <a:pt x="0" y="184"/>
                  </a:moveTo>
                  <a:lnTo>
                    <a:pt x="0" y="430"/>
                  </a:lnTo>
                  <a:cubicBezTo>
                    <a:pt x="0" y="450"/>
                    <a:pt x="12" y="470"/>
                    <a:pt x="30" y="480"/>
                  </a:cubicBezTo>
                  <a:lnTo>
                    <a:pt x="242" y="603"/>
                  </a:lnTo>
                  <a:cubicBezTo>
                    <a:pt x="260" y="613"/>
                    <a:pt x="283" y="613"/>
                    <a:pt x="301" y="603"/>
                  </a:cubicBezTo>
                  <a:lnTo>
                    <a:pt x="513" y="480"/>
                  </a:lnTo>
                  <a:cubicBezTo>
                    <a:pt x="532" y="470"/>
                    <a:pt x="543" y="450"/>
                    <a:pt x="543" y="430"/>
                  </a:cubicBezTo>
                  <a:lnTo>
                    <a:pt x="543" y="184"/>
                  </a:lnTo>
                  <a:cubicBezTo>
                    <a:pt x="543" y="163"/>
                    <a:pt x="532" y="144"/>
                    <a:pt x="513" y="133"/>
                  </a:cubicBezTo>
                  <a:lnTo>
                    <a:pt x="301" y="10"/>
                  </a:lnTo>
                  <a:cubicBezTo>
                    <a:pt x="283" y="0"/>
                    <a:pt x="260" y="0"/>
                    <a:pt x="242" y="10"/>
                  </a:cubicBezTo>
                  <a:lnTo>
                    <a:pt x="30" y="133"/>
                  </a:lnTo>
                  <a:cubicBezTo>
                    <a:pt x="12" y="144"/>
                    <a:pt x="0" y="163"/>
                    <a:pt x="0" y="184"/>
                  </a:cubicBez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142">
              <a:extLst>
                <a:ext uri="{FF2B5EF4-FFF2-40B4-BE49-F238E27FC236}">
                  <a16:creationId xmlns:a16="http://schemas.microsoft.com/office/drawing/2014/main" id="{CEF599CF-B9B2-43CB-852A-105F68D555A7}"/>
                </a:ext>
              </a:extLst>
            </p:cNvPr>
            <p:cNvSpPr>
              <a:spLocks/>
            </p:cNvSpPr>
            <p:nvPr/>
          </p:nvSpPr>
          <p:spPr bwMode="auto">
            <a:xfrm>
              <a:off x="6945313" y="5187951"/>
              <a:ext cx="311150" cy="358775"/>
            </a:xfrm>
            <a:custGeom>
              <a:avLst/>
              <a:gdLst>
                <a:gd name="T0" fmla="*/ 242 w 491"/>
                <a:gd name="T1" fmla="*/ 11 h 568"/>
                <a:gd name="T2" fmla="*/ 29 w 491"/>
                <a:gd name="T3" fmla="*/ 134 h 568"/>
                <a:gd name="T4" fmla="*/ 0 w 491"/>
                <a:gd name="T5" fmla="*/ 184 h 568"/>
                <a:gd name="T6" fmla="*/ 0 w 491"/>
                <a:gd name="T7" fmla="*/ 430 h 568"/>
                <a:gd name="T8" fmla="*/ 4 w 491"/>
                <a:gd name="T9" fmla="*/ 450 h 568"/>
                <a:gd name="T10" fmla="*/ 190 w 491"/>
                <a:gd name="T11" fmla="*/ 558 h 568"/>
                <a:gd name="T12" fmla="*/ 249 w 491"/>
                <a:gd name="T13" fmla="*/ 558 h 568"/>
                <a:gd name="T14" fmla="*/ 461 w 491"/>
                <a:gd name="T15" fmla="*/ 435 h 568"/>
                <a:gd name="T16" fmla="*/ 491 w 491"/>
                <a:gd name="T17" fmla="*/ 385 h 568"/>
                <a:gd name="T18" fmla="*/ 491 w 491"/>
                <a:gd name="T19" fmla="*/ 139 h 568"/>
                <a:gd name="T20" fmla="*/ 487 w 491"/>
                <a:gd name="T21" fmla="*/ 118 h 568"/>
                <a:gd name="T22" fmla="*/ 300 w 491"/>
                <a:gd name="T23" fmla="*/ 11 h 568"/>
                <a:gd name="T24" fmla="*/ 242 w 491"/>
                <a:gd name="T25" fmla="*/ 1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568">
                  <a:moveTo>
                    <a:pt x="242" y="11"/>
                  </a:moveTo>
                  <a:lnTo>
                    <a:pt x="29" y="134"/>
                  </a:lnTo>
                  <a:cubicBezTo>
                    <a:pt x="11" y="144"/>
                    <a:pt x="0" y="163"/>
                    <a:pt x="0" y="184"/>
                  </a:cubicBezTo>
                  <a:lnTo>
                    <a:pt x="0" y="430"/>
                  </a:lnTo>
                  <a:cubicBezTo>
                    <a:pt x="0" y="437"/>
                    <a:pt x="1" y="444"/>
                    <a:pt x="4" y="450"/>
                  </a:cubicBezTo>
                  <a:lnTo>
                    <a:pt x="190" y="558"/>
                  </a:lnTo>
                  <a:cubicBezTo>
                    <a:pt x="208" y="568"/>
                    <a:pt x="231" y="568"/>
                    <a:pt x="249" y="558"/>
                  </a:cubicBezTo>
                  <a:lnTo>
                    <a:pt x="461" y="435"/>
                  </a:lnTo>
                  <a:cubicBezTo>
                    <a:pt x="480" y="425"/>
                    <a:pt x="491" y="405"/>
                    <a:pt x="491" y="385"/>
                  </a:cubicBezTo>
                  <a:lnTo>
                    <a:pt x="491" y="139"/>
                  </a:lnTo>
                  <a:cubicBezTo>
                    <a:pt x="491" y="132"/>
                    <a:pt x="489" y="125"/>
                    <a:pt x="487" y="118"/>
                  </a:cubicBezTo>
                  <a:lnTo>
                    <a:pt x="300" y="11"/>
                  </a:lnTo>
                  <a:cubicBezTo>
                    <a:pt x="282" y="0"/>
                    <a:pt x="260" y="0"/>
                    <a:pt x="242" y="11"/>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43">
              <a:extLst>
                <a:ext uri="{FF2B5EF4-FFF2-40B4-BE49-F238E27FC236}">
                  <a16:creationId xmlns:a16="http://schemas.microsoft.com/office/drawing/2014/main" id="{2E2E225C-09C6-4816-8B16-D0D828B30A81}"/>
                </a:ext>
              </a:extLst>
            </p:cNvPr>
            <p:cNvSpPr>
              <a:spLocks/>
            </p:cNvSpPr>
            <p:nvPr/>
          </p:nvSpPr>
          <p:spPr bwMode="auto">
            <a:xfrm>
              <a:off x="6991351" y="5253038"/>
              <a:ext cx="150813" cy="92075"/>
            </a:xfrm>
            <a:custGeom>
              <a:avLst/>
              <a:gdLst>
                <a:gd name="T0" fmla="*/ 40 w 238"/>
                <a:gd name="T1" fmla="*/ 0 h 146"/>
                <a:gd name="T2" fmla="*/ 31 w 238"/>
                <a:gd name="T3" fmla="*/ 101 h 146"/>
                <a:gd name="T4" fmla="*/ 0 w 238"/>
                <a:gd name="T5" fmla="*/ 77 h 146"/>
                <a:gd name="T6" fmla="*/ 61 w 238"/>
                <a:gd name="T7" fmla="*/ 132 h 146"/>
                <a:gd name="T8" fmla="*/ 61 w 238"/>
                <a:gd name="T9" fmla="*/ 123 h 146"/>
                <a:gd name="T10" fmla="*/ 62 w 238"/>
                <a:gd name="T11" fmla="*/ 124 h 146"/>
                <a:gd name="T12" fmla="*/ 236 w 238"/>
                <a:gd name="T13" fmla="*/ 146 h 146"/>
                <a:gd name="T14" fmla="*/ 238 w 238"/>
                <a:gd name="T15" fmla="*/ 6 h 146"/>
                <a:gd name="T16" fmla="*/ 40 w 23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46">
                  <a:moveTo>
                    <a:pt x="40" y="0"/>
                  </a:moveTo>
                  <a:cubicBezTo>
                    <a:pt x="10" y="26"/>
                    <a:pt x="6" y="73"/>
                    <a:pt x="31" y="101"/>
                  </a:cubicBezTo>
                  <a:cubicBezTo>
                    <a:pt x="11" y="96"/>
                    <a:pt x="0" y="77"/>
                    <a:pt x="0" y="77"/>
                  </a:cubicBezTo>
                  <a:cubicBezTo>
                    <a:pt x="5" y="143"/>
                    <a:pt x="61" y="132"/>
                    <a:pt x="61" y="132"/>
                  </a:cubicBezTo>
                  <a:cubicBezTo>
                    <a:pt x="61" y="132"/>
                    <a:pt x="61" y="129"/>
                    <a:pt x="61" y="123"/>
                  </a:cubicBezTo>
                  <a:lnTo>
                    <a:pt x="62" y="124"/>
                  </a:lnTo>
                  <a:lnTo>
                    <a:pt x="236" y="146"/>
                  </a:lnTo>
                  <a:lnTo>
                    <a:pt x="238" y="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144">
              <a:extLst>
                <a:ext uri="{FF2B5EF4-FFF2-40B4-BE49-F238E27FC236}">
                  <a16:creationId xmlns:a16="http://schemas.microsoft.com/office/drawing/2014/main" id="{BD286054-C708-4C09-ACF4-658351C5A89E}"/>
                </a:ext>
              </a:extLst>
            </p:cNvPr>
            <p:cNvSpPr>
              <a:spLocks/>
            </p:cNvSpPr>
            <p:nvPr/>
          </p:nvSpPr>
          <p:spPr bwMode="auto">
            <a:xfrm>
              <a:off x="6965951" y="5316538"/>
              <a:ext cx="242888" cy="230188"/>
            </a:xfrm>
            <a:custGeom>
              <a:avLst/>
              <a:gdLst>
                <a:gd name="T0" fmla="*/ 383 w 383"/>
                <a:gd name="T1" fmla="*/ 259 h 365"/>
                <a:gd name="T2" fmla="*/ 364 w 383"/>
                <a:gd name="T3" fmla="*/ 95 h 365"/>
                <a:gd name="T4" fmla="*/ 251 w 383"/>
                <a:gd name="T5" fmla="*/ 1 h 365"/>
                <a:gd name="T6" fmla="*/ 90 w 383"/>
                <a:gd name="T7" fmla="*/ 22 h 365"/>
                <a:gd name="T8" fmla="*/ 25 w 383"/>
                <a:gd name="T9" fmla="*/ 98 h 365"/>
                <a:gd name="T10" fmla="*/ 0 w 383"/>
                <a:gd name="T11" fmla="*/ 263 h 365"/>
                <a:gd name="T12" fmla="*/ 158 w 383"/>
                <a:gd name="T13" fmla="*/ 355 h 365"/>
                <a:gd name="T14" fmla="*/ 217 w 383"/>
                <a:gd name="T15" fmla="*/ 355 h 365"/>
                <a:gd name="T16" fmla="*/ 383 w 383"/>
                <a:gd name="T17" fmla="*/ 25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65">
                  <a:moveTo>
                    <a:pt x="383" y="259"/>
                  </a:moveTo>
                  <a:cubicBezTo>
                    <a:pt x="379" y="213"/>
                    <a:pt x="373" y="144"/>
                    <a:pt x="364" y="95"/>
                  </a:cubicBezTo>
                  <a:cubicBezTo>
                    <a:pt x="352" y="30"/>
                    <a:pt x="286" y="2"/>
                    <a:pt x="251" y="1"/>
                  </a:cubicBezTo>
                  <a:cubicBezTo>
                    <a:pt x="217" y="0"/>
                    <a:pt x="130" y="10"/>
                    <a:pt x="90" y="22"/>
                  </a:cubicBezTo>
                  <a:cubicBezTo>
                    <a:pt x="56" y="33"/>
                    <a:pt x="31" y="63"/>
                    <a:pt x="25" y="98"/>
                  </a:cubicBezTo>
                  <a:lnTo>
                    <a:pt x="0" y="263"/>
                  </a:lnTo>
                  <a:lnTo>
                    <a:pt x="158" y="355"/>
                  </a:lnTo>
                  <a:cubicBezTo>
                    <a:pt x="176" y="365"/>
                    <a:pt x="199" y="365"/>
                    <a:pt x="217" y="355"/>
                  </a:cubicBezTo>
                  <a:lnTo>
                    <a:pt x="383" y="259"/>
                  </a:lnTo>
                  <a:close/>
                </a:path>
              </a:pathLst>
            </a:custGeom>
            <a:solidFill>
              <a:srgbClr val="522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145">
              <a:extLst>
                <a:ext uri="{FF2B5EF4-FFF2-40B4-BE49-F238E27FC236}">
                  <a16:creationId xmlns:a16="http://schemas.microsoft.com/office/drawing/2014/main" id="{A148B614-2188-4FCE-8084-04B92E5B4694}"/>
                </a:ext>
              </a:extLst>
            </p:cNvPr>
            <p:cNvSpPr>
              <a:spLocks/>
            </p:cNvSpPr>
            <p:nvPr/>
          </p:nvSpPr>
          <p:spPr bwMode="auto">
            <a:xfrm>
              <a:off x="6965951" y="5327651"/>
              <a:ext cx="71438" cy="180975"/>
            </a:xfrm>
            <a:custGeom>
              <a:avLst/>
              <a:gdLst>
                <a:gd name="T0" fmla="*/ 90 w 114"/>
                <a:gd name="T1" fmla="*/ 5 h 287"/>
                <a:gd name="T2" fmla="*/ 25 w 114"/>
                <a:gd name="T3" fmla="*/ 81 h 287"/>
                <a:gd name="T4" fmla="*/ 0 w 114"/>
                <a:gd name="T5" fmla="*/ 246 h 287"/>
                <a:gd name="T6" fmla="*/ 70 w 114"/>
                <a:gd name="T7" fmla="*/ 287 h 287"/>
                <a:gd name="T8" fmla="*/ 70 w 114"/>
                <a:gd name="T9" fmla="*/ 274 h 287"/>
                <a:gd name="T10" fmla="*/ 64 w 114"/>
                <a:gd name="T11" fmla="*/ 247 h 287"/>
                <a:gd name="T12" fmla="*/ 54 w 114"/>
                <a:gd name="T13" fmla="*/ 230 h 287"/>
                <a:gd name="T14" fmla="*/ 53 w 114"/>
                <a:gd name="T15" fmla="*/ 143 h 287"/>
                <a:gd name="T16" fmla="*/ 60 w 114"/>
                <a:gd name="T17" fmla="*/ 129 h 287"/>
                <a:gd name="T18" fmla="*/ 71 w 114"/>
                <a:gd name="T19" fmla="*/ 86 h 287"/>
                <a:gd name="T20" fmla="*/ 114 w 114"/>
                <a:gd name="T21" fmla="*/ 16 h 287"/>
                <a:gd name="T22" fmla="*/ 111 w 114"/>
                <a:gd name="T23" fmla="*/ 0 h 287"/>
                <a:gd name="T24" fmla="*/ 90 w 114"/>
                <a:gd name="T25" fmla="*/ 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287">
                  <a:moveTo>
                    <a:pt x="90" y="5"/>
                  </a:moveTo>
                  <a:cubicBezTo>
                    <a:pt x="56" y="16"/>
                    <a:pt x="31" y="46"/>
                    <a:pt x="25" y="81"/>
                  </a:cubicBezTo>
                  <a:lnTo>
                    <a:pt x="0" y="246"/>
                  </a:lnTo>
                  <a:lnTo>
                    <a:pt x="70" y="287"/>
                  </a:lnTo>
                  <a:lnTo>
                    <a:pt x="70" y="274"/>
                  </a:lnTo>
                  <a:cubicBezTo>
                    <a:pt x="71" y="265"/>
                    <a:pt x="68" y="255"/>
                    <a:pt x="64" y="247"/>
                  </a:cubicBezTo>
                  <a:lnTo>
                    <a:pt x="54" y="230"/>
                  </a:lnTo>
                  <a:cubicBezTo>
                    <a:pt x="40" y="203"/>
                    <a:pt x="39" y="170"/>
                    <a:pt x="53" y="143"/>
                  </a:cubicBezTo>
                  <a:lnTo>
                    <a:pt x="60" y="129"/>
                  </a:lnTo>
                  <a:cubicBezTo>
                    <a:pt x="67" y="116"/>
                    <a:pt x="71" y="101"/>
                    <a:pt x="71" y="86"/>
                  </a:cubicBezTo>
                  <a:cubicBezTo>
                    <a:pt x="71" y="56"/>
                    <a:pt x="87" y="29"/>
                    <a:pt x="114" y="16"/>
                  </a:cubicBezTo>
                  <a:lnTo>
                    <a:pt x="111" y="0"/>
                  </a:lnTo>
                  <a:cubicBezTo>
                    <a:pt x="103" y="2"/>
                    <a:pt x="96" y="3"/>
                    <a:pt x="90" y="5"/>
                  </a:cubicBez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46">
              <a:extLst>
                <a:ext uri="{FF2B5EF4-FFF2-40B4-BE49-F238E27FC236}">
                  <a16:creationId xmlns:a16="http://schemas.microsoft.com/office/drawing/2014/main" id="{4BB8FB07-4F08-4AC7-BF60-7572E64936B8}"/>
                </a:ext>
              </a:extLst>
            </p:cNvPr>
            <p:cNvSpPr>
              <a:spLocks/>
            </p:cNvSpPr>
            <p:nvPr/>
          </p:nvSpPr>
          <p:spPr bwMode="auto">
            <a:xfrm>
              <a:off x="7010401" y="5146676"/>
              <a:ext cx="139700" cy="223838"/>
            </a:xfrm>
            <a:custGeom>
              <a:avLst/>
              <a:gdLst>
                <a:gd name="T0" fmla="*/ 127 w 221"/>
                <a:gd name="T1" fmla="*/ 7 h 351"/>
                <a:gd name="T2" fmla="*/ 127 w 221"/>
                <a:gd name="T3" fmla="*/ 7 h 351"/>
                <a:gd name="T4" fmla="*/ 14 w 221"/>
                <a:gd name="T5" fmla="*/ 94 h 351"/>
                <a:gd name="T6" fmla="*/ 6 w 221"/>
                <a:gd name="T7" fmla="*/ 150 h 351"/>
                <a:gd name="T8" fmla="*/ 70 w 221"/>
                <a:gd name="T9" fmla="*/ 249 h 351"/>
                <a:gd name="T10" fmla="*/ 104 w 221"/>
                <a:gd name="T11" fmla="*/ 272 h 351"/>
                <a:gd name="T12" fmla="*/ 37 w 221"/>
                <a:gd name="T13" fmla="*/ 283 h 351"/>
                <a:gd name="T14" fmla="*/ 43 w 221"/>
                <a:gd name="T15" fmla="*/ 299 h 351"/>
                <a:gd name="T16" fmla="*/ 116 w 221"/>
                <a:gd name="T17" fmla="*/ 351 h 351"/>
                <a:gd name="T18" fmla="*/ 190 w 221"/>
                <a:gd name="T19" fmla="*/ 287 h 351"/>
                <a:gd name="T20" fmla="*/ 194 w 221"/>
                <a:gd name="T21" fmla="*/ 268 h 351"/>
                <a:gd name="T22" fmla="*/ 180 w 221"/>
                <a:gd name="T23" fmla="*/ 267 h 351"/>
                <a:gd name="T24" fmla="*/ 172 w 221"/>
                <a:gd name="T25" fmla="*/ 267 h 351"/>
                <a:gd name="T26" fmla="*/ 160 w 221"/>
                <a:gd name="T27" fmla="*/ 240 h 351"/>
                <a:gd name="T28" fmla="*/ 221 w 221"/>
                <a:gd name="T29" fmla="*/ 170 h 351"/>
                <a:gd name="T30" fmla="*/ 214 w 221"/>
                <a:gd name="T31" fmla="*/ 120 h 351"/>
                <a:gd name="T32" fmla="*/ 127 w 221"/>
                <a:gd name="T33" fmla="*/ 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351">
                  <a:moveTo>
                    <a:pt x="127" y="7"/>
                  </a:moveTo>
                  <a:lnTo>
                    <a:pt x="127" y="7"/>
                  </a:lnTo>
                  <a:cubicBezTo>
                    <a:pt x="72" y="0"/>
                    <a:pt x="21" y="38"/>
                    <a:pt x="14" y="94"/>
                  </a:cubicBezTo>
                  <a:lnTo>
                    <a:pt x="6" y="150"/>
                  </a:lnTo>
                  <a:cubicBezTo>
                    <a:pt x="0" y="195"/>
                    <a:pt x="28" y="237"/>
                    <a:pt x="70" y="249"/>
                  </a:cubicBezTo>
                  <a:lnTo>
                    <a:pt x="104" y="272"/>
                  </a:lnTo>
                  <a:cubicBezTo>
                    <a:pt x="81" y="275"/>
                    <a:pt x="57" y="279"/>
                    <a:pt x="37" y="283"/>
                  </a:cubicBezTo>
                  <a:lnTo>
                    <a:pt x="43" y="299"/>
                  </a:lnTo>
                  <a:cubicBezTo>
                    <a:pt x="54" y="331"/>
                    <a:pt x="83" y="351"/>
                    <a:pt x="116" y="351"/>
                  </a:cubicBezTo>
                  <a:cubicBezTo>
                    <a:pt x="153" y="350"/>
                    <a:pt x="184" y="324"/>
                    <a:pt x="190" y="287"/>
                  </a:cubicBezTo>
                  <a:lnTo>
                    <a:pt x="194" y="268"/>
                  </a:lnTo>
                  <a:cubicBezTo>
                    <a:pt x="189" y="267"/>
                    <a:pt x="184" y="267"/>
                    <a:pt x="180" y="267"/>
                  </a:cubicBezTo>
                  <a:cubicBezTo>
                    <a:pt x="178" y="267"/>
                    <a:pt x="175" y="267"/>
                    <a:pt x="172" y="267"/>
                  </a:cubicBezTo>
                  <a:lnTo>
                    <a:pt x="160" y="240"/>
                  </a:lnTo>
                  <a:cubicBezTo>
                    <a:pt x="185" y="225"/>
                    <a:pt x="216" y="202"/>
                    <a:pt x="221" y="170"/>
                  </a:cubicBezTo>
                  <a:lnTo>
                    <a:pt x="214" y="120"/>
                  </a:lnTo>
                  <a:cubicBezTo>
                    <a:pt x="221" y="65"/>
                    <a:pt x="182" y="14"/>
                    <a:pt x="127" y="7"/>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147">
              <a:extLst>
                <a:ext uri="{FF2B5EF4-FFF2-40B4-BE49-F238E27FC236}">
                  <a16:creationId xmlns:a16="http://schemas.microsoft.com/office/drawing/2014/main" id="{A58F414C-14A0-4D2C-A677-F864BCDC8389}"/>
                </a:ext>
              </a:extLst>
            </p:cNvPr>
            <p:cNvSpPr>
              <a:spLocks/>
            </p:cNvSpPr>
            <p:nvPr/>
          </p:nvSpPr>
          <p:spPr bwMode="auto">
            <a:xfrm>
              <a:off x="7010401" y="5208588"/>
              <a:ext cx="50800" cy="93663"/>
            </a:xfrm>
            <a:custGeom>
              <a:avLst/>
              <a:gdLst>
                <a:gd name="T0" fmla="*/ 47 w 80"/>
                <a:gd name="T1" fmla="*/ 48 h 146"/>
                <a:gd name="T2" fmla="*/ 59 w 80"/>
                <a:gd name="T3" fmla="*/ 34 h 146"/>
                <a:gd name="T4" fmla="*/ 48 w 80"/>
                <a:gd name="T5" fmla="*/ 5 h 146"/>
                <a:gd name="T6" fmla="*/ 12 w 80"/>
                <a:gd name="T7" fmla="*/ 0 h 146"/>
                <a:gd name="T8" fmla="*/ 5 w 80"/>
                <a:gd name="T9" fmla="*/ 53 h 146"/>
                <a:gd name="T10" fmla="*/ 54 w 80"/>
                <a:gd name="T11" fmla="*/ 146 h 146"/>
                <a:gd name="T12" fmla="*/ 80 w 80"/>
                <a:gd name="T13" fmla="*/ 67 h 146"/>
                <a:gd name="T14" fmla="*/ 53 w 80"/>
                <a:gd name="T15" fmla="*/ 63 h 146"/>
                <a:gd name="T16" fmla="*/ 47 w 80"/>
                <a:gd name="T17"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6">
                  <a:moveTo>
                    <a:pt x="47" y="48"/>
                  </a:moveTo>
                  <a:lnTo>
                    <a:pt x="59" y="34"/>
                  </a:lnTo>
                  <a:cubicBezTo>
                    <a:pt x="68" y="23"/>
                    <a:pt x="62" y="7"/>
                    <a:pt x="48" y="5"/>
                  </a:cubicBezTo>
                  <a:lnTo>
                    <a:pt x="12" y="0"/>
                  </a:lnTo>
                  <a:lnTo>
                    <a:pt x="5" y="53"/>
                  </a:lnTo>
                  <a:cubicBezTo>
                    <a:pt x="0" y="92"/>
                    <a:pt x="20" y="129"/>
                    <a:pt x="54" y="146"/>
                  </a:cubicBezTo>
                  <a:cubicBezTo>
                    <a:pt x="50" y="137"/>
                    <a:pt x="39" y="97"/>
                    <a:pt x="80" y="67"/>
                  </a:cubicBezTo>
                  <a:lnTo>
                    <a:pt x="53" y="63"/>
                  </a:lnTo>
                  <a:cubicBezTo>
                    <a:pt x="46" y="62"/>
                    <a:pt x="42" y="54"/>
                    <a:pt x="47" y="4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148">
              <a:extLst>
                <a:ext uri="{FF2B5EF4-FFF2-40B4-BE49-F238E27FC236}">
                  <a16:creationId xmlns:a16="http://schemas.microsoft.com/office/drawing/2014/main" id="{8FAEE9EC-DD98-4C2A-8390-3BA8675C195C}"/>
                </a:ext>
              </a:extLst>
            </p:cNvPr>
            <p:cNvSpPr>
              <a:spLocks/>
            </p:cNvSpPr>
            <p:nvPr/>
          </p:nvSpPr>
          <p:spPr bwMode="auto">
            <a:xfrm>
              <a:off x="7035801" y="5265738"/>
              <a:ext cx="39688" cy="15875"/>
            </a:xfrm>
            <a:custGeom>
              <a:avLst/>
              <a:gdLst>
                <a:gd name="T0" fmla="*/ 0 w 63"/>
                <a:gd name="T1" fmla="*/ 0 h 24"/>
                <a:gd name="T2" fmla="*/ 29 w 63"/>
                <a:gd name="T3" fmla="*/ 22 h 24"/>
                <a:gd name="T4" fmla="*/ 63 w 63"/>
                <a:gd name="T5" fmla="*/ 9 h 24"/>
                <a:gd name="T6" fmla="*/ 0 w 63"/>
                <a:gd name="T7" fmla="*/ 0 h 24"/>
              </a:gdLst>
              <a:ahLst/>
              <a:cxnLst>
                <a:cxn ang="0">
                  <a:pos x="T0" y="T1"/>
                </a:cxn>
                <a:cxn ang="0">
                  <a:pos x="T2" y="T3"/>
                </a:cxn>
                <a:cxn ang="0">
                  <a:pos x="T4" y="T5"/>
                </a:cxn>
                <a:cxn ang="0">
                  <a:pos x="T6" y="T7"/>
                </a:cxn>
              </a:cxnLst>
              <a:rect l="0" t="0" r="r" b="b"/>
              <a:pathLst>
                <a:path w="63" h="24">
                  <a:moveTo>
                    <a:pt x="0" y="0"/>
                  </a:moveTo>
                  <a:cubicBezTo>
                    <a:pt x="6" y="12"/>
                    <a:pt x="16" y="20"/>
                    <a:pt x="29" y="22"/>
                  </a:cubicBezTo>
                  <a:cubicBezTo>
                    <a:pt x="43" y="24"/>
                    <a:pt x="55" y="18"/>
                    <a:pt x="63" y="9"/>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49">
              <a:extLst>
                <a:ext uri="{FF2B5EF4-FFF2-40B4-BE49-F238E27FC236}">
                  <a16:creationId xmlns:a16="http://schemas.microsoft.com/office/drawing/2014/main" id="{E5E01F7A-0F2C-4A25-BEBA-2D57E75853A8}"/>
                </a:ext>
              </a:extLst>
            </p:cNvPr>
            <p:cNvSpPr>
              <a:spLocks/>
            </p:cNvSpPr>
            <p:nvPr/>
          </p:nvSpPr>
          <p:spPr bwMode="auto">
            <a:xfrm>
              <a:off x="7073901" y="5262563"/>
              <a:ext cx="11113" cy="12700"/>
            </a:xfrm>
            <a:custGeom>
              <a:avLst/>
              <a:gdLst>
                <a:gd name="T0" fmla="*/ 15 w 17"/>
                <a:gd name="T1" fmla="*/ 20 h 20"/>
                <a:gd name="T2" fmla="*/ 13 w 17"/>
                <a:gd name="T3" fmla="*/ 6 h 20"/>
                <a:gd name="T4" fmla="*/ 0 w 17"/>
                <a:gd name="T5" fmla="*/ 1 h 20"/>
                <a:gd name="T6" fmla="*/ 15 w 17"/>
                <a:gd name="T7" fmla="*/ 20 h 20"/>
              </a:gdLst>
              <a:ahLst/>
              <a:cxnLst>
                <a:cxn ang="0">
                  <a:pos x="T0" y="T1"/>
                </a:cxn>
                <a:cxn ang="0">
                  <a:pos x="T2" y="T3"/>
                </a:cxn>
                <a:cxn ang="0">
                  <a:pos x="T4" y="T5"/>
                </a:cxn>
                <a:cxn ang="0">
                  <a:pos x="T6" y="T7"/>
                </a:cxn>
              </a:cxnLst>
              <a:rect l="0" t="0" r="r" b="b"/>
              <a:pathLst>
                <a:path w="17" h="20">
                  <a:moveTo>
                    <a:pt x="15" y="20"/>
                  </a:moveTo>
                  <a:cubicBezTo>
                    <a:pt x="17" y="16"/>
                    <a:pt x="16" y="10"/>
                    <a:pt x="13" y="6"/>
                  </a:cubicBezTo>
                  <a:cubicBezTo>
                    <a:pt x="10" y="2"/>
                    <a:pt x="5" y="0"/>
                    <a:pt x="0" y="1"/>
                  </a:cubicBezTo>
                  <a:lnTo>
                    <a:pt x="15" y="2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150">
              <a:extLst>
                <a:ext uri="{FF2B5EF4-FFF2-40B4-BE49-F238E27FC236}">
                  <a16:creationId xmlns:a16="http://schemas.microsoft.com/office/drawing/2014/main" id="{79352A6C-6783-4151-9E47-EC7C02AD666E}"/>
                </a:ext>
              </a:extLst>
            </p:cNvPr>
            <p:cNvSpPr>
              <a:spLocks/>
            </p:cNvSpPr>
            <p:nvPr/>
          </p:nvSpPr>
          <p:spPr bwMode="auto">
            <a:xfrm>
              <a:off x="7026276" y="5221288"/>
              <a:ext cx="9525" cy="7938"/>
            </a:xfrm>
            <a:custGeom>
              <a:avLst/>
              <a:gdLst>
                <a:gd name="T0" fmla="*/ 8 w 16"/>
                <a:gd name="T1" fmla="*/ 9 h 12"/>
                <a:gd name="T2" fmla="*/ 13 w 16"/>
                <a:gd name="T3" fmla="*/ 12 h 12"/>
                <a:gd name="T4" fmla="*/ 15 w 16"/>
                <a:gd name="T5" fmla="*/ 9 h 12"/>
                <a:gd name="T6" fmla="*/ 9 w 16"/>
                <a:gd name="T7" fmla="*/ 0 h 12"/>
                <a:gd name="T8" fmla="*/ 1 w 16"/>
                <a:gd name="T9" fmla="*/ 7 h 12"/>
                <a:gd name="T10" fmla="*/ 1 w 16"/>
                <a:gd name="T11" fmla="*/ 11 h 12"/>
                <a:gd name="T12" fmla="*/ 8 w 16"/>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9"/>
                  </a:moveTo>
                  <a:cubicBezTo>
                    <a:pt x="10" y="9"/>
                    <a:pt x="12" y="11"/>
                    <a:pt x="13" y="12"/>
                  </a:cubicBezTo>
                  <a:cubicBezTo>
                    <a:pt x="14" y="11"/>
                    <a:pt x="15" y="10"/>
                    <a:pt x="15" y="9"/>
                  </a:cubicBezTo>
                  <a:cubicBezTo>
                    <a:pt x="16" y="5"/>
                    <a:pt x="13" y="1"/>
                    <a:pt x="9" y="0"/>
                  </a:cubicBezTo>
                  <a:cubicBezTo>
                    <a:pt x="5" y="0"/>
                    <a:pt x="1" y="3"/>
                    <a:pt x="1" y="7"/>
                  </a:cubicBezTo>
                  <a:cubicBezTo>
                    <a:pt x="0" y="8"/>
                    <a:pt x="1" y="10"/>
                    <a:pt x="1" y="11"/>
                  </a:cubicBezTo>
                  <a:cubicBezTo>
                    <a:pt x="3" y="10"/>
                    <a:pt x="5" y="9"/>
                    <a:pt x="8"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151">
              <a:extLst>
                <a:ext uri="{FF2B5EF4-FFF2-40B4-BE49-F238E27FC236}">
                  <a16:creationId xmlns:a16="http://schemas.microsoft.com/office/drawing/2014/main" id="{4FD13688-6715-4C15-B633-671910C0CF56}"/>
                </a:ext>
              </a:extLst>
            </p:cNvPr>
            <p:cNvSpPr>
              <a:spLocks/>
            </p:cNvSpPr>
            <p:nvPr/>
          </p:nvSpPr>
          <p:spPr bwMode="auto">
            <a:xfrm>
              <a:off x="7089776" y="5229226"/>
              <a:ext cx="11113" cy="9525"/>
            </a:xfrm>
            <a:custGeom>
              <a:avLst/>
              <a:gdLst>
                <a:gd name="T0" fmla="*/ 7 w 16"/>
                <a:gd name="T1" fmla="*/ 11 h 14"/>
                <a:gd name="T2" fmla="*/ 13 w 16"/>
                <a:gd name="T3" fmla="*/ 14 h 14"/>
                <a:gd name="T4" fmla="*/ 15 w 16"/>
                <a:gd name="T5" fmla="*/ 9 h 14"/>
                <a:gd name="T6" fmla="*/ 9 w 16"/>
                <a:gd name="T7" fmla="*/ 1 h 14"/>
                <a:gd name="T8" fmla="*/ 1 w 16"/>
                <a:gd name="T9" fmla="*/ 7 h 14"/>
                <a:gd name="T10" fmla="*/ 2 w 16"/>
                <a:gd name="T11" fmla="*/ 12 h 14"/>
                <a:gd name="T12" fmla="*/ 7 w 16"/>
                <a:gd name="T13" fmla="*/ 11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7" y="11"/>
                  </a:moveTo>
                  <a:cubicBezTo>
                    <a:pt x="10" y="11"/>
                    <a:pt x="11" y="12"/>
                    <a:pt x="13" y="14"/>
                  </a:cubicBezTo>
                  <a:cubicBezTo>
                    <a:pt x="14" y="12"/>
                    <a:pt x="15" y="11"/>
                    <a:pt x="15" y="9"/>
                  </a:cubicBezTo>
                  <a:cubicBezTo>
                    <a:pt x="16" y="5"/>
                    <a:pt x="13" y="1"/>
                    <a:pt x="9" y="1"/>
                  </a:cubicBezTo>
                  <a:cubicBezTo>
                    <a:pt x="5" y="0"/>
                    <a:pt x="1" y="3"/>
                    <a:pt x="1" y="7"/>
                  </a:cubicBezTo>
                  <a:cubicBezTo>
                    <a:pt x="0" y="9"/>
                    <a:pt x="1" y="11"/>
                    <a:pt x="2" y="12"/>
                  </a:cubicBezTo>
                  <a:cubicBezTo>
                    <a:pt x="3" y="11"/>
                    <a:pt x="5" y="10"/>
                    <a:pt x="7"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152">
              <a:extLst>
                <a:ext uri="{FF2B5EF4-FFF2-40B4-BE49-F238E27FC236}">
                  <a16:creationId xmlns:a16="http://schemas.microsoft.com/office/drawing/2014/main" id="{1FC7676B-571C-4F5D-BD04-2D072FC84ADA}"/>
                </a:ext>
              </a:extLst>
            </p:cNvPr>
            <p:cNvSpPr>
              <a:spLocks/>
            </p:cNvSpPr>
            <p:nvPr/>
          </p:nvSpPr>
          <p:spPr bwMode="auto">
            <a:xfrm>
              <a:off x="7050088" y="5305426"/>
              <a:ext cx="41275" cy="23813"/>
            </a:xfrm>
            <a:custGeom>
              <a:avLst/>
              <a:gdLst>
                <a:gd name="T0" fmla="*/ 32 w 65"/>
                <a:gd name="T1" fmla="*/ 5 h 37"/>
                <a:gd name="T2" fmla="*/ 23 w 65"/>
                <a:gd name="T3" fmla="*/ 4 h 37"/>
                <a:gd name="T4" fmla="*/ 8 w 65"/>
                <a:gd name="T5" fmla="*/ 0 h 37"/>
                <a:gd name="T6" fmla="*/ 0 w 65"/>
                <a:gd name="T7" fmla="*/ 37 h 37"/>
                <a:gd name="T8" fmla="*/ 65 w 65"/>
                <a:gd name="T9" fmla="*/ 4 h 37"/>
                <a:gd name="T10" fmla="*/ 32 w 65"/>
                <a:gd name="T11" fmla="*/ 5 h 37"/>
              </a:gdLst>
              <a:ahLst/>
              <a:cxnLst>
                <a:cxn ang="0">
                  <a:pos x="T0" y="T1"/>
                </a:cxn>
                <a:cxn ang="0">
                  <a:pos x="T2" y="T3"/>
                </a:cxn>
                <a:cxn ang="0">
                  <a:pos x="T4" y="T5"/>
                </a:cxn>
                <a:cxn ang="0">
                  <a:pos x="T6" y="T7"/>
                </a:cxn>
                <a:cxn ang="0">
                  <a:pos x="T8" y="T9"/>
                </a:cxn>
                <a:cxn ang="0">
                  <a:pos x="T10" y="T11"/>
                </a:cxn>
              </a:cxnLst>
              <a:rect l="0" t="0" r="r" b="b"/>
              <a:pathLst>
                <a:path w="65" h="37">
                  <a:moveTo>
                    <a:pt x="32" y="5"/>
                  </a:moveTo>
                  <a:lnTo>
                    <a:pt x="23" y="4"/>
                  </a:lnTo>
                  <a:cubicBezTo>
                    <a:pt x="18" y="3"/>
                    <a:pt x="13" y="2"/>
                    <a:pt x="8" y="0"/>
                  </a:cubicBezTo>
                  <a:cubicBezTo>
                    <a:pt x="6" y="21"/>
                    <a:pt x="0" y="37"/>
                    <a:pt x="0" y="37"/>
                  </a:cubicBezTo>
                  <a:cubicBezTo>
                    <a:pt x="33" y="34"/>
                    <a:pt x="54" y="17"/>
                    <a:pt x="65" y="4"/>
                  </a:cubicBezTo>
                  <a:cubicBezTo>
                    <a:pt x="54" y="6"/>
                    <a:pt x="43" y="6"/>
                    <a:pt x="32" y="5"/>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153">
              <a:extLst>
                <a:ext uri="{FF2B5EF4-FFF2-40B4-BE49-F238E27FC236}">
                  <a16:creationId xmlns:a16="http://schemas.microsoft.com/office/drawing/2014/main" id="{1ABD0421-0D99-4D15-8769-EF927F08E802}"/>
                </a:ext>
              </a:extLst>
            </p:cNvPr>
            <p:cNvSpPr>
              <a:spLocks/>
            </p:cNvSpPr>
            <p:nvPr/>
          </p:nvSpPr>
          <p:spPr bwMode="auto">
            <a:xfrm>
              <a:off x="7316788" y="5224463"/>
              <a:ext cx="58738" cy="30163"/>
            </a:xfrm>
            <a:custGeom>
              <a:avLst/>
              <a:gdLst>
                <a:gd name="T0" fmla="*/ 81 w 93"/>
                <a:gd name="T1" fmla="*/ 24 h 48"/>
                <a:gd name="T2" fmla="*/ 77 w 93"/>
                <a:gd name="T3" fmla="*/ 25 h 48"/>
                <a:gd name="T4" fmla="*/ 77 w 93"/>
                <a:gd name="T5" fmla="*/ 24 h 48"/>
                <a:gd name="T6" fmla="*/ 53 w 93"/>
                <a:gd name="T7" fmla="*/ 0 h 48"/>
                <a:gd name="T8" fmla="*/ 30 w 93"/>
                <a:gd name="T9" fmla="*/ 18 h 48"/>
                <a:gd name="T10" fmla="*/ 17 w 93"/>
                <a:gd name="T11" fmla="*/ 13 h 48"/>
                <a:gd name="T12" fmla="*/ 0 w 93"/>
                <a:gd name="T13" fmla="*/ 30 h 48"/>
                <a:gd name="T14" fmla="*/ 17 w 93"/>
                <a:gd name="T15" fmla="*/ 48 h 48"/>
                <a:gd name="T16" fmla="*/ 81 w 93"/>
                <a:gd name="T17" fmla="*/ 48 h 48"/>
                <a:gd name="T18" fmla="*/ 93 w 93"/>
                <a:gd name="T19" fmla="*/ 36 h 48"/>
                <a:gd name="T20" fmla="*/ 81 w 93"/>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81" y="24"/>
                  </a:moveTo>
                  <a:cubicBezTo>
                    <a:pt x="80" y="24"/>
                    <a:pt x="78" y="24"/>
                    <a:pt x="77" y="25"/>
                  </a:cubicBezTo>
                  <a:cubicBezTo>
                    <a:pt x="77" y="25"/>
                    <a:pt x="77" y="24"/>
                    <a:pt x="77" y="24"/>
                  </a:cubicBezTo>
                  <a:cubicBezTo>
                    <a:pt x="77" y="11"/>
                    <a:pt x="66" y="0"/>
                    <a:pt x="53" y="0"/>
                  </a:cubicBezTo>
                  <a:cubicBezTo>
                    <a:pt x="42" y="0"/>
                    <a:pt x="32" y="8"/>
                    <a:pt x="30" y="18"/>
                  </a:cubicBezTo>
                  <a:cubicBezTo>
                    <a:pt x="26" y="15"/>
                    <a:pt x="22" y="13"/>
                    <a:pt x="17" y="13"/>
                  </a:cubicBezTo>
                  <a:cubicBezTo>
                    <a:pt x="7" y="13"/>
                    <a:pt x="0" y="21"/>
                    <a:pt x="0" y="30"/>
                  </a:cubicBezTo>
                  <a:cubicBezTo>
                    <a:pt x="0" y="40"/>
                    <a:pt x="7" y="48"/>
                    <a:pt x="17" y="48"/>
                  </a:cubicBezTo>
                  <a:lnTo>
                    <a:pt x="81" y="48"/>
                  </a:lnTo>
                  <a:cubicBezTo>
                    <a:pt x="88" y="48"/>
                    <a:pt x="93" y="42"/>
                    <a:pt x="93" y="36"/>
                  </a:cubicBezTo>
                  <a:cubicBezTo>
                    <a:pt x="93" y="29"/>
                    <a:pt x="88" y="24"/>
                    <a:pt x="81" y="24"/>
                  </a:cubicBezTo>
                  <a:close/>
                </a:path>
              </a:pathLst>
            </a:custGeom>
            <a:solidFill>
              <a:srgbClr val="12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54">
              <a:extLst>
                <a:ext uri="{FF2B5EF4-FFF2-40B4-BE49-F238E27FC236}">
                  <a16:creationId xmlns:a16="http://schemas.microsoft.com/office/drawing/2014/main" id="{710E7F97-AE51-443E-9B8A-084F7D59E7BE}"/>
                </a:ext>
              </a:extLst>
            </p:cNvPr>
            <p:cNvSpPr>
              <a:spLocks/>
            </p:cNvSpPr>
            <p:nvPr/>
          </p:nvSpPr>
          <p:spPr bwMode="auto">
            <a:xfrm>
              <a:off x="7331076" y="5241926"/>
              <a:ext cx="28575" cy="33338"/>
            </a:xfrm>
            <a:custGeom>
              <a:avLst/>
              <a:gdLst>
                <a:gd name="T0" fmla="*/ 33 w 45"/>
                <a:gd name="T1" fmla="*/ 28 h 54"/>
                <a:gd name="T2" fmla="*/ 33 w 45"/>
                <a:gd name="T3" fmla="*/ 0 h 54"/>
                <a:gd name="T4" fmla="*/ 12 w 45"/>
                <a:gd name="T5" fmla="*/ 0 h 54"/>
                <a:gd name="T6" fmla="*/ 12 w 45"/>
                <a:gd name="T7" fmla="*/ 28 h 54"/>
                <a:gd name="T8" fmla="*/ 0 w 45"/>
                <a:gd name="T9" fmla="*/ 28 h 54"/>
                <a:gd name="T10" fmla="*/ 22 w 45"/>
                <a:gd name="T11" fmla="*/ 54 h 54"/>
                <a:gd name="T12" fmla="*/ 45 w 45"/>
                <a:gd name="T13" fmla="*/ 28 h 54"/>
                <a:gd name="T14" fmla="*/ 33 w 45"/>
                <a:gd name="T15" fmla="*/ 2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4">
                  <a:moveTo>
                    <a:pt x="33" y="28"/>
                  </a:moveTo>
                  <a:lnTo>
                    <a:pt x="33" y="0"/>
                  </a:lnTo>
                  <a:lnTo>
                    <a:pt x="12" y="0"/>
                  </a:lnTo>
                  <a:lnTo>
                    <a:pt x="12" y="28"/>
                  </a:lnTo>
                  <a:lnTo>
                    <a:pt x="0" y="28"/>
                  </a:lnTo>
                  <a:lnTo>
                    <a:pt x="22" y="54"/>
                  </a:lnTo>
                  <a:lnTo>
                    <a:pt x="45" y="28"/>
                  </a:lnTo>
                  <a:lnTo>
                    <a:pt x="33" y="28"/>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155">
              <a:extLst>
                <a:ext uri="{FF2B5EF4-FFF2-40B4-BE49-F238E27FC236}">
                  <a16:creationId xmlns:a16="http://schemas.microsoft.com/office/drawing/2014/main" id="{9962CF21-512E-4B16-B8E5-3DF289D63D9F}"/>
                </a:ext>
              </a:extLst>
            </p:cNvPr>
            <p:cNvSpPr>
              <a:spLocks/>
            </p:cNvSpPr>
            <p:nvPr/>
          </p:nvSpPr>
          <p:spPr bwMode="auto">
            <a:xfrm>
              <a:off x="6972301" y="5103813"/>
              <a:ext cx="41275" cy="34925"/>
            </a:xfrm>
            <a:custGeom>
              <a:avLst/>
              <a:gdLst>
                <a:gd name="T0" fmla="*/ 59 w 65"/>
                <a:gd name="T1" fmla="*/ 30 h 54"/>
                <a:gd name="T2" fmla="*/ 59 w 65"/>
                <a:gd name="T3" fmla="*/ 30 h 54"/>
                <a:gd name="T4" fmla="*/ 59 w 65"/>
                <a:gd name="T5" fmla="*/ 31 h 54"/>
                <a:gd name="T6" fmla="*/ 59 w 65"/>
                <a:gd name="T7" fmla="*/ 31 h 54"/>
                <a:gd name="T8" fmla="*/ 32 w 65"/>
                <a:gd name="T9" fmla="*/ 54 h 54"/>
                <a:gd name="T10" fmla="*/ 6 w 65"/>
                <a:gd name="T11" fmla="*/ 30 h 54"/>
                <a:gd name="T12" fmla="*/ 6 w 65"/>
                <a:gd name="T13" fmla="*/ 30 h 54"/>
                <a:gd name="T14" fmla="*/ 0 w 65"/>
                <a:gd name="T15" fmla="*/ 17 h 54"/>
                <a:gd name="T16" fmla="*/ 18 w 65"/>
                <a:gd name="T17" fmla="*/ 0 h 54"/>
                <a:gd name="T18" fmla="*/ 33 w 65"/>
                <a:gd name="T19" fmla="*/ 8 h 54"/>
                <a:gd name="T20" fmla="*/ 48 w 65"/>
                <a:gd name="T21" fmla="*/ 0 h 54"/>
                <a:gd name="T22" fmla="*/ 65 w 65"/>
                <a:gd name="T23" fmla="*/ 17 h 54"/>
                <a:gd name="T24" fmla="*/ 59 w 65"/>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4">
                  <a:moveTo>
                    <a:pt x="59" y="30"/>
                  </a:moveTo>
                  <a:lnTo>
                    <a:pt x="59" y="30"/>
                  </a:lnTo>
                  <a:lnTo>
                    <a:pt x="59" y="31"/>
                  </a:lnTo>
                  <a:cubicBezTo>
                    <a:pt x="59" y="31"/>
                    <a:pt x="59" y="31"/>
                    <a:pt x="59" y="31"/>
                  </a:cubicBezTo>
                  <a:lnTo>
                    <a:pt x="32" y="54"/>
                  </a:lnTo>
                  <a:lnTo>
                    <a:pt x="6" y="30"/>
                  </a:lnTo>
                  <a:lnTo>
                    <a:pt x="6" y="30"/>
                  </a:lnTo>
                  <a:cubicBezTo>
                    <a:pt x="2" y="27"/>
                    <a:pt x="0" y="22"/>
                    <a:pt x="0" y="17"/>
                  </a:cubicBezTo>
                  <a:cubicBezTo>
                    <a:pt x="0" y="8"/>
                    <a:pt x="8" y="0"/>
                    <a:pt x="18" y="0"/>
                  </a:cubicBezTo>
                  <a:cubicBezTo>
                    <a:pt x="24" y="0"/>
                    <a:pt x="30" y="3"/>
                    <a:pt x="33" y="8"/>
                  </a:cubicBezTo>
                  <a:cubicBezTo>
                    <a:pt x="36" y="3"/>
                    <a:pt x="41" y="0"/>
                    <a:pt x="48" y="0"/>
                  </a:cubicBezTo>
                  <a:cubicBezTo>
                    <a:pt x="57" y="0"/>
                    <a:pt x="65" y="8"/>
                    <a:pt x="65" y="17"/>
                  </a:cubicBezTo>
                  <a:cubicBezTo>
                    <a:pt x="65" y="22"/>
                    <a:pt x="63" y="27"/>
                    <a:pt x="59" y="3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156">
              <a:extLst>
                <a:ext uri="{FF2B5EF4-FFF2-40B4-BE49-F238E27FC236}">
                  <a16:creationId xmlns:a16="http://schemas.microsoft.com/office/drawing/2014/main" id="{B2B57D6B-017D-4A6F-99B6-EADEA8ABD330}"/>
                </a:ext>
              </a:extLst>
            </p:cNvPr>
            <p:cNvSpPr>
              <a:spLocks/>
            </p:cNvSpPr>
            <p:nvPr/>
          </p:nvSpPr>
          <p:spPr bwMode="auto">
            <a:xfrm>
              <a:off x="7035801" y="5454651"/>
              <a:ext cx="111125" cy="85725"/>
            </a:xfrm>
            <a:custGeom>
              <a:avLst/>
              <a:gdLst>
                <a:gd name="T0" fmla="*/ 109 w 176"/>
                <a:gd name="T1" fmla="*/ 135 h 135"/>
                <a:gd name="T2" fmla="*/ 176 w 176"/>
                <a:gd name="T3" fmla="*/ 96 h 135"/>
                <a:gd name="T4" fmla="*/ 0 w 176"/>
                <a:gd name="T5" fmla="*/ 0 h 135"/>
                <a:gd name="T6" fmla="*/ 109 w 176"/>
                <a:gd name="T7" fmla="*/ 135 h 135"/>
              </a:gdLst>
              <a:ahLst/>
              <a:cxnLst>
                <a:cxn ang="0">
                  <a:pos x="T0" y="T1"/>
                </a:cxn>
                <a:cxn ang="0">
                  <a:pos x="T2" y="T3"/>
                </a:cxn>
                <a:cxn ang="0">
                  <a:pos x="T4" y="T5"/>
                </a:cxn>
                <a:cxn ang="0">
                  <a:pos x="T6" y="T7"/>
                </a:cxn>
              </a:cxnLst>
              <a:rect l="0" t="0" r="r" b="b"/>
              <a:pathLst>
                <a:path w="176" h="135">
                  <a:moveTo>
                    <a:pt x="109" y="135"/>
                  </a:moveTo>
                  <a:lnTo>
                    <a:pt x="176" y="96"/>
                  </a:lnTo>
                  <a:lnTo>
                    <a:pt x="0" y="0"/>
                  </a:lnTo>
                  <a:lnTo>
                    <a:pt x="109" y="135"/>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157">
              <a:extLst>
                <a:ext uri="{FF2B5EF4-FFF2-40B4-BE49-F238E27FC236}">
                  <a16:creationId xmlns:a16="http://schemas.microsoft.com/office/drawing/2014/main" id="{38E40A70-3D84-46E0-AEF9-91B499155347}"/>
                </a:ext>
              </a:extLst>
            </p:cNvPr>
            <p:cNvSpPr>
              <a:spLocks/>
            </p:cNvSpPr>
            <p:nvPr/>
          </p:nvSpPr>
          <p:spPr bwMode="auto">
            <a:xfrm>
              <a:off x="7127876" y="5434013"/>
              <a:ext cx="57150" cy="20638"/>
            </a:xfrm>
            <a:custGeom>
              <a:avLst/>
              <a:gdLst>
                <a:gd name="T0" fmla="*/ 0 w 91"/>
                <a:gd name="T1" fmla="*/ 17 h 33"/>
                <a:gd name="T2" fmla="*/ 66 w 91"/>
                <a:gd name="T3" fmla="*/ 33 h 33"/>
                <a:gd name="T4" fmla="*/ 91 w 91"/>
                <a:gd name="T5" fmla="*/ 13 h 33"/>
                <a:gd name="T6" fmla="*/ 10 w 91"/>
                <a:gd name="T7" fmla="*/ 13 h 33"/>
                <a:gd name="T8" fmla="*/ 0 w 91"/>
                <a:gd name="T9" fmla="*/ 17 h 33"/>
              </a:gdLst>
              <a:ahLst/>
              <a:cxnLst>
                <a:cxn ang="0">
                  <a:pos x="T0" y="T1"/>
                </a:cxn>
                <a:cxn ang="0">
                  <a:pos x="T2" y="T3"/>
                </a:cxn>
                <a:cxn ang="0">
                  <a:pos x="T4" y="T5"/>
                </a:cxn>
                <a:cxn ang="0">
                  <a:pos x="T6" y="T7"/>
                </a:cxn>
                <a:cxn ang="0">
                  <a:pos x="T8" y="T9"/>
                </a:cxn>
              </a:cxnLst>
              <a:rect l="0" t="0" r="r" b="b"/>
              <a:pathLst>
                <a:path w="91" h="33">
                  <a:moveTo>
                    <a:pt x="0" y="17"/>
                  </a:moveTo>
                  <a:lnTo>
                    <a:pt x="66" y="33"/>
                  </a:lnTo>
                  <a:lnTo>
                    <a:pt x="91" y="13"/>
                  </a:lnTo>
                  <a:cubicBezTo>
                    <a:pt x="65" y="1"/>
                    <a:pt x="35" y="0"/>
                    <a:pt x="10" y="13"/>
                  </a:cubicBezTo>
                  <a:lnTo>
                    <a:pt x="0" y="17"/>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158">
              <a:extLst>
                <a:ext uri="{FF2B5EF4-FFF2-40B4-BE49-F238E27FC236}">
                  <a16:creationId xmlns:a16="http://schemas.microsoft.com/office/drawing/2014/main" id="{F25797F3-0247-4586-B128-13665D1069B3}"/>
                </a:ext>
              </a:extLst>
            </p:cNvPr>
            <p:cNvSpPr>
              <a:spLocks/>
            </p:cNvSpPr>
            <p:nvPr/>
          </p:nvSpPr>
          <p:spPr bwMode="auto">
            <a:xfrm>
              <a:off x="6929438" y="5316538"/>
              <a:ext cx="84138" cy="123825"/>
            </a:xfrm>
            <a:custGeom>
              <a:avLst/>
              <a:gdLst>
                <a:gd name="T0" fmla="*/ 97 w 131"/>
                <a:gd name="T1" fmla="*/ 1 h 195"/>
                <a:gd name="T2" fmla="*/ 12 w 131"/>
                <a:gd name="T3" fmla="*/ 14 h 195"/>
                <a:gd name="T4" fmla="*/ 6 w 131"/>
                <a:gd name="T5" fmla="*/ 17 h 195"/>
                <a:gd name="T6" fmla="*/ 6 w 131"/>
                <a:gd name="T7" fmla="*/ 17 h 195"/>
                <a:gd name="T8" fmla="*/ 6 w 131"/>
                <a:gd name="T9" fmla="*/ 17 h 195"/>
                <a:gd name="T10" fmla="*/ 6 w 131"/>
                <a:gd name="T11" fmla="*/ 17 h 195"/>
                <a:gd name="T12" fmla="*/ 0 w 131"/>
                <a:gd name="T13" fmla="*/ 25 h 195"/>
                <a:gd name="T14" fmla="*/ 4 w 131"/>
                <a:gd name="T15" fmla="*/ 24 h 195"/>
                <a:gd name="T16" fmla="*/ 28 w 131"/>
                <a:gd name="T17" fmla="*/ 187 h 195"/>
                <a:gd name="T18" fmla="*/ 38 w 131"/>
                <a:gd name="T19" fmla="*/ 194 h 195"/>
                <a:gd name="T20" fmla="*/ 122 w 131"/>
                <a:gd name="T21" fmla="*/ 182 h 195"/>
                <a:gd name="T22" fmla="*/ 123 w 131"/>
                <a:gd name="T23" fmla="*/ 186 h 195"/>
                <a:gd name="T24" fmla="*/ 129 w 131"/>
                <a:gd name="T25" fmla="*/ 178 h 195"/>
                <a:gd name="T26" fmla="*/ 129 w 131"/>
                <a:gd name="T27" fmla="*/ 178 h 195"/>
                <a:gd name="T28" fmla="*/ 131 w 131"/>
                <a:gd name="T29" fmla="*/ 172 h 195"/>
                <a:gd name="T30" fmla="*/ 106 w 131"/>
                <a:gd name="T31" fmla="*/ 8 h 195"/>
                <a:gd name="T32" fmla="*/ 97 w 131"/>
                <a:gd name="T33"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95">
                  <a:moveTo>
                    <a:pt x="97" y="1"/>
                  </a:moveTo>
                  <a:lnTo>
                    <a:pt x="12" y="14"/>
                  </a:lnTo>
                  <a:cubicBezTo>
                    <a:pt x="9" y="14"/>
                    <a:pt x="8" y="15"/>
                    <a:pt x="6" y="17"/>
                  </a:cubicBezTo>
                  <a:lnTo>
                    <a:pt x="6" y="17"/>
                  </a:lnTo>
                  <a:lnTo>
                    <a:pt x="6" y="17"/>
                  </a:lnTo>
                  <a:cubicBezTo>
                    <a:pt x="6" y="17"/>
                    <a:pt x="6" y="17"/>
                    <a:pt x="6" y="17"/>
                  </a:cubicBezTo>
                  <a:lnTo>
                    <a:pt x="0" y="25"/>
                  </a:lnTo>
                  <a:lnTo>
                    <a:pt x="4" y="24"/>
                  </a:lnTo>
                  <a:lnTo>
                    <a:pt x="28" y="187"/>
                  </a:lnTo>
                  <a:cubicBezTo>
                    <a:pt x="29" y="191"/>
                    <a:pt x="34" y="195"/>
                    <a:pt x="38" y="194"/>
                  </a:cubicBezTo>
                  <a:lnTo>
                    <a:pt x="122" y="182"/>
                  </a:lnTo>
                  <a:lnTo>
                    <a:pt x="123" y="186"/>
                  </a:lnTo>
                  <a:lnTo>
                    <a:pt x="129" y="178"/>
                  </a:lnTo>
                  <a:lnTo>
                    <a:pt x="129" y="178"/>
                  </a:lnTo>
                  <a:cubicBezTo>
                    <a:pt x="130" y="176"/>
                    <a:pt x="131" y="174"/>
                    <a:pt x="131" y="172"/>
                  </a:cubicBezTo>
                  <a:lnTo>
                    <a:pt x="106" y="8"/>
                  </a:lnTo>
                  <a:cubicBezTo>
                    <a:pt x="106" y="4"/>
                    <a:pt x="101" y="0"/>
                    <a:pt x="97" y="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159">
              <a:extLst>
                <a:ext uri="{FF2B5EF4-FFF2-40B4-BE49-F238E27FC236}">
                  <a16:creationId xmlns:a16="http://schemas.microsoft.com/office/drawing/2014/main" id="{3A9E5527-A618-4C54-8A56-50CD32E98F0F}"/>
                </a:ext>
              </a:extLst>
            </p:cNvPr>
            <p:cNvSpPr>
              <a:spLocks/>
            </p:cNvSpPr>
            <p:nvPr/>
          </p:nvSpPr>
          <p:spPr bwMode="auto">
            <a:xfrm>
              <a:off x="6927851" y="5321301"/>
              <a:ext cx="82550" cy="122238"/>
            </a:xfrm>
            <a:custGeom>
              <a:avLst/>
              <a:gdLst>
                <a:gd name="T0" fmla="*/ 120 w 128"/>
                <a:gd name="T1" fmla="*/ 182 h 195"/>
                <a:gd name="T2" fmla="*/ 35 w 128"/>
                <a:gd name="T3" fmla="*/ 194 h 195"/>
                <a:gd name="T4" fmla="*/ 25 w 128"/>
                <a:gd name="T5" fmla="*/ 187 h 195"/>
                <a:gd name="T6" fmla="*/ 1 w 128"/>
                <a:gd name="T7" fmla="*/ 23 h 195"/>
                <a:gd name="T8" fmla="*/ 8 w 128"/>
                <a:gd name="T9" fmla="*/ 14 h 195"/>
                <a:gd name="T10" fmla="*/ 93 w 128"/>
                <a:gd name="T11" fmla="*/ 1 h 195"/>
                <a:gd name="T12" fmla="*/ 103 w 128"/>
                <a:gd name="T13" fmla="*/ 8 h 195"/>
                <a:gd name="T14" fmla="*/ 127 w 128"/>
                <a:gd name="T15" fmla="*/ 172 h 195"/>
                <a:gd name="T16" fmla="*/ 120 w 128"/>
                <a:gd name="T17" fmla="*/ 18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95">
                  <a:moveTo>
                    <a:pt x="120" y="182"/>
                  </a:moveTo>
                  <a:lnTo>
                    <a:pt x="35" y="194"/>
                  </a:lnTo>
                  <a:cubicBezTo>
                    <a:pt x="30" y="195"/>
                    <a:pt x="26" y="191"/>
                    <a:pt x="25" y="187"/>
                  </a:cubicBezTo>
                  <a:lnTo>
                    <a:pt x="1" y="23"/>
                  </a:lnTo>
                  <a:cubicBezTo>
                    <a:pt x="0" y="19"/>
                    <a:pt x="4" y="14"/>
                    <a:pt x="8" y="14"/>
                  </a:cubicBezTo>
                  <a:lnTo>
                    <a:pt x="93" y="1"/>
                  </a:lnTo>
                  <a:cubicBezTo>
                    <a:pt x="98" y="0"/>
                    <a:pt x="102" y="4"/>
                    <a:pt x="103" y="8"/>
                  </a:cubicBezTo>
                  <a:lnTo>
                    <a:pt x="127" y="172"/>
                  </a:lnTo>
                  <a:cubicBezTo>
                    <a:pt x="128" y="176"/>
                    <a:pt x="125" y="181"/>
                    <a:pt x="120" y="1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160">
              <a:extLst>
                <a:ext uri="{FF2B5EF4-FFF2-40B4-BE49-F238E27FC236}">
                  <a16:creationId xmlns:a16="http://schemas.microsoft.com/office/drawing/2014/main" id="{1638A033-6C1A-4C85-9433-07283FF78E86}"/>
                </a:ext>
              </a:extLst>
            </p:cNvPr>
            <p:cNvSpPr>
              <a:spLocks/>
            </p:cNvSpPr>
            <p:nvPr/>
          </p:nvSpPr>
          <p:spPr bwMode="auto">
            <a:xfrm>
              <a:off x="6937376" y="5332413"/>
              <a:ext cx="73025" cy="111125"/>
            </a:xfrm>
            <a:custGeom>
              <a:avLst/>
              <a:gdLst>
                <a:gd name="T0" fmla="*/ 0 w 113"/>
                <a:gd name="T1" fmla="*/ 96 h 176"/>
                <a:gd name="T2" fmla="*/ 10 w 113"/>
                <a:gd name="T3" fmla="*/ 168 h 176"/>
                <a:gd name="T4" fmla="*/ 20 w 113"/>
                <a:gd name="T5" fmla="*/ 175 h 176"/>
                <a:gd name="T6" fmla="*/ 105 w 113"/>
                <a:gd name="T7" fmla="*/ 163 h 176"/>
                <a:gd name="T8" fmla="*/ 112 w 113"/>
                <a:gd name="T9" fmla="*/ 153 h 176"/>
                <a:gd name="T10" fmla="*/ 90 w 113"/>
                <a:gd name="T11" fmla="*/ 0 h 176"/>
                <a:gd name="T12" fmla="*/ 0 w 113"/>
                <a:gd name="T13" fmla="*/ 96 h 176"/>
              </a:gdLst>
              <a:ahLst/>
              <a:cxnLst>
                <a:cxn ang="0">
                  <a:pos x="T0" y="T1"/>
                </a:cxn>
                <a:cxn ang="0">
                  <a:pos x="T2" y="T3"/>
                </a:cxn>
                <a:cxn ang="0">
                  <a:pos x="T4" y="T5"/>
                </a:cxn>
                <a:cxn ang="0">
                  <a:pos x="T6" y="T7"/>
                </a:cxn>
                <a:cxn ang="0">
                  <a:pos x="T8" y="T9"/>
                </a:cxn>
                <a:cxn ang="0">
                  <a:pos x="T10" y="T11"/>
                </a:cxn>
                <a:cxn ang="0">
                  <a:pos x="T12" y="T13"/>
                </a:cxn>
              </a:cxnLst>
              <a:rect l="0" t="0" r="r" b="b"/>
              <a:pathLst>
                <a:path w="113" h="176">
                  <a:moveTo>
                    <a:pt x="0" y="96"/>
                  </a:moveTo>
                  <a:lnTo>
                    <a:pt x="10" y="168"/>
                  </a:lnTo>
                  <a:cubicBezTo>
                    <a:pt x="11" y="172"/>
                    <a:pt x="15" y="176"/>
                    <a:pt x="20" y="175"/>
                  </a:cubicBezTo>
                  <a:lnTo>
                    <a:pt x="105" y="163"/>
                  </a:lnTo>
                  <a:cubicBezTo>
                    <a:pt x="110" y="162"/>
                    <a:pt x="113" y="157"/>
                    <a:pt x="112" y="153"/>
                  </a:cubicBezTo>
                  <a:lnTo>
                    <a:pt x="90" y="0"/>
                  </a:lnTo>
                  <a:lnTo>
                    <a:pt x="0" y="9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161">
              <a:extLst>
                <a:ext uri="{FF2B5EF4-FFF2-40B4-BE49-F238E27FC236}">
                  <a16:creationId xmlns:a16="http://schemas.microsoft.com/office/drawing/2014/main" id="{B90C8B88-2FAD-4119-A98E-7B1FA7092220}"/>
                </a:ext>
              </a:extLst>
            </p:cNvPr>
            <p:cNvSpPr>
              <a:spLocks/>
            </p:cNvSpPr>
            <p:nvPr/>
          </p:nvSpPr>
          <p:spPr bwMode="auto">
            <a:xfrm>
              <a:off x="6958013" y="5334001"/>
              <a:ext cx="11113" cy="11113"/>
            </a:xfrm>
            <a:custGeom>
              <a:avLst/>
              <a:gdLst>
                <a:gd name="T0" fmla="*/ 16 w 16"/>
                <a:gd name="T1" fmla="*/ 7 h 17"/>
                <a:gd name="T2" fmla="*/ 9 w 16"/>
                <a:gd name="T3" fmla="*/ 16 h 17"/>
                <a:gd name="T4" fmla="*/ 0 w 16"/>
                <a:gd name="T5" fmla="*/ 9 h 17"/>
                <a:gd name="T6" fmla="*/ 7 w 16"/>
                <a:gd name="T7" fmla="*/ 0 h 17"/>
                <a:gd name="T8" fmla="*/ 16 w 16"/>
                <a:gd name="T9" fmla="*/ 7 h 17"/>
              </a:gdLst>
              <a:ahLst/>
              <a:cxnLst>
                <a:cxn ang="0">
                  <a:pos x="T0" y="T1"/>
                </a:cxn>
                <a:cxn ang="0">
                  <a:pos x="T2" y="T3"/>
                </a:cxn>
                <a:cxn ang="0">
                  <a:pos x="T4" y="T5"/>
                </a:cxn>
                <a:cxn ang="0">
                  <a:pos x="T6" y="T7"/>
                </a:cxn>
                <a:cxn ang="0">
                  <a:pos x="T8" y="T9"/>
                </a:cxn>
              </a:cxnLst>
              <a:rect l="0" t="0" r="r" b="b"/>
              <a:pathLst>
                <a:path w="16" h="17">
                  <a:moveTo>
                    <a:pt x="16" y="7"/>
                  </a:moveTo>
                  <a:cubicBezTo>
                    <a:pt x="16" y="11"/>
                    <a:pt x="13" y="15"/>
                    <a:pt x="9" y="16"/>
                  </a:cubicBezTo>
                  <a:cubicBezTo>
                    <a:pt x="5" y="17"/>
                    <a:pt x="1" y="14"/>
                    <a:pt x="0" y="9"/>
                  </a:cubicBezTo>
                  <a:cubicBezTo>
                    <a:pt x="0" y="5"/>
                    <a:pt x="3" y="1"/>
                    <a:pt x="7" y="0"/>
                  </a:cubicBezTo>
                  <a:cubicBezTo>
                    <a:pt x="11" y="0"/>
                    <a:pt x="15" y="3"/>
                    <a:pt x="16" y="7"/>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162">
              <a:extLst>
                <a:ext uri="{FF2B5EF4-FFF2-40B4-BE49-F238E27FC236}">
                  <a16:creationId xmlns:a16="http://schemas.microsoft.com/office/drawing/2014/main" id="{4DCEE48A-5D3D-43C0-B9B7-3936F23609EE}"/>
                </a:ext>
              </a:extLst>
            </p:cNvPr>
            <p:cNvSpPr>
              <a:spLocks/>
            </p:cNvSpPr>
            <p:nvPr/>
          </p:nvSpPr>
          <p:spPr bwMode="auto">
            <a:xfrm>
              <a:off x="6988176" y="5103813"/>
              <a:ext cx="25400" cy="34925"/>
            </a:xfrm>
            <a:custGeom>
              <a:avLst/>
              <a:gdLst>
                <a:gd name="T0" fmla="*/ 21 w 39"/>
                <a:gd name="T1" fmla="*/ 0 h 54"/>
                <a:gd name="T2" fmla="*/ 11 w 39"/>
                <a:gd name="T3" fmla="*/ 4 h 54"/>
                <a:gd name="T4" fmla="*/ 15 w 39"/>
                <a:gd name="T5" fmla="*/ 10 h 54"/>
                <a:gd name="T6" fmla="*/ 13 w 39"/>
                <a:gd name="T7" fmla="*/ 34 h 54"/>
                <a:gd name="T8" fmla="*/ 0 w 39"/>
                <a:gd name="T9" fmla="*/ 48 h 54"/>
                <a:gd name="T10" fmla="*/ 6 w 39"/>
                <a:gd name="T11" fmla="*/ 54 h 54"/>
                <a:gd name="T12" fmla="*/ 33 w 39"/>
                <a:gd name="T13" fmla="*/ 31 h 54"/>
                <a:gd name="T14" fmla="*/ 33 w 39"/>
                <a:gd name="T15" fmla="*/ 31 h 54"/>
                <a:gd name="T16" fmla="*/ 33 w 39"/>
                <a:gd name="T17" fmla="*/ 30 h 54"/>
                <a:gd name="T18" fmla="*/ 33 w 39"/>
                <a:gd name="T19" fmla="*/ 30 h 54"/>
                <a:gd name="T20" fmla="*/ 39 w 39"/>
                <a:gd name="T21" fmla="*/ 17 h 54"/>
                <a:gd name="T22" fmla="*/ 21 w 39"/>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4">
                  <a:moveTo>
                    <a:pt x="21" y="0"/>
                  </a:moveTo>
                  <a:cubicBezTo>
                    <a:pt x="17" y="0"/>
                    <a:pt x="14" y="1"/>
                    <a:pt x="11" y="4"/>
                  </a:cubicBezTo>
                  <a:lnTo>
                    <a:pt x="15" y="10"/>
                  </a:lnTo>
                  <a:cubicBezTo>
                    <a:pt x="20" y="18"/>
                    <a:pt x="19" y="28"/>
                    <a:pt x="13" y="34"/>
                  </a:cubicBezTo>
                  <a:lnTo>
                    <a:pt x="0" y="48"/>
                  </a:lnTo>
                  <a:lnTo>
                    <a:pt x="6" y="54"/>
                  </a:lnTo>
                  <a:lnTo>
                    <a:pt x="33" y="31"/>
                  </a:lnTo>
                  <a:cubicBezTo>
                    <a:pt x="33" y="31"/>
                    <a:pt x="33" y="31"/>
                    <a:pt x="33" y="31"/>
                  </a:cubicBezTo>
                  <a:lnTo>
                    <a:pt x="33" y="30"/>
                  </a:lnTo>
                  <a:lnTo>
                    <a:pt x="33" y="30"/>
                  </a:lnTo>
                  <a:cubicBezTo>
                    <a:pt x="37" y="27"/>
                    <a:pt x="39" y="22"/>
                    <a:pt x="39" y="17"/>
                  </a:cubicBezTo>
                  <a:cubicBezTo>
                    <a:pt x="39" y="8"/>
                    <a:pt x="31"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163">
              <a:extLst>
                <a:ext uri="{FF2B5EF4-FFF2-40B4-BE49-F238E27FC236}">
                  <a16:creationId xmlns:a16="http://schemas.microsoft.com/office/drawing/2014/main" id="{058B9C97-362D-443E-B007-877592E2F1EB}"/>
                </a:ext>
              </a:extLst>
            </p:cNvPr>
            <p:cNvSpPr>
              <a:spLocks/>
            </p:cNvSpPr>
            <p:nvPr/>
          </p:nvSpPr>
          <p:spPr bwMode="auto">
            <a:xfrm>
              <a:off x="6937376" y="5372101"/>
              <a:ext cx="150813" cy="88900"/>
            </a:xfrm>
            <a:custGeom>
              <a:avLst/>
              <a:gdLst>
                <a:gd name="T0" fmla="*/ 173 w 239"/>
                <a:gd name="T1" fmla="*/ 78 h 141"/>
                <a:gd name="T2" fmla="*/ 151 w 239"/>
                <a:gd name="T3" fmla="*/ 52 h 141"/>
                <a:gd name="T4" fmla="*/ 137 w 239"/>
                <a:gd name="T5" fmla="*/ 39 h 141"/>
                <a:gd name="T6" fmla="*/ 122 w 239"/>
                <a:gd name="T7" fmla="*/ 9 h 141"/>
                <a:gd name="T8" fmla="*/ 110 w 239"/>
                <a:gd name="T9" fmla="*/ 1 h 141"/>
                <a:gd name="T10" fmla="*/ 106 w 239"/>
                <a:gd name="T11" fmla="*/ 0 h 141"/>
                <a:gd name="T12" fmla="*/ 110 w 239"/>
                <a:gd name="T13" fmla="*/ 24 h 141"/>
                <a:gd name="T14" fmla="*/ 93 w 239"/>
                <a:gd name="T15" fmla="*/ 17 h 141"/>
                <a:gd name="T16" fmla="*/ 93 w 239"/>
                <a:gd name="T17" fmla="*/ 17 h 141"/>
                <a:gd name="T18" fmla="*/ 49 w 239"/>
                <a:gd name="T19" fmla="*/ 7 h 141"/>
                <a:gd name="T20" fmla="*/ 4 w 239"/>
                <a:gd name="T21" fmla="*/ 11 h 141"/>
                <a:gd name="T22" fmla="*/ 4 w 239"/>
                <a:gd name="T23" fmla="*/ 16 h 141"/>
                <a:gd name="T24" fmla="*/ 16 w 239"/>
                <a:gd name="T25" fmla="*/ 26 h 141"/>
                <a:gd name="T26" fmla="*/ 45 w 239"/>
                <a:gd name="T27" fmla="*/ 26 h 141"/>
                <a:gd name="T28" fmla="*/ 81 w 239"/>
                <a:gd name="T29" fmla="*/ 38 h 141"/>
                <a:gd name="T30" fmla="*/ 41 w 239"/>
                <a:gd name="T31" fmla="*/ 35 h 141"/>
                <a:gd name="T32" fmla="*/ 0 w 239"/>
                <a:gd name="T33" fmla="*/ 50 h 141"/>
                <a:gd name="T34" fmla="*/ 1 w 239"/>
                <a:gd name="T35" fmla="*/ 53 h 141"/>
                <a:gd name="T36" fmla="*/ 18 w 239"/>
                <a:gd name="T37" fmla="*/ 61 h 141"/>
                <a:gd name="T38" fmla="*/ 38 w 239"/>
                <a:gd name="T39" fmla="*/ 54 h 141"/>
                <a:gd name="T40" fmla="*/ 82 w 239"/>
                <a:gd name="T41" fmla="*/ 61 h 141"/>
                <a:gd name="T42" fmla="*/ 82 w 239"/>
                <a:gd name="T43" fmla="*/ 61 h 141"/>
                <a:gd name="T44" fmla="*/ 40 w 239"/>
                <a:gd name="T45" fmla="*/ 58 h 141"/>
                <a:gd name="T46" fmla="*/ 7 w 239"/>
                <a:gd name="T47" fmla="*/ 75 h 141"/>
                <a:gd name="T48" fmla="*/ 8 w 239"/>
                <a:gd name="T49" fmla="*/ 77 h 141"/>
                <a:gd name="T50" fmla="*/ 25 w 239"/>
                <a:gd name="T51" fmla="*/ 83 h 141"/>
                <a:gd name="T52" fmla="*/ 43 w 239"/>
                <a:gd name="T53" fmla="*/ 73 h 141"/>
                <a:gd name="T54" fmla="*/ 76 w 239"/>
                <a:gd name="T55" fmla="*/ 82 h 141"/>
                <a:gd name="T56" fmla="*/ 42 w 239"/>
                <a:gd name="T57" fmla="*/ 82 h 141"/>
                <a:gd name="T58" fmla="*/ 23 w 239"/>
                <a:gd name="T59" fmla="*/ 100 h 141"/>
                <a:gd name="T60" fmla="*/ 25 w 239"/>
                <a:gd name="T61" fmla="*/ 102 h 141"/>
                <a:gd name="T62" fmla="*/ 40 w 239"/>
                <a:gd name="T63" fmla="*/ 104 h 141"/>
                <a:gd name="T64" fmla="*/ 52 w 239"/>
                <a:gd name="T65" fmla="*/ 97 h 141"/>
                <a:gd name="T66" fmla="*/ 71 w 239"/>
                <a:gd name="T67" fmla="*/ 107 h 141"/>
                <a:gd name="T68" fmla="*/ 71 w 239"/>
                <a:gd name="T69" fmla="*/ 107 h 141"/>
                <a:gd name="T70" fmla="*/ 71 w 239"/>
                <a:gd name="T71" fmla="*/ 107 h 141"/>
                <a:gd name="T72" fmla="*/ 103 w 239"/>
                <a:gd name="T73" fmla="*/ 113 h 141"/>
                <a:gd name="T74" fmla="*/ 155 w 239"/>
                <a:gd name="T75" fmla="*/ 123 h 141"/>
                <a:gd name="T76" fmla="*/ 203 w 239"/>
                <a:gd name="T77" fmla="*/ 141 h 141"/>
                <a:gd name="T78" fmla="*/ 231 w 239"/>
                <a:gd name="T79" fmla="*/ 136 h 141"/>
                <a:gd name="T80" fmla="*/ 239 w 239"/>
                <a:gd name="T81" fmla="*/ 105 h 141"/>
                <a:gd name="T82" fmla="*/ 239 w 239"/>
                <a:gd name="T83" fmla="*/ 101 h 141"/>
                <a:gd name="T84" fmla="*/ 173 w 239"/>
                <a:gd name="T8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141">
                  <a:moveTo>
                    <a:pt x="173" y="78"/>
                  </a:moveTo>
                  <a:lnTo>
                    <a:pt x="151" y="52"/>
                  </a:lnTo>
                  <a:cubicBezTo>
                    <a:pt x="146" y="47"/>
                    <a:pt x="142" y="43"/>
                    <a:pt x="137" y="39"/>
                  </a:cubicBezTo>
                  <a:lnTo>
                    <a:pt x="122" y="9"/>
                  </a:lnTo>
                  <a:cubicBezTo>
                    <a:pt x="119" y="5"/>
                    <a:pt x="115" y="2"/>
                    <a:pt x="110" y="1"/>
                  </a:cubicBezTo>
                  <a:lnTo>
                    <a:pt x="106" y="0"/>
                  </a:lnTo>
                  <a:lnTo>
                    <a:pt x="110" y="24"/>
                  </a:lnTo>
                  <a:lnTo>
                    <a:pt x="93" y="17"/>
                  </a:lnTo>
                  <a:lnTo>
                    <a:pt x="93" y="17"/>
                  </a:lnTo>
                  <a:lnTo>
                    <a:pt x="49" y="7"/>
                  </a:lnTo>
                  <a:lnTo>
                    <a:pt x="4" y="11"/>
                  </a:lnTo>
                  <a:lnTo>
                    <a:pt x="4" y="16"/>
                  </a:lnTo>
                  <a:cubicBezTo>
                    <a:pt x="5" y="22"/>
                    <a:pt x="10" y="26"/>
                    <a:pt x="16" y="26"/>
                  </a:cubicBezTo>
                  <a:lnTo>
                    <a:pt x="45" y="26"/>
                  </a:lnTo>
                  <a:lnTo>
                    <a:pt x="81" y="38"/>
                  </a:lnTo>
                  <a:lnTo>
                    <a:pt x="41" y="35"/>
                  </a:lnTo>
                  <a:lnTo>
                    <a:pt x="0" y="50"/>
                  </a:lnTo>
                  <a:lnTo>
                    <a:pt x="1" y="53"/>
                  </a:lnTo>
                  <a:cubicBezTo>
                    <a:pt x="4" y="60"/>
                    <a:pt x="11" y="63"/>
                    <a:pt x="18" y="61"/>
                  </a:cubicBezTo>
                  <a:lnTo>
                    <a:pt x="38" y="54"/>
                  </a:lnTo>
                  <a:lnTo>
                    <a:pt x="82" y="61"/>
                  </a:lnTo>
                  <a:lnTo>
                    <a:pt x="82" y="61"/>
                  </a:lnTo>
                  <a:lnTo>
                    <a:pt x="40" y="58"/>
                  </a:lnTo>
                  <a:lnTo>
                    <a:pt x="7" y="75"/>
                  </a:lnTo>
                  <a:lnTo>
                    <a:pt x="8" y="77"/>
                  </a:lnTo>
                  <a:cubicBezTo>
                    <a:pt x="11" y="83"/>
                    <a:pt x="19" y="86"/>
                    <a:pt x="25" y="83"/>
                  </a:cubicBezTo>
                  <a:lnTo>
                    <a:pt x="43" y="73"/>
                  </a:lnTo>
                  <a:lnTo>
                    <a:pt x="76" y="82"/>
                  </a:lnTo>
                  <a:lnTo>
                    <a:pt x="42" y="82"/>
                  </a:lnTo>
                  <a:lnTo>
                    <a:pt x="23" y="100"/>
                  </a:lnTo>
                  <a:lnTo>
                    <a:pt x="25" y="102"/>
                  </a:lnTo>
                  <a:cubicBezTo>
                    <a:pt x="29" y="106"/>
                    <a:pt x="35" y="107"/>
                    <a:pt x="40" y="104"/>
                  </a:cubicBezTo>
                  <a:lnTo>
                    <a:pt x="52" y="97"/>
                  </a:lnTo>
                  <a:lnTo>
                    <a:pt x="71" y="107"/>
                  </a:lnTo>
                  <a:lnTo>
                    <a:pt x="71" y="107"/>
                  </a:lnTo>
                  <a:lnTo>
                    <a:pt x="71" y="107"/>
                  </a:lnTo>
                  <a:lnTo>
                    <a:pt x="103" y="113"/>
                  </a:lnTo>
                  <a:cubicBezTo>
                    <a:pt x="120" y="120"/>
                    <a:pt x="137" y="123"/>
                    <a:pt x="155" y="123"/>
                  </a:cubicBezTo>
                  <a:lnTo>
                    <a:pt x="203" y="141"/>
                  </a:lnTo>
                  <a:lnTo>
                    <a:pt x="231" y="136"/>
                  </a:lnTo>
                  <a:cubicBezTo>
                    <a:pt x="231" y="136"/>
                    <a:pt x="239" y="128"/>
                    <a:pt x="239" y="105"/>
                  </a:cubicBezTo>
                  <a:lnTo>
                    <a:pt x="239" y="101"/>
                  </a:lnTo>
                  <a:lnTo>
                    <a:pt x="173" y="7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164">
              <a:extLst>
                <a:ext uri="{FF2B5EF4-FFF2-40B4-BE49-F238E27FC236}">
                  <a16:creationId xmlns:a16="http://schemas.microsoft.com/office/drawing/2014/main" id="{4227BD42-EAA7-4A42-A09C-91EA1A61BA36}"/>
                </a:ext>
              </a:extLst>
            </p:cNvPr>
            <p:cNvSpPr>
              <a:spLocks/>
            </p:cNvSpPr>
            <p:nvPr/>
          </p:nvSpPr>
          <p:spPr bwMode="auto">
            <a:xfrm>
              <a:off x="6970713" y="5434013"/>
              <a:ext cx="112713" cy="38100"/>
            </a:xfrm>
            <a:custGeom>
              <a:avLst/>
              <a:gdLst>
                <a:gd name="T0" fmla="*/ 19 w 179"/>
                <a:gd name="T1" fmla="*/ 10 h 62"/>
                <a:gd name="T2" fmla="*/ 19 w 179"/>
                <a:gd name="T3" fmla="*/ 10 h 62"/>
                <a:gd name="T4" fmla="*/ 49 w 179"/>
                <a:gd name="T5" fmla="*/ 22 h 62"/>
                <a:gd name="T6" fmla="*/ 102 w 179"/>
                <a:gd name="T7" fmla="*/ 33 h 62"/>
                <a:gd name="T8" fmla="*/ 155 w 179"/>
                <a:gd name="T9" fmla="*/ 62 h 62"/>
                <a:gd name="T10" fmla="*/ 179 w 179"/>
                <a:gd name="T11" fmla="*/ 39 h 62"/>
                <a:gd name="T12" fmla="*/ 122 w 179"/>
                <a:gd name="T13" fmla="*/ 18 h 62"/>
                <a:gd name="T14" fmla="*/ 92 w 179"/>
                <a:gd name="T15" fmla="*/ 12 h 62"/>
                <a:gd name="T16" fmla="*/ 69 w 179"/>
                <a:gd name="T17" fmla="*/ 12 h 62"/>
                <a:gd name="T18" fmla="*/ 39 w 179"/>
                <a:gd name="T19" fmla="*/ 9 h 62"/>
                <a:gd name="T20" fmla="*/ 0 w 179"/>
                <a:gd name="T21" fmla="*/ 0 h 62"/>
                <a:gd name="T22" fmla="*/ 19 w 179"/>
                <a:gd name="T23" fmla="*/ 1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62">
                  <a:moveTo>
                    <a:pt x="19" y="10"/>
                  </a:moveTo>
                  <a:lnTo>
                    <a:pt x="19" y="10"/>
                  </a:lnTo>
                  <a:lnTo>
                    <a:pt x="49" y="22"/>
                  </a:lnTo>
                  <a:cubicBezTo>
                    <a:pt x="66" y="29"/>
                    <a:pt x="84" y="33"/>
                    <a:pt x="102" y="33"/>
                  </a:cubicBezTo>
                  <a:lnTo>
                    <a:pt x="155" y="62"/>
                  </a:lnTo>
                  <a:cubicBezTo>
                    <a:pt x="165" y="56"/>
                    <a:pt x="173" y="48"/>
                    <a:pt x="179" y="39"/>
                  </a:cubicBezTo>
                  <a:lnTo>
                    <a:pt x="122" y="18"/>
                  </a:lnTo>
                  <a:cubicBezTo>
                    <a:pt x="112" y="14"/>
                    <a:pt x="102" y="12"/>
                    <a:pt x="92" y="12"/>
                  </a:cubicBezTo>
                  <a:lnTo>
                    <a:pt x="69" y="12"/>
                  </a:lnTo>
                  <a:cubicBezTo>
                    <a:pt x="59" y="12"/>
                    <a:pt x="49" y="11"/>
                    <a:pt x="39" y="9"/>
                  </a:cubicBezTo>
                  <a:lnTo>
                    <a:pt x="0" y="0"/>
                  </a:lnTo>
                  <a:lnTo>
                    <a:pt x="19" y="1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65">
              <a:extLst>
                <a:ext uri="{FF2B5EF4-FFF2-40B4-BE49-F238E27FC236}">
                  <a16:creationId xmlns:a16="http://schemas.microsoft.com/office/drawing/2014/main" id="{AAA92054-0A02-414E-B7C3-3EFE1CCE067A}"/>
                </a:ext>
              </a:extLst>
            </p:cNvPr>
            <p:cNvSpPr>
              <a:spLocks noEditPoints="1"/>
            </p:cNvSpPr>
            <p:nvPr/>
          </p:nvSpPr>
          <p:spPr bwMode="auto">
            <a:xfrm>
              <a:off x="6981826" y="5129213"/>
              <a:ext cx="184150" cy="219075"/>
            </a:xfrm>
            <a:custGeom>
              <a:avLst/>
              <a:gdLst>
                <a:gd name="T0" fmla="*/ 238 w 292"/>
                <a:gd name="T1" fmla="*/ 210 h 345"/>
                <a:gd name="T2" fmla="*/ 247 w 292"/>
                <a:gd name="T3" fmla="*/ 173 h 345"/>
                <a:gd name="T4" fmla="*/ 252 w 292"/>
                <a:gd name="T5" fmla="*/ 157 h 345"/>
                <a:gd name="T6" fmla="*/ 255 w 292"/>
                <a:gd name="T7" fmla="*/ 164 h 345"/>
                <a:gd name="T8" fmla="*/ 257 w 292"/>
                <a:gd name="T9" fmla="*/ 167 h 345"/>
                <a:gd name="T10" fmla="*/ 257 w 292"/>
                <a:gd name="T11" fmla="*/ 168 h 345"/>
                <a:gd name="T12" fmla="*/ 258 w 292"/>
                <a:gd name="T13" fmla="*/ 170 h 345"/>
                <a:gd name="T14" fmla="*/ 258 w 292"/>
                <a:gd name="T15" fmla="*/ 171 h 345"/>
                <a:gd name="T16" fmla="*/ 259 w 292"/>
                <a:gd name="T17" fmla="*/ 173 h 345"/>
                <a:gd name="T18" fmla="*/ 259 w 292"/>
                <a:gd name="T19" fmla="*/ 175 h 345"/>
                <a:gd name="T20" fmla="*/ 238 w 292"/>
                <a:gd name="T21" fmla="*/ 210 h 345"/>
                <a:gd name="T22" fmla="*/ 260 w 292"/>
                <a:gd name="T23" fmla="*/ 292 h 345"/>
                <a:gd name="T24" fmla="*/ 272 w 292"/>
                <a:gd name="T25" fmla="*/ 166 h 345"/>
                <a:gd name="T26" fmla="*/ 186 w 292"/>
                <a:gd name="T27" fmla="*/ 20 h 345"/>
                <a:gd name="T28" fmla="*/ 44 w 292"/>
                <a:gd name="T29" fmla="*/ 107 h 345"/>
                <a:gd name="T30" fmla="*/ 0 w 292"/>
                <a:gd name="T31" fmla="*/ 124 h 345"/>
                <a:gd name="T32" fmla="*/ 64 w 292"/>
                <a:gd name="T33" fmla="*/ 126 h 345"/>
                <a:gd name="T34" fmla="*/ 57 w 292"/>
                <a:gd name="T35" fmla="*/ 130 h 345"/>
                <a:gd name="T36" fmla="*/ 56 w 292"/>
                <a:gd name="T37" fmla="*/ 135 h 345"/>
                <a:gd name="T38" fmla="*/ 62 w 292"/>
                <a:gd name="T39" fmla="*/ 136 h 345"/>
                <a:gd name="T40" fmla="*/ 97 w 292"/>
                <a:gd name="T41" fmla="*/ 141 h 345"/>
                <a:gd name="T42" fmla="*/ 100 w 292"/>
                <a:gd name="T43" fmla="*/ 142 h 345"/>
                <a:gd name="T44" fmla="*/ 102 w 292"/>
                <a:gd name="T45" fmla="*/ 141 h 345"/>
                <a:gd name="T46" fmla="*/ 103 w 292"/>
                <a:gd name="T47" fmla="*/ 136 h 345"/>
                <a:gd name="T48" fmla="*/ 69 w 292"/>
                <a:gd name="T49" fmla="*/ 125 h 345"/>
                <a:gd name="T50" fmla="*/ 129 w 292"/>
                <a:gd name="T51" fmla="*/ 83 h 345"/>
                <a:gd name="T52" fmla="*/ 168 w 292"/>
                <a:gd name="T53" fmla="*/ 140 h 345"/>
                <a:gd name="T54" fmla="*/ 160 w 292"/>
                <a:gd name="T55" fmla="*/ 144 h 345"/>
                <a:gd name="T56" fmla="*/ 159 w 292"/>
                <a:gd name="T57" fmla="*/ 150 h 345"/>
                <a:gd name="T58" fmla="*/ 165 w 292"/>
                <a:gd name="T59" fmla="*/ 151 h 345"/>
                <a:gd name="T60" fmla="*/ 176 w 292"/>
                <a:gd name="T61" fmla="*/ 146 h 345"/>
                <a:gd name="T62" fmla="*/ 217 w 292"/>
                <a:gd name="T63" fmla="*/ 167 h 345"/>
                <a:gd name="T64" fmla="*/ 292 w 292"/>
                <a:gd name="T65" fmla="*/ 345 h 345"/>
                <a:gd name="T66" fmla="*/ 260 w 292"/>
                <a:gd name="T67" fmla="*/ 29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345">
                  <a:moveTo>
                    <a:pt x="238" y="210"/>
                  </a:moveTo>
                  <a:lnTo>
                    <a:pt x="247" y="173"/>
                  </a:lnTo>
                  <a:lnTo>
                    <a:pt x="252" y="157"/>
                  </a:lnTo>
                  <a:lnTo>
                    <a:pt x="255" y="164"/>
                  </a:lnTo>
                  <a:cubicBezTo>
                    <a:pt x="256" y="165"/>
                    <a:pt x="256" y="166"/>
                    <a:pt x="257" y="167"/>
                  </a:cubicBezTo>
                  <a:cubicBezTo>
                    <a:pt x="257" y="167"/>
                    <a:pt x="257" y="168"/>
                    <a:pt x="257" y="168"/>
                  </a:cubicBezTo>
                  <a:cubicBezTo>
                    <a:pt x="258" y="169"/>
                    <a:pt x="258" y="169"/>
                    <a:pt x="258" y="170"/>
                  </a:cubicBezTo>
                  <a:cubicBezTo>
                    <a:pt x="258" y="170"/>
                    <a:pt x="258" y="171"/>
                    <a:pt x="258" y="171"/>
                  </a:cubicBezTo>
                  <a:cubicBezTo>
                    <a:pt x="259" y="172"/>
                    <a:pt x="259" y="172"/>
                    <a:pt x="259" y="173"/>
                  </a:cubicBezTo>
                  <a:cubicBezTo>
                    <a:pt x="259" y="173"/>
                    <a:pt x="259" y="174"/>
                    <a:pt x="259" y="175"/>
                  </a:cubicBezTo>
                  <a:cubicBezTo>
                    <a:pt x="261" y="190"/>
                    <a:pt x="253" y="205"/>
                    <a:pt x="238" y="210"/>
                  </a:cubicBezTo>
                  <a:close/>
                  <a:moveTo>
                    <a:pt x="260" y="292"/>
                  </a:moveTo>
                  <a:cubicBezTo>
                    <a:pt x="286" y="241"/>
                    <a:pt x="283" y="191"/>
                    <a:pt x="272" y="166"/>
                  </a:cubicBezTo>
                  <a:cubicBezTo>
                    <a:pt x="282" y="126"/>
                    <a:pt x="285" y="44"/>
                    <a:pt x="186" y="20"/>
                  </a:cubicBezTo>
                  <a:cubicBezTo>
                    <a:pt x="103" y="0"/>
                    <a:pt x="54" y="69"/>
                    <a:pt x="44" y="107"/>
                  </a:cubicBezTo>
                  <a:cubicBezTo>
                    <a:pt x="29" y="116"/>
                    <a:pt x="13" y="123"/>
                    <a:pt x="0" y="124"/>
                  </a:cubicBezTo>
                  <a:cubicBezTo>
                    <a:pt x="0" y="124"/>
                    <a:pt x="26" y="138"/>
                    <a:pt x="64" y="126"/>
                  </a:cubicBezTo>
                  <a:cubicBezTo>
                    <a:pt x="61" y="127"/>
                    <a:pt x="59" y="129"/>
                    <a:pt x="57" y="130"/>
                  </a:cubicBezTo>
                  <a:cubicBezTo>
                    <a:pt x="56" y="131"/>
                    <a:pt x="55" y="134"/>
                    <a:pt x="56" y="135"/>
                  </a:cubicBezTo>
                  <a:cubicBezTo>
                    <a:pt x="58" y="137"/>
                    <a:pt x="60" y="138"/>
                    <a:pt x="62" y="136"/>
                  </a:cubicBezTo>
                  <a:cubicBezTo>
                    <a:pt x="63" y="136"/>
                    <a:pt x="82" y="123"/>
                    <a:pt x="97" y="141"/>
                  </a:cubicBezTo>
                  <a:cubicBezTo>
                    <a:pt x="98" y="142"/>
                    <a:pt x="99" y="142"/>
                    <a:pt x="100" y="142"/>
                  </a:cubicBezTo>
                  <a:cubicBezTo>
                    <a:pt x="101" y="142"/>
                    <a:pt x="102" y="142"/>
                    <a:pt x="102" y="141"/>
                  </a:cubicBezTo>
                  <a:cubicBezTo>
                    <a:pt x="104" y="140"/>
                    <a:pt x="104" y="138"/>
                    <a:pt x="103" y="136"/>
                  </a:cubicBezTo>
                  <a:cubicBezTo>
                    <a:pt x="92" y="123"/>
                    <a:pt x="79" y="122"/>
                    <a:pt x="69" y="125"/>
                  </a:cubicBezTo>
                  <a:cubicBezTo>
                    <a:pt x="87" y="118"/>
                    <a:pt x="107" y="106"/>
                    <a:pt x="129" y="83"/>
                  </a:cubicBezTo>
                  <a:cubicBezTo>
                    <a:pt x="129" y="83"/>
                    <a:pt x="137" y="114"/>
                    <a:pt x="168" y="140"/>
                  </a:cubicBezTo>
                  <a:cubicBezTo>
                    <a:pt x="165" y="141"/>
                    <a:pt x="162" y="143"/>
                    <a:pt x="160" y="144"/>
                  </a:cubicBezTo>
                  <a:cubicBezTo>
                    <a:pt x="158" y="145"/>
                    <a:pt x="158" y="148"/>
                    <a:pt x="159" y="150"/>
                  </a:cubicBezTo>
                  <a:cubicBezTo>
                    <a:pt x="160" y="151"/>
                    <a:pt x="163" y="152"/>
                    <a:pt x="165" y="151"/>
                  </a:cubicBezTo>
                  <a:cubicBezTo>
                    <a:pt x="165" y="150"/>
                    <a:pt x="170" y="147"/>
                    <a:pt x="176" y="146"/>
                  </a:cubicBezTo>
                  <a:cubicBezTo>
                    <a:pt x="187" y="154"/>
                    <a:pt x="200" y="162"/>
                    <a:pt x="217" y="167"/>
                  </a:cubicBezTo>
                  <a:cubicBezTo>
                    <a:pt x="194" y="209"/>
                    <a:pt x="148" y="324"/>
                    <a:pt x="292" y="345"/>
                  </a:cubicBezTo>
                  <a:cubicBezTo>
                    <a:pt x="279" y="329"/>
                    <a:pt x="268" y="311"/>
                    <a:pt x="260" y="2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166">
              <a:extLst>
                <a:ext uri="{FF2B5EF4-FFF2-40B4-BE49-F238E27FC236}">
                  <a16:creationId xmlns:a16="http://schemas.microsoft.com/office/drawing/2014/main" id="{4622D17D-A865-4D99-AAE2-15B9F3D7ECB8}"/>
                </a:ext>
              </a:extLst>
            </p:cNvPr>
            <p:cNvSpPr>
              <a:spLocks/>
            </p:cNvSpPr>
            <p:nvPr/>
          </p:nvSpPr>
          <p:spPr bwMode="auto">
            <a:xfrm>
              <a:off x="6821488" y="5461001"/>
              <a:ext cx="46038" cy="19050"/>
            </a:xfrm>
            <a:custGeom>
              <a:avLst/>
              <a:gdLst>
                <a:gd name="T0" fmla="*/ 33 w 73"/>
                <a:gd name="T1" fmla="*/ 27 h 29"/>
                <a:gd name="T2" fmla="*/ 40 w 73"/>
                <a:gd name="T3" fmla="*/ 27 h 29"/>
                <a:gd name="T4" fmla="*/ 73 w 73"/>
                <a:gd name="T5" fmla="*/ 0 h 29"/>
                <a:gd name="T6" fmla="*/ 0 w 73"/>
                <a:gd name="T7" fmla="*/ 0 h 29"/>
                <a:gd name="T8" fmla="*/ 33 w 73"/>
                <a:gd name="T9" fmla="*/ 27 h 29"/>
              </a:gdLst>
              <a:ahLst/>
              <a:cxnLst>
                <a:cxn ang="0">
                  <a:pos x="T0" y="T1"/>
                </a:cxn>
                <a:cxn ang="0">
                  <a:pos x="T2" y="T3"/>
                </a:cxn>
                <a:cxn ang="0">
                  <a:pos x="T4" y="T5"/>
                </a:cxn>
                <a:cxn ang="0">
                  <a:pos x="T6" y="T7"/>
                </a:cxn>
                <a:cxn ang="0">
                  <a:pos x="T8" y="T9"/>
                </a:cxn>
              </a:cxnLst>
              <a:rect l="0" t="0" r="r" b="b"/>
              <a:pathLst>
                <a:path w="73" h="29">
                  <a:moveTo>
                    <a:pt x="33" y="27"/>
                  </a:moveTo>
                  <a:cubicBezTo>
                    <a:pt x="35" y="29"/>
                    <a:pt x="38" y="29"/>
                    <a:pt x="40" y="27"/>
                  </a:cubicBezTo>
                  <a:lnTo>
                    <a:pt x="73" y="0"/>
                  </a:lnTo>
                  <a:lnTo>
                    <a:pt x="0" y="0"/>
                  </a:lnTo>
                  <a:lnTo>
                    <a:pt x="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167">
              <a:extLst>
                <a:ext uri="{FF2B5EF4-FFF2-40B4-BE49-F238E27FC236}">
                  <a16:creationId xmlns:a16="http://schemas.microsoft.com/office/drawing/2014/main" id="{2A2D482E-6E55-47BB-975B-73A3AB54FF09}"/>
                </a:ext>
              </a:extLst>
            </p:cNvPr>
            <p:cNvSpPr>
              <a:spLocks/>
            </p:cNvSpPr>
            <p:nvPr/>
          </p:nvSpPr>
          <p:spPr bwMode="auto">
            <a:xfrm>
              <a:off x="6848476" y="5462588"/>
              <a:ext cx="20638" cy="28575"/>
            </a:xfrm>
            <a:custGeom>
              <a:avLst/>
              <a:gdLst>
                <a:gd name="T0" fmla="*/ 31 w 31"/>
                <a:gd name="T1" fmla="*/ 46 h 46"/>
                <a:gd name="T2" fmla="*/ 31 w 31"/>
                <a:gd name="T3" fmla="*/ 0 h 46"/>
                <a:gd name="T4" fmla="*/ 0 w 31"/>
                <a:gd name="T5" fmla="*/ 26 h 46"/>
                <a:gd name="T6" fmla="*/ 31 w 31"/>
                <a:gd name="T7" fmla="*/ 46 h 46"/>
              </a:gdLst>
              <a:ahLst/>
              <a:cxnLst>
                <a:cxn ang="0">
                  <a:pos x="T0" y="T1"/>
                </a:cxn>
                <a:cxn ang="0">
                  <a:pos x="T2" y="T3"/>
                </a:cxn>
                <a:cxn ang="0">
                  <a:pos x="T4" y="T5"/>
                </a:cxn>
                <a:cxn ang="0">
                  <a:pos x="T6" y="T7"/>
                </a:cxn>
              </a:cxnLst>
              <a:rect l="0" t="0" r="r" b="b"/>
              <a:pathLst>
                <a:path w="31" h="46">
                  <a:moveTo>
                    <a:pt x="31" y="46"/>
                  </a:moveTo>
                  <a:lnTo>
                    <a:pt x="31" y="0"/>
                  </a:lnTo>
                  <a:lnTo>
                    <a:pt x="0" y="26"/>
                  </a:lnTo>
                  <a:lnTo>
                    <a:pt x="3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168">
              <a:extLst>
                <a:ext uri="{FF2B5EF4-FFF2-40B4-BE49-F238E27FC236}">
                  <a16:creationId xmlns:a16="http://schemas.microsoft.com/office/drawing/2014/main" id="{D27FC4E2-02D4-416D-BD47-8C8768969DD2}"/>
                </a:ext>
              </a:extLst>
            </p:cNvPr>
            <p:cNvSpPr>
              <a:spLocks/>
            </p:cNvSpPr>
            <p:nvPr/>
          </p:nvSpPr>
          <p:spPr bwMode="auto">
            <a:xfrm>
              <a:off x="6819901" y="5462588"/>
              <a:ext cx="20638" cy="28575"/>
            </a:xfrm>
            <a:custGeom>
              <a:avLst/>
              <a:gdLst>
                <a:gd name="T0" fmla="*/ 32 w 32"/>
                <a:gd name="T1" fmla="*/ 26 h 46"/>
                <a:gd name="T2" fmla="*/ 0 w 32"/>
                <a:gd name="T3" fmla="*/ 0 h 46"/>
                <a:gd name="T4" fmla="*/ 0 w 32"/>
                <a:gd name="T5" fmla="*/ 46 h 46"/>
                <a:gd name="T6" fmla="*/ 32 w 32"/>
                <a:gd name="T7" fmla="*/ 26 h 46"/>
              </a:gdLst>
              <a:ahLst/>
              <a:cxnLst>
                <a:cxn ang="0">
                  <a:pos x="T0" y="T1"/>
                </a:cxn>
                <a:cxn ang="0">
                  <a:pos x="T2" y="T3"/>
                </a:cxn>
                <a:cxn ang="0">
                  <a:pos x="T4" y="T5"/>
                </a:cxn>
                <a:cxn ang="0">
                  <a:pos x="T6" y="T7"/>
                </a:cxn>
              </a:cxnLst>
              <a:rect l="0" t="0" r="r" b="b"/>
              <a:pathLst>
                <a:path w="32" h="46">
                  <a:moveTo>
                    <a:pt x="32" y="26"/>
                  </a:moveTo>
                  <a:lnTo>
                    <a:pt x="0" y="0"/>
                  </a:lnTo>
                  <a:lnTo>
                    <a:pt x="0" y="46"/>
                  </a:lnTo>
                  <a:lnTo>
                    <a:pt x="3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169">
              <a:extLst>
                <a:ext uri="{FF2B5EF4-FFF2-40B4-BE49-F238E27FC236}">
                  <a16:creationId xmlns:a16="http://schemas.microsoft.com/office/drawing/2014/main" id="{41E0B929-3CA7-4B9E-BB0B-108567EE7576}"/>
                </a:ext>
              </a:extLst>
            </p:cNvPr>
            <p:cNvSpPr>
              <a:spLocks/>
            </p:cNvSpPr>
            <p:nvPr/>
          </p:nvSpPr>
          <p:spPr bwMode="auto">
            <a:xfrm>
              <a:off x="6821488" y="5480051"/>
              <a:ext cx="46038" cy="12700"/>
            </a:xfrm>
            <a:custGeom>
              <a:avLst/>
              <a:gdLst>
                <a:gd name="T0" fmla="*/ 41 w 72"/>
                <a:gd name="T1" fmla="*/ 0 h 20"/>
                <a:gd name="T2" fmla="*/ 36 w 72"/>
                <a:gd name="T3" fmla="*/ 2 h 20"/>
                <a:gd name="T4" fmla="*/ 32 w 72"/>
                <a:gd name="T5" fmla="*/ 0 h 20"/>
                <a:gd name="T6" fmla="*/ 0 w 72"/>
                <a:gd name="T7" fmla="*/ 20 h 20"/>
                <a:gd name="T8" fmla="*/ 72 w 72"/>
                <a:gd name="T9" fmla="*/ 20 h 20"/>
                <a:gd name="T10" fmla="*/ 41 w 72"/>
                <a:gd name="T11" fmla="*/ 0 h 20"/>
              </a:gdLst>
              <a:ahLst/>
              <a:cxnLst>
                <a:cxn ang="0">
                  <a:pos x="T0" y="T1"/>
                </a:cxn>
                <a:cxn ang="0">
                  <a:pos x="T2" y="T3"/>
                </a:cxn>
                <a:cxn ang="0">
                  <a:pos x="T4" y="T5"/>
                </a:cxn>
                <a:cxn ang="0">
                  <a:pos x="T6" y="T7"/>
                </a:cxn>
                <a:cxn ang="0">
                  <a:pos x="T8" y="T9"/>
                </a:cxn>
                <a:cxn ang="0">
                  <a:pos x="T10" y="T11"/>
                </a:cxn>
              </a:cxnLst>
              <a:rect l="0" t="0" r="r" b="b"/>
              <a:pathLst>
                <a:path w="72" h="20">
                  <a:moveTo>
                    <a:pt x="41" y="0"/>
                  </a:moveTo>
                  <a:cubicBezTo>
                    <a:pt x="40" y="1"/>
                    <a:pt x="38" y="2"/>
                    <a:pt x="36" y="2"/>
                  </a:cubicBezTo>
                  <a:cubicBezTo>
                    <a:pt x="35" y="2"/>
                    <a:pt x="33" y="1"/>
                    <a:pt x="32" y="0"/>
                  </a:cubicBezTo>
                  <a:lnTo>
                    <a:pt x="0" y="20"/>
                  </a:lnTo>
                  <a:lnTo>
                    <a:pt x="72" y="2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170">
              <a:extLst>
                <a:ext uri="{FF2B5EF4-FFF2-40B4-BE49-F238E27FC236}">
                  <a16:creationId xmlns:a16="http://schemas.microsoft.com/office/drawing/2014/main" id="{C42B8DE0-445F-4702-A9C0-13298ED3C162}"/>
                </a:ext>
              </a:extLst>
            </p:cNvPr>
            <p:cNvSpPr>
              <a:spLocks noChangeArrowheads="1"/>
            </p:cNvSpPr>
            <p:nvPr/>
          </p:nvSpPr>
          <p:spPr bwMode="auto">
            <a:xfrm>
              <a:off x="6783388" y="5230813"/>
              <a:ext cx="17463" cy="26988"/>
            </a:xfrm>
            <a:prstGeom prst="rect">
              <a:avLst/>
            </a:prstGeom>
            <a:solidFill>
              <a:srgbClr val="0D73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2171">
              <a:extLst>
                <a:ext uri="{FF2B5EF4-FFF2-40B4-BE49-F238E27FC236}">
                  <a16:creationId xmlns:a16="http://schemas.microsoft.com/office/drawing/2014/main" id="{4882C7CC-9F99-4520-99F9-48C7201BEE3B}"/>
                </a:ext>
              </a:extLst>
            </p:cNvPr>
            <p:cNvSpPr>
              <a:spLocks noChangeArrowheads="1"/>
            </p:cNvSpPr>
            <p:nvPr/>
          </p:nvSpPr>
          <p:spPr bwMode="auto">
            <a:xfrm>
              <a:off x="6810376" y="5200651"/>
              <a:ext cx="17463" cy="57150"/>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172">
              <a:extLst>
                <a:ext uri="{FF2B5EF4-FFF2-40B4-BE49-F238E27FC236}">
                  <a16:creationId xmlns:a16="http://schemas.microsoft.com/office/drawing/2014/main" id="{3CAAC12F-0ECC-47BE-9291-8BDB8370C80F}"/>
                </a:ext>
              </a:extLst>
            </p:cNvPr>
            <p:cNvSpPr>
              <a:spLocks noChangeArrowheads="1"/>
            </p:cNvSpPr>
            <p:nvPr/>
          </p:nvSpPr>
          <p:spPr bwMode="auto">
            <a:xfrm>
              <a:off x="6837363" y="5176838"/>
              <a:ext cx="17463"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73">
              <a:extLst>
                <a:ext uri="{FF2B5EF4-FFF2-40B4-BE49-F238E27FC236}">
                  <a16:creationId xmlns:a16="http://schemas.microsoft.com/office/drawing/2014/main" id="{433EA852-8D94-453F-A0A5-418A04C1B8AD}"/>
                </a:ext>
              </a:extLst>
            </p:cNvPr>
            <p:cNvSpPr>
              <a:spLocks noEditPoints="1"/>
            </p:cNvSpPr>
            <p:nvPr/>
          </p:nvSpPr>
          <p:spPr bwMode="auto">
            <a:xfrm>
              <a:off x="7069138" y="5595938"/>
              <a:ext cx="33338" cy="36513"/>
            </a:xfrm>
            <a:custGeom>
              <a:avLst/>
              <a:gdLst>
                <a:gd name="T0" fmla="*/ 16 w 51"/>
                <a:gd name="T1" fmla="*/ 15 h 58"/>
                <a:gd name="T2" fmla="*/ 25 w 51"/>
                <a:gd name="T3" fmla="*/ 6 h 58"/>
                <a:gd name="T4" fmla="*/ 25 w 51"/>
                <a:gd name="T5" fmla="*/ 6 h 58"/>
                <a:gd name="T6" fmla="*/ 34 w 51"/>
                <a:gd name="T7" fmla="*/ 15 h 58"/>
                <a:gd name="T8" fmla="*/ 34 w 51"/>
                <a:gd name="T9" fmla="*/ 25 h 58"/>
                <a:gd name="T10" fmla="*/ 16 w 51"/>
                <a:gd name="T11" fmla="*/ 25 h 58"/>
                <a:gd name="T12" fmla="*/ 16 w 51"/>
                <a:gd name="T13" fmla="*/ 15 h 58"/>
                <a:gd name="T14" fmla="*/ 51 w 51"/>
                <a:gd name="T15" fmla="*/ 25 h 58"/>
                <a:gd name="T16" fmla="*/ 40 w 51"/>
                <a:gd name="T17" fmla="*/ 25 h 58"/>
                <a:gd name="T18" fmla="*/ 40 w 51"/>
                <a:gd name="T19" fmla="*/ 15 h 58"/>
                <a:gd name="T20" fmla="*/ 25 w 51"/>
                <a:gd name="T21" fmla="*/ 0 h 58"/>
                <a:gd name="T22" fmla="*/ 25 w 51"/>
                <a:gd name="T23" fmla="*/ 0 h 58"/>
                <a:gd name="T24" fmla="*/ 10 w 51"/>
                <a:gd name="T25" fmla="*/ 15 h 58"/>
                <a:gd name="T26" fmla="*/ 10 w 51"/>
                <a:gd name="T27" fmla="*/ 25 h 58"/>
                <a:gd name="T28" fmla="*/ 0 w 51"/>
                <a:gd name="T29" fmla="*/ 25 h 58"/>
                <a:gd name="T30" fmla="*/ 0 w 51"/>
                <a:gd name="T31" fmla="*/ 58 h 58"/>
                <a:gd name="T32" fmla="*/ 51 w 51"/>
                <a:gd name="T33" fmla="*/ 58 h 58"/>
                <a:gd name="T34" fmla="*/ 51 w 51"/>
                <a:gd name="T35"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8">
                  <a:moveTo>
                    <a:pt x="16" y="15"/>
                  </a:moveTo>
                  <a:cubicBezTo>
                    <a:pt x="16" y="10"/>
                    <a:pt x="20" y="6"/>
                    <a:pt x="25" y="6"/>
                  </a:cubicBezTo>
                  <a:lnTo>
                    <a:pt x="25" y="6"/>
                  </a:lnTo>
                  <a:cubicBezTo>
                    <a:pt x="30" y="6"/>
                    <a:pt x="34" y="10"/>
                    <a:pt x="34" y="15"/>
                  </a:cubicBezTo>
                  <a:lnTo>
                    <a:pt x="34" y="25"/>
                  </a:lnTo>
                  <a:lnTo>
                    <a:pt x="16" y="25"/>
                  </a:lnTo>
                  <a:lnTo>
                    <a:pt x="16" y="15"/>
                  </a:lnTo>
                  <a:close/>
                  <a:moveTo>
                    <a:pt x="51" y="25"/>
                  </a:moveTo>
                  <a:lnTo>
                    <a:pt x="40" y="25"/>
                  </a:lnTo>
                  <a:lnTo>
                    <a:pt x="40" y="15"/>
                  </a:lnTo>
                  <a:cubicBezTo>
                    <a:pt x="40" y="7"/>
                    <a:pt x="33" y="0"/>
                    <a:pt x="25" y="0"/>
                  </a:cubicBezTo>
                  <a:lnTo>
                    <a:pt x="25" y="0"/>
                  </a:lnTo>
                  <a:cubicBezTo>
                    <a:pt x="17" y="0"/>
                    <a:pt x="10" y="7"/>
                    <a:pt x="10" y="15"/>
                  </a:cubicBezTo>
                  <a:lnTo>
                    <a:pt x="10" y="25"/>
                  </a:lnTo>
                  <a:lnTo>
                    <a:pt x="0" y="25"/>
                  </a:lnTo>
                  <a:lnTo>
                    <a:pt x="0" y="58"/>
                  </a:lnTo>
                  <a:lnTo>
                    <a:pt x="51" y="58"/>
                  </a:lnTo>
                  <a:lnTo>
                    <a:pt x="51"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external sharing </a:t>
            </a:r>
            <a:r>
              <a:rPr lang="en-US" sz="2400" dirty="0">
                <a:latin typeface="+mn-lt"/>
              </a:rPr>
              <a:t>(4/4)</a:t>
            </a:r>
          </a:p>
        </p:txBody>
      </p:sp>
      <p:sp>
        <p:nvSpPr>
          <p:cNvPr id="8" name="TextBox 7">
            <a:extLst>
              <a:ext uri="{FF2B5EF4-FFF2-40B4-BE49-F238E27FC236}">
                <a16:creationId xmlns:a16="http://schemas.microsoft.com/office/drawing/2014/main" id="{9776A24F-A5FE-4ADC-8661-6C9132B10C1D}"/>
              </a:ext>
            </a:extLst>
          </p:cNvPr>
          <p:cNvSpPr txBox="1"/>
          <p:nvPr/>
        </p:nvSpPr>
        <p:spPr>
          <a:xfrm>
            <a:off x="584199" y="1435100"/>
            <a:ext cx="11314113" cy="400110"/>
          </a:xfrm>
          <a:prstGeom prst="rect">
            <a:avLst/>
          </a:prstGeom>
          <a:noFill/>
        </p:spPr>
        <p:txBody>
          <a:bodyPr wrap="square">
            <a:spAutoFit/>
          </a:bodyPr>
          <a:lstStyle/>
          <a:p>
            <a:r>
              <a:rPr lang="en-US" sz="2000" b="1" i="0" dirty="0">
                <a:solidFill>
                  <a:srgbClr val="000000"/>
                </a:solidFill>
                <a:effectLst/>
                <a:latin typeface="Segoe"/>
              </a:rPr>
              <a:t>Recipients who don’t need to authenticate</a:t>
            </a:r>
            <a:endParaRPr lang="en-US" sz="2000" b="1" dirty="0"/>
          </a:p>
        </p:txBody>
      </p:sp>
      <p:pic>
        <p:nvPicPr>
          <p:cNvPr id="3" name="Picture 2" descr="Sharing a folder by using an Anyone link">
            <a:extLst>
              <a:ext uri="{FF2B5EF4-FFF2-40B4-BE49-F238E27FC236}">
                <a16:creationId xmlns:a16="http://schemas.microsoft.com/office/drawing/2014/main" id="{9BE43046-9CE1-4647-944D-89FD4DCA3E4B}"/>
              </a:ext>
            </a:extLst>
          </p:cNvPr>
          <p:cNvPicPr>
            <a:picLocks noChangeAspect="1"/>
          </p:cNvPicPr>
          <p:nvPr/>
        </p:nvPicPr>
        <p:blipFill>
          <a:blip r:embed="rId3"/>
          <a:stretch>
            <a:fillRect/>
          </a:stretch>
        </p:blipFill>
        <p:spPr>
          <a:xfrm>
            <a:off x="584200" y="1933328"/>
            <a:ext cx="3320144" cy="4467472"/>
          </a:xfrm>
          <a:prstGeom prst="rect">
            <a:avLst/>
          </a:prstGeom>
        </p:spPr>
      </p:pic>
      <p:sp>
        <p:nvSpPr>
          <p:cNvPr id="10" name="TextBox 9">
            <a:extLst>
              <a:ext uri="{FF2B5EF4-FFF2-40B4-BE49-F238E27FC236}">
                <a16:creationId xmlns:a16="http://schemas.microsoft.com/office/drawing/2014/main" id="{B04289D2-3933-4AF6-96C2-9006074BC74B}"/>
              </a:ext>
            </a:extLst>
          </p:cNvPr>
          <p:cNvSpPr txBox="1"/>
          <p:nvPr/>
        </p:nvSpPr>
        <p:spPr>
          <a:xfrm>
            <a:off x="4434113" y="2560578"/>
            <a:ext cx="6604000" cy="3477875"/>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Anyone with the link (inside or outside your organization) can access files and folders without having to sign in or provide a code. </a:t>
            </a:r>
          </a:p>
          <a:p>
            <a:br>
              <a:rPr lang="en-US" sz="2000" b="0" i="0" dirty="0">
                <a:solidFill>
                  <a:srgbClr val="000000"/>
                </a:solidFill>
                <a:effectLst/>
                <a:latin typeface="Segoe UI Semilight" panose="020B0402040204020203" pitchFamily="34" charset="0"/>
                <a:cs typeface="Segoe UI Semilight" panose="020B0402040204020203" pitchFamily="34" charset="0"/>
              </a:rPr>
            </a:br>
            <a:r>
              <a:rPr lang="en-US" sz="2000" b="0" i="0" dirty="0">
                <a:solidFill>
                  <a:srgbClr val="000000"/>
                </a:solidFill>
                <a:effectLst/>
                <a:latin typeface="Segoe UI Semilight" panose="020B0402040204020203" pitchFamily="34" charset="0"/>
                <a:cs typeface="Segoe UI Semilight" panose="020B0402040204020203" pitchFamily="34" charset="0"/>
              </a:rPr>
              <a:t>These links can be freely passed around and are valid until the link is deleted or expires (if you've set an expiration date). </a:t>
            </a:r>
          </a:p>
          <a:p>
            <a:br>
              <a:rPr lang="en-US" sz="2000" b="0" i="0" dirty="0">
                <a:solidFill>
                  <a:srgbClr val="000000"/>
                </a:solidFill>
                <a:effectLst/>
                <a:latin typeface="Segoe UI Semilight" panose="020B0402040204020203" pitchFamily="34" charset="0"/>
                <a:cs typeface="Segoe UI Semilight" panose="020B0402040204020203" pitchFamily="34" charset="0"/>
              </a:rPr>
            </a:br>
            <a:r>
              <a:rPr lang="en-US" sz="2000" b="0" i="0" dirty="0">
                <a:solidFill>
                  <a:srgbClr val="000000"/>
                </a:solidFill>
                <a:effectLst/>
                <a:latin typeface="Segoe UI Semilight" panose="020B0402040204020203" pitchFamily="34" charset="0"/>
                <a:cs typeface="Segoe UI Semilight" panose="020B0402040204020203" pitchFamily="34" charset="0"/>
              </a:rPr>
              <a:t>You cannot verify the identity of the people using these links, but their IP address is recorded in audit logs when they access or edit shared content.</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609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5348080" cy="553998"/>
          </a:xfrm>
        </p:spPr>
        <p:txBody>
          <a:bodyPr/>
          <a:lstStyle/>
          <a:p>
            <a:r>
              <a:rPr lang="en-US" dirty="0"/>
              <a:t>Manage external sharing</a:t>
            </a:r>
            <a:endParaRPr lang="bs-Latn-BA" dirty="0"/>
          </a:p>
        </p:txBody>
      </p:sp>
      <p:sp>
        <p:nvSpPr>
          <p:cNvPr id="13" name="TextBox 12">
            <a:extLst>
              <a:ext uri="{FF2B5EF4-FFF2-40B4-BE49-F238E27FC236}">
                <a16:creationId xmlns:a16="http://schemas.microsoft.com/office/drawing/2014/main" id="{AD67C0F0-8E78-401F-A784-AAD5CFFCAD3D}"/>
              </a:ext>
            </a:extLst>
          </p:cNvPr>
          <p:cNvSpPr txBox="1"/>
          <p:nvPr/>
        </p:nvSpPr>
        <p:spPr>
          <a:xfrm>
            <a:off x="446350" y="1435064"/>
            <a:ext cx="6661499" cy="4189993"/>
          </a:xfrm>
          <a:prstGeom prst="rect">
            <a:avLst/>
          </a:prstGeom>
          <a:noFill/>
        </p:spPr>
        <p:txBody>
          <a:bodyPr wrap="square">
            <a:spAutoFit/>
          </a:bodyPr>
          <a:lstStyle/>
          <a:p>
            <a:pPr algn="l">
              <a:lnSpc>
                <a:spcPct val="150000"/>
              </a:lnSpc>
            </a:pPr>
            <a:r>
              <a:rPr lang="en-US" sz="2000" b="1" i="0" dirty="0">
                <a:effectLst/>
                <a:latin typeface="Segoe UI Semilight" panose="020B0402040204020203" pitchFamily="34" charset="0"/>
                <a:cs typeface="Segoe UI Semilight" panose="020B0402040204020203" pitchFamily="34" charset="0"/>
              </a:rPr>
              <a:t>Manage external sharing at the organization level</a:t>
            </a:r>
          </a:p>
          <a:p>
            <a:pPr marL="800083" lvl="1" indent="-342900">
              <a:lnSpc>
                <a:spcPct val="150000"/>
              </a:lnSpc>
              <a:buFont typeface="Arial" panose="020B0604020202020204" pitchFamily="34" charset="0"/>
              <a:buChar char="•"/>
            </a:pPr>
            <a:r>
              <a:rPr lang="en-US" sz="2000" i="0" dirty="0">
                <a:effectLst/>
                <a:latin typeface="Segoe UI Semilight" panose="020B0402040204020203" pitchFamily="34" charset="0"/>
                <a:cs typeface="Segoe UI Semilight" panose="020B0402040204020203" pitchFamily="34" charset="0"/>
              </a:rPr>
              <a:t>Azure organizational relationships settings</a:t>
            </a:r>
          </a:p>
          <a:p>
            <a:pPr marL="800083" lvl="1" indent="-342900">
              <a:lnSpc>
                <a:spcPct val="150000"/>
              </a:lnSpc>
              <a:buFont typeface="Arial" panose="020B0604020202020204" pitchFamily="34" charset="0"/>
              <a:buChar char="•"/>
            </a:pPr>
            <a:r>
              <a:rPr lang="en-US" sz="2000" i="0" dirty="0">
                <a:effectLst/>
                <a:latin typeface="Segoe UI Semilight" panose="020B0402040204020203" pitchFamily="34" charset="0"/>
                <a:cs typeface="Segoe UI Semilight" panose="020B0402040204020203" pitchFamily="34" charset="0"/>
              </a:rPr>
              <a:t>SharePoint organization level sharing settings</a:t>
            </a:r>
          </a:p>
          <a:p>
            <a:pPr marL="800083" lvl="1" indent="-342900">
              <a:lnSpc>
                <a:spcPct val="150000"/>
              </a:lnSpc>
              <a:buFont typeface="Arial" panose="020B0604020202020204" pitchFamily="34" charset="0"/>
              <a:buChar char="•"/>
            </a:pPr>
            <a:endParaRPr lang="en-US" sz="2000" i="0" dirty="0">
              <a:effectLst/>
              <a:latin typeface="Segoe UI Semilight" panose="020B0402040204020203" pitchFamily="34" charset="0"/>
              <a:cs typeface="Segoe UI Semilight" panose="020B0402040204020203" pitchFamily="34" charset="0"/>
            </a:endParaRPr>
          </a:p>
          <a:p>
            <a:pPr>
              <a:lnSpc>
                <a:spcPct val="150000"/>
              </a:lnSpc>
            </a:pPr>
            <a:r>
              <a:rPr lang="en-US" sz="2000" b="1" dirty="0">
                <a:latin typeface="Segoe UI Semilight" panose="020B0402040204020203" pitchFamily="34" charset="0"/>
                <a:cs typeface="Segoe UI Semilight" panose="020B0402040204020203" pitchFamily="34" charset="0"/>
              </a:rPr>
              <a:t>Manage external sharing at the site level</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If you're sharing files and folders that are in a SharePoint site, you also need to check the site-level sharing settings for that site.</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Users can stop the sharing by their own.</a:t>
            </a:r>
          </a:p>
        </p:txBody>
      </p:sp>
      <p:grpSp>
        <p:nvGrpSpPr>
          <p:cNvPr id="21" name="Graphic 19">
            <a:extLst>
              <a:ext uri="{FF2B5EF4-FFF2-40B4-BE49-F238E27FC236}">
                <a16:creationId xmlns:a16="http://schemas.microsoft.com/office/drawing/2014/main" id="{E5FBD480-B02D-4EAB-86F7-6E4D7AD5EFC8}"/>
              </a:ext>
              <a:ext uri="{C183D7F6-B498-43B3-948B-1728B52AA6E4}">
                <adec:decorative xmlns:adec="http://schemas.microsoft.com/office/drawing/2017/decorative" val="1"/>
              </a:ext>
            </a:extLst>
          </p:cNvPr>
          <p:cNvGrpSpPr/>
          <p:nvPr/>
        </p:nvGrpSpPr>
        <p:grpSpPr>
          <a:xfrm>
            <a:off x="10254187" y="-25400"/>
            <a:ext cx="1764880" cy="1764880"/>
            <a:chOff x="8017659" y="1664120"/>
            <a:chExt cx="3055258" cy="3055258"/>
          </a:xfrm>
        </p:grpSpPr>
        <p:sp>
          <p:nvSpPr>
            <p:cNvPr id="22" name="Freeform: Shape 21">
              <a:extLst>
                <a:ext uri="{FF2B5EF4-FFF2-40B4-BE49-F238E27FC236}">
                  <a16:creationId xmlns:a16="http://schemas.microsoft.com/office/drawing/2014/main" id="{A82C5DA2-F699-4B40-9662-695B9E0795CD}"/>
                </a:ext>
              </a:extLst>
            </p:cNvPr>
            <p:cNvSpPr/>
            <p:nvPr/>
          </p:nvSpPr>
          <p:spPr>
            <a:xfrm>
              <a:off x="8590519" y="2834984"/>
              <a:ext cx="795640" cy="795640"/>
            </a:xfrm>
            <a:custGeom>
              <a:avLst/>
              <a:gdLst>
                <a:gd name="connsiteX0" fmla="*/ 397820 w 795640"/>
                <a:gd name="connsiteY0" fmla="*/ 0 h 795640"/>
                <a:gd name="connsiteX1" fmla="*/ 0 w 795640"/>
                <a:gd name="connsiteY1" fmla="*/ 397820 h 795640"/>
                <a:gd name="connsiteX2" fmla="*/ 397820 w 795640"/>
                <a:gd name="connsiteY2" fmla="*/ 795640 h 795640"/>
                <a:gd name="connsiteX3" fmla="*/ 795640 w 795640"/>
                <a:gd name="connsiteY3" fmla="*/ 397820 h 795640"/>
                <a:gd name="connsiteX4" fmla="*/ 397820 w 795640"/>
                <a:gd name="connsiteY4" fmla="*/ 0 h 795640"/>
                <a:gd name="connsiteX5" fmla="*/ 397820 w 795640"/>
                <a:gd name="connsiteY5" fmla="*/ 154036 h 795640"/>
                <a:gd name="connsiteX6" fmla="*/ 509846 w 795640"/>
                <a:gd name="connsiteY6" fmla="*/ 265426 h 795640"/>
                <a:gd name="connsiteX7" fmla="*/ 398457 w 795640"/>
                <a:gd name="connsiteY7" fmla="*/ 377452 h 795640"/>
                <a:gd name="connsiteX8" fmla="*/ 286430 w 795640"/>
                <a:gd name="connsiteY8" fmla="*/ 266062 h 795640"/>
                <a:gd name="connsiteX9" fmla="*/ 286430 w 795640"/>
                <a:gd name="connsiteY9" fmla="*/ 265744 h 795640"/>
                <a:gd name="connsiteX10" fmla="*/ 397820 w 795640"/>
                <a:gd name="connsiteY10" fmla="*/ 154036 h 795640"/>
                <a:gd name="connsiteX11" fmla="*/ 620599 w 795640"/>
                <a:gd name="connsiteY11" fmla="*/ 601822 h 795640"/>
                <a:gd name="connsiteX12" fmla="*/ 175041 w 795640"/>
                <a:gd name="connsiteY12" fmla="*/ 601822 h 795640"/>
                <a:gd name="connsiteX13" fmla="*/ 175041 w 795640"/>
                <a:gd name="connsiteY13" fmla="*/ 515893 h 795640"/>
                <a:gd name="connsiteX14" fmla="*/ 197319 w 795640"/>
                <a:gd name="connsiteY14" fmla="*/ 471337 h 795640"/>
                <a:gd name="connsiteX15" fmla="*/ 305844 w 795640"/>
                <a:gd name="connsiteY15" fmla="*/ 420416 h 795640"/>
                <a:gd name="connsiteX16" fmla="*/ 397820 w 795640"/>
                <a:gd name="connsiteY16" fmla="*/ 406731 h 795640"/>
                <a:gd name="connsiteX17" fmla="*/ 489796 w 795640"/>
                <a:gd name="connsiteY17" fmla="*/ 420416 h 795640"/>
                <a:gd name="connsiteX18" fmla="*/ 598640 w 795640"/>
                <a:gd name="connsiteY18" fmla="*/ 473565 h 795640"/>
                <a:gd name="connsiteX19" fmla="*/ 620918 w 795640"/>
                <a:gd name="connsiteY19" fmla="*/ 518121 h 79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640" h="795640">
                  <a:moveTo>
                    <a:pt x="397820" y="0"/>
                  </a:moveTo>
                  <a:cubicBezTo>
                    <a:pt x="178109" y="0"/>
                    <a:pt x="0" y="178109"/>
                    <a:pt x="0" y="397820"/>
                  </a:cubicBezTo>
                  <a:cubicBezTo>
                    <a:pt x="0" y="617531"/>
                    <a:pt x="178109" y="795640"/>
                    <a:pt x="397820" y="795640"/>
                  </a:cubicBezTo>
                  <a:cubicBezTo>
                    <a:pt x="617531" y="795640"/>
                    <a:pt x="795640" y="617531"/>
                    <a:pt x="795640" y="397820"/>
                  </a:cubicBezTo>
                  <a:cubicBezTo>
                    <a:pt x="795640" y="178109"/>
                    <a:pt x="617531" y="0"/>
                    <a:pt x="397820" y="0"/>
                  </a:cubicBezTo>
                  <a:close/>
                  <a:moveTo>
                    <a:pt x="397820" y="154036"/>
                  </a:moveTo>
                  <a:cubicBezTo>
                    <a:pt x="459514" y="153861"/>
                    <a:pt x="509671" y="203732"/>
                    <a:pt x="509846" y="265426"/>
                  </a:cubicBezTo>
                  <a:cubicBezTo>
                    <a:pt x="510021" y="327119"/>
                    <a:pt x="460151" y="377273"/>
                    <a:pt x="398457" y="377452"/>
                  </a:cubicBezTo>
                  <a:cubicBezTo>
                    <a:pt x="336763" y="377627"/>
                    <a:pt x="286606" y="327756"/>
                    <a:pt x="286430" y="266062"/>
                  </a:cubicBezTo>
                  <a:cubicBezTo>
                    <a:pt x="286430" y="265957"/>
                    <a:pt x="286430" y="265849"/>
                    <a:pt x="286430" y="265744"/>
                  </a:cubicBezTo>
                  <a:cubicBezTo>
                    <a:pt x="286430" y="204174"/>
                    <a:pt x="336250" y="154211"/>
                    <a:pt x="397820" y="154036"/>
                  </a:cubicBezTo>
                  <a:close/>
                  <a:moveTo>
                    <a:pt x="620599" y="601822"/>
                  </a:moveTo>
                  <a:lnTo>
                    <a:pt x="175041" y="601822"/>
                  </a:lnTo>
                  <a:lnTo>
                    <a:pt x="175041" y="515893"/>
                  </a:lnTo>
                  <a:cubicBezTo>
                    <a:pt x="175464" y="498465"/>
                    <a:pt x="183631" y="482132"/>
                    <a:pt x="197319" y="471337"/>
                  </a:cubicBezTo>
                  <a:cubicBezTo>
                    <a:pt x="230401" y="448432"/>
                    <a:pt x="267084" y="431221"/>
                    <a:pt x="305844" y="420416"/>
                  </a:cubicBezTo>
                  <a:cubicBezTo>
                    <a:pt x="335766" y="411826"/>
                    <a:pt x="366691" y="407224"/>
                    <a:pt x="397820" y="406731"/>
                  </a:cubicBezTo>
                  <a:cubicBezTo>
                    <a:pt x="428980" y="406823"/>
                    <a:pt x="459960" y="411435"/>
                    <a:pt x="489796" y="420416"/>
                  </a:cubicBezTo>
                  <a:cubicBezTo>
                    <a:pt x="529269" y="430667"/>
                    <a:pt x="566283" y="448741"/>
                    <a:pt x="598640" y="473565"/>
                  </a:cubicBezTo>
                  <a:cubicBezTo>
                    <a:pt x="612328" y="484360"/>
                    <a:pt x="620494" y="500693"/>
                    <a:pt x="620918" y="518121"/>
                  </a:cubicBezTo>
                  <a:close/>
                </a:path>
              </a:pathLst>
            </a:custGeom>
            <a:solidFill>
              <a:srgbClr val="0078D4"/>
            </a:solidFill>
            <a:ln w="317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42C2BC7-012D-4B14-943E-429797128C56}"/>
                </a:ext>
              </a:extLst>
            </p:cNvPr>
            <p:cNvSpPr/>
            <p:nvPr/>
          </p:nvSpPr>
          <p:spPr>
            <a:xfrm>
              <a:off x="9438990" y="2730914"/>
              <a:ext cx="453514" cy="350718"/>
            </a:xfrm>
            <a:custGeom>
              <a:avLst/>
              <a:gdLst>
                <a:gd name="connsiteX0" fmla="*/ 389545 w 453514"/>
                <a:gd name="connsiteY0" fmla="*/ 0 h 350718"/>
                <a:gd name="connsiteX1" fmla="*/ 0 w 453514"/>
                <a:gd name="connsiteY1" fmla="*/ 233600 h 350718"/>
                <a:gd name="connsiteX2" fmla="*/ 52194 w 453514"/>
                <a:gd name="connsiteY2" fmla="*/ 350718 h 350718"/>
                <a:gd name="connsiteX3" fmla="*/ 453515 w 453514"/>
                <a:gd name="connsiteY3" fmla="*/ 110753 h 350718"/>
                <a:gd name="connsiteX4" fmla="*/ 389545 w 453514"/>
                <a:gd name="connsiteY4" fmla="*/ 0 h 350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514" h="350718">
                  <a:moveTo>
                    <a:pt x="389545" y="0"/>
                  </a:moveTo>
                  <a:lnTo>
                    <a:pt x="0" y="233600"/>
                  </a:lnTo>
                  <a:cubicBezTo>
                    <a:pt x="21941" y="270451"/>
                    <a:pt x="39461" y="309762"/>
                    <a:pt x="52194" y="350718"/>
                  </a:cubicBezTo>
                  <a:lnTo>
                    <a:pt x="453515" y="110753"/>
                  </a:lnTo>
                  <a:cubicBezTo>
                    <a:pt x="426667" y="77314"/>
                    <a:pt x="405095" y="39963"/>
                    <a:pt x="389545" y="0"/>
                  </a:cubicBezTo>
                  <a:close/>
                </a:path>
              </a:pathLst>
            </a:custGeom>
            <a:solidFill>
              <a:srgbClr val="000000"/>
            </a:solidFill>
            <a:ln w="317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7B7EF3-AE9B-47A5-80F2-B20622C6CCFE}"/>
                </a:ext>
              </a:extLst>
            </p:cNvPr>
            <p:cNvSpPr/>
            <p:nvPr/>
          </p:nvSpPr>
          <p:spPr>
            <a:xfrm>
              <a:off x="9927195" y="2293948"/>
              <a:ext cx="572860" cy="572860"/>
            </a:xfrm>
            <a:custGeom>
              <a:avLst/>
              <a:gdLst>
                <a:gd name="connsiteX0" fmla="*/ 572861 w 572860"/>
                <a:gd name="connsiteY0" fmla="*/ 286430 h 572860"/>
                <a:gd name="connsiteX1" fmla="*/ 286430 w 572860"/>
                <a:gd name="connsiteY1" fmla="*/ 572861 h 572860"/>
                <a:gd name="connsiteX2" fmla="*/ 0 w 572860"/>
                <a:gd name="connsiteY2" fmla="*/ 286430 h 572860"/>
                <a:gd name="connsiteX3" fmla="*/ 286430 w 572860"/>
                <a:gd name="connsiteY3" fmla="*/ 0 h 572860"/>
                <a:gd name="connsiteX4" fmla="*/ 572861 w 572860"/>
                <a:gd name="connsiteY4" fmla="*/ 286430 h 572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860" h="572860">
                  <a:moveTo>
                    <a:pt x="572861" y="286430"/>
                  </a:moveTo>
                  <a:cubicBezTo>
                    <a:pt x="572861" y="444622"/>
                    <a:pt x="444622" y="572861"/>
                    <a:pt x="286430" y="572861"/>
                  </a:cubicBezTo>
                  <a:cubicBezTo>
                    <a:pt x="128239" y="572861"/>
                    <a:pt x="0" y="444622"/>
                    <a:pt x="0" y="286430"/>
                  </a:cubicBezTo>
                  <a:cubicBezTo>
                    <a:pt x="0" y="128239"/>
                    <a:pt x="128239" y="0"/>
                    <a:pt x="286430" y="0"/>
                  </a:cubicBezTo>
                  <a:cubicBezTo>
                    <a:pt x="444622" y="0"/>
                    <a:pt x="572861" y="128239"/>
                    <a:pt x="572861" y="286430"/>
                  </a:cubicBezTo>
                  <a:close/>
                </a:path>
              </a:pathLst>
            </a:custGeom>
            <a:solidFill>
              <a:srgbClr val="00B294"/>
            </a:solidFill>
            <a:ln w="317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410A043-12A7-41BD-A439-EFBB3EC39856}"/>
                </a:ext>
              </a:extLst>
            </p:cNvPr>
            <p:cNvSpPr/>
            <p:nvPr/>
          </p:nvSpPr>
          <p:spPr>
            <a:xfrm>
              <a:off x="9438990" y="3382702"/>
              <a:ext cx="453514" cy="351991"/>
            </a:xfrm>
            <a:custGeom>
              <a:avLst/>
              <a:gdLst>
                <a:gd name="connsiteX0" fmla="*/ 453515 w 453514"/>
                <a:gd name="connsiteY0" fmla="*/ 241875 h 351991"/>
                <a:gd name="connsiteX1" fmla="*/ 52194 w 453514"/>
                <a:gd name="connsiteY1" fmla="*/ 0 h 351991"/>
                <a:gd name="connsiteX2" fmla="*/ 0 w 453514"/>
                <a:gd name="connsiteY2" fmla="*/ 117118 h 351991"/>
                <a:gd name="connsiteX3" fmla="*/ 389545 w 453514"/>
                <a:gd name="connsiteY3" fmla="*/ 351991 h 351991"/>
                <a:gd name="connsiteX4" fmla="*/ 453515 w 453514"/>
                <a:gd name="connsiteY4" fmla="*/ 241875 h 351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514" h="351991">
                  <a:moveTo>
                    <a:pt x="453515" y="241875"/>
                  </a:moveTo>
                  <a:lnTo>
                    <a:pt x="52194" y="0"/>
                  </a:lnTo>
                  <a:cubicBezTo>
                    <a:pt x="39461" y="40956"/>
                    <a:pt x="21941" y="80267"/>
                    <a:pt x="0" y="117118"/>
                  </a:cubicBezTo>
                  <a:lnTo>
                    <a:pt x="389545" y="351991"/>
                  </a:lnTo>
                  <a:cubicBezTo>
                    <a:pt x="405181" y="312263"/>
                    <a:pt x="426750" y="275136"/>
                    <a:pt x="453515" y="241875"/>
                  </a:cubicBezTo>
                  <a:close/>
                </a:path>
              </a:pathLst>
            </a:custGeom>
            <a:solidFill>
              <a:srgbClr val="000000"/>
            </a:solidFill>
            <a:ln w="317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FF405A-09DB-4723-BDA8-3247355DF2D3}"/>
                </a:ext>
              </a:extLst>
            </p:cNvPr>
            <p:cNvSpPr/>
            <p:nvPr/>
          </p:nvSpPr>
          <p:spPr>
            <a:xfrm>
              <a:off x="9927195" y="3598798"/>
              <a:ext cx="572860" cy="572860"/>
            </a:xfrm>
            <a:custGeom>
              <a:avLst/>
              <a:gdLst>
                <a:gd name="connsiteX0" fmla="*/ 572861 w 572860"/>
                <a:gd name="connsiteY0" fmla="*/ 286430 h 572860"/>
                <a:gd name="connsiteX1" fmla="*/ 286430 w 572860"/>
                <a:gd name="connsiteY1" fmla="*/ 572861 h 572860"/>
                <a:gd name="connsiteX2" fmla="*/ 0 w 572860"/>
                <a:gd name="connsiteY2" fmla="*/ 286430 h 572860"/>
                <a:gd name="connsiteX3" fmla="*/ 286430 w 572860"/>
                <a:gd name="connsiteY3" fmla="*/ 0 h 572860"/>
                <a:gd name="connsiteX4" fmla="*/ 572861 w 572860"/>
                <a:gd name="connsiteY4" fmla="*/ 286430 h 572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860" h="572860">
                  <a:moveTo>
                    <a:pt x="572861" y="286430"/>
                  </a:moveTo>
                  <a:cubicBezTo>
                    <a:pt x="572861" y="444622"/>
                    <a:pt x="444622" y="572861"/>
                    <a:pt x="286430" y="572861"/>
                  </a:cubicBezTo>
                  <a:cubicBezTo>
                    <a:pt x="128239" y="572861"/>
                    <a:pt x="0" y="444622"/>
                    <a:pt x="0" y="286430"/>
                  </a:cubicBezTo>
                  <a:cubicBezTo>
                    <a:pt x="0" y="128239"/>
                    <a:pt x="128239" y="0"/>
                    <a:pt x="286430" y="0"/>
                  </a:cubicBezTo>
                  <a:cubicBezTo>
                    <a:pt x="444622" y="0"/>
                    <a:pt x="572861" y="128239"/>
                    <a:pt x="572861" y="286430"/>
                  </a:cubicBezTo>
                  <a:close/>
                </a:path>
              </a:pathLst>
            </a:custGeom>
            <a:solidFill>
              <a:srgbClr val="00B294"/>
            </a:solidFill>
            <a:ln w="31750" cap="flat">
              <a:noFill/>
              <a:prstDash val="solid"/>
              <a:miter/>
            </a:ln>
          </p:spPr>
          <p:txBody>
            <a:bodyPr rtlCol="0" anchor="ctr"/>
            <a:lstStyle/>
            <a:p>
              <a:endParaRPr lang="en-US"/>
            </a:p>
          </p:txBody>
        </p:sp>
      </p:grpSp>
      <p:pic>
        <p:nvPicPr>
          <p:cNvPr id="3" name="Picture 2" descr="External Sharing options in SharePoint Admin Center">
            <a:extLst>
              <a:ext uri="{FF2B5EF4-FFF2-40B4-BE49-F238E27FC236}">
                <a16:creationId xmlns:a16="http://schemas.microsoft.com/office/drawing/2014/main" id="{67ECE5D4-885B-43F7-8439-183739F6BED0}"/>
              </a:ext>
            </a:extLst>
          </p:cNvPr>
          <p:cNvPicPr>
            <a:picLocks noChangeAspect="1"/>
          </p:cNvPicPr>
          <p:nvPr/>
        </p:nvPicPr>
        <p:blipFill>
          <a:blip r:embed="rId3"/>
          <a:stretch>
            <a:fillRect/>
          </a:stretch>
        </p:blipFill>
        <p:spPr>
          <a:xfrm>
            <a:off x="6865119" y="1990089"/>
            <a:ext cx="5028431" cy="3634968"/>
          </a:xfrm>
          <a:prstGeom prst="rect">
            <a:avLst/>
          </a:prstGeom>
          <a:ln>
            <a:solidFill>
              <a:schemeClr val="bg1">
                <a:lumMod val="85000"/>
              </a:schemeClr>
            </a:solidFill>
          </a:ln>
          <a:effectLst/>
        </p:spPr>
      </p:pic>
    </p:spTree>
    <p:extLst>
      <p:ext uri="{BB962C8B-B14F-4D97-AF65-F5344CB8AC3E}">
        <p14:creationId xmlns:p14="http://schemas.microsoft.com/office/powerpoint/2010/main" val="260292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5348080" cy="553998"/>
          </a:xfrm>
        </p:spPr>
        <p:txBody>
          <a:bodyPr/>
          <a:lstStyle/>
          <a:p>
            <a:r>
              <a:rPr lang="en-US" dirty="0"/>
              <a:t>Manage sharing links</a:t>
            </a:r>
            <a:endParaRPr lang="bs-Latn-BA" dirty="0"/>
          </a:p>
        </p:txBody>
      </p:sp>
      <p:grpSp>
        <p:nvGrpSpPr>
          <p:cNvPr id="43" name="Group 42">
            <a:extLst>
              <a:ext uri="{FF2B5EF4-FFF2-40B4-BE49-F238E27FC236}">
                <a16:creationId xmlns:a16="http://schemas.microsoft.com/office/drawing/2014/main" id="{F6BA5D56-9FF0-49F2-A82C-F410AD4F130A}"/>
              </a:ext>
              <a:ext uri="{C183D7F6-B498-43B3-948B-1728B52AA6E4}">
                <adec:decorative xmlns:adec="http://schemas.microsoft.com/office/drawing/2017/decorative" val="1"/>
              </a:ext>
            </a:extLst>
          </p:cNvPr>
          <p:cNvGrpSpPr/>
          <p:nvPr/>
        </p:nvGrpSpPr>
        <p:grpSpPr>
          <a:xfrm rot="16200000">
            <a:off x="10604396" y="297642"/>
            <a:ext cx="1298991" cy="1298921"/>
            <a:chOff x="8427510" y="3417602"/>
            <a:chExt cx="2297511" cy="2297388"/>
          </a:xfrm>
        </p:grpSpPr>
        <p:sp>
          <p:nvSpPr>
            <p:cNvPr id="40" name="Freeform: Shape 39">
              <a:extLst>
                <a:ext uri="{FF2B5EF4-FFF2-40B4-BE49-F238E27FC236}">
                  <a16:creationId xmlns:a16="http://schemas.microsoft.com/office/drawing/2014/main" id="{A24C22F8-3F01-4FB4-99C3-85682913B6C6}"/>
                </a:ext>
              </a:extLst>
            </p:cNvPr>
            <p:cNvSpPr/>
            <p:nvPr/>
          </p:nvSpPr>
          <p:spPr>
            <a:xfrm flipH="1">
              <a:off x="9457684" y="3417602"/>
              <a:ext cx="1267337" cy="1267360"/>
            </a:xfrm>
            <a:custGeom>
              <a:avLst/>
              <a:gdLst>
                <a:gd name="connsiteX0" fmla="*/ 952960 w 1267337"/>
                <a:gd name="connsiteY0" fmla="*/ 1153810 h 1267360"/>
                <a:gd name="connsiteX1" fmla="*/ 465077 w 1267337"/>
                <a:gd name="connsiteY1" fmla="*/ 1070820 h 1267360"/>
                <a:gd name="connsiteX2" fmla="*/ 191701 w 1267337"/>
                <a:gd name="connsiteY2" fmla="*/ 797445 h 1267360"/>
                <a:gd name="connsiteX3" fmla="*/ 191460 w 1267337"/>
                <a:gd name="connsiteY3" fmla="*/ 191579 h 1267360"/>
                <a:gd name="connsiteX4" fmla="*/ 797326 w 1267337"/>
                <a:gd name="connsiteY4" fmla="*/ 191338 h 1267360"/>
                <a:gd name="connsiteX5" fmla="*/ 797568 w 1267337"/>
                <a:gd name="connsiteY5" fmla="*/ 191579 h 1267360"/>
                <a:gd name="connsiteX6" fmla="*/ 1071120 w 1267337"/>
                <a:gd name="connsiteY6" fmla="*/ 465132 h 1267360"/>
                <a:gd name="connsiteX7" fmla="*/ 1154110 w 1267337"/>
                <a:gd name="connsiteY7" fmla="*/ 953015 h 1267360"/>
                <a:gd name="connsiteX8" fmla="*/ 1207080 w 1267337"/>
                <a:gd name="connsiteY8" fmla="*/ 1005985 h 1267360"/>
                <a:gd name="connsiteX9" fmla="*/ 1121177 w 1267337"/>
                <a:gd name="connsiteY9" fmla="*/ 414720 h 1267360"/>
                <a:gd name="connsiteX10" fmla="*/ 847624 w 1267337"/>
                <a:gd name="connsiteY10" fmla="*/ 141345 h 1267360"/>
                <a:gd name="connsiteX11" fmla="*/ 141343 w 1267337"/>
                <a:gd name="connsiteY11" fmla="*/ 151306 h 1267360"/>
                <a:gd name="connsiteX12" fmla="*/ 141467 w 1267337"/>
                <a:gd name="connsiteY12" fmla="*/ 847750 h 1267360"/>
                <a:gd name="connsiteX13" fmla="*/ 415020 w 1267337"/>
                <a:gd name="connsiteY13" fmla="*/ 1121303 h 1267360"/>
                <a:gd name="connsiteX14" fmla="*/ 1006107 w 1267337"/>
                <a:gd name="connsiteY14" fmla="*/ 1207028 h 12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7337" h="1267360">
                  <a:moveTo>
                    <a:pt x="952960" y="1153810"/>
                  </a:moveTo>
                  <a:cubicBezTo>
                    <a:pt x="789162" y="1232231"/>
                    <a:pt x="593732" y="1198989"/>
                    <a:pt x="465077" y="1070820"/>
                  </a:cubicBezTo>
                  <a:lnTo>
                    <a:pt x="191701" y="797445"/>
                  </a:lnTo>
                  <a:cubicBezTo>
                    <a:pt x="24330" y="630205"/>
                    <a:pt x="24223" y="358951"/>
                    <a:pt x="191460" y="191579"/>
                  </a:cubicBezTo>
                  <a:cubicBezTo>
                    <a:pt x="358700" y="24207"/>
                    <a:pt x="629954" y="24101"/>
                    <a:pt x="797326" y="191338"/>
                  </a:cubicBezTo>
                  <a:cubicBezTo>
                    <a:pt x="797408" y="191419"/>
                    <a:pt x="797486" y="191497"/>
                    <a:pt x="797568" y="191579"/>
                  </a:cubicBezTo>
                  <a:lnTo>
                    <a:pt x="1071120" y="465132"/>
                  </a:lnTo>
                  <a:cubicBezTo>
                    <a:pt x="1199306" y="593776"/>
                    <a:pt x="1232552" y="789221"/>
                    <a:pt x="1154110" y="953015"/>
                  </a:cubicBezTo>
                  <a:lnTo>
                    <a:pt x="1207080" y="1005985"/>
                  </a:lnTo>
                  <a:cubicBezTo>
                    <a:pt x="1312259" y="811570"/>
                    <a:pt x="1277333" y="571167"/>
                    <a:pt x="1121177" y="414720"/>
                  </a:cubicBezTo>
                  <a:lnTo>
                    <a:pt x="847624" y="141345"/>
                  </a:lnTo>
                  <a:cubicBezTo>
                    <a:pt x="649838" y="-50938"/>
                    <a:pt x="333629" y="-46479"/>
                    <a:pt x="141343" y="151306"/>
                  </a:cubicBezTo>
                  <a:cubicBezTo>
                    <a:pt x="-47163" y="345206"/>
                    <a:pt x="-47107" y="653915"/>
                    <a:pt x="141467" y="847750"/>
                  </a:cubicBezTo>
                  <a:lnTo>
                    <a:pt x="415020" y="1121303"/>
                  </a:lnTo>
                  <a:cubicBezTo>
                    <a:pt x="571428" y="1277413"/>
                    <a:pt x="811792" y="1312272"/>
                    <a:pt x="1006107" y="1207028"/>
                  </a:cubicBezTo>
                  <a:close/>
                </a:path>
              </a:pathLst>
            </a:custGeom>
            <a:solidFill>
              <a:srgbClr val="00B294"/>
            </a:solidFill>
            <a:ln w="35520"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7C601CAF-9C02-48DB-97A6-77FF56211172}"/>
                </a:ext>
              </a:extLst>
            </p:cNvPr>
            <p:cNvSpPr/>
            <p:nvPr/>
          </p:nvSpPr>
          <p:spPr>
            <a:xfrm flipH="1">
              <a:off x="8427510" y="4442932"/>
              <a:ext cx="1272130" cy="1272058"/>
            </a:xfrm>
            <a:custGeom>
              <a:avLst/>
              <a:gdLst>
                <a:gd name="connsiteX0" fmla="*/ 1125741 w 1272130"/>
                <a:gd name="connsiteY0" fmla="*/ 419263 h 1272058"/>
                <a:gd name="connsiteX1" fmla="*/ 852507 w 1272130"/>
                <a:gd name="connsiteY1" fmla="*/ 145959 h 1272058"/>
                <a:gd name="connsiteX2" fmla="*/ 261420 w 1272130"/>
                <a:gd name="connsiteY2" fmla="*/ 60234 h 1272058"/>
                <a:gd name="connsiteX3" fmla="*/ 314355 w 1272130"/>
                <a:gd name="connsiteY3" fmla="*/ 113204 h 1272058"/>
                <a:gd name="connsiteX4" fmla="*/ 802273 w 1272130"/>
                <a:gd name="connsiteY4" fmla="*/ 196193 h 1272058"/>
                <a:gd name="connsiteX5" fmla="*/ 1075613 w 1272130"/>
                <a:gd name="connsiteY5" fmla="*/ 469746 h 1272058"/>
                <a:gd name="connsiteX6" fmla="*/ 1083528 w 1272130"/>
                <a:gd name="connsiteY6" fmla="*/ 1075559 h 1272058"/>
                <a:gd name="connsiteX7" fmla="*/ 477712 w 1272130"/>
                <a:gd name="connsiteY7" fmla="*/ 1083474 h 1272058"/>
                <a:gd name="connsiteX8" fmla="*/ 469676 w 1272130"/>
                <a:gd name="connsiteY8" fmla="*/ 1075435 h 1272058"/>
                <a:gd name="connsiteX9" fmla="*/ 196123 w 1272130"/>
                <a:gd name="connsiteY9" fmla="*/ 801882 h 1272058"/>
                <a:gd name="connsiteX10" fmla="*/ 113133 w 1272130"/>
                <a:gd name="connsiteY10" fmla="*/ 313999 h 1272058"/>
                <a:gd name="connsiteX11" fmla="*/ 60270 w 1272130"/>
                <a:gd name="connsiteY11" fmla="*/ 261206 h 1272058"/>
                <a:gd name="connsiteX12" fmla="*/ 145960 w 1272130"/>
                <a:gd name="connsiteY12" fmla="*/ 852293 h 1272058"/>
                <a:gd name="connsiteX13" fmla="*/ 419512 w 1272130"/>
                <a:gd name="connsiteY13" fmla="*/ 1125846 h 1272058"/>
                <a:gd name="connsiteX14" fmla="*/ 1125918 w 1272130"/>
                <a:gd name="connsiteY14" fmla="*/ 1125669 h 1272058"/>
                <a:gd name="connsiteX15" fmla="*/ 1125741 w 1272130"/>
                <a:gd name="connsiteY15" fmla="*/ 419263 h 12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72130" h="1272058">
                  <a:moveTo>
                    <a:pt x="1125741" y="419263"/>
                  </a:moveTo>
                  <a:lnTo>
                    <a:pt x="852507" y="145959"/>
                  </a:lnTo>
                  <a:cubicBezTo>
                    <a:pt x="696032" y="-10019"/>
                    <a:pt x="455760" y="-44867"/>
                    <a:pt x="261420" y="60234"/>
                  </a:cubicBezTo>
                  <a:lnTo>
                    <a:pt x="314355" y="113204"/>
                  </a:lnTo>
                  <a:cubicBezTo>
                    <a:pt x="478117" y="34445"/>
                    <a:pt x="673760" y="67723"/>
                    <a:pt x="802273" y="196193"/>
                  </a:cubicBezTo>
                  <a:lnTo>
                    <a:pt x="1075613" y="469746"/>
                  </a:lnTo>
                  <a:cubicBezTo>
                    <a:pt x="1245088" y="634851"/>
                    <a:pt x="1248633" y="906084"/>
                    <a:pt x="1083528" y="1075559"/>
                  </a:cubicBezTo>
                  <a:cubicBezTo>
                    <a:pt x="918419" y="1245037"/>
                    <a:pt x="647190" y="1248579"/>
                    <a:pt x="477712" y="1083474"/>
                  </a:cubicBezTo>
                  <a:cubicBezTo>
                    <a:pt x="474998" y="1080831"/>
                    <a:pt x="472319" y="1078149"/>
                    <a:pt x="469676" y="1075435"/>
                  </a:cubicBezTo>
                  <a:lnTo>
                    <a:pt x="196123" y="801882"/>
                  </a:lnTo>
                  <a:cubicBezTo>
                    <a:pt x="67937" y="673237"/>
                    <a:pt x="34691" y="477793"/>
                    <a:pt x="113133" y="313999"/>
                  </a:cubicBezTo>
                  <a:lnTo>
                    <a:pt x="60270" y="261206"/>
                  </a:lnTo>
                  <a:cubicBezTo>
                    <a:pt x="-44873" y="455532"/>
                    <a:pt x="-10040" y="695825"/>
                    <a:pt x="145960" y="852293"/>
                  </a:cubicBezTo>
                  <a:lnTo>
                    <a:pt x="419512" y="1125846"/>
                  </a:lnTo>
                  <a:cubicBezTo>
                    <a:pt x="614630" y="1320865"/>
                    <a:pt x="930900" y="1320786"/>
                    <a:pt x="1125918" y="1125669"/>
                  </a:cubicBezTo>
                  <a:cubicBezTo>
                    <a:pt x="1320936" y="930551"/>
                    <a:pt x="1320858" y="614281"/>
                    <a:pt x="1125741" y="419263"/>
                  </a:cubicBezTo>
                  <a:close/>
                </a:path>
              </a:pathLst>
            </a:custGeom>
            <a:solidFill>
              <a:srgbClr val="0078D4"/>
            </a:solidFill>
            <a:ln w="3552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826F116-F3B2-4656-ADD6-2B3749E82F67}"/>
                </a:ext>
              </a:extLst>
            </p:cNvPr>
            <p:cNvSpPr/>
            <p:nvPr/>
          </p:nvSpPr>
          <p:spPr>
            <a:xfrm flipH="1">
              <a:off x="9166379" y="4150981"/>
              <a:ext cx="825104" cy="825146"/>
            </a:xfrm>
            <a:custGeom>
              <a:avLst/>
              <a:gdLst>
                <a:gd name="connsiteX0" fmla="*/ 789584 w 825104"/>
                <a:gd name="connsiteY0" fmla="*/ 825146 h 825146"/>
                <a:gd name="connsiteX1" fmla="*/ 764467 w 825104"/>
                <a:gd name="connsiteY1" fmla="*/ 814737 h 825146"/>
                <a:gd name="connsiteX2" fmla="*/ 10847 w 825104"/>
                <a:gd name="connsiteY2" fmla="*/ 61081 h 825146"/>
                <a:gd name="connsiteX3" fmla="*/ 9973 w 825104"/>
                <a:gd name="connsiteY3" fmla="*/ 10847 h 825146"/>
                <a:gd name="connsiteX4" fmla="*/ 60207 w 825104"/>
                <a:gd name="connsiteY4" fmla="*/ 9973 h 825146"/>
                <a:gd name="connsiteX5" fmla="*/ 61081 w 825104"/>
                <a:gd name="connsiteY5" fmla="*/ 10847 h 825146"/>
                <a:gd name="connsiteX6" fmla="*/ 814701 w 825104"/>
                <a:gd name="connsiteY6" fmla="*/ 764503 h 825146"/>
                <a:gd name="connsiteX7" fmla="*/ 814694 w 825104"/>
                <a:gd name="connsiteY7" fmla="*/ 814744 h 825146"/>
                <a:gd name="connsiteX8" fmla="*/ 789584 w 825104"/>
                <a:gd name="connsiteY8" fmla="*/ 825146 h 8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104" h="825146">
                  <a:moveTo>
                    <a:pt x="789584" y="825146"/>
                  </a:moveTo>
                  <a:cubicBezTo>
                    <a:pt x="780163" y="825143"/>
                    <a:pt x="771129" y="821398"/>
                    <a:pt x="764467" y="814737"/>
                  </a:cubicBezTo>
                  <a:lnTo>
                    <a:pt x="10847" y="61081"/>
                  </a:lnTo>
                  <a:cubicBezTo>
                    <a:pt x="-3267" y="47450"/>
                    <a:pt x="-3658" y="24962"/>
                    <a:pt x="9973" y="10847"/>
                  </a:cubicBezTo>
                  <a:cubicBezTo>
                    <a:pt x="23605" y="-3267"/>
                    <a:pt x="46096" y="-3658"/>
                    <a:pt x="60207" y="9973"/>
                  </a:cubicBezTo>
                  <a:cubicBezTo>
                    <a:pt x="60506" y="10261"/>
                    <a:pt x="60797" y="10552"/>
                    <a:pt x="61081" y="10847"/>
                  </a:cubicBezTo>
                  <a:lnTo>
                    <a:pt x="814701" y="764503"/>
                  </a:lnTo>
                  <a:cubicBezTo>
                    <a:pt x="828574" y="778379"/>
                    <a:pt x="828571" y="800871"/>
                    <a:pt x="814694" y="814744"/>
                  </a:cubicBezTo>
                  <a:cubicBezTo>
                    <a:pt x="808033" y="821402"/>
                    <a:pt x="799002" y="825143"/>
                    <a:pt x="789584" y="825146"/>
                  </a:cubicBezTo>
                  <a:close/>
                </a:path>
              </a:pathLst>
            </a:custGeom>
            <a:solidFill>
              <a:srgbClr val="000000"/>
            </a:solidFill>
            <a:ln w="35520" cap="flat">
              <a:noFill/>
              <a:prstDash val="solid"/>
              <a:miter/>
            </a:ln>
          </p:spPr>
          <p:txBody>
            <a:bodyPr rtlCol="0" anchor="ctr"/>
            <a:lstStyle/>
            <a:p>
              <a:endParaRPr lang="en-US" dirty="0"/>
            </a:p>
          </p:txBody>
        </p:sp>
      </p:grpSp>
      <p:sp>
        <p:nvSpPr>
          <p:cNvPr id="2" name="TextBox 1">
            <a:extLst>
              <a:ext uri="{FF2B5EF4-FFF2-40B4-BE49-F238E27FC236}">
                <a16:creationId xmlns:a16="http://schemas.microsoft.com/office/drawing/2014/main" id="{095DF4AA-86E4-4371-B3C3-F48FFC563B89}"/>
              </a:ext>
            </a:extLst>
          </p:cNvPr>
          <p:cNvSpPr txBox="1"/>
          <p:nvPr/>
        </p:nvSpPr>
        <p:spPr>
          <a:xfrm>
            <a:off x="446350" y="1435064"/>
            <a:ext cx="6661499" cy="280499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The default file and folder link</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Specific people </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Only people in your organization </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Anyone with the link</a:t>
            </a:r>
            <a:endParaRPr lang="en-US" sz="2000" b="1" dirty="0">
              <a:latin typeface="Segoe UI Semilight" panose="020B0402040204020203"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Manage sharing links at the organization level</a:t>
            </a:r>
            <a:endParaRPr lang="en-US" sz="2000" i="0" dirty="0">
              <a:effectLst/>
              <a:latin typeface="Segoe UI Semilight" panose="020B0402040204020203"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000" dirty="0"/>
              <a:t>Manage sharing links at the site level</a:t>
            </a:r>
          </a:p>
        </p:txBody>
      </p:sp>
      <p:pic>
        <p:nvPicPr>
          <p:cNvPr id="4" name="Picture 3" descr="Default sharing link type in SharePoint Admin Center ">
            <a:extLst>
              <a:ext uri="{FF2B5EF4-FFF2-40B4-BE49-F238E27FC236}">
                <a16:creationId xmlns:a16="http://schemas.microsoft.com/office/drawing/2014/main" id="{617F63C3-FF78-4181-BB5F-9BFE3B457260}"/>
              </a:ext>
            </a:extLst>
          </p:cNvPr>
          <p:cNvPicPr>
            <a:picLocks noChangeAspect="1"/>
          </p:cNvPicPr>
          <p:nvPr/>
        </p:nvPicPr>
        <p:blipFill>
          <a:blip r:embed="rId3"/>
          <a:stretch>
            <a:fillRect/>
          </a:stretch>
        </p:blipFill>
        <p:spPr>
          <a:xfrm>
            <a:off x="6329508" y="2837563"/>
            <a:ext cx="5862492" cy="4109292"/>
          </a:xfrm>
          <a:prstGeom prst="rect">
            <a:avLst/>
          </a:prstGeom>
          <a:ln>
            <a:solidFill>
              <a:schemeClr val="bg1">
                <a:lumMod val="85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2030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1314113" cy="997196"/>
          </a:xfrm>
        </p:spPr>
        <p:txBody>
          <a:bodyPr/>
          <a:lstStyle/>
          <a:p>
            <a:r>
              <a:rPr lang="bs-Latn-BA" dirty="0"/>
              <a:t>Lesson 3: </a:t>
            </a:r>
            <a:r>
              <a:rPr lang="en-US" dirty="0"/>
              <a:t>Manage security in SharePoint and OneDrive </a:t>
            </a:r>
            <a:endParaRPr lang="en-US" sz="3600" dirty="0">
              <a:effectLst/>
            </a:endParaRPr>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7592434" cy="4050340"/>
          </a:xfrm>
        </p:spPr>
        <p:txBody>
          <a:bodyPr/>
          <a:lstStyle/>
          <a:p>
            <a:r>
              <a:rPr lang="en-US" dirty="0"/>
              <a:t>Overview of data security</a:t>
            </a:r>
          </a:p>
          <a:p>
            <a:r>
              <a:rPr lang="en-US" dirty="0"/>
              <a:t>Multi-Geo Capabilities</a:t>
            </a:r>
          </a:p>
          <a:p>
            <a:r>
              <a:rPr lang="en-US" dirty="0"/>
              <a:t>Control access from unmanaged devices</a:t>
            </a:r>
          </a:p>
          <a:p>
            <a:r>
              <a:rPr lang="en-US" dirty="0"/>
              <a:t>Control access with idle session sign-out</a:t>
            </a:r>
          </a:p>
          <a:p>
            <a:r>
              <a:rPr lang="en-US" dirty="0"/>
              <a:t>Control access based on network location</a:t>
            </a:r>
          </a:p>
          <a:p>
            <a:r>
              <a:rPr lang="en-US" dirty="0"/>
              <a:t>Control access to mobile app features</a:t>
            </a:r>
          </a:p>
          <a:p>
            <a:r>
              <a:rPr lang="en-US" dirty="0"/>
              <a:t>Manage sync security</a:t>
            </a:r>
          </a:p>
          <a:p>
            <a:r>
              <a:rPr lang="en-US" dirty="0"/>
              <a:t>Monitor usage and activity reports</a:t>
            </a:r>
          </a:p>
        </p:txBody>
      </p:sp>
      <p:grpSp>
        <p:nvGrpSpPr>
          <p:cNvPr id="99" name="Group 98">
            <a:extLst>
              <a:ext uri="{FF2B5EF4-FFF2-40B4-BE49-F238E27FC236}">
                <a16:creationId xmlns:a16="http://schemas.microsoft.com/office/drawing/2014/main" id="{B5B58E6C-57AA-4D39-A490-8B7FABCD2D51}"/>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95AD7554-5C39-4E9B-A555-2A7C68412FD3}"/>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F0856868-EFDE-4AD3-A129-AE4078E720B0}"/>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D7FE741D-E8C0-4F60-A918-87BC2024F766}"/>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C3EA8A22-59F4-48AD-9B85-1511D022581C}"/>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B2575B52-5AB1-41CB-B88D-6B008F4B20DA}"/>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0C854B08-DDC3-42B5-BCD8-068FD27CE8F4}"/>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209621C3-AA1D-43BF-9427-25577D4263CF}"/>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50216853-08B1-4A69-AEA5-2757F640D508}"/>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EAFFEF4D-8E39-43A2-87B8-57A396B73969}"/>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59DC5A70-A8CA-44C1-B3FD-BD2396FC9333}"/>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AB5815F0-0489-4546-A1D0-EB9FC411987F}"/>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18D6E714-5037-44AC-973A-FA2BC534B330}"/>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F844ACD8-4979-47B1-8B2C-11A18CD2FF20}"/>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F62893E9-23A0-4B75-BE59-9F2F19D0BEFD}"/>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076336D0-CB06-4FD6-B7C1-ACCAF29B9399}"/>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CF226265-9C7F-4CF3-B45E-61090757B02B}"/>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840E1763-2E1B-4E6A-9980-59475C2906CC}"/>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C0D396F5-16B5-4307-B417-F167E002A402}"/>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7CA9BC82-1646-4EB2-A943-F883293EF55E}"/>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2BF860BB-716C-4AAF-87E2-2C8142A4C3C1}"/>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CCBFD368-9EA4-4901-9489-92816E2C6E65}"/>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78DF97CD-11F4-464E-94D9-0F86D1C49D22}"/>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C690E29E-3BF7-49EE-9D4E-4E2676E05246}"/>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A0514421-2784-4D93-BBD4-52B23F19A8D1}"/>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2E239F43-F4B2-47A0-A17B-665235437CAD}"/>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E2AD7903-A409-43D9-BCE8-7D5A79AB140F}"/>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C263837E-C97C-4B83-A850-215424D9F9AA}"/>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F5431C74-B96C-4D7F-B593-FB03530FBADE}"/>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18E58D83-C812-4C67-85F8-A4CACEC94425}"/>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30FFD331-3340-4472-BEE6-4EEE44C508BA}"/>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37E99507-3643-4CEB-891F-DC51EC7AE371}"/>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86F4BC67-33A2-448E-819D-3CA882B778FC}"/>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0EEFB25C-BFEE-4034-B50C-F7F9BBA682BE}"/>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A3950F84-D283-4F0E-965A-0E98A93F902E}"/>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F3E023A8-EB31-41DC-A0EB-8A35E7050B8D}"/>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22473D5A-F839-46E4-8D4D-C37BFFD2E2A5}"/>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29A6DB70-4D55-4CA3-807F-1E4070BE8E7D}"/>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CE7E201C-16CC-48F2-93C5-4A8DB732C55C}"/>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878E6C28-0334-4388-910D-654F48B3D77D}"/>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0E00FCBB-7386-4EDE-83BC-232ACCFA1FF9}"/>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D2C97362-08A5-405A-8715-6C250BE285F8}"/>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1925CAFE-F04F-4E1F-8C5A-4CFC482F00A7}"/>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C5E71F9C-4957-4909-996C-0D7AE6309DB2}"/>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2ED6BFC5-9704-4C54-9A82-561DF4B85B25}"/>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2CE6194C-C667-4FB1-BE16-4A792B39B4B8}"/>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4A184850-133C-4F87-99C2-A9E77C62EBBE}"/>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AB5037E1-576B-42B2-977D-7B7DFD59FC37}"/>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51C3D4A1-E62C-4217-87E8-7A2294845563}"/>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32A3FEAD-871E-403C-A55A-F247F6DF25F5}"/>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BAC1D756-21E3-4DF6-B8BB-DB420C251163}"/>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C51B8F80-4EC1-4113-9675-8172A8D417E5}"/>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A8381A32-933C-4264-8D98-C1C0201EDBAF}"/>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DA8DB48F-25F9-4804-91E3-6B10F5CEB4CB}"/>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150D0EC2-3B5F-48C7-82F0-A4791CBAB9A6}"/>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38CF5226-F4E9-4DA0-A34C-E11309A8DFC7}"/>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501463C1-9B32-4A33-AC1F-EF4B55C1D5AD}"/>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F53A5E4E-5E5B-4D4C-94C3-752E65D114CF}"/>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52B63F77-21B6-4631-A260-ADDC800E3A5E}"/>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68F83368-21F8-44F6-9EB1-53633848531A}"/>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1139CFE2-EEDA-4C78-880C-D8D64C7CACDC}"/>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D1CAEBED-1951-446E-91A9-76EDA611DAF1}"/>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EFB65773-193D-4C03-9BCA-8B23FACE4A97}"/>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D35ABA2B-8B3C-4B9F-8BED-CE78A10E77D8}"/>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1A42DC6A-247C-4981-B4D8-4C2074B95045}"/>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F0AB0355-3D59-41E2-AF4A-CA25DF4D01BC}"/>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BF2F77C7-4F6F-4F85-92ED-9E3F8F861BE1}"/>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4506EE2D-BFAD-4A4B-B6B1-18A66AD8B0D3}"/>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54A3EA1B-BA64-4E27-8E11-D6FADE4071E1}"/>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896AC57A-054E-446C-AB0B-C18FE45042D9}"/>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9F6C6164-D3F1-49F3-8222-749C9E21F26F}"/>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E9A20D44-D357-4FD8-B991-CA280038210B}"/>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8E6B85F5-26CF-451C-9AFD-63319F110554}"/>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8837D03A-0E82-41F8-BE6B-1B6D7104DB09}"/>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049BC42B-FE98-4A32-9652-3BE7A8508299}"/>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D945DBF2-D5EB-468F-9F0F-4E7ADB75C720}"/>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3B4A9C02-1DA0-49DF-A56E-6A4FD8EA6E65}"/>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4E3592E6-3380-451D-BD3A-66F8C0E2474A}"/>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EB2A499A-0797-40C6-BBB1-DD7A645DB62D}"/>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4D2FDD14-3D10-4E85-AA06-AB79C7289AE4}"/>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2683BD07-13C3-4AA1-A18E-0A82BBDFBC4B}"/>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1B45B94C-4397-4A3A-BD73-AC6A127DFD30}"/>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EBAFD3F4-5BE9-4FEF-AEFC-54309D6CEE9A}"/>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262DD3F3-6304-45CE-AE39-6B441C96BE7F}"/>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65F40022-69C5-47EC-AC8A-2908AFE04344}"/>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DC304D8C-6A8D-4466-9C48-659F43D4618B}"/>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C6C4014F-E67E-434C-B463-94D2208C3CD0}"/>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00CDFD09-1C41-4878-8CB2-1DA853FC3C69}"/>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8A97A5BE-32C7-4599-98A2-545C291D1333}"/>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2923E1A7-C638-4B7A-AA01-56FD6167B6AC}"/>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6779B273-815B-47D1-9A4D-B313981F9EEC}"/>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82604CE5-A28E-4711-8685-A3C610F82F03}"/>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D7D53977-5F6C-4878-A84B-E2C63DD919ED}"/>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5507737" cy="553998"/>
          </a:xfrm>
        </p:spPr>
        <p:txBody>
          <a:bodyPr/>
          <a:lstStyle/>
          <a:p>
            <a:r>
              <a:rPr lang="en-US" dirty="0"/>
              <a:t>Overview of data security</a:t>
            </a:r>
          </a:p>
        </p:txBody>
      </p:sp>
      <p:sp>
        <p:nvSpPr>
          <p:cNvPr id="8" name="TextBox 7">
            <a:extLst>
              <a:ext uri="{FF2B5EF4-FFF2-40B4-BE49-F238E27FC236}">
                <a16:creationId xmlns:a16="http://schemas.microsoft.com/office/drawing/2014/main" id="{B6668A43-52F2-4AF1-885D-27E56D27A0CF}"/>
              </a:ext>
            </a:extLst>
          </p:cNvPr>
          <p:cNvSpPr txBox="1"/>
          <p:nvPr/>
        </p:nvSpPr>
        <p:spPr>
          <a:xfrm>
            <a:off x="584200" y="1429908"/>
            <a:ext cx="11455400" cy="1015663"/>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 big part of a successful collaboration solution is making sure your organization's data remains secure. Microsoft 365 provides a variety of features to help you keep your data secure while enabling a seamless collaboration experience for your users.</a:t>
            </a:r>
            <a:endParaRPr lang="en-US" sz="2000"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92E47B2D-DBA8-4558-9C73-F88A08E62F62}"/>
              </a:ext>
            </a:extLst>
          </p:cNvPr>
          <p:cNvSpPr txBox="1"/>
          <p:nvPr/>
        </p:nvSpPr>
        <p:spPr>
          <a:xfrm>
            <a:off x="584200" y="2584620"/>
            <a:ext cx="3951979" cy="461665"/>
          </a:xfrm>
          <a:prstGeom prst="rect">
            <a:avLst/>
          </a:prstGeom>
          <a:noFill/>
        </p:spPr>
        <p:txBody>
          <a:bodyPr wrap="square">
            <a:spAutoFit/>
          </a:bodyPr>
          <a:lstStyle/>
          <a:p>
            <a:pPr algn="l"/>
            <a:r>
              <a:rPr lang="en-US" sz="2400" b="1" i="0" dirty="0">
                <a:effectLst/>
                <a:latin typeface="Segoe UI Semilight" panose="020B0402040204020203" pitchFamily="34" charset="0"/>
                <a:cs typeface="Segoe UI Semilight" panose="020B0402040204020203" pitchFamily="34" charset="0"/>
              </a:rPr>
              <a:t>Control sharing</a:t>
            </a:r>
          </a:p>
        </p:txBody>
      </p:sp>
      <p:sp>
        <p:nvSpPr>
          <p:cNvPr id="12" name="TextBox 11">
            <a:extLst>
              <a:ext uri="{FF2B5EF4-FFF2-40B4-BE49-F238E27FC236}">
                <a16:creationId xmlns:a16="http://schemas.microsoft.com/office/drawing/2014/main" id="{C00A74B1-9FDB-4A7B-B4D0-C03B692BAD80}"/>
              </a:ext>
            </a:extLst>
          </p:cNvPr>
          <p:cNvSpPr txBox="1"/>
          <p:nvPr/>
        </p:nvSpPr>
        <p:spPr>
          <a:xfrm>
            <a:off x="584200" y="3209255"/>
            <a:ext cx="5715000" cy="1077218"/>
          </a:xfrm>
          <a:prstGeom prst="rect">
            <a:avLst/>
          </a:prstGeom>
          <a:noFill/>
        </p:spPr>
        <p:txBody>
          <a:bodyPr wrap="square">
            <a:spAutoFit/>
          </a:bodyPr>
          <a:lstStyle>
            <a:defPPr>
              <a:defRPr lang="en-US"/>
            </a:defPPr>
            <a:lvl1pPr>
              <a:defRPr sz="2000" b="1" i="0">
                <a:effectLst/>
                <a:latin typeface="Segoe UI Semilight" panose="020B0402040204020203" pitchFamily="34" charset="0"/>
                <a:cs typeface="Segoe UI Semilight" panose="020B0402040204020203" pitchFamily="34" charset="0"/>
              </a:defRPr>
            </a:lvl1pPr>
          </a:lstStyle>
          <a:p>
            <a:r>
              <a:rPr lang="en-US" sz="2400" dirty="0"/>
              <a:t>Classify and protect information</a:t>
            </a:r>
          </a:p>
          <a:p>
            <a:pPr marL="342900" indent="-342900">
              <a:buFont typeface="Arial" panose="020B0604020202020204" pitchFamily="34" charset="0"/>
              <a:buChar char="•"/>
            </a:pPr>
            <a:r>
              <a:rPr lang="en-US" b="0" dirty="0"/>
              <a:t>DLP policies</a:t>
            </a:r>
          </a:p>
          <a:p>
            <a:pPr marL="342900" indent="-342900">
              <a:buFont typeface="Arial" panose="020B0604020202020204" pitchFamily="34" charset="0"/>
              <a:buChar char="•"/>
            </a:pPr>
            <a:r>
              <a:rPr lang="en-US" b="0" dirty="0"/>
              <a:t>Sensitivity labels</a:t>
            </a:r>
          </a:p>
        </p:txBody>
      </p:sp>
      <p:sp>
        <p:nvSpPr>
          <p:cNvPr id="14" name="TextBox 13">
            <a:extLst>
              <a:ext uri="{FF2B5EF4-FFF2-40B4-BE49-F238E27FC236}">
                <a16:creationId xmlns:a16="http://schemas.microsoft.com/office/drawing/2014/main" id="{95CE132E-A4FC-46AE-AD8D-17DE8439B429}"/>
              </a:ext>
            </a:extLst>
          </p:cNvPr>
          <p:cNvSpPr txBox="1"/>
          <p:nvPr/>
        </p:nvSpPr>
        <p:spPr>
          <a:xfrm>
            <a:off x="584200" y="5074078"/>
            <a:ext cx="6098131" cy="461665"/>
          </a:xfrm>
          <a:prstGeom prst="rect">
            <a:avLst/>
          </a:prstGeom>
          <a:noFill/>
        </p:spPr>
        <p:txBody>
          <a:bodyPr wrap="square">
            <a:spAutoFit/>
          </a:bodyPr>
          <a:lstStyle>
            <a:defPPr>
              <a:defRPr lang="en-US"/>
            </a:defPPr>
            <a:lvl1pPr>
              <a:defRPr sz="2000" b="1" i="0">
                <a:effectLst/>
                <a:latin typeface="Segoe UI Semilight" panose="020B0402040204020203" pitchFamily="34" charset="0"/>
                <a:cs typeface="Segoe UI Semilight" panose="020B0402040204020203" pitchFamily="34" charset="0"/>
              </a:defRPr>
            </a:lvl1pPr>
          </a:lstStyle>
          <a:p>
            <a:r>
              <a:rPr lang="en-US" sz="2400" dirty="0"/>
              <a:t>Protect against threats</a:t>
            </a:r>
          </a:p>
        </p:txBody>
      </p:sp>
      <p:sp>
        <p:nvSpPr>
          <p:cNvPr id="16" name="TextBox 15">
            <a:extLst>
              <a:ext uri="{FF2B5EF4-FFF2-40B4-BE49-F238E27FC236}">
                <a16:creationId xmlns:a16="http://schemas.microsoft.com/office/drawing/2014/main" id="{FD131234-F0FE-4928-8857-52F1B0E63FC7}"/>
              </a:ext>
            </a:extLst>
          </p:cNvPr>
          <p:cNvSpPr txBox="1"/>
          <p:nvPr/>
        </p:nvSpPr>
        <p:spPr>
          <a:xfrm>
            <a:off x="584200" y="5698713"/>
            <a:ext cx="3663950" cy="461665"/>
          </a:xfrm>
          <a:prstGeom prst="rect">
            <a:avLst/>
          </a:prstGeom>
          <a:noFill/>
        </p:spPr>
        <p:txBody>
          <a:bodyPr wrap="square">
            <a:spAutoFit/>
          </a:bodyPr>
          <a:lstStyle>
            <a:defPPr>
              <a:defRPr lang="en-US"/>
            </a:defPPr>
            <a:lvl1pPr>
              <a:defRPr sz="2000" b="1" i="0">
                <a:effectLst/>
                <a:latin typeface="Segoe UI Semilight" panose="020B0402040204020203" pitchFamily="34" charset="0"/>
                <a:cs typeface="Segoe UI Semilight" panose="020B0402040204020203" pitchFamily="34" charset="0"/>
              </a:defRPr>
            </a:lvl1pPr>
          </a:lstStyle>
          <a:p>
            <a:r>
              <a:rPr lang="en-US" sz="2400" dirty="0"/>
              <a:t>Monitor activity</a:t>
            </a:r>
          </a:p>
        </p:txBody>
      </p:sp>
      <p:sp>
        <p:nvSpPr>
          <p:cNvPr id="18" name="TextBox 17">
            <a:extLst>
              <a:ext uri="{FF2B5EF4-FFF2-40B4-BE49-F238E27FC236}">
                <a16:creationId xmlns:a16="http://schemas.microsoft.com/office/drawing/2014/main" id="{72989FD6-C7D4-4F29-86ED-B7A55E180857}"/>
              </a:ext>
            </a:extLst>
          </p:cNvPr>
          <p:cNvSpPr txBox="1"/>
          <p:nvPr/>
        </p:nvSpPr>
        <p:spPr>
          <a:xfrm>
            <a:off x="584200" y="4449443"/>
            <a:ext cx="3663950" cy="461665"/>
          </a:xfrm>
          <a:prstGeom prst="rect">
            <a:avLst/>
          </a:prstGeom>
          <a:noFill/>
        </p:spPr>
        <p:txBody>
          <a:bodyPr wrap="square">
            <a:spAutoFit/>
          </a:bodyPr>
          <a:lstStyle>
            <a:defPPr>
              <a:defRPr lang="en-US"/>
            </a:defPPr>
            <a:lvl1pPr>
              <a:defRPr sz="2000" b="1" i="0">
                <a:effectLst/>
                <a:latin typeface="Segoe UI Semilight" panose="020B0402040204020203" pitchFamily="34" charset="0"/>
                <a:cs typeface="Segoe UI Semilight" panose="020B0402040204020203" pitchFamily="34" charset="0"/>
              </a:defRPr>
            </a:lvl1pPr>
          </a:lstStyle>
          <a:p>
            <a:r>
              <a:rPr lang="en-US" sz="2400" dirty="0"/>
              <a:t>Manage access</a:t>
            </a:r>
          </a:p>
        </p:txBody>
      </p:sp>
      <p:grpSp>
        <p:nvGrpSpPr>
          <p:cNvPr id="20" name="Graphic 18" descr="Employee badge">
            <a:extLst>
              <a:ext uri="{FF2B5EF4-FFF2-40B4-BE49-F238E27FC236}">
                <a16:creationId xmlns:a16="http://schemas.microsoft.com/office/drawing/2014/main" id="{1676856C-88D7-4E7E-854F-4B456AB418DA}"/>
              </a:ext>
            </a:extLst>
          </p:cNvPr>
          <p:cNvGrpSpPr/>
          <p:nvPr/>
        </p:nvGrpSpPr>
        <p:grpSpPr>
          <a:xfrm>
            <a:off x="6386890" y="2988634"/>
            <a:ext cx="2908903" cy="2472567"/>
            <a:chOff x="6386890" y="2988634"/>
            <a:chExt cx="2908903" cy="2472567"/>
          </a:xfrm>
          <a:solidFill>
            <a:srgbClr val="0078D4"/>
          </a:solidFill>
        </p:grpSpPr>
        <p:sp>
          <p:nvSpPr>
            <p:cNvPr id="21" name="Freeform: Shape 20">
              <a:extLst>
                <a:ext uri="{FF2B5EF4-FFF2-40B4-BE49-F238E27FC236}">
                  <a16:creationId xmlns:a16="http://schemas.microsoft.com/office/drawing/2014/main" id="{DA7FF7E8-F756-4EEB-9DE9-BD86E060AEE4}"/>
                </a:ext>
              </a:extLst>
            </p:cNvPr>
            <p:cNvSpPr/>
            <p:nvPr/>
          </p:nvSpPr>
          <p:spPr>
            <a:xfrm>
              <a:off x="7623174" y="2988634"/>
              <a:ext cx="436335" cy="581780"/>
            </a:xfrm>
            <a:custGeom>
              <a:avLst/>
              <a:gdLst>
                <a:gd name="connsiteX0" fmla="*/ 290890 w 436335"/>
                <a:gd name="connsiteY0" fmla="*/ 581781 h 581780"/>
                <a:gd name="connsiteX1" fmla="*/ 145445 w 436335"/>
                <a:gd name="connsiteY1" fmla="*/ 581781 h 581780"/>
                <a:gd name="connsiteX2" fmla="*/ 0 w 436335"/>
                <a:gd name="connsiteY2" fmla="*/ 436336 h 581780"/>
                <a:gd name="connsiteX3" fmla="*/ 0 w 436335"/>
                <a:gd name="connsiteY3" fmla="*/ 145445 h 581780"/>
                <a:gd name="connsiteX4" fmla="*/ 145445 w 436335"/>
                <a:gd name="connsiteY4" fmla="*/ 0 h 581780"/>
                <a:gd name="connsiteX5" fmla="*/ 290890 w 436335"/>
                <a:gd name="connsiteY5" fmla="*/ 0 h 581780"/>
                <a:gd name="connsiteX6" fmla="*/ 436336 w 436335"/>
                <a:gd name="connsiteY6" fmla="*/ 145445 h 581780"/>
                <a:gd name="connsiteX7" fmla="*/ 436336 w 436335"/>
                <a:gd name="connsiteY7" fmla="*/ 436336 h 581780"/>
                <a:gd name="connsiteX8" fmla="*/ 290890 w 436335"/>
                <a:gd name="connsiteY8" fmla="*/ 581781 h 58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335" h="581780">
                  <a:moveTo>
                    <a:pt x="290890" y="581781"/>
                  </a:moveTo>
                  <a:lnTo>
                    <a:pt x="145445" y="581781"/>
                  </a:lnTo>
                  <a:cubicBezTo>
                    <a:pt x="65450" y="581781"/>
                    <a:pt x="0" y="516330"/>
                    <a:pt x="0" y="436336"/>
                  </a:cubicBezTo>
                  <a:lnTo>
                    <a:pt x="0" y="145445"/>
                  </a:lnTo>
                  <a:cubicBezTo>
                    <a:pt x="0" y="65450"/>
                    <a:pt x="65450" y="0"/>
                    <a:pt x="145445" y="0"/>
                  </a:cubicBezTo>
                  <a:lnTo>
                    <a:pt x="290890" y="0"/>
                  </a:lnTo>
                  <a:cubicBezTo>
                    <a:pt x="370885" y="0"/>
                    <a:pt x="436336" y="65450"/>
                    <a:pt x="436336" y="145445"/>
                  </a:cubicBezTo>
                  <a:lnTo>
                    <a:pt x="436336" y="436336"/>
                  </a:lnTo>
                  <a:cubicBezTo>
                    <a:pt x="436336" y="516330"/>
                    <a:pt x="370885" y="581781"/>
                    <a:pt x="290890" y="581781"/>
                  </a:cubicBezTo>
                  <a:close/>
                </a:path>
              </a:pathLst>
            </a:custGeom>
            <a:solidFill>
              <a:srgbClr val="00B294"/>
            </a:solidFill>
            <a:ln w="3631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E15E0C1-2BB2-4368-A586-7BF5BF876466}"/>
                </a:ext>
                <a:ext uri="{C183D7F6-B498-43B3-948B-1728B52AA6E4}">
                  <adec:decorative xmlns:adec="http://schemas.microsoft.com/office/drawing/2017/decorative" val="1"/>
                </a:ext>
              </a:extLst>
            </p:cNvPr>
            <p:cNvSpPr/>
            <p:nvPr/>
          </p:nvSpPr>
          <p:spPr>
            <a:xfrm>
              <a:off x="6386890" y="3424969"/>
              <a:ext cx="2908903" cy="2036232"/>
            </a:xfrm>
            <a:custGeom>
              <a:avLst/>
              <a:gdLst>
                <a:gd name="connsiteX0" fmla="*/ 2618013 w 2908903"/>
                <a:gd name="connsiteY0" fmla="*/ 872671 h 2036232"/>
                <a:gd name="connsiteX1" fmla="*/ 1745342 w 2908903"/>
                <a:gd name="connsiteY1" fmla="*/ 872671 h 2036232"/>
                <a:gd name="connsiteX2" fmla="*/ 1745342 w 2908903"/>
                <a:gd name="connsiteY2" fmla="*/ 727226 h 2036232"/>
                <a:gd name="connsiteX3" fmla="*/ 2618013 w 2908903"/>
                <a:gd name="connsiteY3" fmla="*/ 727226 h 2036232"/>
                <a:gd name="connsiteX4" fmla="*/ 2618013 w 2908903"/>
                <a:gd name="connsiteY4" fmla="*/ 872671 h 2036232"/>
                <a:gd name="connsiteX5" fmla="*/ 2618013 w 2908903"/>
                <a:gd name="connsiteY5" fmla="*/ 1309007 h 2036232"/>
                <a:gd name="connsiteX6" fmla="*/ 1745342 w 2908903"/>
                <a:gd name="connsiteY6" fmla="*/ 1309007 h 2036232"/>
                <a:gd name="connsiteX7" fmla="*/ 1745342 w 2908903"/>
                <a:gd name="connsiteY7" fmla="*/ 1163561 h 2036232"/>
                <a:gd name="connsiteX8" fmla="*/ 2618013 w 2908903"/>
                <a:gd name="connsiteY8" fmla="*/ 1163561 h 2036232"/>
                <a:gd name="connsiteX9" fmla="*/ 2618013 w 2908903"/>
                <a:gd name="connsiteY9" fmla="*/ 1309007 h 2036232"/>
                <a:gd name="connsiteX10" fmla="*/ 2618013 w 2908903"/>
                <a:gd name="connsiteY10" fmla="*/ 1745342 h 2036232"/>
                <a:gd name="connsiteX11" fmla="*/ 1745342 w 2908903"/>
                <a:gd name="connsiteY11" fmla="*/ 1745342 h 2036232"/>
                <a:gd name="connsiteX12" fmla="*/ 1745342 w 2908903"/>
                <a:gd name="connsiteY12" fmla="*/ 1599897 h 2036232"/>
                <a:gd name="connsiteX13" fmla="*/ 2618013 w 2908903"/>
                <a:gd name="connsiteY13" fmla="*/ 1599897 h 2036232"/>
                <a:gd name="connsiteX14" fmla="*/ 2618013 w 2908903"/>
                <a:gd name="connsiteY14" fmla="*/ 1745342 h 2036232"/>
                <a:gd name="connsiteX15" fmla="*/ 1454452 w 2908903"/>
                <a:gd name="connsiteY15" fmla="*/ 1745342 h 2036232"/>
                <a:gd name="connsiteX16" fmla="*/ 290890 w 2908903"/>
                <a:gd name="connsiteY16" fmla="*/ 1745342 h 2036232"/>
                <a:gd name="connsiteX17" fmla="*/ 290890 w 2908903"/>
                <a:gd name="connsiteY17" fmla="*/ 1454452 h 2036232"/>
                <a:gd name="connsiteX18" fmla="*/ 349068 w 2908903"/>
                <a:gd name="connsiteY18" fmla="*/ 1338096 h 2036232"/>
                <a:gd name="connsiteX19" fmla="*/ 632686 w 2908903"/>
                <a:gd name="connsiteY19" fmla="*/ 1199923 h 2036232"/>
                <a:gd name="connsiteX20" fmla="*/ 872671 w 2908903"/>
                <a:gd name="connsiteY20" fmla="*/ 1163561 h 2036232"/>
                <a:gd name="connsiteX21" fmla="*/ 1112656 w 2908903"/>
                <a:gd name="connsiteY21" fmla="*/ 1199923 h 2036232"/>
                <a:gd name="connsiteX22" fmla="*/ 1396274 w 2908903"/>
                <a:gd name="connsiteY22" fmla="*/ 1338096 h 2036232"/>
                <a:gd name="connsiteX23" fmla="*/ 1454452 w 2908903"/>
                <a:gd name="connsiteY23" fmla="*/ 1454452 h 2036232"/>
                <a:gd name="connsiteX24" fmla="*/ 1454452 w 2908903"/>
                <a:gd name="connsiteY24" fmla="*/ 1745342 h 2036232"/>
                <a:gd name="connsiteX25" fmla="*/ 872671 w 2908903"/>
                <a:gd name="connsiteY25" fmla="*/ 509058 h 2036232"/>
                <a:gd name="connsiteX26" fmla="*/ 1163561 w 2908903"/>
                <a:gd name="connsiteY26" fmla="*/ 799948 h 2036232"/>
                <a:gd name="connsiteX27" fmla="*/ 872671 w 2908903"/>
                <a:gd name="connsiteY27" fmla="*/ 1090839 h 2036232"/>
                <a:gd name="connsiteX28" fmla="*/ 581781 w 2908903"/>
                <a:gd name="connsiteY28" fmla="*/ 799948 h 2036232"/>
                <a:gd name="connsiteX29" fmla="*/ 872671 w 2908903"/>
                <a:gd name="connsiteY29" fmla="*/ 509058 h 2036232"/>
                <a:gd name="connsiteX30" fmla="*/ 2763458 w 2908903"/>
                <a:gd name="connsiteY30" fmla="*/ 0 h 2036232"/>
                <a:gd name="connsiteX31" fmla="*/ 1818065 w 2908903"/>
                <a:gd name="connsiteY31" fmla="*/ 0 h 2036232"/>
                <a:gd name="connsiteX32" fmla="*/ 1527174 w 2908903"/>
                <a:gd name="connsiteY32" fmla="*/ 290890 h 2036232"/>
                <a:gd name="connsiteX33" fmla="*/ 1381729 w 2908903"/>
                <a:gd name="connsiteY33" fmla="*/ 290890 h 2036232"/>
                <a:gd name="connsiteX34" fmla="*/ 1090839 w 2908903"/>
                <a:gd name="connsiteY34" fmla="*/ 0 h 2036232"/>
                <a:gd name="connsiteX35" fmla="*/ 145445 w 2908903"/>
                <a:gd name="connsiteY35" fmla="*/ 0 h 2036232"/>
                <a:gd name="connsiteX36" fmla="*/ 0 w 2908903"/>
                <a:gd name="connsiteY36" fmla="*/ 145445 h 2036232"/>
                <a:gd name="connsiteX37" fmla="*/ 0 w 2908903"/>
                <a:gd name="connsiteY37" fmla="*/ 1890787 h 2036232"/>
                <a:gd name="connsiteX38" fmla="*/ 145445 w 2908903"/>
                <a:gd name="connsiteY38" fmla="*/ 2036232 h 2036232"/>
                <a:gd name="connsiteX39" fmla="*/ 2763458 w 2908903"/>
                <a:gd name="connsiteY39" fmla="*/ 2036232 h 2036232"/>
                <a:gd name="connsiteX40" fmla="*/ 2908903 w 2908903"/>
                <a:gd name="connsiteY40" fmla="*/ 1890787 h 2036232"/>
                <a:gd name="connsiteX41" fmla="*/ 2908903 w 2908903"/>
                <a:gd name="connsiteY41" fmla="*/ 145445 h 2036232"/>
                <a:gd name="connsiteX42" fmla="*/ 2763458 w 2908903"/>
                <a:gd name="connsiteY42" fmla="*/ 0 h 20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08903" h="2036232">
                  <a:moveTo>
                    <a:pt x="2618013" y="872671"/>
                  </a:moveTo>
                  <a:lnTo>
                    <a:pt x="1745342" y="872671"/>
                  </a:lnTo>
                  <a:lnTo>
                    <a:pt x="1745342" y="727226"/>
                  </a:lnTo>
                  <a:lnTo>
                    <a:pt x="2618013" y="727226"/>
                  </a:lnTo>
                  <a:lnTo>
                    <a:pt x="2618013" y="872671"/>
                  </a:lnTo>
                  <a:close/>
                  <a:moveTo>
                    <a:pt x="2618013" y="1309007"/>
                  </a:moveTo>
                  <a:lnTo>
                    <a:pt x="1745342" y="1309007"/>
                  </a:lnTo>
                  <a:lnTo>
                    <a:pt x="1745342" y="1163561"/>
                  </a:lnTo>
                  <a:lnTo>
                    <a:pt x="2618013" y="1163561"/>
                  </a:lnTo>
                  <a:lnTo>
                    <a:pt x="2618013" y="1309007"/>
                  </a:lnTo>
                  <a:close/>
                  <a:moveTo>
                    <a:pt x="2618013" y="1745342"/>
                  </a:moveTo>
                  <a:lnTo>
                    <a:pt x="1745342" y="1745342"/>
                  </a:lnTo>
                  <a:lnTo>
                    <a:pt x="1745342" y="1599897"/>
                  </a:lnTo>
                  <a:lnTo>
                    <a:pt x="2618013" y="1599897"/>
                  </a:lnTo>
                  <a:lnTo>
                    <a:pt x="2618013" y="1745342"/>
                  </a:lnTo>
                  <a:close/>
                  <a:moveTo>
                    <a:pt x="1454452" y="1745342"/>
                  </a:moveTo>
                  <a:lnTo>
                    <a:pt x="290890" y="1745342"/>
                  </a:lnTo>
                  <a:lnTo>
                    <a:pt x="290890" y="1454452"/>
                  </a:lnTo>
                  <a:cubicBezTo>
                    <a:pt x="290890" y="1410818"/>
                    <a:pt x="312707" y="1367185"/>
                    <a:pt x="349068" y="1338096"/>
                  </a:cubicBezTo>
                  <a:cubicBezTo>
                    <a:pt x="429063" y="1279918"/>
                    <a:pt x="530875" y="1229012"/>
                    <a:pt x="632686" y="1199923"/>
                  </a:cubicBezTo>
                  <a:cubicBezTo>
                    <a:pt x="712681" y="1178106"/>
                    <a:pt x="792676" y="1163561"/>
                    <a:pt x="872671" y="1163561"/>
                  </a:cubicBezTo>
                  <a:cubicBezTo>
                    <a:pt x="959938" y="1163561"/>
                    <a:pt x="1039933" y="1178106"/>
                    <a:pt x="1112656" y="1199923"/>
                  </a:cubicBezTo>
                  <a:cubicBezTo>
                    <a:pt x="1214467" y="1229012"/>
                    <a:pt x="1316279" y="1272645"/>
                    <a:pt x="1396274" y="1338096"/>
                  </a:cubicBezTo>
                  <a:cubicBezTo>
                    <a:pt x="1432635" y="1367185"/>
                    <a:pt x="1454452" y="1410818"/>
                    <a:pt x="1454452" y="1454452"/>
                  </a:cubicBezTo>
                  <a:lnTo>
                    <a:pt x="1454452" y="1745342"/>
                  </a:lnTo>
                  <a:close/>
                  <a:moveTo>
                    <a:pt x="872671" y="509058"/>
                  </a:moveTo>
                  <a:cubicBezTo>
                    <a:pt x="1032661" y="509058"/>
                    <a:pt x="1163561" y="639959"/>
                    <a:pt x="1163561" y="799948"/>
                  </a:cubicBezTo>
                  <a:cubicBezTo>
                    <a:pt x="1163561" y="959938"/>
                    <a:pt x="1032661" y="1090839"/>
                    <a:pt x="872671" y="1090839"/>
                  </a:cubicBezTo>
                  <a:cubicBezTo>
                    <a:pt x="712681" y="1090839"/>
                    <a:pt x="581781" y="959938"/>
                    <a:pt x="581781" y="799948"/>
                  </a:cubicBezTo>
                  <a:cubicBezTo>
                    <a:pt x="581781" y="639959"/>
                    <a:pt x="712681" y="509058"/>
                    <a:pt x="872671" y="509058"/>
                  </a:cubicBezTo>
                  <a:close/>
                  <a:moveTo>
                    <a:pt x="2763458" y="0"/>
                  </a:moveTo>
                  <a:lnTo>
                    <a:pt x="1818065" y="0"/>
                  </a:lnTo>
                  <a:cubicBezTo>
                    <a:pt x="1818065" y="159990"/>
                    <a:pt x="1687164" y="290890"/>
                    <a:pt x="1527174" y="290890"/>
                  </a:cubicBezTo>
                  <a:lnTo>
                    <a:pt x="1381729" y="290890"/>
                  </a:lnTo>
                  <a:cubicBezTo>
                    <a:pt x="1221739" y="290890"/>
                    <a:pt x="1090839" y="159990"/>
                    <a:pt x="1090839" y="0"/>
                  </a:cubicBezTo>
                  <a:lnTo>
                    <a:pt x="145445" y="0"/>
                  </a:lnTo>
                  <a:cubicBezTo>
                    <a:pt x="65450" y="0"/>
                    <a:pt x="0" y="65450"/>
                    <a:pt x="0" y="145445"/>
                  </a:cubicBezTo>
                  <a:lnTo>
                    <a:pt x="0" y="1890787"/>
                  </a:lnTo>
                  <a:cubicBezTo>
                    <a:pt x="0" y="1970782"/>
                    <a:pt x="65450" y="2036232"/>
                    <a:pt x="145445" y="2036232"/>
                  </a:cubicBezTo>
                  <a:lnTo>
                    <a:pt x="2763458" y="2036232"/>
                  </a:lnTo>
                  <a:cubicBezTo>
                    <a:pt x="2843453" y="2036232"/>
                    <a:pt x="2908903" y="1970782"/>
                    <a:pt x="2908903" y="1890787"/>
                  </a:cubicBezTo>
                  <a:lnTo>
                    <a:pt x="2908903" y="145445"/>
                  </a:lnTo>
                  <a:cubicBezTo>
                    <a:pt x="2908903" y="65450"/>
                    <a:pt x="2843453" y="0"/>
                    <a:pt x="2763458" y="0"/>
                  </a:cubicBezTo>
                  <a:close/>
                </a:path>
              </a:pathLst>
            </a:custGeom>
            <a:solidFill>
              <a:srgbClr val="0078D4"/>
            </a:solidFill>
            <a:ln w="3631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21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4898137" cy="553998"/>
          </a:xfrm>
        </p:spPr>
        <p:txBody>
          <a:bodyPr/>
          <a:lstStyle/>
          <a:p>
            <a:r>
              <a:rPr lang="en-US" dirty="0"/>
              <a:t>Multi-Geo Capabilities</a:t>
            </a:r>
          </a:p>
        </p:txBody>
      </p:sp>
      <p:sp>
        <p:nvSpPr>
          <p:cNvPr id="6" name="TextBox 5">
            <a:extLst>
              <a:ext uri="{FF2B5EF4-FFF2-40B4-BE49-F238E27FC236}">
                <a16:creationId xmlns:a16="http://schemas.microsoft.com/office/drawing/2014/main" id="{6E946593-7FEF-4663-A34D-FFB38AF70630}"/>
              </a:ext>
            </a:extLst>
          </p:cNvPr>
          <p:cNvSpPr txBox="1"/>
          <p:nvPr/>
        </p:nvSpPr>
        <p:spPr>
          <a:xfrm>
            <a:off x="584200" y="1079228"/>
            <a:ext cx="11314113" cy="1015663"/>
          </a:xfrm>
          <a:prstGeom prst="rect">
            <a:avLst/>
          </a:prstGeom>
          <a:noFill/>
        </p:spPr>
        <p:txBody>
          <a:bodyPr wrap="square">
            <a:spAutoFit/>
          </a:bodyPr>
          <a:lstStyle/>
          <a:p>
            <a:r>
              <a:rPr lang="en-US" sz="2000" b="0" i="0" dirty="0">
                <a:solidFill>
                  <a:srgbClr val="000000"/>
                </a:solidFill>
                <a:effectLst/>
                <a:latin typeface="Segoe"/>
              </a:rPr>
              <a:t>Multi-Geo capabilities in OneDrive and SharePoint in Microsoft 365 enables control of the country or region where shared resources like SharePoint team sites and Microsoft 365 Group mailboxes are stored at rest.</a:t>
            </a:r>
            <a:endParaRPr lang="en-US" sz="2000" dirty="0"/>
          </a:p>
        </p:txBody>
      </p:sp>
      <p:pic>
        <p:nvPicPr>
          <p:cNvPr id="4" name="Picture 3" descr="Screenshot of geo locations page in the SharePoint admin center">
            <a:extLst>
              <a:ext uri="{FF2B5EF4-FFF2-40B4-BE49-F238E27FC236}">
                <a16:creationId xmlns:a16="http://schemas.microsoft.com/office/drawing/2014/main" id="{A91DF1CA-06BC-4704-BE20-9A288E5DFBD0}"/>
              </a:ext>
            </a:extLst>
          </p:cNvPr>
          <p:cNvPicPr>
            <a:picLocks noChangeAspect="1"/>
          </p:cNvPicPr>
          <p:nvPr/>
        </p:nvPicPr>
        <p:blipFill>
          <a:blip r:embed="rId3"/>
          <a:stretch>
            <a:fillRect/>
          </a:stretch>
        </p:blipFill>
        <p:spPr>
          <a:xfrm>
            <a:off x="584200" y="2162921"/>
            <a:ext cx="5511800" cy="4401392"/>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3C567104-459F-4A22-BC0F-00F1529DB3AD}"/>
              </a:ext>
            </a:extLst>
          </p:cNvPr>
          <p:cNvSpPr txBox="1"/>
          <p:nvPr/>
        </p:nvSpPr>
        <p:spPr>
          <a:xfrm>
            <a:off x="6597650" y="2921000"/>
            <a:ext cx="5300663" cy="2343334"/>
          </a:xfrm>
          <a:prstGeom prst="rect">
            <a:avLst/>
          </a:prstGeom>
          <a:noFill/>
        </p:spPr>
        <p:txBody>
          <a:bodyPr wrap="square">
            <a:spAutoFit/>
          </a:bodyPr>
          <a:lstStyle>
            <a:defPPr>
              <a:defRPr lang="en-US"/>
            </a:defPPr>
            <a:lvl1pPr>
              <a:defRPr sz="2000" b="0" i="0">
                <a:solidFill>
                  <a:srgbClr val="000000"/>
                </a:solidFill>
                <a:effectLst/>
                <a:latin typeface="Segoe"/>
              </a:defRPr>
            </a:lvl1pPr>
          </a:lstStyle>
          <a:p>
            <a:pPr>
              <a:lnSpc>
                <a:spcPct val="150000"/>
              </a:lnSpc>
            </a:pPr>
            <a:r>
              <a:rPr lang="en-US" dirty="0"/>
              <a:t>Setting up and managing your multi-geo environment is done through the </a:t>
            </a:r>
            <a:r>
              <a:rPr lang="en-US" b="1" dirty="0"/>
              <a:t>SharePoint admin center</a:t>
            </a:r>
            <a:r>
              <a:rPr lang="en-US" dirty="0"/>
              <a:t>. Some actions, such as moving a SharePoint site, or a OneDrive site require </a:t>
            </a:r>
            <a:r>
              <a:rPr lang="en-US" b="1" dirty="0"/>
              <a:t>Microsoft PowerShell.</a:t>
            </a:r>
          </a:p>
        </p:txBody>
      </p:sp>
    </p:spTree>
    <p:extLst>
      <p:ext uri="{BB962C8B-B14F-4D97-AF65-F5344CB8AC3E}">
        <p14:creationId xmlns:p14="http://schemas.microsoft.com/office/powerpoint/2010/main" val="54144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8422387" cy="553998"/>
          </a:xfrm>
        </p:spPr>
        <p:txBody>
          <a:bodyPr/>
          <a:lstStyle/>
          <a:p>
            <a:r>
              <a:rPr lang="en-US" dirty="0"/>
              <a:t>Control access from unmanaged devices</a:t>
            </a:r>
          </a:p>
        </p:txBody>
      </p:sp>
      <p:sp>
        <p:nvSpPr>
          <p:cNvPr id="9" name="TextBox 8">
            <a:extLst>
              <a:ext uri="{FF2B5EF4-FFF2-40B4-BE49-F238E27FC236}">
                <a16:creationId xmlns:a16="http://schemas.microsoft.com/office/drawing/2014/main" id="{A62BA831-0078-483C-9B49-4FF4B1EBF820}"/>
              </a:ext>
            </a:extLst>
          </p:cNvPr>
          <p:cNvSpPr txBox="1"/>
          <p:nvPr/>
        </p:nvSpPr>
        <p:spPr>
          <a:xfrm>
            <a:off x="7280276" y="4741432"/>
            <a:ext cx="6600824" cy="363946"/>
          </a:xfrm>
          <a:prstGeom prst="rect">
            <a:avLst/>
          </a:prstGeom>
          <a:noFill/>
        </p:spPr>
        <p:txBody>
          <a:bodyPr wrap="square">
            <a:spAutoFit/>
          </a:bodyPr>
          <a:lstStyle>
            <a:defPPr>
              <a:defRPr lang="en-US"/>
            </a:defPPr>
            <a:lvl1pPr>
              <a:defRPr sz="2000" b="1" i="0">
                <a:solidFill>
                  <a:srgbClr val="000000"/>
                </a:solidFill>
                <a:effectLst/>
                <a:latin typeface="Segoe UI Semilight" panose="020B0402040204020203" pitchFamily="34" charset="0"/>
                <a:cs typeface="Segoe UI Semilight" panose="020B0402040204020203" pitchFamily="34" charset="0"/>
              </a:defRPr>
            </a:lvl1pPr>
          </a:lstStyle>
          <a:p>
            <a:r>
              <a:rPr lang="en-US" dirty="0"/>
              <a:t>Limiting access</a:t>
            </a:r>
          </a:p>
        </p:txBody>
      </p:sp>
      <p:pic>
        <p:nvPicPr>
          <p:cNvPr id="4" name="Picture 3" descr="The experience when web access is limited">
            <a:extLst>
              <a:ext uri="{FF2B5EF4-FFF2-40B4-BE49-F238E27FC236}">
                <a16:creationId xmlns:a16="http://schemas.microsoft.com/office/drawing/2014/main" id="{4BC7BAD0-813D-43A0-B7D3-1836EF9A897D}"/>
              </a:ext>
            </a:extLst>
          </p:cNvPr>
          <p:cNvPicPr>
            <a:picLocks noChangeAspect="1"/>
          </p:cNvPicPr>
          <p:nvPr/>
        </p:nvPicPr>
        <p:blipFill rotWithShape="1">
          <a:blip r:embed="rId3"/>
          <a:srcRect r="640" b="4034"/>
          <a:stretch/>
        </p:blipFill>
        <p:spPr>
          <a:xfrm>
            <a:off x="7359651" y="5195920"/>
            <a:ext cx="4791074" cy="697782"/>
          </a:xfrm>
          <a:prstGeom prst="rect">
            <a:avLst/>
          </a:prstGeom>
          <a:effectLst>
            <a:outerShdw blurRad="50800" dist="38100" dir="2700000" algn="tl" rotWithShape="0">
              <a:prstClr val="black">
                <a:alpha val="40000"/>
              </a:prstClr>
            </a:outerShdw>
          </a:effectLst>
        </p:spPr>
      </p:pic>
      <p:pic>
        <p:nvPicPr>
          <p:cNvPr id="10" name="Picture 9" descr="Access control page of the SharePoint admin center">
            <a:extLst>
              <a:ext uri="{FF2B5EF4-FFF2-40B4-BE49-F238E27FC236}">
                <a16:creationId xmlns:a16="http://schemas.microsoft.com/office/drawing/2014/main" id="{B3BAFFD8-C90C-4C27-9FF6-A126CA3B8249}"/>
              </a:ext>
            </a:extLst>
          </p:cNvPr>
          <p:cNvPicPr>
            <a:picLocks noChangeAspect="1"/>
          </p:cNvPicPr>
          <p:nvPr/>
        </p:nvPicPr>
        <p:blipFill rotWithShape="1">
          <a:blip r:embed="rId4"/>
          <a:srcRect l="23520" t="1619" r="4002"/>
          <a:stretch/>
        </p:blipFill>
        <p:spPr>
          <a:xfrm>
            <a:off x="368300" y="2625390"/>
            <a:ext cx="6831712" cy="3578161"/>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6CD0487F-0EE7-413E-8502-F986A0FF3B79}"/>
              </a:ext>
            </a:extLst>
          </p:cNvPr>
          <p:cNvSpPr txBox="1"/>
          <p:nvPr/>
        </p:nvSpPr>
        <p:spPr>
          <a:xfrm>
            <a:off x="7280276" y="2829416"/>
            <a:ext cx="2395537" cy="400110"/>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r>
              <a:rPr lang="en-US" b="1" dirty="0"/>
              <a:t>Block access</a:t>
            </a:r>
          </a:p>
        </p:txBody>
      </p:sp>
      <p:pic>
        <p:nvPicPr>
          <p:cNvPr id="3" name="Picture 2" descr="The experience when access is blocked">
            <a:extLst>
              <a:ext uri="{FF2B5EF4-FFF2-40B4-BE49-F238E27FC236}">
                <a16:creationId xmlns:a16="http://schemas.microsoft.com/office/drawing/2014/main" id="{65988E51-970F-4617-B197-6FCBB78E4443}"/>
              </a:ext>
            </a:extLst>
          </p:cNvPr>
          <p:cNvPicPr>
            <a:picLocks noChangeAspect="1"/>
          </p:cNvPicPr>
          <p:nvPr/>
        </p:nvPicPr>
        <p:blipFill rotWithShape="1">
          <a:blip r:embed="rId5"/>
          <a:srcRect b="36376"/>
          <a:stretch/>
        </p:blipFill>
        <p:spPr>
          <a:xfrm>
            <a:off x="7359651" y="3328772"/>
            <a:ext cx="4349749" cy="113119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BB591284-8731-452C-919C-02A8A0BA4ED0}"/>
              </a:ext>
            </a:extLst>
          </p:cNvPr>
          <p:cNvSpPr txBox="1"/>
          <p:nvPr/>
        </p:nvSpPr>
        <p:spPr>
          <a:xfrm>
            <a:off x="588263" y="1435100"/>
            <a:ext cx="11310050" cy="70788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As a SharePoint or global admin in Microsoft 365, you can block or limit access to SharePoint and OneDrive content from unmanaged devices (those not hybrid AD joined or compliant in Intune).</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1840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Control access with idle session sign-out </a:t>
            </a:r>
            <a:r>
              <a:rPr lang="en-US" sz="2400" dirty="0">
                <a:gradFill>
                  <a:gsLst>
                    <a:gs pos="1250">
                      <a:srgbClr val="1A1A1A"/>
                    </a:gs>
                    <a:gs pos="100000">
                      <a:srgbClr val="1A1A1A"/>
                    </a:gs>
                  </a:gsLst>
                  <a:lin ang="5400000" scaled="0"/>
                </a:gradFill>
                <a:latin typeface="Segoe UI"/>
              </a:rPr>
              <a:t>(1/2)</a:t>
            </a:r>
            <a:endParaRPr lang="en-US" dirty="0"/>
          </a:p>
        </p:txBody>
      </p:sp>
      <p:sp>
        <p:nvSpPr>
          <p:cNvPr id="6" name="TextBox 5">
            <a:extLst>
              <a:ext uri="{FF2B5EF4-FFF2-40B4-BE49-F238E27FC236}">
                <a16:creationId xmlns:a16="http://schemas.microsoft.com/office/drawing/2014/main" id="{0C9BB5BF-D2BE-4013-8465-3DEAA4CC8D6B}"/>
              </a:ext>
            </a:extLst>
          </p:cNvPr>
          <p:cNvSpPr txBox="1"/>
          <p:nvPr/>
        </p:nvSpPr>
        <p:spPr>
          <a:xfrm>
            <a:off x="584199" y="1435100"/>
            <a:ext cx="11314113" cy="70788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When a user is inactive in SharePoint and OneDrive for a period of time you specify, the following message appears:</a:t>
            </a:r>
            <a:endParaRPr lang="en-US" sz="2000" dirty="0">
              <a:latin typeface="Segoe UI Semilight" panose="020B0402040204020203" pitchFamily="34" charset="0"/>
              <a:cs typeface="Segoe UI Semilight" panose="020B0402040204020203" pitchFamily="34" charset="0"/>
            </a:endParaRPr>
          </a:p>
        </p:txBody>
      </p:sp>
      <p:pic>
        <p:nvPicPr>
          <p:cNvPr id="8" name="Picture 7" descr="Inactive Microsoft 365 sign out warning message">
            <a:extLst>
              <a:ext uri="{FF2B5EF4-FFF2-40B4-BE49-F238E27FC236}">
                <a16:creationId xmlns:a16="http://schemas.microsoft.com/office/drawing/2014/main" id="{42DD8DEB-6C49-40F8-A257-D44F7A6EA13E}"/>
              </a:ext>
            </a:extLst>
          </p:cNvPr>
          <p:cNvPicPr>
            <a:picLocks noChangeAspect="1"/>
          </p:cNvPicPr>
          <p:nvPr/>
        </p:nvPicPr>
        <p:blipFill rotWithShape="1">
          <a:blip r:embed="rId3"/>
          <a:srcRect r="190"/>
          <a:stretch/>
        </p:blipFill>
        <p:spPr>
          <a:xfrm>
            <a:off x="584199" y="2400161"/>
            <a:ext cx="5010151" cy="3324225"/>
          </a:xfrm>
          <a:prstGeom prst="rect">
            <a:avLst/>
          </a:prstGeom>
          <a:effectLst>
            <a:outerShdw blurRad="50800" dist="38100" dir="2700000" algn="tl" rotWithShape="0">
              <a:prstClr val="black">
                <a:alpha val="40000"/>
              </a:prstClr>
            </a:outerShdw>
          </a:effectLst>
        </p:spPr>
      </p:pic>
      <p:pic>
        <p:nvPicPr>
          <p:cNvPr id="10" name="Picture 9" descr="Microsoft 365 signed out due to inactivity message">
            <a:extLst>
              <a:ext uri="{FF2B5EF4-FFF2-40B4-BE49-F238E27FC236}">
                <a16:creationId xmlns:a16="http://schemas.microsoft.com/office/drawing/2014/main" id="{96099899-06D8-4A37-830C-738C53549C5B}"/>
              </a:ext>
            </a:extLst>
          </p:cNvPr>
          <p:cNvPicPr>
            <a:picLocks noChangeAspect="1"/>
          </p:cNvPicPr>
          <p:nvPr/>
        </p:nvPicPr>
        <p:blipFill>
          <a:blip r:embed="rId4"/>
          <a:stretch>
            <a:fillRect/>
          </a:stretch>
        </p:blipFill>
        <p:spPr>
          <a:xfrm>
            <a:off x="6588128" y="4019411"/>
            <a:ext cx="5010150" cy="1704975"/>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FFACD9DA-A037-4B2A-BB09-B6A6E2889D16}"/>
              </a:ext>
            </a:extLst>
          </p:cNvPr>
          <p:cNvSpPr txBox="1"/>
          <p:nvPr/>
        </p:nvSpPr>
        <p:spPr>
          <a:xfrm>
            <a:off x="6588128" y="2422654"/>
            <a:ext cx="5010150" cy="1015663"/>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r>
              <a:rPr lang="en-US" dirty="0"/>
              <a:t>If users don't select </a:t>
            </a:r>
            <a:r>
              <a:rPr lang="en-US" b="1" dirty="0"/>
              <a:t>Continue</a:t>
            </a:r>
            <a:r>
              <a:rPr lang="en-US" dirty="0"/>
              <a:t>, they are automatically signed out, and the following message appears.</a:t>
            </a:r>
          </a:p>
        </p:txBody>
      </p:sp>
      <p:sp>
        <p:nvSpPr>
          <p:cNvPr id="12" name="Arrow: Right 11">
            <a:extLst>
              <a:ext uri="{FF2B5EF4-FFF2-40B4-BE49-F238E27FC236}">
                <a16:creationId xmlns:a16="http://schemas.microsoft.com/office/drawing/2014/main" id="{CB2D1D2D-198F-4761-BEF8-B8ECB816CF19}"/>
              </a:ext>
            </a:extLst>
          </p:cNvPr>
          <p:cNvSpPr/>
          <p:nvPr/>
        </p:nvSpPr>
        <p:spPr bwMode="auto">
          <a:xfrm rot="5400000">
            <a:off x="8874128" y="3566834"/>
            <a:ext cx="438150" cy="32405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799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Control access with idle session sign-out </a:t>
            </a:r>
            <a:r>
              <a:rPr lang="en-US" sz="2400" dirty="0">
                <a:gradFill>
                  <a:gsLst>
                    <a:gs pos="1250">
                      <a:srgbClr val="1A1A1A"/>
                    </a:gs>
                    <a:gs pos="100000">
                      <a:srgbClr val="1A1A1A"/>
                    </a:gs>
                  </a:gsLst>
                  <a:lin ang="5400000" scaled="0"/>
                </a:gradFill>
                <a:latin typeface="Segoe UI"/>
              </a:rPr>
              <a:t>(2/2)</a:t>
            </a:r>
            <a:endParaRPr lang="en-US" dirty="0"/>
          </a:p>
        </p:txBody>
      </p:sp>
      <p:sp>
        <p:nvSpPr>
          <p:cNvPr id="6" name="TextBox 5">
            <a:extLst>
              <a:ext uri="{FF2B5EF4-FFF2-40B4-BE49-F238E27FC236}">
                <a16:creationId xmlns:a16="http://schemas.microsoft.com/office/drawing/2014/main" id="{0C9BB5BF-D2BE-4013-8465-3DEAA4CC8D6B}"/>
              </a:ext>
            </a:extLst>
          </p:cNvPr>
          <p:cNvSpPr txBox="1"/>
          <p:nvPr/>
        </p:nvSpPr>
        <p:spPr>
          <a:xfrm>
            <a:off x="584199" y="1435100"/>
            <a:ext cx="8255001" cy="1877437"/>
          </a:xfrm>
          <a:prstGeom prst="rect">
            <a:avLst/>
          </a:prstGeom>
          <a:noFill/>
        </p:spPr>
        <p:txBody>
          <a:bodyPr wrap="square">
            <a:spAutoFit/>
          </a:bodyPr>
          <a:lstStyle/>
          <a:p>
            <a:pPr>
              <a:lnSpc>
                <a:spcPct val="150000"/>
              </a:lnSpc>
            </a:pPr>
            <a:r>
              <a:rPr lang="en-US" sz="2400" b="1" i="0" dirty="0">
                <a:solidFill>
                  <a:srgbClr val="000000"/>
                </a:solidFill>
                <a:effectLst/>
                <a:latin typeface="Segoe UI Semilight" panose="020B0402040204020203" pitchFamily="34" charset="0"/>
                <a:cs typeface="Segoe UI Semilight" panose="020B0402040204020203" pitchFamily="34" charset="0"/>
              </a:rPr>
              <a:t>Specify idle session sign-out settings </a:t>
            </a:r>
          </a:p>
          <a:p>
            <a:pPr marL="342900" indent="-342900">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From the SharePoint admin center</a:t>
            </a: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From PowerShell</a:t>
            </a:r>
          </a:p>
          <a:p>
            <a:endParaRPr lang="en-US" sz="2000" b="1" dirty="0">
              <a:latin typeface="Segoe UI Semilight" panose="020B0402040204020203" pitchFamily="34" charset="0"/>
              <a:cs typeface="Segoe UI Semilight" panose="020B0402040204020203" pitchFamily="34" charset="0"/>
            </a:endParaRPr>
          </a:p>
        </p:txBody>
      </p:sp>
      <p:pic>
        <p:nvPicPr>
          <p:cNvPr id="3" name="Picture 2" descr="The Idle session sign-out panel">
            <a:extLst>
              <a:ext uri="{FF2B5EF4-FFF2-40B4-BE49-F238E27FC236}">
                <a16:creationId xmlns:a16="http://schemas.microsoft.com/office/drawing/2014/main" id="{E90A00CC-E9F2-4DB9-BF19-E36C401D5CA8}"/>
              </a:ext>
            </a:extLst>
          </p:cNvPr>
          <p:cNvPicPr>
            <a:picLocks noChangeAspect="1"/>
          </p:cNvPicPr>
          <p:nvPr/>
        </p:nvPicPr>
        <p:blipFill>
          <a:blip r:embed="rId3"/>
          <a:stretch>
            <a:fillRect/>
          </a:stretch>
        </p:blipFill>
        <p:spPr>
          <a:xfrm>
            <a:off x="6654800" y="1623674"/>
            <a:ext cx="5095875" cy="3843580"/>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90950A8E-A6A4-49AD-AB23-6B0CFD90F2B0}"/>
              </a:ext>
            </a:extLst>
          </p:cNvPr>
          <p:cNvSpPr>
            <a:spLocks noChangeArrowheads="1"/>
          </p:cNvSpPr>
          <p:nvPr/>
        </p:nvSpPr>
        <p:spPr bwMode="auto">
          <a:xfrm>
            <a:off x="642938" y="3158470"/>
            <a:ext cx="5535612" cy="10772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Set-</a:t>
            </a:r>
            <a:r>
              <a:rPr lang="en-US" sz="1600" dirty="0" err="1">
                <a:solidFill>
                  <a:srgbClr val="0000FF"/>
                </a:solidFill>
                <a:latin typeface="Lucida Console" panose="020B0609040504020204" pitchFamily="49" charset="0"/>
              </a:rPr>
              <a:t>SPOBrowserIdleSignOut</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-Enabled</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$true</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WarnAfter</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TimeSpan</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-Seconds</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2700</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SignOutAfter</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TimeSpan</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-Seconds</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3600</a:t>
            </a:r>
            <a:r>
              <a:rPr lang="en-US" sz="16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17893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1007165" cy="498598"/>
          </a:xfrm>
        </p:spPr>
        <p:txBody>
          <a:bodyPr/>
          <a:lstStyle/>
          <a:p>
            <a:pPr>
              <a:defRPr/>
            </a:pPr>
            <a:r>
              <a:rPr lang="bs-Latn-BA" dirty="0"/>
              <a:t>Lesson 1: </a:t>
            </a:r>
            <a:r>
              <a:rPr lang="en-US" dirty="0"/>
              <a:t>Manage SharePoint site permissions</a:t>
            </a:r>
            <a:endParaRPr lang="en-US" sz="3600" dirty="0">
              <a:effectLst/>
            </a:endParaRP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ccess control of network location in SharePoint Admin Center">
            <a:extLst>
              <a:ext uri="{FF2B5EF4-FFF2-40B4-BE49-F238E27FC236}">
                <a16:creationId xmlns:a16="http://schemas.microsoft.com/office/drawing/2014/main" id="{4C680CAE-F604-40D4-A321-ACF5477875D8}"/>
              </a:ext>
            </a:extLst>
          </p:cNvPr>
          <p:cNvPicPr>
            <a:picLocks noChangeAspect="1"/>
          </p:cNvPicPr>
          <p:nvPr/>
        </p:nvPicPr>
        <p:blipFill>
          <a:blip r:embed="rId3"/>
          <a:stretch>
            <a:fillRect/>
          </a:stretch>
        </p:blipFill>
        <p:spPr>
          <a:xfrm>
            <a:off x="4204453" y="2923284"/>
            <a:ext cx="7987547" cy="3874682"/>
          </a:xfrm>
          <a:prstGeom prst="rect">
            <a:avLst/>
          </a:prstGeom>
        </p:spPr>
      </p:pic>
      <p:sp>
        <p:nvSpPr>
          <p:cNvPr id="17" name="Title 16"/>
          <p:cNvSpPr>
            <a:spLocks noGrp="1"/>
          </p:cNvSpPr>
          <p:nvPr>
            <p:ph type="title"/>
          </p:nvPr>
        </p:nvSpPr>
        <p:spPr/>
        <p:txBody>
          <a:bodyPr/>
          <a:lstStyle/>
          <a:p>
            <a:r>
              <a:rPr lang="en-US" dirty="0"/>
              <a:t>Control access based on network location</a:t>
            </a:r>
          </a:p>
        </p:txBody>
      </p:sp>
      <p:sp>
        <p:nvSpPr>
          <p:cNvPr id="6" name="TextBox 5">
            <a:extLst>
              <a:ext uri="{FF2B5EF4-FFF2-40B4-BE49-F238E27FC236}">
                <a16:creationId xmlns:a16="http://schemas.microsoft.com/office/drawing/2014/main" id="{D501F37D-5AA1-4389-A7B7-A41D84F070AA}"/>
              </a:ext>
            </a:extLst>
          </p:cNvPr>
          <p:cNvSpPr txBox="1"/>
          <p:nvPr/>
        </p:nvSpPr>
        <p:spPr>
          <a:xfrm>
            <a:off x="584199" y="1365690"/>
            <a:ext cx="11314113" cy="707886"/>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As an IT admin, you can control access to SharePoint and OneDrive resources in Microsoft 365 based on defined network locations that you trust.</a:t>
            </a:r>
            <a:endParaRPr lang="en-US" sz="2000" dirty="0">
              <a:latin typeface="Segoe UI Semilight" panose="020B0402040204020203" pitchFamily="34" charset="0"/>
              <a:cs typeface="Segoe UI Semilight" panose="020B0402040204020203" pitchFamily="34" charset="0"/>
            </a:endParaRPr>
          </a:p>
        </p:txBody>
      </p:sp>
      <p:pic>
        <p:nvPicPr>
          <p:cNvPr id="4" name="Picture 3" descr="Access restricted message in browser">
            <a:extLst>
              <a:ext uri="{FF2B5EF4-FFF2-40B4-BE49-F238E27FC236}">
                <a16:creationId xmlns:a16="http://schemas.microsoft.com/office/drawing/2014/main" id="{51440A0C-6277-440D-9852-F448B045BAF3}"/>
              </a:ext>
            </a:extLst>
          </p:cNvPr>
          <p:cNvPicPr>
            <a:picLocks noChangeAspect="1"/>
          </p:cNvPicPr>
          <p:nvPr/>
        </p:nvPicPr>
        <p:blipFill rotWithShape="1">
          <a:blip r:embed="rId4"/>
          <a:srcRect r="782" b="1104"/>
          <a:stretch/>
        </p:blipFill>
        <p:spPr>
          <a:xfrm>
            <a:off x="584199" y="2174007"/>
            <a:ext cx="4273551" cy="25099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936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Control access to mobile app features</a:t>
            </a:r>
          </a:p>
        </p:txBody>
      </p:sp>
      <p:pic>
        <p:nvPicPr>
          <p:cNvPr id="3" name="Picture 2" descr="Manage the OneDrive and SharePoint mobile apps in the OneDrive admin center">
            <a:extLst>
              <a:ext uri="{FF2B5EF4-FFF2-40B4-BE49-F238E27FC236}">
                <a16:creationId xmlns:a16="http://schemas.microsoft.com/office/drawing/2014/main" id="{D728CB2A-3757-4242-ABBF-D0D96D014DC9}"/>
              </a:ext>
            </a:extLst>
          </p:cNvPr>
          <p:cNvPicPr>
            <a:picLocks noChangeAspect="1"/>
          </p:cNvPicPr>
          <p:nvPr/>
        </p:nvPicPr>
        <p:blipFill>
          <a:blip r:embed="rId3"/>
          <a:stretch>
            <a:fillRect/>
          </a:stretch>
        </p:blipFill>
        <p:spPr>
          <a:xfrm>
            <a:off x="588262" y="1462315"/>
            <a:ext cx="6349153" cy="5101998"/>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082543A3-2D53-4347-8CC6-BDBB840B90EF}"/>
              </a:ext>
            </a:extLst>
          </p:cNvPr>
          <p:cNvSpPr txBox="1"/>
          <p:nvPr/>
        </p:nvSpPr>
        <p:spPr>
          <a:xfrm>
            <a:off x="7048499" y="2562917"/>
            <a:ext cx="4849813" cy="2804999"/>
          </a:xfrm>
          <a:prstGeom prst="rect">
            <a:avLst/>
          </a:prstGeom>
          <a:noFill/>
        </p:spPr>
        <p:txBody>
          <a:bodyPr wrap="square">
            <a:spAutoFit/>
          </a:bodyPr>
          <a:lstStyle/>
          <a:p>
            <a:pPr>
              <a:lnSpc>
                <a:spcPct val="150000"/>
              </a:lnSpc>
            </a:pPr>
            <a:r>
              <a:rPr lang="en-US" sz="2000" b="0" i="0" dirty="0">
                <a:effectLst/>
                <a:latin typeface="Segoe UI Semilight" panose="020B0402040204020203" pitchFamily="34" charset="0"/>
                <a:cs typeface="Segoe UI Semilight" panose="020B0402040204020203" pitchFamily="34" charset="0"/>
              </a:rPr>
              <a:t>If your organization has </a:t>
            </a:r>
            <a:r>
              <a:rPr lang="en-US" sz="2000" b="1" i="0" dirty="0">
                <a:effectLst/>
                <a:latin typeface="Segoe UI Semilight" panose="020B0402040204020203" pitchFamily="34" charset="0"/>
                <a:cs typeface="Segoe UI Semilight" panose="020B0402040204020203" pitchFamily="34" charset="0"/>
              </a:rPr>
              <a:t>Microsoft Intune</a:t>
            </a:r>
            <a:r>
              <a:rPr lang="en-US" sz="2000" b="0" i="0" dirty="0">
                <a:effectLst/>
                <a:latin typeface="Segoe UI Semilight" panose="020B0402040204020203" pitchFamily="34" charset="0"/>
                <a:cs typeface="Segoe UI Semilight" panose="020B0402040204020203" pitchFamily="34" charset="0"/>
              </a:rPr>
              <a:t> or </a:t>
            </a:r>
            <a:r>
              <a:rPr lang="en-US" sz="2000" b="1" i="0" dirty="0">
                <a:effectLst/>
                <a:latin typeface="Segoe UI Semilight" panose="020B0402040204020203" pitchFamily="34" charset="0"/>
                <a:cs typeface="Segoe UI Semilight" panose="020B0402040204020203" pitchFamily="34" charset="0"/>
              </a:rPr>
              <a:t>Enterprise Mobility + Security</a:t>
            </a:r>
            <a:r>
              <a:rPr lang="en-US" sz="2000" b="0" i="0" dirty="0">
                <a:effectLst/>
                <a:latin typeface="Segoe UI Semilight" panose="020B0402040204020203" pitchFamily="34" charset="0"/>
                <a:cs typeface="Segoe UI Semilight" panose="020B0402040204020203" pitchFamily="34" charset="0"/>
              </a:rPr>
              <a:t>, you can use the OneDrive admin center to create a global policy that manages the OneDrive and SharePoint mobile apps for Android and iOS.</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3178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sync security</a:t>
            </a:r>
          </a:p>
        </p:txBody>
      </p:sp>
      <p:pic>
        <p:nvPicPr>
          <p:cNvPr id="5" name="Picture 4" descr="The Sync tab of the OneDrive admin center">
            <a:extLst>
              <a:ext uri="{FF2B5EF4-FFF2-40B4-BE49-F238E27FC236}">
                <a16:creationId xmlns:a16="http://schemas.microsoft.com/office/drawing/2014/main" id="{1AFD739D-77EF-4FB0-B850-5B04B07A10F9}"/>
              </a:ext>
            </a:extLst>
          </p:cNvPr>
          <p:cNvPicPr>
            <a:picLocks noChangeAspect="1"/>
          </p:cNvPicPr>
          <p:nvPr/>
        </p:nvPicPr>
        <p:blipFill rotWithShape="1">
          <a:blip r:embed="rId3"/>
          <a:srcRect r="2516"/>
          <a:stretch/>
        </p:blipFill>
        <p:spPr>
          <a:xfrm>
            <a:off x="0" y="1689100"/>
            <a:ext cx="6889750" cy="4162483"/>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4DA57050-6AB3-47EC-9B3C-828F91B0F274}"/>
              </a:ext>
            </a:extLst>
          </p:cNvPr>
          <p:cNvSpPr txBox="1"/>
          <p:nvPr/>
        </p:nvSpPr>
        <p:spPr>
          <a:xfrm>
            <a:off x="7213599" y="2871398"/>
            <a:ext cx="5397500" cy="14200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Prevent installation</a:t>
            </a:r>
          </a:p>
          <a:p>
            <a:pPr marL="285750" indent="-285750">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Allow syncing only on specific domains</a:t>
            </a:r>
            <a:endParaRPr lang="en-US" sz="2000" dirty="0">
              <a:solidFill>
                <a:srgbClr val="000000"/>
              </a:solidFill>
              <a:latin typeface="Segoe UI Semilight" panose="020B04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Block file types</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50978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8489062" cy="553998"/>
          </a:xfrm>
        </p:spPr>
        <p:txBody>
          <a:bodyPr/>
          <a:lstStyle/>
          <a:p>
            <a:r>
              <a:rPr lang="en-US" dirty="0"/>
              <a:t>Monitor usage and activity reports </a:t>
            </a:r>
            <a:r>
              <a:rPr lang="en-US" sz="2400" dirty="0">
                <a:latin typeface="+mn-lt"/>
              </a:rPr>
              <a:t>(1/2)</a:t>
            </a:r>
            <a:endParaRPr lang="en-US" dirty="0">
              <a:latin typeface="+mn-lt"/>
            </a:endParaRPr>
          </a:p>
        </p:txBody>
      </p:sp>
      <p:sp>
        <p:nvSpPr>
          <p:cNvPr id="6" name="TextBox 5">
            <a:extLst>
              <a:ext uri="{FF2B5EF4-FFF2-40B4-BE49-F238E27FC236}">
                <a16:creationId xmlns:a16="http://schemas.microsoft.com/office/drawing/2014/main" id="{DE50EEB6-6FF0-45AB-88A2-75D75EA682E5}"/>
              </a:ext>
            </a:extLst>
          </p:cNvPr>
          <p:cNvSpPr txBox="1"/>
          <p:nvPr/>
        </p:nvSpPr>
        <p:spPr>
          <a:xfrm>
            <a:off x="588263" y="1063856"/>
            <a:ext cx="11310050" cy="958339"/>
          </a:xfrm>
          <a:prstGeom prst="rect">
            <a:avLst/>
          </a:prstGeom>
          <a:noFill/>
        </p:spPr>
        <p:txBody>
          <a:bodyPr wrap="square">
            <a:spAutoFit/>
          </a:bodyPr>
          <a:lstStyle/>
          <a:p>
            <a:pPr>
              <a:lnSpc>
                <a:spcPct val="150000"/>
              </a:lnSpc>
            </a:pPr>
            <a:r>
              <a:rPr lang="en-US" sz="2000" b="0" i="0" dirty="0">
                <a:solidFill>
                  <a:srgbClr val="000000"/>
                </a:solidFill>
                <a:effectLst/>
                <a:latin typeface="Segoe UI Semilight" panose="020B0402040204020203" pitchFamily="34" charset="0"/>
                <a:cs typeface="Segoe UI Semilight" panose="020B0402040204020203" pitchFamily="34" charset="0"/>
              </a:rPr>
              <a:t>Microsoft 365 usage analytics provide you with a better view of how your organization is adopting the various services within Microsoft 365.</a:t>
            </a:r>
            <a:endParaRPr lang="en-US" sz="2000" dirty="0">
              <a:latin typeface="Segoe UI Semilight" panose="020B0402040204020203" pitchFamily="34" charset="0"/>
              <a:cs typeface="Segoe UI Semilight" panose="020B0402040204020203" pitchFamily="34" charset="0"/>
            </a:endParaRPr>
          </a:p>
        </p:txBody>
      </p:sp>
      <p:pic>
        <p:nvPicPr>
          <p:cNvPr id="4" name="Picture 3" descr="Usage reports in Microsoft 365 Admin Center">
            <a:extLst>
              <a:ext uri="{FF2B5EF4-FFF2-40B4-BE49-F238E27FC236}">
                <a16:creationId xmlns:a16="http://schemas.microsoft.com/office/drawing/2014/main" id="{B58E3B98-24B5-4FE9-A557-3DF83AD7922E}"/>
              </a:ext>
            </a:extLst>
          </p:cNvPr>
          <p:cNvPicPr>
            <a:picLocks noChangeAspect="1"/>
          </p:cNvPicPr>
          <p:nvPr/>
        </p:nvPicPr>
        <p:blipFill>
          <a:blip r:embed="rId3"/>
          <a:stretch>
            <a:fillRect/>
          </a:stretch>
        </p:blipFill>
        <p:spPr>
          <a:xfrm>
            <a:off x="685799" y="2339698"/>
            <a:ext cx="6515101" cy="4061102"/>
          </a:xfrm>
          <a:prstGeom prst="rect">
            <a:avLst/>
          </a:prstGeom>
        </p:spPr>
      </p:pic>
      <p:sp>
        <p:nvSpPr>
          <p:cNvPr id="10" name="TextBox 9">
            <a:extLst>
              <a:ext uri="{FF2B5EF4-FFF2-40B4-BE49-F238E27FC236}">
                <a16:creationId xmlns:a16="http://schemas.microsoft.com/office/drawing/2014/main" id="{3B3A2431-15E0-4EC1-886C-09D31E924D94}"/>
              </a:ext>
            </a:extLst>
          </p:cNvPr>
          <p:cNvSpPr txBox="1"/>
          <p:nvPr/>
        </p:nvSpPr>
        <p:spPr>
          <a:xfrm>
            <a:off x="7562850" y="3033194"/>
            <a:ext cx="4335463" cy="1420004"/>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nSpc>
                <a:spcPct val="150000"/>
              </a:lnSpc>
            </a:pPr>
            <a:r>
              <a:rPr lang="en-US" dirty="0"/>
              <a:t>As a SharePoint admin, you can drill in to get more granular insight about the activities specific to each product.</a:t>
            </a:r>
          </a:p>
        </p:txBody>
      </p:sp>
    </p:spTree>
    <p:extLst>
      <p:ext uri="{BB962C8B-B14F-4D97-AF65-F5344CB8AC3E}">
        <p14:creationId xmlns:p14="http://schemas.microsoft.com/office/powerpoint/2010/main" val="331394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8993887" cy="553998"/>
          </a:xfrm>
        </p:spPr>
        <p:txBody>
          <a:bodyPr/>
          <a:lstStyle/>
          <a:p>
            <a:r>
              <a:rPr lang="en-US" dirty="0"/>
              <a:t>Monitor usage and activity reports </a:t>
            </a:r>
            <a:r>
              <a:rPr lang="en-US" sz="2400" dirty="0">
                <a:latin typeface="+mn-lt"/>
              </a:rPr>
              <a:t>(2/2)</a:t>
            </a:r>
            <a:endParaRPr lang="en-US" dirty="0">
              <a:latin typeface="+mn-lt"/>
            </a:endParaRPr>
          </a:p>
        </p:txBody>
      </p:sp>
      <p:sp>
        <p:nvSpPr>
          <p:cNvPr id="6" name="TextBox 5">
            <a:extLst>
              <a:ext uri="{FF2B5EF4-FFF2-40B4-BE49-F238E27FC236}">
                <a16:creationId xmlns:a16="http://schemas.microsoft.com/office/drawing/2014/main" id="{DE50EEB6-6FF0-45AB-88A2-75D75EA682E5}"/>
              </a:ext>
            </a:extLst>
          </p:cNvPr>
          <p:cNvSpPr txBox="1"/>
          <p:nvPr/>
        </p:nvSpPr>
        <p:spPr>
          <a:xfrm>
            <a:off x="588263" y="1435100"/>
            <a:ext cx="2002537" cy="400110"/>
          </a:xfrm>
          <a:prstGeom prst="rect">
            <a:avLst/>
          </a:prstGeom>
          <a:noFill/>
        </p:spPr>
        <p:txBody>
          <a:bodyPr wrap="square">
            <a:spAutoFit/>
          </a:bodyPr>
          <a:lstStyle/>
          <a:p>
            <a:r>
              <a:rPr lang="en-US" sz="2000" b="1" i="0" dirty="0">
                <a:solidFill>
                  <a:srgbClr val="000000"/>
                </a:solidFill>
                <a:effectLst/>
                <a:latin typeface="Segoe UI Semilight" panose="020B0402040204020203" pitchFamily="34" charset="0"/>
                <a:cs typeface="Segoe UI Semilight" panose="020B0402040204020203" pitchFamily="34" charset="0"/>
              </a:rPr>
              <a:t>View reports</a:t>
            </a:r>
            <a:endParaRPr lang="en-US" sz="2000" b="1" dirty="0">
              <a:latin typeface="Segoe UI Semilight" panose="020B0402040204020203" pitchFamily="34" charset="0"/>
              <a:cs typeface="Segoe UI Semilight" panose="020B0402040204020203" pitchFamily="34" charset="0"/>
            </a:endParaRPr>
          </a:p>
        </p:txBody>
      </p:sp>
      <p:pic>
        <p:nvPicPr>
          <p:cNvPr id="3" name="Picture 2">
            <a:extLst>
              <a:ext uri="{FF2B5EF4-FFF2-40B4-BE49-F238E27FC236}">
                <a16:creationId xmlns:a16="http://schemas.microsoft.com/office/drawing/2014/main" id="{892E25C6-4456-4950-A778-E251D78DDB48}"/>
              </a:ext>
            </a:extLst>
          </p:cNvPr>
          <p:cNvPicPr>
            <a:picLocks noChangeAspect="1"/>
          </p:cNvPicPr>
          <p:nvPr/>
        </p:nvPicPr>
        <p:blipFill>
          <a:blip r:embed="rId3"/>
          <a:stretch>
            <a:fillRect/>
          </a:stretch>
        </p:blipFill>
        <p:spPr>
          <a:xfrm>
            <a:off x="588262" y="2019300"/>
            <a:ext cx="4435417" cy="4545013"/>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830179EB-0C4C-406A-B698-61469FB0CFA4}"/>
              </a:ext>
            </a:extLst>
          </p:cNvPr>
          <p:cNvSpPr txBox="1"/>
          <p:nvPr/>
        </p:nvSpPr>
        <p:spPr>
          <a:xfrm>
            <a:off x="5435599" y="3113022"/>
            <a:ext cx="6188903" cy="2343334"/>
          </a:xfrm>
          <a:prstGeom prst="rect">
            <a:avLst/>
          </a:prstGeom>
          <a:noFill/>
        </p:spPr>
        <p:txBody>
          <a:bodyPr wrap="square">
            <a:spAutoFit/>
          </a:bodyPr>
          <a:lstStyle/>
          <a:p>
            <a:pPr>
              <a:lnSpc>
                <a:spcPct val="150000"/>
              </a:lnSpc>
            </a:pPr>
            <a:r>
              <a:rPr lang="en-US" sz="2000" b="0" i="0" dirty="0">
                <a:solidFill>
                  <a:srgbClr val="000000"/>
                </a:solidFill>
                <a:effectLst/>
                <a:latin typeface="Segoe UI Semilight" panose="020B0402040204020203" pitchFamily="34" charset="0"/>
                <a:cs typeface="Segoe UI Semilight" panose="020B0402040204020203" pitchFamily="34" charset="0"/>
              </a:rPr>
              <a:t>Microsoft 365 usage analytics is a </a:t>
            </a:r>
            <a:r>
              <a:rPr lang="en-US" sz="2000" b="1" i="0" dirty="0">
                <a:solidFill>
                  <a:srgbClr val="000000"/>
                </a:solidFill>
                <a:effectLst/>
                <a:latin typeface="Segoe UI Semilight" panose="020B0402040204020203" pitchFamily="34" charset="0"/>
                <a:cs typeface="Segoe UI Semilight" panose="020B0402040204020203" pitchFamily="34" charset="0"/>
              </a:rPr>
              <a:t>template app</a:t>
            </a:r>
            <a:r>
              <a:rPr lang="en-US" sz="2000" b="0" i="0" dirty="0">
                <a:solidFill>
                  <a:srgbClr val="000000"/>
                </a:solidFill>
                <a:effectLst/>
                <a:latin typeface="Segoe UI Semilight" panose="020B0402040204020203" pitchFamily="34" charset="0"/>
                <a:cs typeface="Segoe UI Semilight" panose="020B0402040204020203" pitchFamily="34" charset="0"/>
              </a:rPr>
              <a:t> that gives you access to a pre-built dashboard that provides a cross-product view of the </a:t>
            </a:r>
            <a:r>
              <a:rPr lang="en-US" sz="2000" dirty="0">
                <a:solidFill>
                  <a:srgbClr val="000000"/>
                </a:solidFill>
                <a:latin typeface="Segoe UI Semilight" panose="020B0402040204020203" pitchFamily="34" charset="0"/>
                <a:cs typeface="Segoe UI Semilight" panose="020B0402040204020203" pitchFamily="34" charset="0"/>
              </a:rPr>
              <a:t>last 7 days, 30 days, 90 days, and 180 days and </a:t>
            </a:r>
            <a:r>
              <a:rPr lang="en-US" sz="2000" b="0" i="0" dirty="0">
                <a:solidFill>
                  <a:srgbClr val="000000"/>
                </a:solidFill>
                <a:effectLst/>
                <a:latin typeface="Segoe UI Semilight" panose="020B0402040204020203" pitchFamily="34" charset="0"/>
                <a:cs typeface="Segoe UI Semilight" panose="020B0402040204020203" pitchFamily="34" charset="0"/>
              </a:rPr>
              <a:t>contains several pre-built reports. </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5665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Lab</a:t>
            </a:r>
            <a:r>
              <a:rPr lang="bs-Latn-BA" dirty="0"/>
              <a:t>: </a:t>
            </a:r>
            <a:r>
              <a:rPr lang="en-US" b="1" dirty="0"/>
              <a:t>Manage sharing</a:t>
            </a:r>
            <a:endParaRPr lang="en-US" dirty="0"/>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a:t>
            </a:r>
          </a:p>
        </p:txBody>
      </p:sp>
      <p:sp>
        <p:nvSpPr>
          <p:cNvPr id="6" name="Text Placeholder 5"/>
          <p:cNvSpPr>
            <a:spLocks noGrp="1"/>
          </p:cNvSpPr>
          <p:nvPr>
            <p:ph type="body" sz="quarter" idx="10"/>
          </p:nvPr>
        </p:nvSpPr>
        <p:spPr>
          <a:xfrm>
            <a:off x="592992" y="1444289"/>
            <a:ext cx="11018520" cy="947952"/>
          </a:xfrm>
        </p:spPr>
        <p:txBody>
          <a:bodyPr/>
          <a:lstStyle/>
          <a:p>
            <a:pPr lvl="0" fontAlgn="base"/>
            <a:r>
              <a:rPr lang="en-US" dirty="0"/>
              <a:t>Exercise 1: Enable external sharing</a:t>
            </a:r>
          </a:p>
          <a:p>
            <a:pPr fontAlgn="base"/>
            <a:r>
              <a:rPr lang="en-US" dirty="0"/>
              <a:t>Exercise 2: Manage sharing for a site</a:t>
            </a:r>
          </a:p>
        </p:txBody>
      </p:sp>
      <p:grpSp>
        <p:nvGrpSpPr>
          <p:cNvPr id="2" name="Group 1">
            <a:extLst>
              <a:ext uri="{FF2B5EF4-FFF2-40B4-BE49-F238E27FC236}">
                <a16:creationId xmlns:a16="http://schemas.microsoft.com/office/drawing/2014/main" id="{BC2E3D44-DB65-4E9E-BBAC-A5F5A5F1F292}"/>
              </a:ext>
              <a:ext uri="{C183D7F6-B498-43B3-948B-1728B52AA6E4}">
                <adec:decorative xmlns:adec="http://schemas.microsoft.com/office/drawing/2017/decorative" val="1"/>
              </a:ext>
            </a:extLst>
          </p:cNvPr>
          <p:cNvGrpSpPr/>
          <p:nvPr/>
        </p:nvGrpSpPr>
        <p:grpSpPr>
          <a:xfrm>
            <a:off x="2" y="3078162"/>
            <a:ext cx="12192004" cy="3779838"/>
            <a:chOff x="10204334" y="781050"/>
            <a:chExt cx="2114784" cy="655638"/>
          </a:xfrm>
        </p:grpSpPr>
        <p:sp>
          <p:nvSpPr>
            <p:cNvPr id="5" name="Rectangle 1839">
              <a:extLst>
                <a:ext uri="{FF2B5EF4-FFF2-40B4-BE49-F238E27FC236}">
                  <a16:creationId xmlns:a16="http://schemas.microsoft.com/office/drawing/2014/main" id="{1A45B46C-3577-440D-B460-823C7DA1E085}"/>
                </a:ext>
              </a:extLst>
            </p:cNvPr>
            <p:cNvSpPr>
              <a:spLocks noChangeArrowheads="1"/>
            </p:cNvSpPr>
            <p:nvPr/>
          </p:nvSpPr>
          <p:spPr bwMode="auto">
            <a:xfrm>
              <a:off x="10204334" y="1211263"/>
              <a:ext cx="2114784" cy="22542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40">
              <a:extLst>
                <a:ext uri="{FF2B5EF4-FFF2-40B4-BE49-F238E27FC236}">
                  <a16:creationId xmlns:a16="http://schemas.microsoft.com/office/drawing/2014/main" id="{F94F6F09-42F4-4163-AABD-53C8A4FCC086}"/>
                </a:ext>
              </a:extLst>
            </p:cNvPr>
            <p:cNvSpPr>
              <a:spLocks/>
            </p:cNvSpPr>
            <p:nvPr/>
          </p:nvSpPr>
          <p:spPr bwMode="auto">
            <a:xfrm>
              <a:off x="10844214" y="1274763"/>
              <a:ext cx="717550" cy="9525"/>
            </a:xfrm>
            <a:custGeom>
              <a:avLst/>
              <a:gdLst>
                <a:gd name="T0" fmla="*/ 1126 w 1134"/>
                <a:gd name="T1" fmla="*/ 0 h 15"/>
                <a:gd name="T2" fmla="*/ 8 w 1134"/>
                <a:gd name="T3" fmla="*/ 0 h 15"/>
                <a:gd name="T4" fmla="*/ 0 w 1134"/>
                <a:gd name="T5" fmla="*/ 8 h 15"/>
                <a:gd name="T6" fmla="*/ 8 w 1134"/>
                <a:gd name="T7" fmla="*/ 15 h 15"/>
                <a:gd name="T8" fmla="*/ 1126 w 1134"/>
                <a:gd name="T9" fmla="*/ 15 h 15"/>
                <a:gd name="T10" fmla="*/ 1134 w 1134"/>
                <a:gd name="T11" fmla="*/ 8 h 15"/>
                <a:gd name="T12" fmla="*/ 1126 w 113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134" h="15">
                  <a:moveTo>
                    <a:pt x="1126" y="0"/>
                  </a:moveTo>
                  <a:lnTo>
                    <a:pt x="8" y="0"/>
                  </a:lnTo>
                  <a:cubicBezTo>
                    <a:pt x="3" y="0"/>
                    <a:pt x="0" y="4"/>
                    <a:pt x="0" y="8"/>
                  </a:cubicBezTo>
                  <a:cubicBezTo>
                    <a:pt x="0" y="12"/>
                    <a:pt x="3" y="15"/>
                    <a:pt x="8" y="15"/>
                  </a:cubicBezTo>
                  <a:lnTo>
                    <a:pt x="1126" y="15"/>
                  </a:lnTo>
                  <a:cubicBezTo>
                    <a:pt x="1131" y="15"/>
                    <a:pt x="1134" y="12"/>
                    <a:pt x="1134" y="8"/>
                  </a:cubicBezTo>
                  <a:cubicBezTo>
                    <a:pt x="1134" y="4"/>
                    <a:pt x="1131" y="0"/>
                    <a:pt x="1126"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41">
              <a:extLst>
                <a:ext uri="{FF2B5EF4-FFF2-40B4-BE49-F238E27FC236}">
                  <a16:creationId xmlns:a16="http://schemas.microsoft.com/office/drawing/2014/main" id="{06705277-82B3-41BA-8CB0-21C398444D62}"/>
                </a:ext>
              </a:extLst>
            </p:cNvPr>
            <p:cNvSpPr>
              <a:spLocks/>
            </p:cNvSpPr>
            <p:nvPr/>
          </p:nvSpPr>
          <p:spPr bwMode="auto">
            <a:xfrm>
              <a:off x="10960101" y="1173163"/>
              <a:ext cx="628650" cy="111125"/>
            </a:xfrm>
            <a:custGeom>
              <a:avLst/>
              <a:gdLst>
                <a:gd name="T0" fmla="*/ 974 w 991"/>
                <a:gd name="T1" fmla="*/ 0 h 175"/>
                <a:gd name="T2" fmla="*/ 489 w 991"/>
                <a:gd name="T3" fmla="*/ 0 h 175"/>
                <a:gd name="T4" fmla="*/ 473 w 991"/>
                <a:gd name="T5" fmla="*/ 17 h 175"/>
                <a:gd name="T6" fmla="*/ 489 w 991"/>
                <a:gd name="T7" fmla="*/ 33 h 175"/>
                <a:gd name="T8" fmla="*/ 682 w 991"/>
                <a:gd name="T9" fmla="*/ 33 h 175"/>
                <a:gd name="T10" fmla="*/ 585 w 991"/>
                <a:gd name="T11" fmla="*/ 123 h 175"/>
                <a:gd name="T12" fmla="*/ 585 w 991"/>
                <a:gd name="T13" fmla="*/ 81 h 175"/>
                <a:gd name="T14" fmla="*/ 585 w 991"/>
                <a:gd name="T15" fmla="*/ 57 h 175"/>
                <a:gd name="T16" fmla="*/ 570 w 991"/>
                <a:gd name="T17" fmla="*/ 57 h 175"/>
                <a:gd name="T18" fmla="*/ 399 w 991"/>
                <a:gd name="T19" fmla="*/ 57 h 175"/>
                <a:gd name="T20" fmla="*/ 384 w 991"/>
                <a:gd name="T21" fmla="*/ 57 h 175"/>
                <a:gd name="T22" fmla="*/ 254 w 991"/>
                <a:gd name="T23" fmla="*/ 57 h 175"/>
                <a:gd name="T24" fmla="*/ 182 w 991"/>
                <a:gd name="T25" fmla="*/ 57 h 175"/>
                <a:gd name="T26" fmla="*/ 167 w 991"/>
                <a:gd name="T27" fmla="*/ 57 h 175"/>
                <a:gd name="T28" fmla="*/ 15 w 991"/>
                <a:gd name="T29" fmla="*/ 57 h 175"/>
                <a:gd name="T30" fmla="*/ 1 w 991"/>
                <a:gd name="T31" fmla="*/ 57 h 175"/>
                <a:gd name="T32" fmla="*/ 0 w 991"/>
                <a:gd name="T33" fmla="*/ 57 h 175"/>
                <a:gd name="T34" fmla="*/ 0 w 991"/>
                <a:gd name="T35" fmla="*/ 175 h 175"/>
                <a:gd name="T36" fmla="*/ 15 w 991"/>
                <a:gd name="T37" fmla="*/ 175 h 175"/>
                <a:gd name="T38" fmla="*/ 15 w 991"/>
                <a:gd name="T39" fmla="*/ 81 h 175"/>
                <a:gd name="T40" fmla="*/ 167 w 991"/>
                <a:gd name="T41" fmla="*/ 81 h 175"/>
                <a:gd name="T42" fmla="*/ 167 w 991"/>
                <a:gd name="T43" fmla="*/ 175 h 175"/>
                <a:gd name="T44" fmla="*/ 182 w 991"/>
                <a:gd name="T45" fmla="*/ 175 h 175"/>
                <a:gd name="T46" fmla="*/ 182 w 991"/>
                <a:gd name="T47" fmla="*/ 81 h 175"/>
                <a:gd name="T48" fmla="*/ 254 w 991"/>
                <a:gd name="T49" fmla="*/ 81 h 175"/>
                <a:gd name="T50" fmla="*/ 384 w 991"/>
                <a:gd name="T51" fmla="*/ 81 h 175"/>
                <a:gd name="T52" fmla="*/ 384 w 991"/>
                <a:gd name="T53" fmla="*/ 175 h 175"/>
                <a:gd name="T54" fmla="*/ 399 w 991"/>
                <a:gd name="T55" fmla="*/ 175 h 175"/>
                <a:gd name="T56" fmla="*/ 399 w 991"/>
                <a:gd name="T57" fmla="*/ 81 h 175"/>
                <a:gd name="T58" fmla="*/ 570 w 991"/>
                <a:gd name="T59" fmla="*/ 81 h 175"/>
                <a:gd name="T60" fmla="*/ 570 w 991"/>
                <a:gd name="T61" fmla="*/ 175 h 175"/>
                <a:gd name="T62" fmla="*/ 585 w 991"/>
                <a:gd name="T63" fmla="*/ 175 h 175"/>
                <a:gd name="T64" fmla="*/ 585 w 991"/>
                <a:gd name="T65" fmla="*/ 141 h 175"/>
                <a:gd name="T66" fmla="*/ 701 w 991"/>
                <a:gd name="T67" fmla="*/ 33 h 175"/>
                <a:gd name="T68" fmla="*/ 974 w 991"/>
                <a:gd name="T69" fmla="*/ 33 h 175"/>
                <a:gd name="T70" fmla="*/ 991 w 991"/>
                <a:gd name="T71" fmla="*/ 17 h 175"/>
                <a:gd name="T72" fmla="*/ 974 w 991"/>
                <a:gd name="T7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1" h="175">
                  <a:moveTo>
                    <a:pt x="974" y="0"/>
                  </a:moveTo>
                  <a:lnTo>
                    <a:pt x="489" y="0"/>
                  </a:lnTo>
                  <a:cubicBezTo>
                    <a:pt x="480" y="0"/>
                    <a:pt x="473" y="8"/>
                    <a:pt x="473" y="17"/>
                  </a:cubicBezTo>
                  <a:cubicBezTo>
                    <a:pt x="473" y="26"/>
                    <a:pt x="480" y="33"/>
                    <a:pt x="489" y="33"/>
                  </a:cubicBezTo>
                  <a:lnTo>
                    <a:pt x="682" y="33"/>
                  </a:lnTo>
                  <a:lnTo>
                    <a:pt x="585" y="123"/>
                  </a:lnTo>
                  <a:lnTo>
                    <a:pt x="585" y="81"/>
                  </a:lnTo>
                  <a:lnTo>
                    <a:pt x="585" y="57"/>
                  </a:lnTo>
                  <a:lnTo>
                    <a:pt x="570" y="57"/>
                  </a:lnTo>
                  <a:lnTo>
                    <a:pt x="399" y="57"/>
                  </a:lnTo>
                  <a:lnTo>
                    <a:pt x="384" y="57"/>
                  </a:lnTo>
                  <a:lnTo>
                    <a:pt x="254" y="57"/>
                  </a:lnTo>
                  <a:lnTo>
                    <a:pt x="182" y="57"/>
                  </a:lnTo>
                  <a:lnTo>
                    <a:pt x="167" y="57"/>
                  </a:lnTo>
                  <a:lnTo>
                    <a:pt x="15" y="57"/>
                  </a:lnTo>
                  <a:lnTo>
                    <a:pt x="1" y="57"/>
                  </a:lnTo>
                  <a:lnTo>
                    <a:pt x="0" y="57"/>
                  </a:lnTo>
                  <a:lnTo>
                    <a:pt x="0" y="175"/>
                  </a:lnTo>
                  <a:lnTo>
                    <a:pt x="15" y="175"/>
                  </a:lnTo>
                  <a:lnTo>
                    <a:pt x="15" y="81"/>
                  </a:lnTo>
                  <a:lnTo>
                    <a:pt x="167" y="81"/>
                  </a:lnTo>
                  <a:lnTo>
                    <a:pt x="167" y="175"/>
                  </a:lnTo>
                  <a:lnTo>
                    <a:pt x="182" y="175"/>
                  </a:lnTo>
                  <a:lnTo>
                    <a:pt x="182" y="81"/>
                  </a:lnTo>
                  <a:lnTo>
                    <a:pt x="254" y="81"/>
                  </a:lnTo>
                  <a:lnTo>
                    <a:pt x="384" y="81"/>
                  </a:lnTo>
                  <a:lnTo>
                    <a:pt x="384" y="175"/>
                  </a:lnTo>
                  <a:lnTo>
                    <a:pt x="399" y="175"/>
                  </a:lnTo>
                  <a:lnTo>
                    <a:pt x="399" y="81"/>
                  </a:lnTo>
                  <a:lnTo>
                    <a:pt x="570" y="81"/>
                  </a:lnTo>
                  <a:lnTo>
                    <a:pt x="570" y="175"/>
                  </a:lnTo>
                  <a:lnTo>
                    <a:pt x="585" y="175"/>
                  </a:lnTo>
                  <a:lnTo>
                    <a:pt x="585" y="141"/>
                  </a:lnTo>
                  <a:lnTo>
                    <a:pt x="701" y="33"/>
                  </a:lnTo>
                  <a:lnTo>
                    <a:pt x="974" y="33"/>
                  </a:lnTo>
                  <a:cubicBezTo>
                    <a:pt x="983" y="33"/>
                    <a:pt x="991" y="26"/>
                    <a:pt x="991" y="17"/>
                  </a:cubicBezTo>
                  <a:cubicBezTo>
                    <a:pt x="991" y="8"/>
                    <a:pt x="983" y="0"/>
                    <a:pt x="974"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42">
              <a:extLst>
                <a:ext uri="{FF2B5EF4-FFF2-40B4-BE49-F238E27FC236}">
                  <a16:creationId xmlns:a16="http://schemas.microsoft.com/office/drawing/2014/main" id="{DD9A2139-720F-461E-B67E-4AA8A1159182}"/>
                </a:ext>
              </a:extLst>
            </p:cNvPr>
            <p:cNvSpPr>
              <a:spLocks/>
            </p:cNvSpPr>
            <p:nvPr/>
          </p:nvSpPr>
          <p:spPr bwMode="auto">
            <a:xfrm>
              <a:off x="11737976" y="1270000"/>
              <a:ext cx="60325" cy="14288"/>
            </a:xfrm>
            <a:custGeom>
              <a:avLst/>
              <a:gdLst>
                <a:gd name="T0" fmla="*/ 83 w 95"/>
                <a:gd name="T1" fmla="*/ 0 h 24"/>
                <a:gd name="T2" fmla="*/ 0 w 95"/>
                <a:gd name="T3" fmla="*/ 0 h 24"/>
                <a:gd name="T4" fmla="*/ 0 w 95"/>
                <a:gd name="T5" fmla="*/ 24 h 24"/>
                <a:gd name="T6" fmla="*/ 83 w 95"/>
                <a:gd name="T7" fmla="*/ 24 h 24"/>
                <a:gd name="T8" fmla="*/ 95 w 95"/>
                <a:gd name="T9" fmla="*/ 12 h 24"/>
                <a:gd name="T10" fmla="*/ 83 w 95"/>
                <a:gd name="T11" fmla="*/ 0 h 24"/>
              </a:gdLst>
              <a:ahLst/>
              <a:cxnLst>
                <a:cxn ang="0">
                  <a:pos x="T0" y="T1"/>
                </a:cxn>
                <a:cxn ang="0">
                  <a:pos x="T2" y="T3"/>
                </a:cxn>
                <a:cxn ang="0">
                  <a:pos x="T4" y="T5"/>
                </a:cxn>
                <a:cxn ang="0">
                  <a:pos x="T6" y="T7"/>
                </a:cxn>
                <a:cxn ang="0">
                  <a:pos x="T8" y="T9"/>
                </a:cxn>
                <a:cxn ang="0">
                  <a:pos x="T10" y="T11"/>
                </a:cxn>
              </a:cxnLst>
              <a:rect l="0" t="0" r="r" b="b"/>
              <a:pathLst>
                <a:path w="95" h="24">
                  <a:moveTo>
                    <a:pt x="83" y="0"/>
                  </a:moveTo>
                  <a:lnTo>
                    <a:pt x="0" y="0"/>
                  </a:lnTo>
                  <a:lnTo>
                    <a:pt x="0" y="24"/>
                  </a:lnTo>
                  <a:lnTo>
                    <a:pt x="83" y="24"/>
                  </a:lnTo>
                  <a:cubicBezTo>
                    <a:pt x="90" y="24"/>
                    <a:pt x="95" y="19"/>
                    <a:pt x="95" y="12"/>
                  </a:cubicBezTo>
                  <a:cubicBezTo>
                    <a:pt x="95" y="6"/>
                    <a:pt x="90" y="0"/>
                    <a:pt x="83"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43">
              <a:extLst>
                <a:ext uri="{FF2B5EF4-FFF2-40B4-BE49-F238E27FC236}">
                  <a16:creationId xmlns:a16="http://schemas.microsoft.com/office/drawing/2014/main" id="{8182E2BC-E752-483F-A97F-7D70AEA92945}"/>
                </a:ext>
              </a:extLst>
            </p:cNvPr>
            <p:cNvSpPr>
              <a:spLocks noChangeArrowheads="1"/>
            </p:cNvSpPr>
            <p:nvPr/>
          </p:nvSpPr>
          <p:spPr bwMode="auto">
            <a:xfrm>
              <a:off x="11453814" y="1143000"/>
              <a:ext cx="20638" cy="31750"/>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44">
              <a:extLst>
                <a:ext uri="{FF2B5EF4-FFF2-40B4-BE49-F238E27FC236}">
                  <a16:creationId xmlns:a16="http://schemas.microsoft.com/office/drawing/2014/main" id="{AF4AB2C6-6657-498A-B1AF-C702A60E6DA5}"/>
                </a:ext>
              </a:extLst>
            </p:cNvPr>
            <p:cNvSpPr>
              <a:spLocks noChangeArrowheads="1"/>
            </p:cNvSpPr>
            <p:nvPr/>
          </p:nvSpPr>
          <p:spPr bwMode="auto">
            <a:xfrm>
              <a:off x="11485564" y="1106488"/>
              <a:ext cx="20638" cy="68263"/>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845">
              <a:extLst>
                <a:ext uri="{FF2B5EF4-FFF2-40B4-BE49-F238E27FC236}">
                  <a16:creationId xmlns:a16="http://schemas.microsoft.com/office/drawing/2014/main" id="{828B5C04-A947-4F32-9F70-D140055C8F0C}"/>
                </a:ext>
              </a:extLst>
            </p:cNvPr>
            <p:cNvSpPr>
              <a:spLocks noChangeArrowheads="1"/>
            </p:cNvSpPr>
            <p:nvPr/>
          </p:nvSpPr>
          <p:spPr bwMode="auto">
            <a:xfrm>
              <a:off x="11517314" y="1077913"/>
              <a:ext cx="20638" cy="96838"/>
            </a:xfrm>
            <a:prstGeom prst="rect">
              <a:avLst/>
            </a:prstGeom>
            <a:solidFill>
              <a:srgbClr val="C44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6">
              <a:extLst>
                <a:ext uri="{FF2B5EF4-FFF2-40B4-BE49-F238E27FC236}">
                  <a16:creationId xmlns:a16="http://schemas.microsoft.com/office/drawing/2014/main" id="{7EB60015-DD10-48F1-81E9-3B529589AE9D}"/>
                </a:ext>
              </a:extLst>
            </p:cNvPr>
            <p:cNvSpPr>
              <a:spLocks/>
            </p:cNvSpPr>
            <p:nvPr/>
          </p:nvSpPr>
          <p:spPr bwMode="auto">
            <a:xfrm>
              <a:off x="11456989" y="1114425"/>
              <a:ext cx="76200" cy="34925"/>
            </a:xfrm>
            <a:custGeom>
              <a:avLst/>
              <a:gdLst>
                <a:gd name="T0" fmla="*/ 110 w 120"/>
                <a:gd name="T1" fmla="*/ 35 h 55"/>
                <a:gd name="T2" fmla="*/ 104 w 120"/>
                <a:gd name="T3" fmla="*/ 37 h 55"/>
                <a:gd name="T4" fmla="*/ 69 w 120"/>
                <a:gd name="T5" fmla="*/ 14 h 55"/>
                <a:gd name="T6" fmla="*/ 70 w 120"/>
                <a:gd name="T7" fmla="*/ 10 h 55"/>
                <a:gd name="T8" fmla="*/ 60 w 120"/>
                <a:gd name="T9" fmla="*/ 0 h 55"/>
                <a:gd name="T10" fmla="*/ 50 w 120"/>
                <a:gd name="T11" fmla="*/ 10 h 55"/>
                <a:gd name="T12" fmla="*/ 50 w 120"/>
                <a:gd name="T13" fmla="*/ 11 h 55"/>
                <a:gd name="T14" fmla="*/ 18 w 120"/>
                <a:gd name="T15" fmla="*/ 21 h 55"/>
                <a:gd name="T16" fmla="*/ 10 w 120"/>
                <a:gd name="T17" fmla="*/ 17 h 55"/>
                <a:gd name="T18" fmla="*/ 0 w 120"/>
                <a:gd name="T19" fmla="*/ 27 h 55"/>
                <a:gd name="T20" fmla="*/ 10 w 120"/>
                <a:gd name="T21" fmla="*/ 37 h 55"/>
                <a:gd name="T22" fmla="*/ 20 w 120"/>
                <a:gd name="T23" fmla="*/ 27 h 55"/>
                <a:gd name="T24" fmla="*/ 20 w 120"/>
                <a:gd name="T25" fmla="*/ 26 h 55"/>
                <a:gd name="T26" fmla="*/ 51 w 120"/>
                <a:gd name="T27" fmla="*/ 16 h 55"/>
                <a:gd name="T28" fmla="*/ 60 w 120"/>
                <a:gd name="T29" fmla="*/ 20 h 55"/>
                <a:gd name="T30" fmla="*/ 66 w 120"/>
                <a:gd name="T31" fmla="*/ 18 h 55"/>
                <a:gd name="T32" fmla="*/ 101 w 120"/>
                <a:gd name="T33" fmla="*/ 42 h 55"/>
                <a:gd name="T34" fmla="*/ 100 w 120"/>
                <a:gd name="T35" fmla="*/ 45 h 55"/>
                <a:gd name="T36" fmla="*/ 110 w 120"/>
                <a:gd name="T37" fmla="*/ 55 h 55"/>
                <a:gd name="T38" fmla="*/ 120 w 120"/>
                <a:gd name="T39" fmla="*/ 45 h 55"/>
                <a:gd name="T40" fmla="*/ 110 w 120"/>
                <a:gd name="T41"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5">
                  <a:moveTo>
                    <a:pt x="110" y="35"/>
                  </a:moveTo>
                  <a:cubicBezTo>
                    <a:pt x="108" y="35"/>
                    <a:pt x="105" y="36"/>
                    <a:pt x="104" y="37"/>
                  </a:cubicBezTo>
                  <a:lnTo>
                    <a:pt x="69" y="14"/>
                  </a:lnTo>
                  <a:cubicBezTo>
                    <a:pt x="69" y="13"/>
                    <a:pt x="70" y="12"/>
                    <a:pt x="70" y="10"/>
                  </a:cubicBezTo>
                  <a:cubicBezTo>
                    <a:pt x="70" y="5"/>
                    <a:pt x="65" y="0"/>
                    <a:pt x="60" y="0"/>
                  </a:cubicBezTo>
                  <a:cubicBezTo>
                    <a:pt x="54" y="0"/>
                    <a:pt x="50" y="5"/>
                    <a:pt x="50" y="10"/>
                  </a:cubicBezTo>
                  <a:cubicBezTo>
                    <a:pt x="50" y="11"/>
                    <a:pt x="50" y="11"/>
                    <a:pt x="50" y="11"/>
                  </a:cubicBezTo>
                  <a:lnTo>
                    <a:pt x="18" y="21"/>
                  </a:lnTo>
                  <a:cubicBezTo>
                    <a:pt x="17" y="19"/>
                    <a:pt x="14" y="17"/>
                    <a:pt x="10" y="17"/>
                  </a:cubicBezTo>
                  <a:cubicBezTo>
                    <a:pt x="5" y="17"/>
                    <a:pt x="0" y="21"/>
                    <a:pt x="0" y="27"/>
                  </a:cubicBezTo>
                  <a:cubicBezTo>
                    <a:pt x="0" y="32"/>
                    <a:pt x="5" y="37"/>
                    <a:pt x="10" y="37"/>
                  </a:cubicBezTo>
                  <a:cubicBezTo>
                    <a:pt x="16" y="37"/>
                    <a:pt x="20" y="32"/>
                    <a:pt x="20" y="27"/>
                  </a:cubicBezTo>
                  <a:cubicBezTo>
                    <a:pt x="20" y="26"/>
                    <a:pt x="20" y="26"/>
                    <a:pt x="20" y="26"/>
                  </a:cubicBezTo>
                  <a:lnTo>
                    <a:pt x="51" y="16"/>
                  </a:lnTo>
                  <a:cubicBezTo>
                    <a:pt x="53" y="18"/>
                    <a:pt x="56" y="20"/>
                    <a:pt x="60" y="20"/>
                  </a:cubicBezTo>
                  <a:cubicBezTo>
                    <a:pt x="62" y="20"/>
                    <a:pt x="64" y="19"/>
                    <a:pt x="66" y="18"/>
                  </a:cubicBezTo>
                  <a:lnTo>
                    <a:pt x="101" y="42"/>
                  </a:lnTo>
                  <a:cubicBezTo>
                    <a:pt x="100" y="43"/>
                    <a:pt x="100" y="44"/>
                    <a:pt x="100" y="45"/>
                  </a:cubicBezTo>
                  <a:cubicBezTo>
                    <a:pt x="100" y="50"/>
                    <a:pt x="105" y="55"/>
                    <a:pt x="110" y="55"/>
                  </a:cubicBezTo>
                  <a:cubicBezTo>
                    <a:pt x="116" y="55"/>
                    <a:pt x="120" y="50"/>
                    <a:pt x="120" y="45"/>
                  </a:cubicBezTo>
                  <a:cubicBezTo>
                    <a:pt x="120" y="39"/>
                    <a:pt x="116" y="35"/>
                    <a:pt x="110" y="3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47">
              <a:extLst>
                <a:ext uri="{FF2B5EF4-FFF2-40B4-BE49-F238E27FC236}">
                  <a16:creationId xmlns:a16="http://schemas.microsoft.com/office/drawing/2014/main" id="{079B0D58-0458-4FB8-8B7C-7F8949089564}"/>
                </a:ext>
              </a:extLst>
            </p:cNvPr>
            <p:cNvSpPr>
              <a:spLocks/>
            </p:cNvSpPr>
            <p:nvPr/>
          </p:nvSpPr>
          <p:spPr bwMode="auto">
            <a:xfrm>
              <a:off x="10879139" y="939800"/>
              <a:ext cx="4763" cy="14288"/>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48">
              <a:extLst>
                <a:ext uri="{FF2B5EF4-FFF2-40B4-BE49-F238E27FC236}">
                  <a16:creationId xmlns:a16="http://schemas.microsoft.com/office/drawing/2014/main" id="{CB58E6DA-1D44-401E-872E-8467FC32DC95}"/>
                </a:ext>
              </a:extLst>
            </p:cNvPr>
            <p:cNvSpPr>
              <a:spLocks noEditPoints="1"/>
            </p:cNvSpPr>
            <p:nvPr/>
          </p:nvSpPr>
          <p:spPr bwMode="auto">
            <a:xfrm>
              <a:off x="10834689" y="9477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6"/>
                    <a:pt x="11" y="3"/>
                    <a:pt x="8" y="3"/>
                  </a:cubicBezTo>
                  <a:close/>
                  <a:moveTo>
                    <a:pt x="8" y="25"/>
                  </a:moveTo>
                  <a:cubicBezTo>
                    <a:pt x="6" y="25"/>
                    <a:pt x="4" y="24"/>
                    <a:pt x="2" y="22"/>
                  </a:cubicBezTo>
                  <a:cubicBezTo>
                    <a:pt x="1" y="20"/>
                    <a:pt x="0" y="17"/>
                    <a:pt x="0" y="13"/>
                  </a:cubicBezTo>
                  <a:cubicBezTo>
                    <a:pt x="0" y="9"/>
                    <a:pt x="1" y="6"/>
                    <a:pt x="2" y="4"/>
                  </a:cubicBezTo>
                  <a:cubicBezTo>
                    <a:pt x="4" y="1"/>
                    <a:pt x="6" y="0"/>
                    <a:pt x="9" y="0"/>
                  </a:cubicBezTo>
                  <a:cubicBezTo>
                    <a:pt x="14" y="0"/>
                    <a:pt x="16" y="4"/>
                    <a:pt x="16" y="12"/>
                  </a:cubicBezTo>
                  <a:cubicBezTo>
                    <a:pt x="16" y="16"/>
                    <a:pt x="16" y="19"/>
                    <a:pt x="14" y="21"/>
                  </a:cubicBezTo>
                  <a:cubicBezTo>
                    <a:pt x="13" y="24"/>
                    <a:pt x="11" y="25"/>
                    <a:pt x="8"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49">
              <a:extLst>
                <a:ext uri="{FF2B5EF4-FFF2-40B4-BE49-F238E27FC236}">
                  <a16:creationId xmlns:a16="http://schemas.microsoft.com/office/drawing/2014/main" id="{4DDC6859-AA73-4AD3-BE24-11431179EFFC}"/>
                </a:ext>
              </a:extLst>
            </p:cNvPr>
            <p:cNvSpPr>
              <a:spLocks/>
            </p:cNvSpPr>
            <p:nvPr/>
          </p:nvSpPr>
          <p:spPr bwMode="auto">
            <a:xfrm>
              <a:off x="10848976" y="938213"/>
              <a:ext cx="4763" cy="14288"/>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4" y="5"/>
                    <a:pt x="3" y="6"/>
                  </a:cubicBezTo>
                  <a:cubicBezTo>
                    <a:pt x="2" y="6"/>
                    <a:pt x="1" y="6"/>
                    <a:pt x="0" y="7"/>
                  </a:cubicBezTo>
                  <a:lnTo>
                    <a:pt x="0" y="3"/>
                  </a:lnTo>
                  <a:cubicBezTo>
                    <a:pt x="1" y="3"/>
                    <a:pt x="1" y="3"/>
                    <a:pt x="2" y="3"/>
                  </a:cubicBezTo>
                  <a:cubicBezTo>
                    <a:pt x="2" y="3"/>
                    <a:pt x="3" y="2"/>
                    <a:pt x="4" y="2"/>
                  </a:cubicBezTo>
                  <a:cubicBezTo>
                    <a:pt x="4" y="2"/>
                    <a:pt x="5" y="1"/>
                    <a:pt x="5" y="1"/>
                  </a:cubicBezTo>
                  <a:cubicBezTo>
                    <a:pt x="6" y="1"/>
                    <a:pt x="7"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50">
              <a:extLst>
                <a:ext uri="{FF2B5EF4-FFF2-40B4-BE49-F238E27FC236}">
                  <a16:creationId xmlns:a16="http://schemas.microsoft.com/office/drawing/2014/main" id="{35DAED5D-38AC-4C94-B335-673FFA5FF6C0}"/>
                </a:ext>
              </a:extLst>
            </p:cNvPr>
            <p:cNvSpPr>
              <a:spLocks/>
            </p:cNvSpPr>
            <p:nvPr/>
          </p:nvSpPr>
          <p:spPr bwMode="auto">
            <a:xfrm>
              <a:off x="10864851" y="954088"/>
              <a:ext cx="4763" cy="14288"/>
            </a:xfrm>
            <a:custGeom>
              <a:avLst/>
              <a:gdLst>
                <a:gd name="T0" fmla="*/ 9 w 9"/>
                <a:gd name="T1" fmla="*/ 0 h 23"/>
                <a:gd name="T2" fmla="*/ 9 w 9"/>
                <a:gd name="T3" fmla="*/ 23 h 23"/>
                <a:gd name="T4" fmla="*/ 5 w 9"/>
                <a:gd name="T5" fmla="*/ 23 h 23"/>
                <a:gd name="T6" fmla="*/ 5 w 9"/>
                <a:gd name="T7" fmla="*/ 4 h 23"/>
                <a:gd name="T8" fmla="*/ 3 w 9"/>
                <a:gd name="T9" fmla="*/ 5 h 23"/>
                <a:gd name="T10" fmla="*/ 0 w 9"/>
                <a:gd name="T11" fmla="*/ 6 h 23"/>
                <a:gd name="T12" fmla="*/ 0 w 9"/>
                <a:gd name="T13" fmla="*/ 3 h 23"/>
                <a:gd name="T14" fmla="*/ 2 w 9"/>
                <a:gd name="T15" fmla="*/ 2 h 23"/>
                <a:gd name="T16" fmla="*/ 4 w 9"/>
                <a:gd name="T17" fmla="*/ 2 h 23"/>
                <a:gd name="T18" fmla="*/ 6 w 9"/>
                <a:gd name="T19" fmla="*/ 1 h 23"/>
                <a:gd name="T20" fmla="*/ 8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lnTo>
                    <a:pt x="9" y="23"/>
                  </a:lnTo>
                  <a:lnTo>
                    <a:pt x="5" y="23"/>
                  </a:lnTo>
                  <a:lnTo>
                    <a:pt x="5" y="4"/>
                  </a:lnTo>
                  <a:cubicBezTo>
                    <a:pt x="5" y="5"/>
                    <a:pt x="4" y="5"/>
                    <a:pt x="3" y="5"/>
                  </a:cubicBezTo>
                  <a:cubicBezTo>
                    <a:pt x="2" y="6"/>
                    <a:pt x="1" y="6"/>
                    <a:pt x="0" y="6"/>
                  </a:cubicBezTo>
                  <a:lnTo>
                    <a:pt x="0" y="3"/>
                  </a:lnTo>
                  <a:cubicBezTo>
                    <a:pt x="1" y="3"/>
                    <a:pt x="2" y="3"/>
                    <a:pt x="2" y="2"/>
                  </a:cubicBezTo>
                  <a:cubicBezTo>
                    <a:pt x="3" y="2"/>
                    <a:pt x="3" y="2"/>
                    <a:pt x="4" y="2"/>
                  </a:cubicBezTo>
                  <a:cubicBezTo>
                    <a:pt x="5" y="1"/>
                    <a:pt x="5" y="1"/>
                    <a:pt x="6" y="1"/>
                  </a:cubicBezTo>
                  <a:cubicBezTo>
                    <a:pt x="6" y="0"/>
                    <a:pt x="7" y="0"/>
                    <a:pt x="8"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51">
              <a:extLst>
                <a:ext uri="{FF2B5EF4-FFF2-40B4-BE49-F238E27FC236}">
                  <a16:creationId xmlns:a16="http://schemas.microsoft.com/office/drawing/2014/main" id="{6F5B9528-F868-4C5B-BCA1-7AC89195B490}"/>
                </a:ext>
              </a:extLst>
            </p:cNvPr>
            <p:cNvSpPr>
              <a:spLocks noEditPoints="1"/>
            </p:cNvSpPr>
            <p:nvPr/>
          </p:nvSpPr>
          <p:spPr bwMode="auto">
            <a:xfrm>
              <a:off x="10875964" y="963613"/>
              <a:ext cx="9525" cy="15875"/>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3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3"/>
                  </a:cubicBezTo>
                  <a:cubicBezTo>
                    <a:pt x="0" y="9"/>
                    <a:pt x="1" y="5"/>
                    <a:pt x="2" y="3"/>
                  </a:cubicBezTo>
                  <a:cubicBezTo>
                    <a:pt x="3" y="1"/>
                    <a:pt x="6"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52">
              <a:extLst>
                <a:ext uri="{FF2B5EF4-FFF2-40B4-BE49-F238E27FC236}">
                  <a16:creationId xmlns:a16="http://schemas.microsoft.com/office/drawing/2014/main" id="{2238316F-566D-4C5A-9DE5-3AAA07AC903A}"/>
                </a:ext>
              </a:extLst>
            </p:cNvPr>
            <p:cNvSpPr>
              <a:spLocks/>
            </p:cNvSpPr>
            <p:nvPr/>
          </p:nvSpPr>
          <p:spPr bwMode="auto">
            <a:xfrm>
              <a:off x="10893426" y="958850"/>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5" y="5"/>
                    <a:pt x="4" y="6"/>
                    <a:pt x="3" y="6"/>
                  </a:cubicBezTo>
                  <a:cubicBezTo>
                    <a:pt x="2" y="6"/>
                    <a:pt x="1" y="7"/>
                    <a:pt x="0" y="7"/>
                  </a:cubicBezTo>
                  <a:lnTo>
                    <a:pt x="0" y="4"/>
                  </a:lnTo>
                  <a:cubicBezTo>
                    <a:pt x="1" y="4"/>
                    <a:pt x="2" y="3"/>
                    <a:pt x="2" y="3"/>
                  </a:cubicBezTo>
                  <a:cubicBezTo>
                    <a:pt x="3" y="3"/>
                    <a:pt x="3" y="3"/>
                    <a:pt x="4" y="2"/>
                  </a:cubicBezTo>
                  <a:cubicBezTo>
                    <a:pt x="5" y="2"/>
                    <a:pt x="5" y="2"/>
                    <a:pt x="6" y="1"/>
                  </a:cubicBezTo>
                  <a:cubicBezTo>
                    <a:pt x="6" y="1"/>
                    <a:pt x="7" y="1"/>
                    <a:pt x="7"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53">
              <a:extLst>
                <a:ext uri="{FF2B5EF4-FFF2-40B4-BE49-F238E27FC236}">
                  <a16:creationId xmlns:a16="http://schemas.microsoft.com/office/drawing/2014/main" id="{06949C57-9A32-4AF2-9388-4C41EDF3969E}"/>
                </a:ext>
              </a:extLst>
            </p:cNvPr>
            <p:cNvSpPr>
              <a:spLocks/>
            </p:cNvSpPr>
            <p:nvPr/>
          </p:nvSpPr>
          <p:spPr bwMode="auto">
            <a:xfrm>
              <a:off x="10837864" y="971550"/>
              <a:ext cx="4763"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1" y="3"/>
                    <a:pt x="1" y="3"/>
                    <a:pt x="2" y="3"/>
                  </a:cubicBezTo>
                  <a:cubicBezTo>
                    <a:pt x="2" y="2"/>
                    <a:pt x="3" y="2"/>
                    <a:pt x="4" y="2"/>
                  </a:cubicBezTo>
                  <a:cubicBezTo>
                    <a:pt x="4" y="2"/>
                    <a:pt x="5" y="1"/>
                    <a:pt x="5" y="1"/>
                  </a:cubicBezTo>
                  <a:cubicBezTo>
                    <a:pt x="6" y="1"/>
                    <a:pt x="6"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54">
              <a:extLst>
                <a:ext uri="{FF2B5EF4-FFF2-40B4-BE49-F238E27FC236}">
                  <a16:creationId xmlns:a16="http://schemas.microsoft.com/office/drawing/2014/main" id="{9729AB06-F754-4382-A9BE-E154AA60D76F}"/>
                </a:ext>
              </a:extLst>
            </p:cNvPr>
            <p:cNvSpPr>
              <a:spLocks noEditPoints="1"/>
            </p:cNvSpPr>
            <p:nvPr/>
          </p:nvSpPr>
          <p:spPr bwMode="auto">
            <a:xfrm>
              <a:off x="10853739" y="9731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6"/>
                    <a:pt x="11" y="3"/>
                    <a:pt x="8" y="3"/>
                  </a:cubicBezTo>
                  <a:close/>
                  <a:moveTo>
                    <a:pt x="8" y="25"/>
                  </a:moveTo>
                  <a:cubicBezTo>
                    <a:pt x="5" y="25"/>
                    <a:pt x="3" y="24"/>
                    <a:pt x="2" y="22"/>
                  </a:cubicBezTo>
                  <a:cubicBezTo>
                    <a:pt x="1" y="20"/>
                    <a:pt x="0" y="17"/>
                    <a:pt x="0" y="13"/>
                  </a:cubicBezTo>
                  <a:cubicBezTo>
                    <a:pt x="0" y="9"/>
                    <a:pt x="1" y="6"/>
                    <a:pt x="2" y="4"/>
                  </a:cubicBezTo>
                  <a:cubicBezTo>
                    <a:pt x="3" y="1"/>
                    <a:pt x="6" y="0"/>
                    <a:pt x="8" y="0"/>
                  </a:cubicBezTo>
                  <a:cubicBezTo>
                    <a:pt x="13" y="0"/>
                    <a:pt x="16" y="4"/>
                    <a:pt x="16" y="12"/>
                  </a:cubicBezTo>
                  <a:cubicBezTo>
                    <a:pt x="16" y="16"/>
                    <a:pt x="15" y="19"/>
                    <a:pt x="14" y="21"/>
                  </a:cubicBezTo>
                  <a:cubicBezTo>
                    <a:pt x="12" y="24"/>
                    <a:pt x="10"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5">
              <a:extLst>
                <a:ext uri="{FF2B5EF4-FFF2-40B4-BE49-F238E27FC236}">
                  <a16:creationId xmlns:a16="http://schemas.microsoft.com/office/drawing/2014/main" id="{ED574D81-C43E-4B22-9BBC-02A7E26677E0}"/>
                </a:ext>
              </a:extLst>
            </p:cNvPr>
            <p:cNvSpPr>
              <a:spLocks/>
            </p:cNvSpPr>
            <p:nvPr/>
          </p:nvSpPr>
          <p:spPr bwMode="auto">
            <a:xfrm>
              <a:off x="10879139" y="987425"/>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56">
              <a:extLst>
                <a:ext uri="{FF2B5EF4-FFF2-40B4-BE49-F238E27FC236}">
                  <a16:creationId xmlns:a16="http://schemas.microsoft.com/office/drawing/2014/main" id="{386937C7-E555-4674-8CD0-38D54B1D36C2}"/>
                </a:ext>
              </a:extLst>
            </p:cNvPr>
            <p:cNvSpPr>
              <a:spLocks noEditPoints="1"/>
            </p:cNvSpPr>
            <p:nvPr/>
          </p:nvSpPr>
          <p:spPr bwMode="auto">
            <a:xfrm>
              <a:off x="10891839" y="984250"/>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7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7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7" y="24"/>
                  </a:moveTo>
                  <a:cubicBezTo>
                    <a:pt x="5" y="24"/>
                    <a:pt x="3" y="23"/>
                    <a:pt x="2" y="21"/>
                  </a:cubicBezTo>
                  <a:cubicBezTo>
                    <a:pt x="0" y="19"/>
                    <a:pt x="0" y="16"/>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7" y="24"/>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57">
              <a:extLst>
                <a:ext uri="{FF2B5EF4-FFF2-40B4-BE49-F238E27FC236}">
                  <a16:creationId xmlns:a16="http://schemas.microsoft.com/office/drawing/2014/main" id="{8F259AE7-2B89-479D-97A1-B508ABE4A75E}"/>
                </a:ext>
              </a:extLst>
            </p:cNvPr>
            <p:cNvSpPr>
              <a:spLocks/>
            </p:cNvSpPr>
            <p:nvPr/>
          </p:nvSpPr>
          <p:spPr bwMode="auto">
            <a:xfrm>
              <a:off x="10912476" y="965200"/>
              <a:ext cx="6350"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3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0" y="3"/>
                    <a:pt x="1" y="3"/>
                    <a:pt x="2" y="3"/>
                  </a:cubicBezTo>
                  <a:cubicBezTo>
                    <a:pt x="2" y="2"/>
                    <a:pt x="3" y="2"/>
                    <a:pt x="3" y="2"/>
                  </a:cubicBezTo>
                  <a:cubicBezTo>
                    <a:pt x="4" y="2"/>
                    <a:pt x="5" y="1"/>
                    <a:pt x="5" y="1"/>
                  </a:cubicBezTo>
                  <a:cubicBezTo>
                    <a:pt x="6" y="1"/>
                    <a:pt x="6"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58">
              <a:extLst>
                <a:ext uri="{FF2B5EF4-FFF2-40B4-BE49-F238E27FC236}">
                  <a16:creationId xmlns:a16="http://schemas.microsoft.com/office/drawing/2014/main" id="{29BBF7B6-ADB7-4EED-9F3F-FFF9E8CE1197}"/>
                </a:ext>
              </a:extLst>
            </p:cNvPr>
            <p:cNvSpPr>
              <a:spLocks/>
            </p:cNvSpPr>
            <p:nvPr/>
          </p:nvSpPr>
          <p:spPr bwMode="auto">
            <a:xfrm>
              <a:off x="10848976" y="1023938"/>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3 h 24"/>
                <a:gd name="T14" fmla="*/ 1 w 8"/>
                <a:gd name="T15" fmla="*/ 3 h 24"/>
                <a:gd name="T16" fmla="*/ 3 w 8"/>
                <a:gd name="T17" fmla="*/ 2 h 24"/>
                <a:gd name="T18" fmla="*/ 5 w 8"/>
                <a:gd name="T19" fmla="*/ 1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5"/>
                    <a:pt x="3" y="5"/>
                    <a:pt x="2" y="6"/>
                  </a:cubicBezTo>
                  <a:cubicBezTo>
                    <a:pt x="1" y="6"/>
                    <a:pt x="1" y="6"/>
                    <a:pt x="0" y="7"/>
                  </a:cubicBezTo>
                  <a:lnTo>
                    <a:pt x="0" y="3"/>
                  </a:lnTo>
                  <a:cubicBezTo>
                    <a:pt x="0" y="3"/>
                    <a:pt x="1" y="3"/>
                    <a:pt x="1" y="3"/>
                  </a:cubicBezTo>
                  <a:cubicBezTo>
                    <a:pt x="2" y="3"/>
                    <a:pt x="3" y="2"/>
                    <a:pt x="3" y="2"/>
                  </a:cubicBezTo>
                  <a:cubicBezTo>
                    <a:pt x="4" y="2"/>
                    <a:pt x="4" y="1"/>
                    <a:pt x="5" y="1"/>
                  </a:cubicBezTo>
                  <a:cubicBezTo>
                    <a:pt x="5" y="1"/>
                    <a:pt x="6" y="0"/>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59">
              <a:extLst>
                <a:ext uri="{FF2B5EF4-FFF2-40B4-BE49-F238E27FC236}">
                  <a16:creationId xmlns:a16="http://schemas.microsoft.com/office/drawing/2014/main" id="{B11B2555-304F-4AAB-97BB-78D2DF16F4EE}"/>
                </a:ext>
              </a:extLst>
            </p:cNvPr>
            <p:cNvSpPr>
              <a:spLocks noEditPoints="1"/>
            </p:cNvSpPr>
            <p:nvPr/>
          </p:nvSpPr>
          <p:spPr bwMode="auto">
            <a:xfrm>
              <a:off x="10834689" y="996950"/>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2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7"/>
                    <a:pt x="11" y="3"/>
                    <a:pt x="8" y="3"/>
                  </a:cubicBezTo>
                  <a:close/>
                  <a:moveTo>
                    <a:pt x="8" y="25"/>
                  </a:moveTo>
                  <a:cubicBezTo>
                    <a:pt x="6" y="25"/>
                    <a:pt x="4" y="24"/>
                    <a:pt x="2" y="22"/>
                  </a:cubicBezTo>
                  <a:cubicBezTo>
                    <a:pt x="1" y="20"/>
                    <a:pt x="0" y="17"/>
                    <a:pt x="0" y="13"/>
                  </a:cubicBezTo>
                  <a:cubicBezTo>
                    <a:pt x="0" y="9"/>
                    <a:pt x="1" y="6"/>
                    <a:pt x="2" y="4"/>
                  </a:cubicBezTo>
                  <a:cubicBezTo>
                    <a:pt x="4" y="2"/>
                    <a:pt x="6" y="0"/>
                    <a:pt x="9" y="0"/>
                  </a:cubicBezTo>
                  <a:cubicBezTo>
                    <a:pt x="14" y="0"/>
                    <a:pt x="16" y="4"/>
                    <a:pt x="16" y="12"/>
                  </a:cubicBezTo>
                  <a:cubicBezTo>
                    <a:pt x="16" y="16"/>
                    <a:pt x="16" y="19"/>
                    <a:pt x="14" y="22"/>
                  </a:cubicBezTo>
                  <a:cubicBezTo>
                    <a:pt x="13" y="24"/>
                    <a:pt x="11"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60">
              <a:extLst>
                <a:ext uri="{FF2B5EF4-FFF2-40B4-BE49-F238E27FC236}">
                  <a16:creationId xmlns:a16="http://schemas.microsoft.com/office/drawing/2014/main" id="{10C37C5A-0C7F-44E1-BDF5-5CA190FFDC35}"/>
                </a:ext>
              </a:extLst>
            </p:cNvPr>
            <p:cNvSpPr>
              <a:spLocks/>
            </p:cNvSpPr>
            <p:nvPr/>
          </p:nvSpPr>
          <p:spPr bwMode="auto">
            <a:xfrm>
              <a:off x="10852151" y="993775"/>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3 h 24"/>
                <a:gd name="T18" fmla="*/ 6 w 9"/>
                <a:gd name="T19" fmla="*/ 2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6"/>
                    <a:pt x="4" y="6"/>
                    <a:pt x="3" y="6"/>
                  </a:cubicBezTo>
                  <a:cubicBezTo>
                    <a:pt x="2" y="7"/>
                    <a:pt x="1" y="7"/>
                    <a:pt x="0" y="7"/>
                  </a:cubicBezTo>
                  <a:lnTo>
                    <a:pt x="0" y="4"/>
                  </a:lnTo>
                  <a:cubicBezTo>
                    <a:pt x="1" y="4"/>
                    <a:pt x="1" y="4"/>
                    <a:pt x="2" y="3"/>
                  </a:cubicBezTo>
                  <a:cubicBezTo>
                    <a:pt x="3" y="3"/>
                    <a:pt x="3" y="3"/>
                    <a:pt x="4" y="3"/>
                  </a:cubicBezTo>
                  <a:cubicBezTo>
                    <a:pt x="4" y="2"/>
                    <a:pt x="5" y="2"/>
                    <a:pt x="6" y="2"/>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61">
              <a:extLst>
                <a:ext uri="{FF2B5EF4-FFF2-40B4-BE49-F238E27FC236}">
                  <a16:creationId xmlns:a16="http://schemas.microsoft.com/office/drawing/2014/main" id="{6D1993EE-3799-4335-B878-DF974D66583C}"/>
                </a:ext>
              </a:extLst>
            </p:cNvPr>
            <p:cNvSpPr>
              <a:spLocks/>
            </p:cNvSpPr>
            <p:nvPr/>
          </p:nvSpPr>
          <p:spPr bwMode="auto">
            <a:xfrm>
              <a:off x="10866439" y="1001713"/>
              <a:ext cx="6350" cy="15875"/>
            </a:xfrm>
            <a:custGeom>
              <a:avLst/>
              <a:gdLst>
                <a:gd name="T0" fmla="*/ 9 w 9"/>
                <a:gd name="T1" fmla="*/ 0 h 24"/>
                <a:gd name="T2" fmla="*/ 9 w 9"/>
                <a:gd name="T3" fmla="*/ 24 h 24"/>
                <a:gd name="T4" fmla="*/ 5 w 9"/>
                <a:gd name="T5" fmla="*/ 24 h 24"/>
                <a:gd name="T6" fmla="*/ 5 w 9"/>
                <a:gd name="T7" fmla="*/ 4 h 24"/>
                <a:gd name="T8" fmla="*/ 3 w 9"/>
                <a:gd name="T9" fmla="*/ 5 h 24"/>
                <a:gd name="T10" fmla="*/ 0 w 9"/>
                <a:gd name="T11" fmla="*/ 6 h 24"/>
                <a:gd name="T12" fmla="*/ 0 w 9"/>
                <a:gd name="T13" fmla="*/ 3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5" y="5"/>
                    <a:pt x="4" y="5"/>
                    <a:pt x="3" y="5"/>
                  </a:cubicBezTo>
                  <a:cubicBezTo>
                    <a:pt x="2" y="6"/>
                    <a:pt x="1" y="6"/>
                    <a:pt x="0" y="6"/>
                  </a:cubicBezTo>
                  <a:lnTo>
                    <a:pt x="0" y="3"/>
                  </a:lnTo>
                  <a:cubicBezTo>
                    <a:pt x="1" y="3"/>
                    <a:pt x="2" y="3"/>
                    <a:pt x="2" y="3"/>
                  </a:cubicBezTo>
                  <a:cubicBezTo>
                    <a:pt x="3" y="2"/>
                    <a:pt x="3" y="2"/>
                    <a:pt x="4" y="2"/>
                  </a:cubicBezTo>
                  <a:cubicBezTo>
                    <a:pt x="5" y="1"/>
                    <a:pt x="5" y="1"/>
                    <a:pt x="6" y="1"/>
                  </a:cubicBezTo>
                  <a:cubicBezTo>
                    <a:pt x="6" y="0"/>
                    <a:pt x="7"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62">
              <a:extLst>
                <a:ext uri="{FF2B5EF4-FFF2-40B4-BE49-F238E27FC236}">
                  <a16:creationId xmlns:a16="http://schemas.microsoft.com/office/drawing/2014/main" id="{2997472B-407F-4985-99B8-F831C98A1C63}"/>
                </a:ext>
              </a:extLst>
            </p:cNvPr>
            <p:cNvSpPr>
              <a:spLocks noEditPoints="1"/>
            </p:cNvSpPr>
            <p:nvPr/>
          </p:nvSpPr>
          <p:spPr bwMode="auto">
            <a:xfrm>
              <a:off x="10877551" y="1017588"/>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2"/>
                  </a:cubicBezTo>
                  <a:cubicBezTo>
                    <a:pt x="0" y="8"/>
                    <a:pt x="1" y="5"/>
                    <a:pt x="2" y="3"/>
                  </a:cubicBezTo>
                  <a:cubicBezTo>
                    <a:pt x="3" y="1"/>
                    <a:pt x="5"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63">
              <a:extLst>
                <a:ext uri="{FF2B5EF4-FFF2-40B4-BE49-F238E27FC236}">
                  <a16:creationId xmlns:a16="http://schemas.microsoft.com/office/drawing/2014/main" id="{501CE200-E9FA-4750-A906-ACE89AF37315}"/>
                </a:ext>
              </a:extLst>
            </p:cNvPr>
            <p:cNvSpPr>
              <a:spLocks noEditPoints="1"/>
            </p:cNvSpPr>
            <p:nvPr/>
          </p:nvSpPr>
          <p:spPr bwMode="auto">
            <a:xfrm>
              <a:off x="10891839" y="1008063"/>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7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7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7"/>
                    <a:pt x="11" y="3"/>
                    <a:pt x="8" y="3"/>
                  </a:cubicBezTo>
                  <a:close/>
                  <a:moveTo>
                    <a:pt x="7" y="25"/>
                  </a:moveTo>
                  <a:cubicBezTo>
                    <a:pt x="5" y="25"/>
                    <a:pt x="3" y="24"/>
                    <a:pt x="2" y="22"/>
                  </a:cubicBezTo>
                  <a:cubicBezTo>
                    <a:pt x="0" y="20"/>
                    <a:pt x="0" y="17"/>
                    <a:pt x="0" y="13"/>
                  </a:cubicBezTo>
                  <a:cubicBezTo>
                    <a:pt x="0" y="9"/>
                    <a:pt x="0" y="6"/>
                    <a:pt x="2" y="4"/>
                  </a:cubicBezTo>
                  <a:cubicBezTo>
                    <a:pt x="3" y="1"/>
                    <a:pt x="5" y="0"/>
                    <a:pt x="8" y="0"/>
                  </a:cubicBezTo>
                  <a:cubicBezTo>
                    <a:pt x="13" y="0"/>
                    <a:pt x="16" y="4"/>
                    <a:pt x="16" y="12"/>
                  </a:cubicBezTo>
                  <a:cubicBezTo>
                    <a:pt x="16" y="16"/>
                    <a:pt x="15" y="19"/>
                    <a:pt x="14" y="21"/>
                  </a:cubicBezTo>
                  <a:cubicBezTo>
                    <a:pt x="12" y="24"/>
                    <a:pt x="10" y="25"/>
                    <a:pt x="7"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64">
              <a:extLst>
                <a:ext uri="{FF2B5EF4-FFF2-40B4-BE49-F238E27FC236}">
                  <a16:creationId xmlns:a16="http://schemas.microsoft.com/office/drawing/2014/main" id="{C4ED8D8A-80EF-4937-98A6-57206B117D10}"/>
                </a:ext>
              </a:extLst>
            </p:cNvPr>
            <p:cNvSpPr>
              <a:spLocks/>
            </p:cNvSpPr>
            <p:nvPr/>
          </p:nvSpPr>
          <p:spPr bwMode="auto">
            <a:xfrm>
              <a:off x="10906126" y="993775"/>
              <a:ext cx="4763" cy="14288"/>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5"/>
                    <a:pt x="4" y="6"/>
                    <a:pt x="3" y="6"/>
                  </a:cubicBezTo>
                  <a:cubicBezTo>
                    <a:pt x="2" y="6"/>
                    <a:pt x="1" y="7"/>
                    <a:pt x="0" y="7"/>
                  </a:cubicBezTo>
                  <a:lnTo>
                    <a:pt x="0" y="4"/>
                  </a:lnTo>
                  <a:cubicBezTo>
                    <a:pt x="1" y="4"/>
                    <a:pt x="1" y="3"/>
                    <a:pt x="2" y="3"/>
                  </a:cubicBezTo>
                  <a:cubicBezTo>
                    <a:pt x="2" y="3"/>
                    <a:pt x="3" y="3"/>
                    <a:pt x="4" y="2"/>
                  </a:cubicBezTo>
                  <a:cubicBezTo>
                    <a:pt x="4" y="2"/>
                    <a:pt x="5" y="2"/>
                    <a:pt x="5" y="1"/>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65">
              <a:extLst>
                <a:ext uri="{FF2B5EF4-FFF2-40B4-BE49-F238E27FC236}">
                  <a16:creationId xmlns:a16="http://schemas.microsoft.com/office/drawing/2014/main" id="{A832BABA-9BB0-4D21-9395-2AD6DC15FB23}"/>
                </a:ext>
              </a:extLst>
            </p:cNvPr>
            <p:cNvSpPr>
              <a:spLocks/>
            </p:cNvSpPr>
            <p:nvPr/>
          </p:nvSpPr>
          <p:spPr bwMode="auto">
            <a:xfrm>
              <a:off x="11571289" y="1177925"/>
              <a:ext cx="12700"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66">
              <a:extLst>
                <a:ext uri="{FF2B5EF4-FFF2-40B4-BE49-F238E27FC236}">
                  <a16:creationId xmlns:a16="http://schemas.microsoft.com/office/drawing/2014/main" id="{8B56B1DB-6C02-4290-BAC1-4220B8E9C8A4}"/>
                </a:ext>
              </a:extLst>
            </p:cNvPr>
            <p:cNvSpPr>
              <a:spLocks/>
            </p:cNvSpPr>
            <p:nvPr/>
          </p:nvSpPr>
          <p:spPr bwMode="auto">
            <a:xfrm>
              <a:off x="11549064" y="1177925"/>
              <a:ext cx="14288"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67">
              <a:extLst>
                <a:ext uri="{FF2B5EF4-FFF2-40B4-BE49-F238E27FC236}">
                  <a16:creationId xmlns:a16="http://schemas.microsoft.com/office/drawing/2014/main" id="{5F46183E-71AB-4FCD-8E4D-3273ABF2CBC3}"/>
                </a:ext>
              </a:extLst>
            </p:cNvPr>
            <p:cNvSpPr>
              <a:spLocks/>
            </p:cNvSpPr>
            <p:nvPr/>
          </p:nvSpPr>
          <p:spPr bwMode="auto">
            <a:xfrm>
              <a:off x="11528426" y="1177925"/>
              <a:ext cx="14288"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68">
              <a:extLst>
                <a:ext uri="{FF2B5EF4-FFF2-40B4-BE49-F238E27FC236}">
                  <a16:creationId xmlns:a16="http://schemas.microsoft.com/office/drawing/2014/main" id="{FC4833F8-0A1A-4D7B-A316-931E8B815AA1}"/>
                </a:ext>
              </a:extLst>
            </p:cNvPr>
            <p:cNvSpPr>
              <a:spLocks/>
            </p:cNvSpPr>
            <p:nvPr/>
          </p:nvSpPr>
          <p:spPr bwMode="auto">
            <a:xfrm>
              <a:off x="11507789"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69">
              <a:extLst>
                <a:ext uri="{FF2B5EF4-FFF2-40B4-BE49-F238E27FC236}">
                  <a16:creationId xmlns:a16="http://schemas.microsoft.com/office/drawing/2014/main" id="{1C049B4E-D137-47E7-A80E-182015D6A985}"/>
                </a:ext>
              </a:extLst>
            </p:cNvPr>
            <p:cNvSpPr>
              <a:spLocks/>
            </p:cNvSpPr>
            <p:nvPr/>
          </p:nvSpPr>
          <p:spPr bwMode="auto">
            <a:xfrm>
              <a:off x="11466514" y="1177925"/>
              <a:ext cx="14288" cy="14288"/>
            </a:xfrm>
            <a:custGeom>
              <a:avLst/>
              <a:gdLst>
                <a:gd name="T0" fmla="*/ 0 w 22"/>
                <a:gd name="T1" fmla="*/ 10 h 21"/>
                <a:gd name="T2" fmla="*/ 13 w 22"/>
                <a:gd name="T3" fmla="*/ 20 h 21"/>
                <a:gd name="T4" fmla="*/ 20 w 22"/>
                <a:gd name="T5" fmla="*/ 12 h 21"/>
                <a:gd name="T6" fmla="*/ 10 w 22"/>
                <a:gd name="T7" fmla="*/ 0 h 21"/>
                <a:gd name="T8" fmla="*/ 0 w 22"/>
                <a:gd name="T9" fmla="*/ 10 h 21"/>
              </a:gdLst>
              <a:ahLst/>
              <a:cxnLst>
                <a:cxn ang="0">
                  <a:pos x="T0" y="T1"/>
                </a:cxn>
                <a:cxn ang="0">
                  <a:pos x="T2" y="T3"/>
                </a:cxn>
                <a:cxn ang="0">
                  <a:pos x="T4" y="T5"/>
                </a:cxn>
                <a:cxn ang="0">
                  <a:pos x="T6" y="T7"/>
                </a:cxn>
                <a:cxn ang="0">
                  <a:pos x="T8" y="T9"/>
                </a:cxn>
              </a:cxnLst>
              <a:rect l="0" t="0" r="r" b="b"/>
              <a:pathLst>
                <a:path w="22" h="21">
                  <a:moveTo>
                    <a:pt x="0" y="10"/>
                  </a:moveTo>
                  <a:cubicBezTo>
                    <a:pt x="0" y="16"/>
                    <a:pt x="6" y="21"/>
                    <a:pt x="13" y="20"/>
                  </a:cubicBezTo>
                  <a:cubicBezTo>
                    <a:pt x="16" y="19"/>
                    <a:pt x="19" y="16"/>
                    <a:pt x="20" y="12"/>
                  </a:cubicBezTo>
                  <a:cubicBezTo>
                    <a:pt x="22"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70">
              <a:extLst>
                <a:ext uri="{FF2B5EF4-FFF2-40B4-BE49-F238E27FC236}">
                  <a16:creationId xmlns:a16="http://schemas.microsoft.com/office/drawing/2014/main" id="{874B83BE-D3D1-4318-9EAC-BCFC2FD5E7AB}"/>
                </a:ext>
              </a:extLst>
            </p:cNvPr>
            <p:cNvSpPr>
              <a:spLocks/>
            </p:cNvSpPr>
            <p:nvPr/>
          </p:nvSpPr>
          <p:spPr bwMode="auto">
            <a:xfrm>
              <a:off x="11487151"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71">
              <a:extLst>
                <a:ext uri="{FF2B5EF4-FFF2-40B4-BE49-F238E27FC236}">
                  <a16:creationId xmlns:a16="http://schemas.microsoft.com/office/drawing/2014/main" id="{162D5372-2C08-4745-AF49-C2CCD6C6B45C}"/>
                </a:ext>
              </a:extLst>
            </p:cNvPr>
            <p:cNvSpPr>
              <a:spLocks/>
            </p:cNvSpPr>
            <p:nvPr/>
          </p:nvSpPr>
          <p:spPr bwMode="auto">
            <a:xfrm>
              <a:off x="11445876" y="1177925"/>
              <a:ext cx="12700" cy="14288"/>
            </a:xfrm>
            <a:custGeom>
              <a:avLst/>
              <a:gdLst>
                <a:gd name="T0" fmla="*/ 0 w 21"/>
                <a:gd name="T1" fmla="*/ 10 h 21"/>
                <a:gd name="T2" fmla="*/ 12 w 21"/>
                <a:gd name="T3" fmla="*/ 20 h 21"/>
                <a:gd name="T4" fmla="*/ 19 w 21"/>
                <a:gd name="T5" fmla="*/ 12 h 21"/>
                <a:gd name="T6" fmla="*/ 9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9"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72">
              <a:extLst>
                <a:ext uri="{FF2B5EF4-FFF2-40B4-BE49-F238E27FC236}">
                  <a16:creationId xmlns:a16="http://schemas.microsoft.com/office/drawing/2014/main" id="{C79A7382-C1CC-40B7-B39F-AF5124016416}"/>
                </a:ext>
              </a:extLst>
            </p:cNvPr>
            <p:cNvSpPr>
              <a:spLocks/>
            </p:cNvSpPr>
            <p:nvPr/>
          </p:nvSpPr>
          <p:spPr bwMode="auto">
            <a:xfrm>
              <a:off x="11425239"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73">
              <a:extLst>
                <a:ext uri="{FF2B5EF4-FFF2-40B4-BE49-F238E27FC236}">
                  <a16:creationId xmlns:a16="http://schemas.microsoft.com/office/drawing/2014/main" id="{3AD8774C-D6A1-43AB-9F1E-5CF900421257}"/>
                </a:ext>
              </a:extLst>
            </p:cNvPr>
            <p:cNvSpPr>
              <a:spLocks/>
            </p:cNvSpPr>
            <p:nvPr/>
          </p:nvSpPr>
          <p:spPr bwMode="auto">
            <a:xfrm>
              <a:off x="11382376"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6"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74">
              <a:extLst>
                <a:ext uri="{FF2B5EF4-FFF2-40B4-BE49-F238E27FC236}">
                  <a16:creationId xmlns:a16="http://schemas.microsoft.com/office/drawing/2014/main" id="{9B8DB5F4-406C-4103-BC3B-79C03EF3E3C3}"/>
                </a:ext>
              </a:extLst>
            </p:cNvPr>
            <p:cNvSpPr>
              <a:spLocks/>
            </p:cNvSpPr>
            <p:nvPr/>
          </p:nvSpPr>
          <p:spPr bwMode="auto">
            <a:xfrm>
              <a:off x="11361739"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75">
              <a:extLst>
                <a:ext uri="{FF2B5EF4-FFF2-40B4-BE49-F238E27FC236}">
                  <a16:creationId xmlns:a16="http://schemas.microsoft.com/office/drawing/2014/main" id="{14864F2E-F3EC-483B-BD54-06E34CFEB03F}"/>
                </a:ext>
              </a:extLst>
            </p:cNvPr>
            <p:cNvSpPr>
              <a:spLocks/>
            </p:cNvSpPr>
            <p:nvPr/>
          </p:nvSpPr>
          <p:spPr bwMode="auto">
            <a:xfrm>
              <a:off x="10812464" y="1035050"/>
              <a:ext cx="119063" cy="119063"/>
            </a:xfrm>
            <a:custGeom>
              <a:avLst/>
              <a:gdLst>
                <a:gd name="T0" fmla="*/ 121 w 188"/>
                <a:gd name="T1" fmla="*/ 54 h 187"/>
                <a:gd name="T2" fmla="*/ 188 w 188"/>
                <a:gd name="T3" fmla="*/ 0 h 187"/>
                <a:gd name="T4" fmla="*/ 0 w 188"/>
                <a:gd name="T5" fmla="*/ 0 h 187"/>
                <a:gd name="T6" fmla="*/ 68 w 188"/>
                <a:gd name="T7" fmla="*/ 54 h 187"/>
                <a:gd name="T8" fmla="*/ 85 w 188"/>
                <a:gd name="T9" fmla="*/ 75 h 187"/>
                <a:gd name="T10" fmla="*/ 85 w 188"/>
                <a:gd name="T11" fmla="*/ 129 h 187"/>
                <a:gd name="T12" fmla="*/ 143 w 188"/>
                <a:gd name="T13" fmla="*/ 187 h 187"/>
                <a:gd name="T14" fmla="*/ 157 w 188"/>
                <a:gd name="T15" fmla="*/ 187 h 187"/>
                <a:gd name="T16" fmla="*/ 167 w 188"/>
                <a:gd name="T17" fmla="*/ 177 h 187"/>
                <a:gd name="T18" fmla="*/ 157 w 188"/>
                <a:gd name="T19" fmla="*/ 168 h 187"/>
                <a:gd name="T20" fmla="*/ 143 w 188"/>
                <a:gd name="T21" fmla="*/ 168 h 187"/>
                <a:gd name="T22" fmla="*/ 104 w 188"/>
                <a:gd name="T23" fmla="*/ 129 h 187"/>
                <a:gd name="T24" fmla="*/ 104 w 188"/>
                <a:gd name="T25" fmla="*/ 75 h 187"/>
                <a:gd name="T26" fmla="*/ 121 w 188"/>
                <a:gd name="T27" fmla="*/ 5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87">
                  <a:moveTo>
                    <a:pt x="121" y="54"/>
                  </a:moveTo>
                  <a:cubicBezTo>
                    <a:pt x="150" y="47"/>
                    <a:pt x="175" y="27"/>
                    <a:pt x="188" y="0"/>
                  </a:cubicBezTo>
                  <a:lnTo>
                    <a:pt x="0" y="0"/>
                  </a:lnTo>
                  <a:cubicBezTo>
                    <a:pt x="13" y="27"/>
                    <a:pt x="38" y="47"/>
                    <a:pt x="68" y="54"/>
                  </a:cubicBezTo>
                  <a:cubicBezTo>
                    <a:pt x="78" y="56"/>
                    <a:pt x="85" y="65"/>
                    <a:pt x="85" y="75"/>
                  </a:cubicBezTo>
                  <a:lnTo>
                    <a:pt x="85" y="129"/>
                  </a:lnTo>
                  <a:cubicBezTo>
                    <a:pt x="85" y="161"/>
                    <a:pt x="111" y="187"/>
                    <a:pt x="143" y="187"/>
                  </a:cubicBezTo>
                  <a:lnTo>
                    <a:pt x="157" y="187"/>
                  </a:lnTo>
                  <a:cubicBezTo>
                    <a:pt x="162" y="187"/>
                    <a:pt x="167" y="183"/>
                    <a:pt x="167" y="177"/>
                  </a:cubicBezTo>
                  <a:cubicBezTo>
                    <a:pt x="167" y="172"/>
                    <a:pt x="162" y="168"/>
                    <a:pt x="157" y="168"/>
                  </a:cubicBezTo>
                  <a:lnTo>
                    <a:pt x="143" y="168"/>
                  </a:lnTo>
                  <a:cubicBezTo>
                    <a:pt x="121" y="168"/>
                    <a:pt x="104" y="151"/>
                    <a:pt x="104" y="129"/>
                  </a:cubicBezTo>
                  <a:lnTo>
                    <a:pt x="104" y="75"/>
                  </a:lnTo>
                  <a:cubicBezTo>
                    <a:pt x="104" y="65"/>
                    <a:pt x="111" y="56"/>
                    <a:pt x="121" y="5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876">
              <a:extLst>
                <a:ext uri="{FF2B5EF4-FFF2-40B4-BE49-F238E27FC236}">
                  <a16:creationId xmlns:a16="http://schemas.microsoft.com/office/drawing/2014/main" id="{E74C5049-0D34-45A1-A6B8-B378997CAEBF}"/>
                </a:ext>
              </a:extLst>
            </p:cNvPr>
            <p:cNvSpPr>
              <a:spLocks noChangeArrowheads="1"/>
            </p:cNvSpPr>
            <p:nvPr/>
          </p:nvSpPr>
          <p:spPr bwMode="auto">
            <a:xfrm>
              <a:off x="1133633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877">
              <a:extLst>
                <a:ext uri="{FF2B5EF4-FFF2-40B4-BE49-F238E27FC236}">
                  <a16:creationId xmlns:a16="http://schemas.microsoft.com/office/drawing/2014/main" id="{63454466-4C3A-4597-BCBC-C0E9E3EDB117}"/>
                </a:ext>
              </a:extLst>
            </p:cNvPr>
            <p:cNvSpPr>
              <a:spLocks noChangeArrowheads="1"/>
            </p:cNvSpPr>
            <p:nvPr/>
          </p:nvSpPr>
          <p:spPr bwMode="auto">
            <a:xfrm>
              <a:off x="113093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78">
              <a:extLst>
                <a:ext uri="{FF2B5EF4-FFF2-40B4-BE49-F238E27FC236}">
                  <a16:creationId xmlns:a16="http://schemas.microsoft.com/office/drawing/2014/main" id="{9DCAED14-1312-4182-B60D-B45E7692CFD4}"/>
                </a:ext>
              </a:extLst>
            </p:cNvPr>
            <p:cNvSpPr>
              <a:spLocks noChangeArrowheads="1"/>
            </p:cNvSpPr>
            <p:nvPr/>
          </p:nvSpPr>
          <p:spPr bwMode="auto">
            <a:xfrm>
              <a:off x="1129506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879">
              <a:extLst>
                <a:ext uri="{FF2B5EF4-FFF2-40B4-BE49-F238E27FC236}">
                  <a16:creationId xmlns:a16="http://schemas.microsoft.com/office/drawing/2014/main" id="{27A3AB0A-0C32-490D-946D-0587A955FA0E}"/>
                </a:ext>
              </a:extLst>
            </p:cNvPr>
            <p:cNvSpPr>
              <a:spLocks noChangeArrowheads="1"/>
            </p:cNvSpPr>
            <p:nvPr/>
          </p:nvSpPr>
          <p:spPr bwMode="auto">
            <a:xfrm>
              <a:off x="1140777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80">
              <a:extLst>
                <a:ext uri="{FF2B5EF4-FFF2-40B4-BE49-F238E27FC236}">
                  <a16:creationId xmlns:a16="http://schemas.microsoft.com/office/drawing/2014/main" id="{8D76460A-0CF3-4251-B6A9-04B3A63B63F7}"/>
                </a:ext>
              </a:extLst>
            </p:cNvPr>
            <p:cNvSpPr>
              <a:spLocks noChangeArrowheads="1"/>
            </p:cNvSpPr>
            <p:nvPr/>
          </p:nvSpPr>
          <p:spPr bwMode="auto">
            <a:xfrm>
              <a:off x="112823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881">
              <a:extLst>
                <a:ext uri="{FF2B5EF4-FFF2-40B4-BE49-F238E27FC236}">
                  <a16:creationId xmlns:a16="http://schemas.microsoft.com/office/drawing/2014/main" id="{30414BAF-5285-4C4A-B715-A73A56D8B2E6}"/>
                </a:ext>
              </a:extLst>
            </p:cNvPr>
            <p:cNvSpPr>
              <a:spLocks noChangeArrowheads="1"/>
            </p:cNvSpPr>
            <p:nvPr/>
          </p:nvSpPr>
          <p:spPr bwMode="auto">
            <a:xfrm>
              <a:off x="113506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82">
              <a:extLst>
                <a:ext uri="{FF2B5EF4-FFF2-40B4-BE49-F238E27FC236}">
                  <a16:creationId xmlns:a16="http://schemas.microsoft.com/office/drawing/2014/main" id="{7B76B31A-F985-42BB-9EA0-8B3AB872F506}"/>
                </a:ext>
              </a:extLst>
            </p:cNvPr>
            <p:cNvSpPr>
              <a:spLocks/>
            </p:cNvSpPr>
            <p:nvPr/>
          </p:nvSpPr>
          <p:spPr bwMode="auto">
            <a:xfrm>
              <a:off x="11266489" y="1192213"/>
              <a:ext cx="12700" cy="4763"/>
            </a:xfrm>
            <a:custGeom>
              <a:avLst/>
              <a:gdLst>
                <a:gd name="T0" fmla="*/ 20 w 20"/>
                <a:gd name="T1" fmla="*/ 6 h 6"/>
                <a:gd name="T2" fmla="*/ 20 w 20"/>
                <a:gd name="T3" fmla="*/ 0 h 6"/>
                <a:gd name="T4" fmla="*/ 5 w 20"/>
                <a:gd name="T5" fmla="*/ 0 h 6"/>
                <a:gd name="T6" fmla="*/ 2 w 20"/>
                <a:gd name="T7" fmla="*/ 0 h 6"/>
                <a:gd name="T8" fmla="*/ 0 w 20"/>
                <a:gd name="T9" fmla="*/ 6 h 6"/>
                <a:gd name="T10" fmla="*/ 5 w 20"/>
                <a:gd name="T11" fmla="*/ 6 h 6"/>
                <a:gd name="T12" fmla="*/ 5 w 20"/>
                <a:gd name="T13" fmla="*/ 6 h 6"/>
                <a:gd name="T14" fmla="*/ 2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20" y="6"/>
                  </a:moveTo>
                  <a:lnTo>
                    <a:pt x="20" y="0"/>
                  </a:lnTo>
                  <a:lnTo>
                    <a:pt x="5" y="0"/>
                  </a:lnTo>
                  <a:cubicBezTo>
                    <a:pt x="4" y="0"/>
                    <a:pt x="3" y="0"/>
                    <a:pt x="2" y="0"/>
                  </a:cubicBezTo>
                  <a:lnTo>
                    <a:pt x="0" y="6"/>
                  </a:lnTo>
                  <a:cubicBezTo>
                    <a:pt x="2" y="6"/>
                    <a:pt x="3" y="6"/>
                    <a:pt x="5" y="6"/>
                  </a:cubicBezTo>
                  <a:lnTo>
                    <a:pt x="5"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883">
              <a:extLst>
                <a:ext uri="{FF2B5EF4-FFF2-40B4-BE49-F238E27FC236}">
                  <a16:creationId xmlns:a16="http://schemas.microsoft.com/office/drawing/2014/main" id="{87685156-BA06-4C50-8713-BFFBED10B4C9}"/>
                </a:ext>
              </a:extLst>
            </p:cNvPr>
            <p:cNvSpPr>
              <a:spLocks noChangeArrowheads="1"/>
            </p:cNvSpPr>
            <p:nvPr/>
          </p:nvSpPr>
          <p:spPr bwMode="auto">
            <a:xfrm>
              <a:off x="113220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884">
              <a:extLst>
                <a:ext uri="{FF2B5EF4-FFF2-40B4-BE49-F238E27FC236}">
                  <a16:creationId xmlns:a16="http://schemas.microsoft.com/office/drawing/2014/main" id="{9907C2DC-C07A-4867-BB80-795427D17B3B}"/>
                </a:ext>
              </a:extLst>
            </p:cNvPr>
            <p:cNvSpPr>
              <a:spLocks noChangeArrowheads="1"/>
            </p:cNvSpPr>
            <p:nvPr/>
          </p:nvSpPr>
          <p:spPr bwMode="auto">
            <a:xfrm>
              <a:off x="113950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885">
              <a:extLst>
                <a:ext uri="{FF2B5EF4-FFF2-40B4-BE49-F238E27FC236}">
                  <a16:creationId xmlns:a16="http://schemas.microsoft.com/office/drawing/2014/main" id="{7B8663FF-D6C8-4A4A-8068-307E2BA5A737}"/>
                </a:ext>
              </a:extLst>
            </p:cNvPr>
            <p:cNvSpPr>
              <a:spLocks noChangeArrowheads="1"/>
            </p:cNvSpPr>
            <p:nvPr/>
          </p:nvSpPr>
          <p:spPr bwMode="auto">
            <a:xfrm>
              <a:off x="113792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86">
              <a:extLst>
                <a:ext uri="{FF2B5EF4-FFF2-40B4-BE49-F238E27FC236}">
                  <a16:creationId xmlns:a16="http://schemas.microsoft.com/office/drawing/2014/main" id="{6617E6F3-DB59-46CF-83A1-6688E26A9BBB}"/>
                </a:ext>
              </a:extLst>
            </p:cNvPr>
            <p:cNvSpPr>
              <a:spLocks/>
            </p:cNvSpPr>
            <p:nvPr/>
          </p:nvSpPr>
          <p:spPr bwMode="auto">
            <a:xfrm>
              <a:off x="11391901" y="1192213"/>
              <a:ext cx="3175" cy="3175"/>
            </a:xfrm>
            <a:custGeom>
              <a:avLst/>
              <a:gdLst>
                <a:gd name="T0" fmla="*/ 0 w 4"/>
                <a:gd name="T1" fmla="*/ 4 h 4"/>
                <a:gd name="T2" fmla="*/ 4 w 4"/>
                <a:gd name="T3" fmla="*/ 0 h 4"/>
                <a:gd name="T4" fmla="*/ 0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887">
              <a:extLst>
                <a:ext uri="{FF2B5EF4-FFF2-40B4-BE49-F238E27FC236}">
                  <a16:creationId xmlns:a16="http://schemas.microsoft.com/office/drawing/2014/main" id="{FEB851DB-3808-49FE-B298-D769B9965BDC}"/>
                </a:ext>
              </a:extLst>
            </p:cNvPr>
            <p:cNvSpPr>
              <a:spLocks noChangeArrowheads="1"/>
            </p:cNvSpPr>
            <p:nvPr/>
          </p:nvSpPr>
          <p:spPr bwMode="auto">
            <a:xfrm>
              <a:off x="1136491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888">
              <a:extLst>
                <a:ext uri="{FF2B5EF4-FFF2-40B4-BE49-F238E27FC236}">
                  <a16:creationId xmlns:a16="http://schemas.microsoft.com/office/drawing/2014/main" id="{0016E1BA-CBFB-466F-97E3-9709B232318A}"/>
                </a:ext>
              </a:extLst>
            </p:cNvPr>
            <p:cNvSpPr>
              <a:spLocks noChangeArrowheads="1"/>
            </p:cNvSpPr>
            <p:nvPr/>
          </p:nvSpPr>
          <p:spPr bwMode="auto">
            <a:xfrm>
              <a:off x="115189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889">
              <a:extLst>
                <a:ext uri="{FF2B5EF4-FFF2-40B4-BE49-F238E27FC236}">
                  <a16:creationId xmlns:a16="http://schemas.microsoft.com/office/drawing/2014/main" id="{AAED42FA-6226-402C-8333-DFE71D2C8D68}"/>
                </a:ext>
              </a:extLst>
            </p:cNvPr>
            <p:cNvSpPr>
              <a:spLocks noChangeArrowheads="1"/>
            </p:cNvSpPr>
            <p:nvPr/>
          </p:nvSpPr>
          <p:spPr bwMode="auto">
            <a:xfrm>
              <a:off x="1153318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890">
              <a:extLst>
                <a:ext uri="{FF2B5EF4-FFF2-40B4-BE49-F238E27FC236}">
                  <a16:creationId xmlns:a16="http://schemas.microsoft.com/office/drawing/2014/main" id="{510B73A0-1ED3-4261-BADE-8F8EE91D6DBD}"/>
                </a:ext>
              </a:extLst>
            </p:cNvPr>
            <p:cNvSpPr>
              <a:spLocks noChangeArrowheads="1"/>
            </p:cNvSpPr>
            <p:nvPr/>
          </p:nvSpPr>
          <p:spPr bwMode="auto">
            <a:xfrm>
              <a:off x="1138078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891">
              <a:extLst>
                <a:ext uri="{FF2B5EF4-FFF2-40B4-BE49-F238E27FC236}">
                  <a16:creationId xmlns:a16="http://schemas.microsoft.com/office/drawing/2014/main" id="{6311DF55-29E8-4D27-BD40-2113267993FD}"/>
                </a:ext>
              </a:extLst>
            </p:cNvPr>
            <p:cNvSpPr>
              <a:spLocks noChangeArrowheads="1"/>
            </p:cNvSpPr>
            <p:nvPr/>
          </p:nvSpPr>
          <p:spPr bwMode="auto">
            <a:xfrm>
              <a:off x="115474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892">
              <a:extLst>
                <a:ext uri="{FF2B5EF4-FFF2-40B4-BE49-F238E27FC236}">
                  <a16:creationId xmlns:a16="http://schemas.microsoft.com/office/drawing/2014/main" id="{13EC8EB7-0932-491C-A265-01963005AD3B}"/>
                </a:ext>
              </a:extLst>
            </p:cNvPr>
            <p:cNvSpPr>
              <a:spLocks noChangeArrowheads="1"/>
            </p:cNvSpPr>
            <p:nvPr/>
          </p:nvSpPr>
          <p:spPr bwMode="auto">
            <a:xfrm>
              <a:off x="1156176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93">
              <a:extLst>
                <a:ext uri="{FF2B5EF4-FFF2-40B4-BE49-F238E27FC236}">
                  <a16:creationId xmlns:a16="http://schemas.microsoft.com/office/drawing/2014/main" id="{D4627A51-FFA1-4020-8C7F-8422BA1ACEB0}"/>
                </a:ext>
              </a:extLst>
            </p:cNvPr>
            <p:cNvSpPr>
              <a:spLocks noChangeArrowheads="1"/>
            </p:cNvSpPr>
            <p:nvPr/>
          </p:nvSpPr>
          <p:spPr bwMode="auto">
            <a:xfrm>
              <a:off x="115046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94">
              <a:extLst>
                <a:ext uri="{FF2B5EF4-FFF2-40B4-BE49-F238E27FC236}">
                  <a16:creationId xmlns:a16="http://schemas.microsoft.com/office/drawing/2014/main" id="{CC94516E-8E5E-4CCC-A4C8-A0B3CCAB5A00}"/>
                </a:ext>
              </a:extLst>
            </p:cNvPr>
            <p:cNvSpPr>
              <a:spLocks/>
            </p:cNvSpPr>
            <p:nvPr/>
          </p:nvSpPr>
          <p:spPr bwMode="auto">
            <a:xfrm>
              <a:off x="11574464" y="1171575"/>
              <a:ext cx="12700" cy="7938"/>
            </a:xfrm>
            <a:custGeom>
              <a:avLst/>
              <a:gdLst>
                <a:gd name="T0" fmla="*/ 4 w 19"/>
                <a:gd name="T1" fmla="*/ 7 h 12"/>
                <a:gd name="T2" fmla="*/ 14 w 19"/>
                <a:gd name="T3" fmla="*/ 12 h 12"/>
                <a:gd name="T4" fmla="*/ 19 w 19"/>
                <a:gd name="T5" fmla="*/ 8 h 12"/>
                <a:gd name="T6" fmla="*/ 4 w 19"/>
                <a:gd name="T7" fmla="*/ 0 h 12"/>
                <a:gd name="T8" fmla="*/ 0 w 19"/>
                <a:gd name="T9" fmla="*/ 0 h 12"/>
                <a:gd name="T10" fmla="*/ 0 w 19"/>
                <a:gd name="T11" fmla="*/ 7 h 12"/>
                <a:gd name="T12" fmla="*/ 4 w 19"/>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4" y="7"/>
                  </a:moveTo>
                  <a:cubicBezTo>
                    <a:pt x="8" y="7"/>
                    <a:pt x="12" y="8"/>
                    <a:pt x="14" y="12"/>
                  </a:cubicBezTo>
                  <a:lnTo>
                    <a:pt x="19" y="8"/>
                  </a:lnTo>
                  <a:cubicBezTo>
                    <a:pt x="15" y="3"/>
                    <a:pt x="10" y="0"/>
                    <a:pt x="4" y="0"/>
                  </a:cubicBezTo>
                  <a:lnTo>
                    <a:pt x="0" y="0"/>
                  </a:lnTo>
                  <a:lnTo>
                    <a:pt x="0" y="7"/>
                  </a:lnTo>
                  <a:lnTo>
                    <a:pt x="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895">
              <a:extLst>
                <a:ext uri="{FF2B5EF4-FFF2-40B4-BE49-F238E27FC236}">
                  <a16:creationId xmlns:a16="http://schemas.microsoft.com/office/drawing/2014/main" id="{40713A2E-1DAD-412A-A5A8-23FBC9F5D899}"/>
                </a:ext>
              </a:extLst>
            </p:cNvPr>
            <p:cNvSpPr>
              <a:spLocks noChangeArrowheads="1"/>
            </p:cNvSpPr>
            <p:nvPr/>
          </p:nvSpPr>
          <p:spPr bwMode="auto">
            <a:xfrm>
              <a:off x="1142206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896">
              <a:extLst>
                <a:ext uri="{FF2B5EF4-FFF2-40B4-BE49-F238E27FC236}">
                  <a16:creationId xmlns:a16="http://schemas.microsoft.com/office/drawing/2014/main" id="{3A7D3E6A-D1B8-4676-9B11-8742ED92FB28}"/>
                </a:ext>
              </a:extLst>
            </p:cNvPr>
            <p:cNvSpPr>
              <a:spLocks noChangeArrowheads="1"/>
            </p:cNvSpPr>
            <p:nvPr/>
          </p:nvSpPr>
          <p:spPr bwMode="auto">
            <a:xfrm>
              <a:off x="114506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897">
              <a:extLst>
                <a:ext uri="{FF2B5EF4-FFF2-40B4-BE49-F238E27FC236}">
                  <a16:creationId xmlns:a16="http://schemas.microsoft.com/office/drawing/2014/main" id="{F9E8BAE9-60B0-4132-8083-36D2B31E427A}"/>
                </a:ext>
              </a:extLst>
            </p:cNvPr>
            <p:cNvSpPr>
              <a:spLocks noChangeArrowheads="1"/>
            </p:cNvSpPr>
            <p:nvPr/>
          </p:nvSpPr>
          <p:spPr bwMode="auto">
            <a:xfrm>
              <a:off x="1143635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898">
              <a:extLst>
                <a:ext uri="{FF2B5EF4-FFF2-40B4-BE49-F238E27FC236}">
                  <a16:creationId xmlns:a16="http://schemas.microsoft.com/office/drawing/2014/main" id="{1E6C1C83-40AC-4A3C-9191-5D43EBE10BA8}"/>
                </a:ext>
              </a:extLst>
            </p:cNvPr>
            <p:cNvSpPr>
              <a:spLocks noChangeArrowheads="1"/>
            </p:cNvSpPr>
            <p:nvPr/>
          </p:nvSpPr>
          <p:spPr bwMode="auto">
            <a:xfrm>
              <a:off x="114919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899">
              <a:extLst>
                <a:ext uri="{FF2B5EF4-FFF2-40B4-BE49-F238E27FC236}">
                  <a16:creationId xmlns:a16="http://schemas.microsoft.com/office/drawing/2014/main" id="{C0D4667E-FBD4-4D18-9E4A-AB6985B9426A}"/>
                </a:ext>
              </a:extLst>
            </p:cNvPr>
            <p:cNvSpPr>
              <a:spLocks noChangeArrowheads="1"/>
            </p:cNvSpPr>
            <p:nvPr/>
          </p:nvSpPr>
          <p:spPr bwMode="auto">
            <a:xfrm>
              <a:off x="114649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900">
              <a:extLst>
                <a:ext uri="{FF2B5EF4-FFF2-40B4-BE49-F238E27FC236}">
                  <a16:creationId xmlns:a16="http://schemas.microsoft.com/office/drawing/2014/main" id="{FC3F9F09-750E-453B-BF4F-7A5F07BC2286}"/>
                </a:ext>
              </a:extLst>
            </p:cNvPr>
            <p:cNvSpPr>
              <a:spLocks noChangeArrowheads="1"/>
            </p:cNvSpPr>
            <p:nvPr/>
          </p:nvSpPr>
          <p:spPr bwMode="auto">
            <a:xfrm>
              <a:off x="1147762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901">
              <a:extLst>
                <a:ext uri="{FF2B5EF4-FFF2-40B4-BE49-F238E27FC236}">
                  <a16:creationId xmlns:a16="http://schemas.microsoft.com/office/drawing/2014/main" id="{2B5114AA-B5CB-43C2-8F05-113A1785CAE2}"/>
                </a:ext>
              </a:extLst>
            </p:cNvPr>
            <p:cNvSpPr>
              <a:spLocks noChangeArrowheads="1"/>
            </p:cNvSpPr>
            <p:nvPr/>
          </p:nvSpPr>
          <p:spPr bwMode="auto">
            <a:xfrm>
              <a:off x="1151731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902">
              <a:extLst>
                <a:ext uri="{FF2B5EF4-FFF2-40B4-BE49-F238E27FC236}">
                  <a16:creationId xmlns:a16="http://schemas.microsoft.com/office/drawing/2014/main" id="{F7D9BD91-5FDD-4E50-A3F3-58F91CD817E6}"/>
                </a:ext>
              </a:extLst>
            </p:cNvPr>
            <p:cNvSpPr>
              <a:spLocks noChangeArrowheads="1"/>
            </p:cNvSpPr>
            <p:nvPr/>
          </p:nvSpPr>
          <p:spPr bwMode="auto">
            <a:xfrm>
              <a:off x="1142047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903">
              <a:extLst>
                <a:ext uri="{FF2B5EF4-FFF2-40B4-BE49-F238E27FC236}">
                  <a16:creationId xmlns:a16="http://schemas.microsoft.com/office/drawing/2014/main" id="{A9DD2FC2-5E73-4171-979F-2FA2C3AD8392}"/>
                </a:ext>
              </a:extLst>
            </p:cNvPr>
            <p:cNvSpPr>
              <a:spLocks noChangeArrowheads="1"/>
            </p:cNvSpPr>
            <p:nvPr/>
          </p:nvSpPr>
          <p:spPr bwMode="auto">
            <a:xfrm>
              <a:off x="1147603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904">
              <a:extLst>
                <a:ext uri="{FF2B5EF4-FFF2-40B4-BE49-F238E27FC236}">
                  <a16:creationId xmlns:a16="http://schemas.microsoft.com/office/drawing/2014/main" id="{7A8BF9F3-E5D1-4E86-B0E5-C7E1825D2ED5}"/>
                </a:ext>
              </a:extLst>
            </p:cNvPr>
            <p:cNvSpPr>
              <a:spLocks noChangeArrowheads="1"/>
            </p:cNvSpPr>
            <p:nvPr/>
          </p:nvSpPr>
          <p:spPr bwMode="auto">
            <a:xfrm>
              <a:off x="11490326"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905">
              <a:extLst>
                <a:ext uri="{FF2B5EF4-FFF2-40B4-BE49-F238E27FC236}">
                  <a16:creationId xmlns:a16="http://schemas.microsoft.com/office/drawing/2014/main" id="{E5E8EE0D-F958-426B-A914-5310D52FFED1}"/>
                </a:ext>
              </a:extLst>
            </p:cNvPr>
            <p:cNvSpPr>
              <a:spLocks noChangeArrowheads="1"/>
            </p:cNvSpPr>
            <p:nvPr/>
          </p:nvSpPr>
          <p:spPr bwMode="auto">
            <a:xfrm>
              <a:off x="115030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906">
              <a:extLst>
                <a:ext uri="{FF2B5EF4-FFF2-40B4-BE49-F238E27FC236}">
                  <a16:creationId xmlns:a16="http://schemas.microsoft.com/office/drawing/2014/main" id="{71EE33AF-D489-45A9-8FD5-FB459AA1E72A}"/>
                </a:ext>
              </a:extLst>
            </p:cNvPr>
            <p:cNvSpPr>
              <a:spLocks noChangeArrowheads="1"/>
            </p:cNvSpPr>
            <p:nvPr/>
          </p:nvSpPr>
          <p:spPr bwMode="auto">
            <a:xfrm>
              <a:off x="114490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907">
              <a:extLst>
                <a:ext uri="{FF2B5EF4-FFF2-40B4-BE49-F238E27FC236}">
                  <a16:creationId xmlns:a16="http://schemas.microsoft.com/office/drawing/2014/main" id="{99B05657-9AFB-406A-9BE4-3FCB9FFD843D}"/>
                </a:ext>
              </a:extLst>
            </p:cNvPr>
            <p:cNvSpPr>
              <a:spLocks noChangeArrowheads="1"/>
            </p:cNvSpPr>
            <p:nvPr/>
          </p:nvSpPr>
          <p:spPr bwMode="auto">
            <a:xfrm>
              <a:off x="114347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908">
              <a:extLst>
                <a:ext uri="{FF2B5EF4-FFF2-40B4-BE49-F238E27FC236}">
                  <a16:creationId xmlns:a16="http://schemas.microsoft.com/office/drawing/2014/main" id="{55A50007-8593-40F4-8FE6-C28971B7F03F}"/>
                </a:ext>
              </a:extLst>
            </p:cNvPr>
            <p:cNvSpPr>
              <a:spLocks noChangeArrowheads="1"/>
            </p:cNvSpPr>
            <p:nvPr/>
          </p:nvSpPr>
          <p:spPr bwMode="auto">
            <a:xfrm>
              <a:off x="114617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909">
              <a:extLst>
                <a:ext uri="{FF2B5EF4-FFF2-40B4-BE49-F238E27FC236}">
                  <a16:creationId xmlns:a16="http://schemas.microsoft.com/office/drawing/2014/main" id="{3AB63E76-8F72-4226-AAA2-B7621ED23AD3}"/>
                </a:ext>
              </a:extLst>
            </p:cNvPr>
            <p:cNvSpPr>
              <a:spLocks/>
            </p:cNvSpPr>
            <p:nvPr/>
          </p:nvSpPr>
          <p:spPr bwMode="auto">
            <a:xfrm>
              <a:off x="11583989" y="1179513"/>
              <a:ext cx="6350" cy="12700"/>
            </a:xfrm>
            <a:custGeom>
              <a:avLst/>
              <a:gdLst>
                <a:gd name="T0" fmla="*/ 7 w 9"/>
                <a:gd name="T1" fmla="*/ 0 h 21"/>
                <a:gd name="T2" fmla="*/ 2 w 9"/>
                <a:gd name="T3" fmla="*/ 3 h 21"/>
                <a:gd name="T4" fmla="*/ 3 w 9"/>
                <a:gd name="T5" fmla="*/ 9 h 21"/>
                <a:gd name="T6" fmla="*/ 0 w 9"/>
                <a:gd name="T7" fmla="*/ 17 h 21"/>
                <a:gd name="T8" fmla="*/ 5 w 9"/>
                <a:gd name="T9" fmla="*/ 21 h 21"/>
                <a:gd name="T10" fmla="*/ 9 w 9"/>
                <a:gd name="T11" fmla="*/ 9 h 21"/>
                <a:gd name="T12" fmla="*/ 7 w 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 h="21">
                  <a:moveTo>
                    <a:pt x="7" y="0"/>
                  </a:moveTo>
                  <a:lnTo>
                    <a:pt x="2" y="3"/>
                  </a:lnTo>
                  <a:cubicBezTo>
                    <a:pt x="3" y="5"/>
                    <a:pt x="3" y="7"/>
                    <a:pt x="3" y="9"/>
                  </a:cubicBezTo>
                  <a:cubicBezTo>
                    <a:pt x="3" y="12"/>
                    <a:pt x="2" y="15"/>
                    <a:pt x="0" y="17"/>
                  </a:cubicBezTo>
                  <a:lnTo>
                    <a:pt x="5" y="21"/>
                  </a:lnTo>
                  <a:cubicBezTo>
                    <a:pt x="8" y="18"/>
                    <a:pt x="9" y="13"/>
                    <a:pt x="9" y="9"/>
                  </a:cubicBezTo>
                  <a:cubicBezTo>
                    <a:pt x="9" y="6"/>
                    <a:pt x="9" y="3"/>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910">
              <a:extLst>
                <a:ext uri="{FF2B5EF4-FFF2-40B4-BE49-F238E27FC236}">
                  <a16:creationId xmlns:a16="http://schemas.microsoft.com/office/drawing/2014/main" id="{281AF082-7423-48A7-B349-0533D109A7DB}"/>
                </a:ext>
              </a:extLst>
            </p:cNvPr>
            <p:cNvSpPr>
              <a:spLocks/>
            </p:cNvSpPr>
            <p:nvPr/>
          </p:nvSpPr>
          <p:spPr bwMode="auto">
            <a:xfrm>
              <a:off x="11572876" y="1190625"/>
              <a:ext cx="12700" cy="6350"/>
            </a:xfrm>
            <a:custGeom>
              <a:avLst/>
              <a:gdLst>
                <a:gd name="T0" fmla="*/ 7 w 20"/>
                <a:gd name="T1" fmla="*/ 3 h 9"/>
                <a:gd name="T2" fmla="*/ 0 w 20"/>
                <a:gd name="T3" fmla="*/ 3 h 9"/>
                <a:gd name="T4" fmla="*/ 0 w 20"/>
                <a:gd name="T5" fmla="*/ 9 h 9"/>
                <a:gd name="T6" fmla="*/ 7 w 20"/>
                <a:gd name="T7" fmla="*/ 9 h 9"/>
                <a:gd name="T8" fmla="*/ 20 w 20"/>
                <a:gd name="T9" fmla="*/ 5 h 9"/>
                <a:gd name="T10" fmla="*/ 15 w 20"/>
                <a:gd name="T11" fmla="*/ 0 h 9"/>
                <a:gd name="T12" fmla="*/ 7 w 20"/>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20" h="9">
                  <a:moveTo>
                    <a:pt x="7" y="3"/>
                  </a:moveTo>
                  <a:lnTo>
                    <a:pt x="0" y="3"/>
                  </a:lnTo>
                  <a:lnTo>
                    <a:pt x="0" y="9"/>
                  </a:lnTo>
                  <a:lnTo>
                    <a:pt x="7" y="9"/>
                  </a:lnTo>
                  <a:cubicBezTo>
                    <a:pt x="11" y="9"/>
                    <a:pt x="16" y="8"/>
                    <a:pt x="20" y="5"/>
                  </a:cubicBezTo>
                  <a:lnTo>
                    <a:pt x="15" y="0"/>
                  </a:lnTo>
                  <a:cubicBezTo>
                    <a:pt x="13" y="2"/>
                    <a:pt x="10" y="3"/>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911">
              <a:extLst>
                <a:ext uri="{FF2B5EF4-FFF2-40B4-BE49-F238E27FC236}">
                  <a16:creationId xmlns:a16="http://schemas.microsoft.com/office/drawing/2014/main" id="{A51CA7ED-A7F4-4353-9942-B7BB62E2D4C3}"/>
                </a:ext>
              </a:extLst>
            </p:cNvPr>
            <p:cNvSpPr>
              <a:spLocks noChangeArrowheads="1"/>
            </p:cNvSpPr>
            <p:nvPr/>
          </p:nvSpPr>
          <p:spPr bwMode="auto">
            <a:xfrm>
              <a:off x="1154588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912">
              <a:extLst>
                <a:ext uri="{FF2B5EF4-FFF2-40B4-BE49-F238E27FC236}">
                  <a16:creationId xmlns:a16="http://schemas.microsoft.com/office/drawing/2014/main" id="{1DC756C1-E069-4808-8E7E-5C8046F6E9C7}"/>
                </a:ext>
              </a:extLst>
            </p:cNvPr>
            <p:cNvSpPr>
              <a:spLocks noChangeArrowheads="1"/>
            </p:cNvSpPr>
            <p:nvPr/>
          </p:nvSpPr>
          <p:spPr bwMode="auto">
            <a:xfrm>
              <a:off x="1155858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913">
              <a:extLst>
                <a:ext uri="{FF2B5EF4-FFF2-40B4-BE49-F238E27FC236}">
                  <a16:creationId xmlns:a16="http://schemas.microsoft.com/office/drawing/2014/main" id="{69C386EF-BD83-4BBA-A7BA-1DF6027C980F}"/>
                </a:ext>
              </a:extLst>
            </p:cNvPr>
            <p:cNvSpPr>
              <a:spLocks noChangeArrowheads="1"/>
            </p:cNvSpPr>
            <p:nvPr/>
          </p:nvSpPr>
          <p:spPr bwMode="auto">
            <a:xfrm>
              <a:off x="115316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914">
              <a:extLst>
                <a:ext uri="{FF2B5EF4-FFF2-40B4-BE49-F238E27FC236}">
                  <a16:creationId xmlns:a16="http://schemas.microsoft.com/office/drawing/2014/main" id="{EEB2317E-7417-4705-A322-52453EFF2056}"/>
                </a:ext>
              </a:extLst>
            </p:cNvPr>
            <p:cNvSpPr>
              <a:spLocks/>
            </p:cNvSpPr>
            <p:nvPr/>
          </p:nvSpPr>
          <p:spPr bwMode="auto">
            <a:xfrm>
              <a:off x="11269664" y="1171575"/>
              <a:ext cx="12700" cy="4763"/>
            </a:xfrm>
            <a:custGeom>
              <a:avLst/>
              <a:gdLst>
                <a:gd name="T0" fmla="*/ 1 w 19"/>
                <a:gd name="T1" fmla="*/ 7 h 7"/>
                <a:gd name="T2" fmla="*/ 19 w 19"/>
                <a:gd name="T3" fmla="*/ 7 h 7"/>
                <a:gd name="T4" fmla="*/ 19 w 19"/>
                <a:gd name="T5" fmla="*/ 0 h 7"/>
                <a:gd name="T6" fmla="*/ 1 w 19"/>
                <a:gd name="T7" fmla="*/ 0 h 7"/>
                <a:gd name="T8" fmla="*/ 0 w 19"/>
                <a:gd name="T9" fmla="*/ 0 h 7"/>
                <a:gd name="T10" fmla="*/ 0 w 19"/>
                <a:gd name="T11" fmla="*/ 7 h 7"/>
                <a:gd name="T12" fmla="*/ 1 w 1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 y="7"/>
                  </a:moveTo>
                  <a:lnTo>
                    <a:pt x="19" y="7"/>
                  </a:lnTo>
                  <a:lnTo>
                    <a:pt x="19" y="0"/>
                  </a:lnTo>
                  <a:lnTo>
                    <a:pt x="1" y="0"/>
                  </a:lnTo>
                  <a:cubicBezTo>
                    <a:pt x="1" y="0"/>
                    <a:pt x="0" y="0"/>
                    <a:pt x="0" y="0"/>
                  </a:cubicBezTo>
                  <a:lnTo>
                    <a:pt x="0" y="7"/>
                  </a:lnTo>
                  <a:cubicBezTo>
                    <a:pt x="0" y="7"/>
                    <a:pt x="1" y="7"/>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915">
              <a:extLst>
                <a:ext uri="{FF2B5EF4-FFF2-40B4-BE49-F238E27FC236}">
                  <a16:creationId xmlns:a16="http://schemas.microsoft.com/office/drawing/2014/main" id="{7061A744-A114-4737-A37F-FE1636FDB94C}"/>
                </a:ext>
              </a:extLst>
            </p:cNvPr>
            <p:cNvSpPr>
              <a:spLocks noChangeArrowheads="1"/>
            </p:cNvSpPr>
            <p:nvPr/>
          </p:nvSpPr>
          <p:spPr bwMode="auto">
            <a:xfrm>
              <a:off x="1131093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916">
              <a:extLst>
                <a:ext uri="{FF2B5EF4-FFF2-40B4-BE49-F238E27FC236}">
                  <a16:creationId xmlns:a16="http://schemas.microsoft.com/office/drawing/2014/main" id="{DD52CCAF-DC56-40CB-A2F2-FD3FE280C1C2}"/>
                </a:ext>
              </a:extLst>
            </p:cNvPr>
            <p:cNvSpPr>
              <a:spLocks noChangeArrowheads="1"/>
            </p:cNvSpPr>
            <p:nvPr/>
          </p:nvSpPr>
          <p:spPr bwMode="auto">
            <a:xfrm>
              <a:off x="113252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917">
              <a:extLst>
                <a:ext uri="{FF2B5EF4-FFF2-40B4-BE49-F238E27FC236}">
                  <a16:creationId xmlns:a16="http://schemas.microsoft.com/office/drawing/2014/main" id="{9454FAB7-3F81-4816-BE15-359EC45018E7}"/>
                </a:ext>
              </a:extLst>
            </p:cNvPr>
            <p:cNvSpPr>
              <a:spLocks noChangeArrowheads="1"/>
            </p:cNvSpPr>
            <p:nvPr/>
          </p:nvSpPr>
          <p:spPr bwMode="auto">
            <a:xfrm>
              <a:off x="113522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918">
              <a:extLst>
                <a:ext uri="{FF2B5EF4-FFF2-40B4-BE49-F238E27FC236}">
                  <a16:creationId xmlns:a16="http://schemas.microsoft.com/office/drawing/2014/main" id="{C0C3BE89-AEDB-4C65-A4B5-5C13E4AF7066}"/>
                </a:ext>
              </a:extLst>
            </p:cNvPr>
            <p:cNvSpPr>
              <a:spLocks noChangeArrowheads="1"/>
            </p:cNvSpPr>
            <p:nvPr/>
          </p:nvSpPr>
          <p:spPr bwMode="auto">
            <a:xfrm>
              <a:off x="113395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919">
              <a:extLst>
                <a:ext uri="{FF2B5EF4-FFF2-40B4-BE49-F238E27FC236}">
                  <a16:creationId xmlns:a16="http://schemas.microsoft.com/office/drawing/2014/main" id="{00EFAA34-E8A0-4A4E-8E55-320886E540D6}"/>
                </a:ext>
              </a:extLst>
            </p:cNvPr>
            <p:cNvSpPr>
              <a:spLocks noChangeArrowheads="1"/>
            </p:cNvSpPr>
            <p:nvPr/>
          </p:nvSpPr>
          <p:spPr bwMode="auto">
            <a:xfrm>
              <a:off x="112982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920">
              <a:extLst>
                <a:ext uri="{FF2B5EF4-FFF2-40B4-BE49-F238E27FC236}">
                  <a16:creationId xmlns:a16="http://schemas.microsoft.com/office/drawing/2014/main" id="{CF76C6F9-07B8-4699-8A9E-BD8D39849EF4}"/>
                </a:ext>
              </a:extLst>
            </p:cNvPr>
            <p:cNvSpPr>
              <a:spLocks noChangeArrowheads="1"/>
            </p:cNvSpPr>
            <p:nvPr/>
          </p:nvSpPr>
          <p:spPr bwMode="auto">
            <a:xfrm>
              <a:off x="113665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21">
              <a:extLst>
                <a:ext uri="{FF2B5EF4-FFF2-40B4-BE49-F238E27FC236}">
                  <a16:creationId xmlns:a16="http://schemas.microsoft.com/office/drawing/2014/main" id="{DECB0F62-A283-4DB3-BABC-7D8C2E7B9127}"/>
                </a:ext>
              </a:extLst>
            </p:cNvPr>
            <p:cNvSpPr>
              <a:spLocks/>
            </p:cNvSpPr>
            <p:nvPr/>
          </p:nvSpPr>
          <p:spPr bwMode="auto">
            <a:xfrm>
              <a:off x="11256964" y="1184275"/>
              <a:ext cx="9525" cy="11113"/>
            </a:xfrm>
            <a:custGeom>
              <a:avLst/>
              <a:gdLst>
                <a:gd name="T0" fmla="*/ 12 w 14"/>
                <a:gd name="T1" fmla="*/ 18 h 18"/>
                <a:gd name="T2" fmla="*/ 14 w 14"/>
                <a:gd name="T3" fmla="*/ 12 h 18"/>
                <a:gd name="T4" fmla="*/ 6 w 14"/>
                <a:gd name="T5" fmla="*/ 0 h 18"/>
                <a:gd name="T6" fmla="*/ 6 w 14"/>
                <a:gd name="T7" fmla="*/ 0 h 18"/>
                <a:gd name="T8" fmla="*/ 0 w 14"/>
                <a:gd name="T9" fmla="*/ 0 h 18"/>
                <a:gd name="T10" fmla="*/ 12 w 14"/>
                <a:gd name="T11" fmla="*/ 18 h 18"/>
              </a:gdLst>
              <a:ahLst/>
              <a:cxnLst>
                <a:cxn ang="0">
                  <a:pos x="T0" y="T1"/>
                </a:cxn>
                <a:cxn ang="0">
                  <a:pos x="T2" y="T3"/>
                </a:cxn>
                <a:cxn ang="0">
                  <a:pos x="T4" y="T5"/>
                </a:cxn>
                <a:cxn ang="0">
                  <a:pos x="T6" y="T7"/>
                </a:cxn>
                <a:cxn ang="0">
                  <a:pos x="T8" y="T9"/>
                </a:cxn>
                <a:cxn ang="0">
                  <a:pos x="T10" y="T11"/>
                </a:cxn>
              </a:cxnLst>
              <a:rect l="0" t="0" r="r" b="b"/>
              <a:pathLst>
                <a:path w="14" h="18">
                  <a:moveTo>
                    <a:pt x="12" y="18"/>
                  </a:moveTo>
                  <a:lnTo>
                    <a:pt x="14" y="12"/>
                  </a:lnTo>
                  <a:cubicBezTo>
                    <a:pt x="10" y="10"/>
                    <a:pt x="6" y="5"/>
                    <a:pt x="6" y="0"/>
                  </a:cubicBezTo>
                  <a:lnTo>
                    <a:pt x="6" y="0"/>
                  </a:lnTo>
                  <a:lnTo>
                    <a:pt x="0" y="0"/>
                  </a:lnTo>
                  <a:cubicBezTo>
                    <a:pt x="0" y="7"/>
                    <a:pt x="5" y="14"/>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22">
              <a:extLst>
                <a:ext uri="{FF2B5EF4-FFF2-40B4-BE49-F238E27FC236}">
                  <a16:creationId xmlns:a16="http://schemas.microsoft.com/office/drawing/2014/main" id="{D27D0CF4-9F15-4373-B771-4C43FBD75985}"/>
                </a:ext>
              </a:extLst>
            </p:cNvPr>
            <p:cNvSpPr>
              <a:spLocks/>
            </p:cNvSpPr>
            <p:nvPr/>
          </p:nvSpPr>
          <p:spPr bwMode="auto">
            <a:xfrm>
              <a:off x="11403014" y="1195388"/>
              <a:ext cx="1588" cy="1588"/>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23">
              <a:extLst>
                <a:ext uri="{FF2B5EF4-FFF2-40B4-BE49-F238E27FC236}">
                  <a16:creationId xmlns:a16="http://schemas.microsoft.com/office/drawing/2014/main" id="{98462911-812A-4E3D-9D2C-893A658E6EEE}"/>
                </a:ext>
              </a:extLst>
            </p:cNvPr>
            <p:cNvSpPr>
              <a:spLocks/>
            </p:cNvSpPr>
            <p:nvPr/>
          </p:nvSpPr>
          <p:spPr bwMode="auto">
            <a:xfrm>
              <a:off x="11406189" y="1192213"/>
              <a:ext cx="12700" cy="4763"/>
            </a:xfrm>
            <a:custGeom>
              <a:avLst/>
              <a:gdLst>
                <a:gd name="T0" fmla="*/ 0 w 19"/>
                <a:gd name="T1" fmla="*/ 2 h 6"/>
                <a:gd name="T2" fmla="*/ 0 w 19"/>
                <a:gd name="T3" fmla="*/ 6 h 6"/>
                <a:gd name="T4" fmla="*/ 19 w 19"/>
                <a:gd name="T5" fmla="*/ 6 h 6"/>
                <a:gd name="T6" fmla="*/ 19 w 19"/>
                <a:gd name="T7" fmla="*/ 0 h 6"/>
                <a:gd name="T8" fmla="*/ 2 w 19"/>
                <a:gd name="T9" fmla="*/ 0 h 6"/>
                <a:gd name="T10" fmla="*/ 0 w 19"/>
                <a:gd name="T11" fmla="*/ 2 h 6"/>
              </a:gdLst>
              <a:ahLst/>
              <a:cxnLst>
                <a:cxn ang="0">
                  <a:pos x="T0" y="T1"/>
                </a:cxn>
                <a:cxn ang="0">
                  <a:pos x="T2" y="T3"/>
                </a:cxn>
                <a:cxn ang="0">
                  <a:pos x="T4" y="T5"/>
                </a:cxn>
                <a:cxn ang="0">
                  <a:pos x="T6" y="T7"/>
                </a:cxn>
                <a:cxn ang="0">
                  <a:pos x="T8" y="T9"/>
                </a:cxn>
                <a:cxn ang="0">
                  <a:pos x="T10" y="T11"/>
                </a:cxn>
              </a:cxnLst>
              <a:rect l="0" t="0" r="r" b="b"/>
              <a:pathLst>
                <a:path w="19" h="6">
                  <a:moveTo>
                    <a:pt x="0" y="2"/>
                  </a:moveTo>
                  <a:lnTo>
                    <a:pt x="0" y="6"/>
                  </a:lnTo>
                  <a:lnTo>
                    <a:pt x="19" y="6"/>
                  </a:lnTo>
                  <a:lnTo>
                    <a:pt x="19" y="0"/>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924">
              <a:extLst>
                <a:ext uri="{FF2B5EF4-FFF2-40B4-BE49-F238E27FC236}">
                  <a16:creationId xmlns:a16="http://schemas.microsoft.com/office/drawing/2014/main" id="{4963AEFF-830A-49D9-AE74-5ABB9C17FC96}"/>
                </a:ext>
              </a:extLst>
            </p:cNvPr>
            <p:cNvSpPr>
              <a:spLocks/>
            </p:cNvSpPr>
            <p:nvPr/>
          </p:nvSpPr>
          <p:spPr bwMode="auto">
            <a:xfrm>
              <a:off x="11258551" y="1173163"/>
              <a:ext cx="9525" cy="9525"/>
            </a:xfrm>
            <a:custGeom>
              <a:avLst/>
              <a:gdLst>
                <a:gd name="T0" fmla="*/ 16 w 16"/>
                <a:gd name="T1" fmla="*/ 6 h 16"/>
                <a:gd name="T2" fmla="*/ 14 w 16"/>
                <a:gd name="T3" fmla="*/ 0 h 16"/>
                <a:gd name="T4" fmla="*/ 0 w 16"/>
                <a:gd name="T5" fmla="*/ 15 h 16"/>
                <a:gd name="T6" fmla="*/ 6 w 16"/>
                <a:gd name="T7" fmla="*/ 16 h 16"/>
                <a:gd name="T8" fmla="*/ 16 w 16"/>
                <a:gd name="T9" fmla="*/ 6 h 16"/>
              </a:gdLst>
              <a:ahLst/>
              <a:cxnLst>
                <a:cxn ang="0">
                  <a:pos x="T0" y="T1"/>
                </a:cxn>
                <a:cxn ang="0">
                  <a:pos x="T2" y="T3"/>
                </a:cxn>
                <a:cxn ang="0">
                  <a:pos x="T4" y="T5"/>
                </a:cxn>
                <a:cxn ang="0">
                  <a:pos x="T6" y="T7"/>
                </a:cxn>
                <a:cxn ang="0">
                  <a:pos x="T8" y="T9"/>
                </a:cxn>
              </a:cxnLst>
              <a:rect l="0" t="0" r="r" b="b"/>
              <a:pathLst>
                <a:path w="16" h="16">
                  <a:moveTo>
                    <a:pt x="16" y="6"/>
                  </a:moveTo>
                  <a:lnTo>
                    <a:pt x="14" y="0"/>
                  </a:lnTo>
                  <a:cubicBezTo>
                    <a:pt x="7" y="2"/>
                    <a:pt x="1" y="8"/>
                    <a:pt x="0" y="15"/>
                  </a:cubicBezTo>
                  <a:lnTo>
                    <a:pt x="6" y="16"/>
                  </a:lnTo>
                  <a:cubicBezTo>
                    <a:pt x="7" y="11"/>
                    <a:pt x="11"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925">
              <a:extLst>
                <a:ext uri="{FF2B5EF4-FFF2-40B4-BE49-F238E27FC236}">
                  <a16:creationId xmlns:a16="http://schemas.microsoft.com/office/drawing/2014/main" id="{164AB3F9-EE3B-404D-8DB7-84C86EFF06BF}"/>
                </a:ext>
              </a:extLst>
            </p:cNvPr>
            <p:cNvSpPr>
              <a:spLocks noChangeArrowheads="1"/>
            </p:cNvSpPr>
            <p:nvPr/>
          </p:nvSpPr>
          <p:spPr bwMode="auto">
            <a:xfrm>
              <a:off x="11283951"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926">
              <a:extLst>
                <a:ext uri="{FF2B5EF4-FFF2-40B4-BE49-F238E27FC236}">
                  <a16:creationId xmlns:a16="http://schemas.microsoft.com/office/drawing/2014/main" id="{22D7D995-AC68-49C7-BFB0-CE12DC351A71}"/>
                </a:ext>
              </a:extLst>
            </p:cNvPr>
            <p:cNvSpPr>
              <a:spLocks/>
            </p:cNvSpPr>
            <p:nvPr/>
          </p:nvSpPr>
          <p:spPr bwMode="auto">
            <a:xfrm>
              <a:off x="11404601"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927">
              <a:extLst>
                <a:ext uri="{FF2B5EF4-FFF2-40B4-BE49-F238E27FC236}">
                  <a16:creationId xmlns:a16="http://schemas.microsoft.com/office/drawing/2014/main" id="{D4C42A00-82A7-4C24-B671-056F3509CB71}"/>
                </a:ext>
              </a:extLst>
            </p:cNvPr>
            <p:cNvSpPr>
              <a:spLocks/>
            </p:cNvSpPr>
            <p:nvPr/>
          </p:nvSpPr>
          <p:spPr bwMode="auto">
            <a:xfrm>
              <a:off x="10812464" y="1035050"/>
              <a:ext cx="58738" cy="90488"/>
            </a:xfrm>
            <a:custGeom>
              <a:avLst/>
              <a:gdLst>
                <a:gd name="T0" fmla="*/ 68 w 94"/>
                <a:gd name="T1" fmla="*/ 54 h 143"/>
                <a:gd name="T2" fmla="*/ 85 w 94"/>
                <a:gd name="T3" fmla="*/ 75 h 143"/>
                <a:gd name="T4" fmla="*/ 85 w 94"/>
                <a:gd name="T5" fmla="*/ 129 h 143"/>
                <a:gd name="T6" fmla="*/ 87 w 94"/>
                <a:gd name="T7" fmla="*/ 143 h 143"/>
                <a:gd name="T8" fmla="*/ 94 w 94"/>
                <a:gd name="T9" fmla="*/ 116 h 143"/>
                <a:gd name="T10" fmla="*/ 94 w 94"/>
                <a:gd name="T11" fmla="*/ 59 h 143"/>
                <a:gd name="T12" fmla="*/ 87 w 94"/>
                <a:gd name="T13" fmla="*/ 48 h 143"/>
                <a:gd name="T14" fmla="*/ 55 w 94"/>
                <a:gd name="T15" fmla="*/ 9 h 143"/>
                <a:gd name="T16" fmla="*/ 53 w 94"/>
                <a:gd name="T17" fmla="*/ 0 h 143"/>
                <a:gd name="T18" fmla="*/ 0 w 94"/>
                <a:gd name="T19" fmla="*/ 0 h 143"/>
                <a:gd name="T20" fmla="*/ 68 w 94"/>
                <a:gd name="T21"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43">
                  <a:moveTo>
                    <a:pt x="68" y="54"/>
                  </a:moveTo>
                  <a:cubicBezTo>
                    <a:pt x="78" y="56"/>
                    <a:pt x="85" y="65"/>
                    <a:pt x="85" y="75"/>
                  </a:cubicBezTo>
                  <a:lnTo>
                    <a:pt x="85" y="129"/>
                  </a:lnTo>
                  <a:cubicBezTo>
                    <a:pt x="85" y="134"/>
                    <a:pt x="86" y="138"/>
                    <a:pt x="87" y="143"/>
                  </a:cubicBezTo>
                  <a:cubicBezTo>
                    <a:pt x="91" y="135"/>
                    <a:pt x="94" y="126"/>
                    <a:pt x="94" y="116"/>
                  </a:cubicBezTo>
                  <a:lnTo>
                    <a:pt x="94" y="59"/>
                  </a:lnTo>
                  <a:cubicBezTo>
                    <a:pt x="94" y="55"/>
                    <a:pt x="92" y="50"/>
                    <a:pt x="87" y="48"/>
                  </a:cubicBezTo>
                  <a:cubicBezTo>
                    <a:pt x="71" y="40"/>
                    <a:pt x="60" y="26"/>
                    <a:pt x="55" y="9"/>
                  </a:cubicBezTo>
                  <a:lnTo>
                    <a:pt x="53" y="0"/>
                  </a:lnTo>
                  <a:lnTo>
                    <a:pt x="0" y="0"/>
                  </a:lnTo>
                  <a:cubicBezTo>
                    <a:pt x="13" y="27"/>
                    <a:pt x="38" y="47"/>
                    <a:pt x="68"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928">
              <a:extLst>
                <a:ext uri="{FF2B5EF4-FFF2-40B4-BE49-F238E27FC236}">
                  <a16:creationId xmlns:a16="http://schemas.microsoft.com/office/drawing/2014/main" id="{285B92CF-42F3-4189-B1AD-AB00CBB37306}"/>
                </a:ext>
              </a:extLst>
            </p:cNvPr>
            <p:cNvSpPr>
              <a:spLocks/>
            </p:cNvSpPr>
            <p:nvPr/>
          </p:nvSpPr>
          <p:spPr bwMode="auto">
            <a:xfrm>
              <a:off x="11666539" y="1189038"/>
              <a:ext cx="23813" cy="28575"/>
            </a:xfrm>
            <a:custGeom>
              <a:avLst/>
              <a:gdLst>
                <a:gd name="T0" fmla="*/ 40 w 40"/>
                <a:gd name="T1" fmla="*/ 11 h 46"/>
                <a:gd name="T2" fmla="*/ 16 w 40"/>
                <a:gd name="T3" fmla="*/ 0 h 46"/>
                <a:gd name="T4" fmla="*/ 0 w 40"/>
                <a:gd name="T5" fmla="*/ 36 h 46"/>
                <a:gd name="T6" fmla="*/ 23 w 40"/>
                <a:gd name="T7" fmla="*/ 46 h 46"/>
                <a:gd name="T8" fmla="*/ 40 w 40"/>
                <a:gd name="T9" fmla="*/ 11 h 46"/>
              </a:gdLst>
              <a:ahLst/>
              <a:cxnLst>
                <a:cxn ang="0">
                  <a:pos x="T0" y="T1"/>
                </a:cxn>
                <a:cxn ang="0">
                  <a:pos x="T2" y="T3"/>
                </a:cxn>
                <a:cxn ang="0">
                  <a:pos x="T4" y="T5"/>
                </a:cxn>
                <a:cxn ang="0">
                  <a:pos x="T6" y="T7"/>
                </a:cxn>
                <a:cxn ang="0">
                  <a:pos x="T8" y="T9"/>
                </a:cxn>
              </a:cxnLst>
              <a:rect l="0" t="0" r="r" b="b"/>
              <a:pathLst>
                <a:path w="40" h="46">
                  <a:moveTo>
                    <a:pt x="40" y="11"/>
                  </a:moveTo>
                  <a:lnTo>
                    <a:pt x="16" y="0"/>
                  </a:lnTo>
                  <a:lnTo>
                    <a:pt x="0" y="36"/>
                  </a:lnTo>
                  <a:lnTo>
                    <a:pt x="23" y="46"/>
                  </a:lnTo>
                  <a:lnTo>
                    <a:pt x="40" y="11"/>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929">
              <a:extLst>
                <a:ext uri="{FF2B5EF4-FFF2-40B4-BE49-F238E27FC236}">
                  <a16:creationId xmlns:a16="http://schemas.microsoft.com/office/drawing/2014/main" id="{F88430C4-0BA2-420E-A66A-0252949A163C}"/>
                </a:ext>
              </a:extLst>
            </p:cNvPr>
            <p:cNvSpPr>
              <a:spLocks/>
            </p:cNvSpPr>
            <p:nvPr/>
          </p:nvSpPr>
          <p:spPr bwMode="auto">
            <a:xfrm>
              <a:off x="11687176" y="1173163"/>
              <a:ext cx="38100" cy="55563"/>
            </a:xfrm>
            <a:custGeom>
              <a:avLst/>
              <a:gdLst>
                <a:gd name="T0" fmla="*/ 58 w 58"/>
                <a:gd name="T1" fmla="*/ 11 h 86"/>
                <a:gd name="T2" fmla="*/ 35 w 58"/>
                <a:gd name="T3" fmla="*/ 0 h 86"/>
                <a:gd name="T4" fmla="*/ 0 w 58"/>
                <a:gd name="T5" fmla="*/ 75 h 86"/>
                <a:gd name="T6" fmla="*/ 24 w 58"/>
                <a:gd name="T7" fmla="*/ 86 h 86"/>
                <a:gd name="T8" fmla="*/ 58 w 58"/>
                <a:gd name="T9" fmla="*/ 11 h 86"/>
              </a:gdLst>
              <a:ahLst/>
              <a:cxnLst>
                <a:cxn ang="0">
                  <a:pos x="T0" y="T1"/>
                </a:cxn>
                <a:cxn ang="0">
                  <a:pos x="T2" y="T3"/>
                </a:cxn>
                <a:cxn ang="0">
                  <a:pos x="T4" y="T5"/>
                </a:cxn>
                <a:cxn ang="0">
                  <a:pos x="T6" y="T7"/>
                </a:cxn>
                <a:cxn ang="0">
                  <a:pos x="T8" y="T9"/>
                </a:cxn>
              </a:cxnLst>
              <a:rect l="0" t="0" r="r" b="b"/>
              <a:pathLst>
                <a:path w="58" h="86">
                  <a:moveTo>
                    <a:pt x="58" y="11"/>
                  </a:moveTo>
                  <a:lnTo>
                    <a:pt x="35" y="0"/>
                  </a:lnTo>
                  <a:lnTo>
                    <a:pt x="0" y="75"/>
                  </a:lnTo>
                  <a:lnTo>
                    <a:pt x="24" y="86"/>
                  </a:lnTo>
                  <a:lnTo>
                    <a:pt x="58" y="11"/>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930">
              <a:extLst>
                <a:ext uri="{FF2B5EF4-FFF2-40B4-BE49-F238E27FC236}">
                  <a16:creationId xmlns:a16="http://schemas.microsoft.com/office/drawing/2014/main" id="{0148B3EE-826E-427B-A553-C626DB4313E7}"/>
                </a:ext>
              </a:extLst>
            </p:cNvPr>
            <p:cNvSpPr>
              <a:spLocks/>
            </p:cNvSpPr>
            <p:nvPr/>
          </p:nvSpPr>
          <p:spPr bwMode="auto">
            <a:xfrm>
              <a:off x="11710989" y="1163638"/>
              <a:ext cx="46038" cy="74613"/>
            </a:xfrm>
            <a:custGeom>
              <a:avLst/>
              <a:gdLst>
                <a:gd name="T0" fmla="*/ 73 w 73"/>
                <a:gd name="T1" fmla="*/ 11 h 118"/>
                <a:gd name="T2" fmla="*/ 49 w 73"/>
                <a:gd name="T3" fmla="*/ 0 h 118"/>
                <a:gd name="T4" fmla="*/ 0 w 73"/>
                <a:gd name="T5" fmla="*/ 107 h 118"/>
                <a:gd name="T6" fmla="*/ 23 w 73"/>
                <a:gd name="T7" fmla="*/ 118 h 118"/>
                <a:gd name="T8" fmla="*/ 73 w 73"/>
                <a:gd name="T9" fmla="*/ 11 h 118"/>
              </a:gdLst>
              <a:ahLst/>
              <a:cxnLst>
                <a:cxn ang="0">
                  <a:pos x="T0" y="T1"/>
                </a:cxn>
                <a:cxn ang="0">
                  <a:pos x="T2" y="T3"/>
                </a:cxn>
                <a:cxn ang="0">
                  <a:pos x="T4" y="T5"/>
                </a:cxn>
                <a:cxn ang="0">
                  <a:pos x="T6" y="T7"/>
                </a:cxn>
                <a:cxn ang="0">
                  <a:pos x="T8" y="T9"/>
                </a:cxn>
              </a:cxnLst>
              <a:rect l="0" t="0" r="r" b="b"/>
              <a:pathLst>
                <a:path w="73" h="118">
                  <a:moveTo>
                    <a:pt x="73" y="11"/>
                  </a:moveTo>
                  <a:lnTo>
                    <a:pt x="49" y="0"/>
                  </a:lnTo>
                  <a:lnTo>
                    <a:pt x="0" y="107"/>
                  </a:lnTo>
                  <a:lnTo>
                    <a:pt x="23" y="118"/>
                  </a:lnTo>
                  <a:lnTo>
                    <a:pt x="73" y="11"/>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31">
              <a:extLst>
                <a:ext uri="{FF2B5EF4-FFF2-40B4-BE49-F238E27FC236}">
                  <a16:creationId xmlns:a16="http://schemas.microsoft.com/office/drawing/2014/main" id="{CA263F4D-3165-4B1F-8758-C7BE1F7A8A8C}"/>
                </a:ext>
              </a:extLst>
            </p:cNvPr>
            <p:cNvSpPr>
              <a:spLocks/>
            </p:cNvSpPr>
            <p:nvPr/>
          </p:nvSpPr>
          <p:spPr bwMode="auto">
            <a:xfrm>
              <a:off x="11612564" y="1206500"/>
              <a:ext cx="20638" cy="25400"/>
            </a:xfrm>
            <a:custGeom>
              <a:avLst/>
              <a:gdLst>
                <a:gd name="T0" fmla="*/ 20 w 33"/>
                <a:gd name="T1" fmla="*/ 0 h 39"/>
                <a:gd name="T2" fmla="*/ 0 w 33"/>
                <a:gd name="T3" fmla="*/ 9 h 39"/>
                <a:gd name="T4" fmla="*/ 13 w 33"/>
                <a:gd name="T5" fmla="*/ 39 h 39"/>
                <a:gd name="T6" fmla="*/ 33 w 33"/>
                <a:gd name="T7" fmla="*/ 30 h 39"/>
                <a:gd name="T8" fmla="*/ 20 w 33"/>
                <a:gd name="T9" fmla="*/ 0 h 39"/>
              </a:gdLst>
              <a:ahLst/>
              <a:cxnLst>
                <a:cxn ang="0">
                  <a:pos x="T0" y="T1"/>
                </a:cxn>
                <a:cxn ang="0">
                  <a:pos x="T2" y="T3"/>
                </a:cxn>
                <a:cxn ang="0">
                  <a:pos x="T4" y="T5"/>
                </a:cxn>
                <a:cxn ang="0">
                  <a:pos x="T6" y="T7"/>
                </a:cxn>
                <a:cxn ang="0">
                  <a:pos x="T8" y="T9"/>
                </a:cxn>
              </a:cxnLst>
              <a:rect l="0" t="0" r="r" b="b"/>
              <a:pathLst>
                <a:path w="33" h="39">
                  <a:moveTo>
                    <a:pt x="20" y="0"/>
                  </a:moveTo>
                  <a:lnTo>
                    <a:pt x="0" y="9"/>
                  </a:lnTo>
                  <a:lnTo>
                    <a:pt x="13" y="39"/>
                  </a:lnTo>
                  <a:lnTo>
                    <a:pt x="33" y="30"/>
                  </a:lnTo>
                  <a:lnTo>
                    <a:pt x="20"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932">
              <a:extLst>
                <a:ext uri="{FF2B5EF4-FFF2-40B4-BE49-F238E27FC236}">
                  <a16:creationId xmlns:a16="http://schemas.microsoft.com/office/drawing/2014/main" id="{6BC67B2A-D86A-4A6A-9A3D-82F3E278FA22}"/>
                </a:ext>
              </a:extLst>
            </p:cNvPr>
            <p:cNvSpPr>
              <a:spLocks/>
            </p:cNvSpPr>
            <p:nvPr/>
          </p:nvSpPr>
          <p:spPr bwMode="auto">
            <a:xfrm>
              <a:off x="11622089" y="1176338"/>
              <a:ext cx="30163" cy="47625"/>
            </a:xfrm>
            <a:custGeom>
              <a:avLst/>
              <a:gdLst>
                <a:gd name="T0" fmla="*/ 20 w 49"/>
                <a:gd name="T1" fmla="*/ 0 h 74"/>
                <a:gd name="T2" fmla="*/ 0 w 49"/>
                <a:gd name="T3" fmla="*/ 9 h 74"/>
                <a:gd name="T4" fmla="*/ 29 w 49"/>
                <a:gd name="T5" fmla="*/ 74 h 74"/>
                <a:gd name="T6" fmla="*/ 49 w 49"/>
                <a:gd name="T7" fmla="*/ 65 h 74"/>
                <a:gd name="T8" fmla="*/ 20 w 49"/>
                <a:gd name="T9" fmla="*/ 0 h 74"/>
              </a:gdLst>
              <a:ahLst/>
              <a:cxnLst>
                <a:cxn ang="0">
                  <a:pos x="T0" y="T1"/>
                </a:cxn>
                <a:cxn ang="0">
                  <a:pos x="T2" y="T3"/>
                </a:cxn>
                <a:cxn ang="0">
                  <a:pos x="T4" y="T5"/>
                </a:cxn>
                <a:cxn ang="0">
                  <a:pos x="T6" y="T7"/>
                </a:cxn>
                <a:cxn ang="0">
                  <a:pos x="T8" y="T9"/>
                </a:cxn>
              </a:cxnLst>
              <a:rect l="0" t="0" r="r" b="b"/>
              <a:pathLst>
                <a:path w="49" h="74">
                  <a:moveTo>
                    <a:pt x="20" y="0"/>
                  </a:moveTo>
                  <a:lnTo>
                    <a:pt x="0" y="9"/>
                  </a:lnTo>
                  <a:lnTo>
                    <a:pt x="29" y="74"/>
                  </a:lnTo>
                  <a:lnTo>
                    <a:pt x="49" y="65"/>
                  </a:lnTo>
                  <a:lnTo>
                    <a:pt x="20" y="0"/>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33">
              <a:extLst>
                <a:ext uri="{FF2B5EF4-FFF2-40B4-BE49-F238E27FC236}">
                  <a16:creationId xmlns:a16="http://schemas.microsoft.com/office/drawing/2014/main" id="{6271D1A0-DCC0-4E22-8BB7-0571C664774D}"/>
                </a:ext>
              </a:extLst>
            </p:cNvPr>
            <p:cNvSpPr>
              <a:spLocks/>
            </p:cNvSpPr>
            <p:nvPr/>
          </p:nvSpPr>
          <p:spPr bwMode="auto">
            <a:xfrm>
              <a:off x="11633201" y="1149350"/>
              <a:ext cx="39688" cy="65088"/>
            </a:xfrm>
            <a:custGeom>
              <a:avLst/>
              <a:gdLst>
                <a:gd name="T0" fmla="*/ 20 w 61"/>
                <a:gd name="T1" fmla="*/ 0 h 102"/>
                <a:gd name="T2" fmla="*/ 0 w 61"/>
                <a:gd name="T3" fmla="*/ 9 h 102"/>
                <a:gd name="T4" fmla="*/ 40 w 61"/>
                <a:gd name="T5" fmla="*/ 102 h 102"/>
                <a:gd name="T6" fmla="*/ 61 w 61"/>
                <a:gd name="T7" fmla="*/ 93 h 102"/>
                <a:gd name="T8" fmla="*/ 20 w 61"/>
                <a:gd name="T9" fmla="*/ 0 h 102"/>
              </a:gdLst>
              <a:ahLst/>
              <a:cxnLst>
                <a:cxn ang="0">
                  <a:pos x="T0" y="T1"/>
                </a:cxn>
                <a:cxn ang="0">
                  <a:pos x="T2" y="T3"/>
                </a:cxn>
                <a:cxn ang="0">
                  <a:pos x="T4" y="T5"/>
                </a:cxn>
                <a:cxn ang="0">
                  <a:pos x="T6" y="T7"/>
                </a:cxn>
                <a:cxn ang="0">
                  <a:pos x="T8" y="T9"/>
                </a:cxn>
              </a:cxnLst>
              <a:rect l="0" t="0" r="r" b="b"/>
              <a:pathLst>
                <a:path w="61" h="102">
                  <a:moveTo>
                    <a:pt x="20" y="0"/>
                  </a:moveTo>
                  <a:lnTo>
                    <a:pt x="0" y="9"/>
                  </a:lnTo>
                  <a:lnTo>
                    <a:pt x="40" y="102"/>
                  </a:lnTo>
                  <a:lnTo>
                    <a:pt x="61" y="93"/>
                  </a:lnTo>
                  <a:lnTo>
                    <a:pt x="20"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934">
              <a:extLst>
                <a:ext uri="{FF2B5EF4-FFF2-40B4-BE49-F238E27FC236}">
                  <a16:creationId xmlns:a16="http://schemas.microsoft.com/office/drawing/2014/main" id="{2E2374BD-DAE0-47CB-A295-BB0FB328E325}"/>
                </a:ext>
              </a:extLst>
            </p:cNvPr>
            <p:cNvSpPr>
              <a:spLocks noChangeArrowheads="1"/>
            </p:cNvSpPr>
            <p:nvPr/>
          </p:nvSpPr>
          <p:spPr bwMode="auto">
            <a:xfrm>
              <a:off x="11606214" y="1219200"/>
              <a:ext cx="968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935">
              <a:extLst>
                <a:ext uri="{FF2B5EF4-FFF2-40B4-BE49-F238E27FC236}">
                  <a16:creationId xmlns:a16="http://schemas.microsoft.com/office/drawing/2014/main" id="{76DB8F16-C4BD-4A57-934B-6CECBF650C44}"/>
                </a:ext>
              </a:extLst>
            </p:cNvPr>
            <p:cNvSpPr>
              <a:spLocks noChangeArrowheads="1"/>
            </p:cNvSpPr>
            <p:nvPr/>
          </p:nvSpPr>
          <p:spPr bwMode="auto">
            <a:xfrm>
              <a:off x="11703051" y="1219200"/>
              <a:ext cx="44450" cy="650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36">
              <a:extLst>
                <a:ext uri="{FF2B5EF4-FFF2-40B4-BE49-F238E27FC236}">
                  <a16:creationId xmlns:a16="http://schemas.microsoft.com/office/drawing/2014/main" id="{E36D6E01-50B3-45F5-B195-FCFB968BF0B0}"/>
                </a:ext>
              </a:extLst>
            </p:cNvPr>
            <p:cNvSpPr>
              <a:spLocks/>
            </p:cNvSpPr>
            <p:nvPr/>
          </p:nvSpPr>
          <p:spPr bwMode="auto">
            <a:xfrm>
              <a:off x="11703051" y="1195388"/>
              <a:ext cx="61913" cy="23813"/>
            </a:xfrm>
            <a:custGeom>
              <a:avLst/>
              <a:gdLst>
                <a:gd name="T0" fmla="*/ 97 w 97"/>
                <a:gd name="T1" fmla="*/ 0 h 36"/>
                <a:gd name="T2" fmla="*/ 25 w 97"/>
                <a:gd name="T3" fmla="*/ 0 h 36"/>
                <a:gd name="T4" fmla="*/ 0 w 97"/>
                <a:gd name="T5" fmla="*/ 36 h 36"/>
                <a:gd name="T6" fmla="*/ 71 w 97"/>
                <a:gd name="T7" fmla="*/ 36 h 36"/>
                <a:gd name="T8" fmla="*/ 97 w 97"/>
                <a:gd name="T9" fmla="*/ 0 h 36"/>
              </a:gdLst>
              <a:ahLst/>
              <a:cxnLst>
                <a:cxn ang="0">
                  <a:pos x="T0" y="T1"/>
                </a:cxn>
                <a:cxn ang="0">
                  <a:pos x="T2" y="T3"/>
                </a:cxn>
                <a:cxn ang="0">
                  <a:pos x="T4" y="T5"/>
                </a:cxn>
                <a:cxn ang="0">
                  <a:pos x="T6" y="T7"/>
                </a:cxn>
                <a:cxn ang="0">
                  <a:pos x="T8" y="T9"/>
                </a:cxn>
              </a:cxnLst>
              <a:rect l="0" t="0" r="r" b="b"/>
              <a:pathLst>
                <a:path w="97" h="36">
                  <a:moveTo>
                    <a:pt x="97" y="0"/>
                  </a:moveTo>
                  <a:lnTo>
                    <a:pt x="25" y="0"/>
                  </a:lnTo>
                  <a:lnTo>
                    <a:pt x="0" y="36"/>
                  </a:lnTo>
                  <a:lnTo>
                    <a:pt x="71" y="36"/>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37">
              <a:extLst>
                <a:ext uri="{FF2B5EF4-FFF2-40B4-BE49-F238E27FC236}">
                  <a16:creationId xmlns:a16="http://schemas.microsoft.com/office/drawing/2014/main" id="{9CC2AEE9-F3E3-4C52-B19F-317A2DAEAA96}"/>
                </a:ext>
              </a:extLst>
            </p:cNvPr>
            <p:cNvSpPr>
              <a:spLocks/>
            </p:cNvSpPr>
            <p:nvPr/>
          </p:nvSpPr>
          <p:spPr bwMode="auto">
            <a:xfrm>
              <a:off x="11591926" y="1198563"/>
              <a:ext cx="111125" cy="20638"/>
            </a:xfrm>
            <a:custGeom>
              <a:avLst/>
              <a:gdLst>
                <a:gd name="T0" fmla="*/ 154 w 176"/>
                <a:gd name="T1" fmla="*/ 0 h 32"/>
                <a:gd name="T2" fmla="*/ 0 w 176"/>
                <a:gd name="T3" fmla="*/ 0 h 32"/>
                <a:gd name="T4" fmla="*/ 22 w 176"/>
                <a:gd name="T5" fmla="*/ 32 h 32"/>
                <a:gd name="T6" fmla="*/ 176 w 176"/>
                <a:gd name="T7" fmla="*/ 32 h 32"/>
                <a:gd name="T8" fmla="*/ 154 w 176"/>
                <a:gd name="T9" fmla="*/ 0 h 32"/>
              </a:gdLst>
              <a:ahLst/>
              <a:cxnLst>
                <a:cxn ang="0">
                  <a:pos x="T0" y="T1"/>
                </a:cxn>
                <a:cxn ang="0">
                  <a:pos x="T2" y="T3"/>
                </a:cxn>
                <a:cxn ang="0">
                  <a:pos x="T4" y="T5"/>
                </a:cxn>
                <a:cxn ang="0">
                  <a:pos x="T6" y="T7"/>
                </a:cxn>
                <a:cxn ang="0">
                  <a:pos x="T8" y="T9"/>
                </a:cxn>
              </a:cxnLst>
              <a:rect l="0" t="0" r="r" b="b"/>
              <a:pathLst>
                <a:path w="176" h="32">
                  <a:moveTo>
                    <a:pt x="154" y="0"/>
                  </a:moveTo>
                  <a:lnTo>
                    <a:pt x="0" y="0"/>
                  </a:lnTo>
                  <a:lnTo>
                    <a:pt x="22" y="32"/>
                  </a:lnTo>
                  <a:lnTo>
                    <a:pt x="176" y="32"/>
                  </a:lnTo>
                  <a:lnTo>
                    <a:pt x="15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38">
              <a:extLst>
                <a:ext uri="{FF2B5EF4-FFF2-40B4-BE49-F238E27FC236}">
                  <a16:creationId xmlns:a16="http://schemas.microsoft.com/office/drawing/2014/main" id="{484968D1-6788-40D8-8EE6-56CCA5AC89A4}"/>
                </a:ext>
              </a:extLst>
            </p:cNvPr>
            <p:cNvSpPr>
              <a:spLocks/>
            </p:cNvSpPr>
            <p:nvPr/>
          </p:nvSpPr>
          <p:spPr bwMode="auto">
            <a:xfrm>
              <a:off x="10901364" y="1017588"/>
              <a:ext cx="487363" cy="193675"/>
            </a:xfrm>
            <a:custGeom>
              <a:avLst/>
              <a:gdLst>
                <a:gd name="T0" fmla="*/ 672 w 770"/>
                <a:gd name="T1" fmla="*/ 110 h 307"/>
                <a:gd name="T2" fmla="*/ 640 w 770"/>
                <a:gd name="T3" fmla="*/ 116 h 307"/>
                <a:gd name="T4" fmla="*/ 640 w 770"/>
                <a:gd name="T5" fmla="*/ 104 h 307"/>
                <a:gd name="T6" fmla="*/ 552 w 770"/>
                <a:gd name="T7" fmla="*/ 15 h 307"/>
                <a:gd name="T8" fmla="*/ 470 w 770"/>
                <a:gd name="T9" fmla="*/ 69 h 307"/>
                <a:gd name="T10" fmla="*/ 342 w 770"/>
                <a:gd name="T11" fmla="*/ 0 h 307"/>
                <a:gd name="T12" fmla="*/ 189 w 770"/>
                <a:gd name="T13" fmla="*/ 140 h 307"/>
                <a:gd name="T14" fmla="*/ 105 w 770"/>
                <a:gd name="T15" fmla="*/ 97 h 307"/>
                <a:gd name="T16" fmla="*/ 0 w 770"/>
                <a:gd name="T17" fmla="*/ 202 h 307"/>
                <a:gd name="T18" fmla="*/ 105 w 770"/>
                <a:gd name="T19" fmla="*/ 307 h 307"/>
                <a:gd name="T20" fmla="*/ 672 w 770"/>
                <a:gd name="T21" fmla="*/ 307 h 307"/>
                <a:gd name="T22" fmla="*/ 770 w 770"/>
                <a:gd name="T23" fmla="*/ 208 h 307"/>
                <a:gd name="T24" fmla="*/ 672 w 770"/>
                <a:gd name="T25" fmla="*/ 1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307">
                  <a:moveTo>
                    <a:pt x="672" y="110"/>
                  </a:moveTo>
                  <a:cubicBezTo>
                    <a:pt x="661" y="110"/>
                    <a:pt x="650" y="112"/>
                    <a:pt x="640" y="116"/>
                  </a:cubicBezTo>
                  <a:cubicBezTo>
                    <a:pt x="640" y="112"/>
                    <a:pt x="640" y="108"/>
                    <a:pt x="640" y="104"/>
                  </a:cubicBezTo>
                  <a:cubicBezTo>
                    <a:pt x="640" y="55"/>
                    <a:pt x="601" y="15"/>
                    <a:pt x="552" y="15"/>
                  </a:cubicBezTo>
                  <a:cubicBezTo>
                    <a:pt x="515" y="15"/>
                    <a:pt x="483" y="37"/>
                    <a:pt x="470" y="69"/>
                  </a:cubicBezTo>
                  <a:cubicBezTo>
                    <a:pt x="442" y="27"/>
                    <a:pt x="395" y="0"/>
                    <a:pt x="342" y="0"/>
                  </a:cubicBezTo>
                  <a:cubicBezTo>
                    <a:pt x="261" y="0"/>
                    <a:pt x="196" y="61"/>
                    <a:pt x="189" y="140"/>
                  </a:cubicBezTo>
                  <a:cubicBezTo>
                    <a:pt x="170" y="114"/>
                    <a:pt x="139" y="97"/>
                    <a:pt x="105" y="97"/>
                  </a:cubicBezTo>
                  <a:cubicBezTo>
                    <a:pt x="47" y="97"/>
                    <a:pt x="0" y="144"/>
                    <a:pt x="0" y="202"/>
                  </a:cubicBezTo>
                  <a:cubicBezTo>
                    <a:pt x="0" y="260"/>
                    <a:pt x="47" y="307"/>
                    <a:pt x="105" y="307"/>
                  </a:cubicBezTo>
                  <a:lnTo>
                    <a:pt x="672" y="307"/>
                  </a:lnTo>
                  <a:cubicBezTo>
                    <a:pt x="726" y="307"/>
                    <a:pt x="770" y="263"/>
                    <a:pt x="770" y="208"/>
                  </a:cubicBezTo>
                  <a:cubicBezTo>
                    <a:pt x="770" y="154"/>
                    <a:pt x="726" y="110"/>
                    <a:pt x="672"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939">
              <a:extLst>
                <a:ext uri="{FF2B5EF4-FFF2-40B4-BE49-F238E27FC236}">
                  <a16:creationId xmlns:a16="http://schemas.microsoft.com/office/drawing/2014/main" id="{7F630175-944B-4F8C-AA3B-AC5FAD149D1F}"/>
                </a:ext>
              </a:extLst>
            </p:cNvPr>
            <p:cNvSpPr>
              <a:spLocks noChangeArrowheads="1"/>
            </p:cNvSpPr>
            <p:nvPr/>
          </p:nvSpPr>
          <p:spPr bwMode="auto">
            <a:xfrm>
              <a:off x="10829926" y="781050"/>
              <a:ext cx="90488" cy="1412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40">
              <a:extLst>
                <a:ext uri="{FF2B5EF4-FFF2-40B4-BE49-F238E27FC236}">
                  <a16:creationId xmlns:a16="http://schemas.microsoft.com/office/drawing/2014/main" id="{A096CC62-4B02-4F3D-8930-84E48C9CCA3E}"/>
                </a:ext>
              </a:extLst>
            </p:cNvPr>
            <p:cNvSpPr>
              <a:spLocks/>
            </p:cNvSpPr>
            <p:nvPr/>
          </p:nvSpPr>
          <p:spPr bwMode="auto">
            <a:xfrm>
              <a:off x="10825164" y="781050"/>
              <a:ext cx="101600" cy="142875"/>
            </a:xfrm>
            <a:custGeom>
              <a:avLst/>
              <a:gdLst>
                <a:gd name="T0" fmla="*/ 160 w 160"/>
                <a:gd name="T1" fmla="*/ 13 h 225"/>
                <a:gd name="T2" fmla="*/ 52 w 160"/>
                <a:gd name="T3" fmla="*/ 5 h 225"/>
                <a:gd name="T4" fmla="*/ 8 w 160"/>
                <a:gd name="T5" fmla="*/ 0 h 225"/>
                <a:gd name="T6" fmla="*/ 0 w 160"/>
                <a:gd name="T7" fmla="*/ 13 h 225"/>
                <a:gd name="T8" fmla="*/ 8 w 160"/>
                <a:gd name="T9" fmla="*/ 34 h 225"/>
                <a:gd name="T10" fmla="*/ 8 w 160"/>
                <a:gd name="T11" fmla="*/ 50 h 225"/>
                <a:gd name="T12" fmla="*/ 0 w 160"/>
                <a:gd name="T13" fmla="*/ 72 h 225"/>
                <a:gd name="T14" fmla="*/ 8 w 160"/>
                <a:gd name="T15" fmla="*/ 93 h 225"/>
                <a:gd name="T16" fmla="*/ 8 w 160"/>
                <a:gd name="T17" fmla="*/ 109 h 225"/>
                <a:gd name="T18" fmla="*/ 0 w 160"/>
                <a:gd name="T19" fmla="*/ 130 h 225"/>
                <a:gd name="T20" fmla="*/ 8 w 160"/>
                <a:gd name="T21" fmla="*/ 151 h 225"/>
                <a:gd name="T22" fmla="*/ 8 w 160"/>
                <a:gd name="T23" fmla="*/ 167 h 225"/>
                <a:gd name="T24" fmla="*/ 0 w 160"/>
                <a:gd name="T25" fmla="*/ 188 h 225"/>
                <a:gd name="T26" fmla="*/ 8 w 160"/>
                <a:gd name="T27" fmla="*/ 209 h 225"/>
                <a:gd name="T28" fmla="*/ 8 w 160"/>
                <a:gd name="T29" fmla="*/ 225 h 225"/>
                <a:gd name="T30" fmla="*/ 160 w 160"/>
                <a:gd name="T31" fmla="*/ 217 h 225"/>
                <a:gd name="T32" fmla="*/ 52 w 160"/>
                <a:gd name="T33" fmla="*/ 209 h 225"/>
                <a:gd name="T34" fmla="*/ 152 w 160"/>
                <a:gd name="T35" fmla="*/ 196 h 225"/>
                <a:gd name="T36" fmla="*/ 152 w 160"/>
                <a:gd name="T37" fmla="*/ 180 h 225"/>
                <a:gd name="T38" fmla="*/ 52 w 160"/>
                <a:gd name="T39" fmla="*/ 167 h 225"/>
                <a:gd name="T40" fmla="*/ 160 w 160"/>
                <a:gd name="T41" fmla="*/ 159 h 225"/>
                <a:gd name="T42" fmla="*/ 52 w 160"/>
                <a:gd name="T43" fmla="*/ 151 h 225"/>
                <a:gd name="T44" fmla="*/ 152 w 160"/>
                <a:gd name="T45" fmla="*/ 138 h 225"/>
                <a:gd name="T46" fmla="*/ 152 w 160"/>
                <a:gd name="T47" fmla="*/ 122 h 225"/>
                <a:gd name="T48" fmla="*/ 52 w 160"/>
                <a:gd name="T49" fmla="*/ 109 h 225"/>
                <a:gd name="T50" fmla="*/ 160 w 160"/>
                <a:gd name="T51" fmla="*/ 101 h 225"/>
                <a:gd name="T52" fmla="*/ 52 w 160"/>
                <a:gd name="T53" fmla="*/ 93 h 225"/>
                <a:gd name="T54" fmla="*/ 152 w 160"/>
                <a:gd name="T55" fmla="*/ 80 h 225"/>
                <a:gd name="T56" fmla="*/ 152 w 160"/>
                <a:gd name="T57" fmla="*/ 64 h 225"/>
                <a:gd name="T58" fmla="*/ 52 w 160"/>
                <a:gd name="T59" fmla="*/ 50 h 225"/>
                <a:gd name="T60" fmla="*/ 160 w 160"/>
                <a:gd name="T61" fmla="*/ 42 h 225"/>
                <a:gd name="T62" fmla="*/ 52 w 160"/>
                <a:gd name="T63" fmla="*/ 34 h 225"/>
                <a:gd name="T64" fmla="*/ 152 w 160"/>
                <a:gd name="T6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25">
                  <a:moveTo>
                    <a:pt x="152" y="21"/>
                  </a:moveTo>
                  <a:cubicBezTo>
                    <a:pt x="156" y="21"/>
                    <a:pt x="160" y="18"/>
                    <a:pt x="160" y="13"/>
                  </a:cubicBezTo>
                  <a:cubicBezTo>
                    <a:pt x="160" y="9"/>
                    <a:pt x="156" y="5"/>
                    <a:pt x="152" y="5"/>
                  </a:cubicBezTo>
                  <a:lnTo>
                    <a:pt x="52" y="5"/>
                  </a:lnTo>
                  <a:lnTo>
                    <a:pt x="52" y="0"/>
                  </a:lnTo>
                  <a:lnTo>
                    <a:pt x="8" y="0"/>
                  </a:lnTo>
                  <a:lnTo>
                    <a:pt x="8" y="5"/>
                  </a:lnTo>
                  <a:cubicBezTo>
                    <a:pt x="4" y="5"/>
                    <a:pt x="0" y="9"/>
                    <a:pt x="0" y="13"/>
                  </a:cubicBezTo>
                  <a:cubicBezTo>
                    <a:pt x="0" y="18"/>
                    <a:pt x="4" y="21"/>
                    <a:pt x="8" y="21"/>
                  </a:cubicBezTo>
                  <a:lnTo>
                    <a:pt x="8" y="34"/>
                  </a:lnTo>
                  <a:cubicBezTo>
                    <a:pt x="4" y="34"/>
                    <a:pt x="0" y="38"/>
                    <a:pt x="0" y="42"/>
                  </a:cubicBezTo>
                  <a:cubicBezTo>
                    <a:pt x="0" y="47"/>
                    <a:pt x="4" y="50"/>
                    <a:pt x="8" y="50"/>
                  </a:cubicBezTo>
                  <a:lnTo>
                    <a:pt x="8" y="64"/>
                  </a:lnTo>
                  <a:cubicBezTo>
                    <a:pt x="4" y="64"/>
                    <a:pt x="0" y="67"/>
                    <a:pt x="0" y="72"/>
                  </a:cubicBezTo>
                  <a:cubicBezTo>
                    <a:pt x="0" y="76"/>
                    <a:pt x="4" y="80"/>
                    <a:pt x="8" y="80"/>
                  </a:cubicBezTo>
                  <a:lnTo>
                    <a:pt x="8" y="93"/>
                  </a:lnTo>
                  <a:cubicBezTo>
                    <a:pt x="4" y="93"/>
                    <a:pt x="0" y="96"/>
                    <a:pt x="0" y="101"/>
                  </a:cubicBezTo>
                  <a:cubicBezTo>
                    <a:pt x="0" y="105"/>
                    <a:pt x="4" y="109"/>
                    <a:pt x="8" y="109"/>
                  </a:cubicBezTo>
                  <a:lnTo>
                    <a:pt x="8" y="122"/>
                  </a:lnTo>
                  <a:cubicBezTo>
                    <a:pt x="4" y="122"/>
                    <a:pt x="0" y="125"/>
                    <a:pt x="0" y="130"/>
                  </a:cubicBezTo>
                  <a:cubicBezTo>
                    <a:pt x="0" y="134"/>
                    <a:pt x="4" y="138"/>
                    <a:pt x="8" y="138"/>
                  </a:cubicBezTo>
                  <a:lnTo>
                    <a:pt x="8" y="151"/>
                  </a:lnTo>
                  <a:cubicBezTo>
                    <a:pt x="4" y="151"/>
                    <a:pt x="0" y="155"/>
                    <a:pt x="0" y="159"/>
                  </a:cubicBezTo>
                  <a:cubicBezTo>
                    <a:pt x="0" y="163"/>
                    <a:pt x="4" y="167"/>
                    <a:pt x="8" y="167"/>
                  </a:cubicBezTo>
                  <a:lnTo>
                    <a:pt x="8" y="180"/>
                  </a:lnTo>
                  <a:cubicBezTo>
                    <a:pt x="4" y="180"/>
                    <a:pt x="0" y="184"/>
                    <a:pt x="0" y="188"/>
                  </a:cubicBezTo>
                  <a:cubicBezTo>
                    <a:pt x="0" y="193"/>
                    <a:pt x="4" y="196"/>
                    <a:pt x="8" y="196"/>
                  </a:cubicBezTo>
                  <a:lnTo>
                    <a:pt x="8" y="209"/>
                  </a:lnTo>
                  <a:cubicBezTo>
                    <a:pt x="4" y="209"/>
                    <a:pt x="0" y="213"/>
                    <a:pt x="0" y="217"/>
                  </a:cubicBezTo>
                  <a:cubicBezTo>
                    <a:pt x="0" y="222"/>
                    <a:pt x="4" y="225"/>
                    <a:pt x="8" y="225"/>
                  </a:cubicBezTo>
                  <a:lnTo>
                    <a:pt x="152" y="225"/>
                  </a:lnTo>
                  <a:cubicBezTo>
                    <a:pt x="156" y="225"/>
                    <a:pt x="160" y="222"/>
                    <a:pt x="160" y="217"/>
                  </a:cubicBezTo>
                  <a:cubicBezTo>
                    <a:pt x="160" y="213"/>
                    <a:pt x="156" y="209"/>
                    <a:pt x="152" y="209"/>
                  </a:cubicBezTo>
                  <a:lnTo>
                    <a:pt x="52" y="209"/>
                  </a:lnTo>
                  <a:lnTo>
                    <a:pt x="52" y="196"/>
                  </a:lnTo>
                  <a:lnTo>
                    <a:pt x="152" y="196"/>
                  </a:lnTo>
                  <a:cubicBezTo>
                    <a:pt x="156" y="196"/>
                    <a:pt x="160" y="193"/>
                    <a:pt x="160" y="188"/>
                  </a:cubicBezTo>
                  <a:cubicBezTo>
                    <a:pt x="160" y="184"/>
                    <a:pt x="156" y="180"/>
                    <a:pt x="152" y="180"/>
                  </a:cubicBezTo>
                  <a:lnTo>
                    <a:pt x="52" y="180"/>
                  </a:lnTo>
                  <a:lnTo>
                    <a:pt x="52" y="167"/>
                  </a:lnTo>
                  <a:lnTo>
                    <a:pt x="152" y="167"/>
                  </a:lnTo>
                  <a:cubicBezTo>
                    <a:pt x="156" y="167"/>
                    <a:pt x="160" y="163"/>
                    <a:pt x="160" y="159"/>
                  </a:cubicBezTo>
                  <a:cubicBezTo>
                    <a:pt x="160" y="155"/>
                    <a:pt x="156" y="151"/>
                    <a:pt x="152" y="151"/>
                  </a:cubicBezTo>
                  <a:lnTo>
                    <a:pt x="52" y="151"/>
                  </a:lnTo>
                  <a:lnTo>
                    <a:pt x="52" y="138"/>
                  </a:lnTo>
                  <a:lnTo>
                    <a:pt x="152" y="138"/>
                  </a:lnTo>
                  <a:cubicBezTo>
                    <a:pt x="156" y="138"/>
                    <a:pt x="160" y="134"/>
                    <a:pt x="160" y="130"/>
                  </a:cubicBezTo>
                  <a:cubicBezTo>
                    <a:pt x="160" y="125"/>
                    <a:pt x="156" y="122"/>
                    <a:pt x="152" y="122"/>
                  </a:cubicBezTo>
                  <a:lnTo>
                    <a:pt x="52" y="122"/>
                  </a:lnTo>
                  <a:lnTo>
                    <a:pt x="52" y="109"/>
                  </a:lnTo>
                  <a:lnTo>
                    <a:pt x="152" y="109"/>
                  </a:lnTo>
                  <a:cubicBezTo>
                    <a:pt x="156" y="109"/>
                    <a:pt x="160" y="105"/>
                    <a:pt x="160" y="101"/>
                  </a:cubicBezTo>
                  <a:cubicBezTo>
                    <a:pt x="160" y="96"/>
                    <a:pt x="156" y="93"/>
                    <a:pt x="152" y="93"/>
                  </a:cubicBezTo>
                  <a:lnTo>
                    <a:pt x="52" y="93"/>
                  </a:lnTo>
                  <a:lnTo>
                    <a:pt x="52" y="80"/>
                  </a:lnTo>
                  <a:lnTo>
                    <a:pt x="152" y="80"/>
                  </a:lnTo>
                  <a:cubicBezTo>
                    <a:pt x="156" y="80"/>
                    <a:pt x="160" y="76"/>
                    <a:pt x="160" y="72"/>
                  </a:cubicBezTo>
                  <a:cubicBezTo>
                    <a:pt x="160" y="67"/>
                    <a:pt x="156" y="64"/>
                    <a:pt x="152" y="64"/>
                  </a:cubicBezTo>
                  <a:lnTo>
                    <a:pt x="52" y="64"/>
                  </a:lnTo>
                  <a:lnTo>
                    <a:pt x="52" y="50"/>
                  </a:lnTo>
                  <a:lnTo>
                    <a:pt x="152" y="50"/>
                  </a:lnTo>
                  <a:cubicBezTo>
                    <a:pt x="156" y="50"/>
                    <a:pt x="160" y="47"/>
                    <a:pt x="160" y="42"/>
                  </a:cubicBezTo>
                  <a:cubicBezTo>
                    <a:pt x="160" y="38"/>
                    <a:pt x="156" y="34"/>
                    <a:pt x="152" y="34"/>
                  </a:cubicBezTo>
                  <a:lnTo>
                    <a:pt x="52" y="34"/>
                  </a:lnTo>
                  <a:lnTo>
                    <a:pt x="52" y="21"/>
                  </a:lnTo>
                  <a:lnTo>
                    <a:pt x="152" y="2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941">
              <a:extLst>
                <a:ext uri="{FF2B5EF4-FFF2-40B4-BE49-F238E27FC236}">
                  <a16:creationId xmlns:a16="http://schemas.microsoft.com/office/drawing/2014/main" id="{B044249F-B5A1-4F64-9E72-958CCF9D04B2}"/>
                </a:ext>
              </a:extLst>
            </p:cNvPr>
            <p:cNvSpPr>
              <a:spLocks noChangeArrowheads="1"/>
            </p:cNvSpPr>
            <p:nvPr/>
          </p:nvSpPr>
          <p:spPr bwMode="auto">
            <a:xfrm>
              <a:off x="11045826" y="1044575"/>
              <a:ext cx="146050" cy="14446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942">
              <a:extLst>
                <a:ext uri="{FF2B5EF4-FFF2-40B4-BE49-F238E27FC236}">
                  <a16:creationId xmlns:a16="http://schemas.microsoft.com/office/drawing/2014/main" id="{1C5DC580-DB2E-4183-9999-3051DDF6EC9A}"/>
                </a:ext>
              </a:extLst>
            </p:cNvPr>
            <p:cNvSpPr>
              <a:spLocks noChangeArrowheads="1"/>
            </p:cNvSpPr>
            <p:nvPr/>
          </p:nvSpPr>
          <p:spPr bwMode="auto">
            <a:xfrm>
              <a:off x="10914064" y="1090613"/>
              <a:ext cx="109538" cy="1079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943">
              <a:extLst>
                <a:ext uri="{FF2B5EF4-FFF2-40B4-BE49-F238E27FC236}">
                  <a16:creationId xmlns:a16="http://schemas.microsoft.com/office/drawing/2014/main" id="{6E6C81E5-B615-449F-BC58-FC6E83B64B05}"/>
                </a:ext>
              </a:extLst>
            </p:cNvPr>
            <p:cNvSpPr>
              <a:spLocks noChangeArrowheads="1"/>
            </p:cNvSpPr>
            <p:nvPr/>
          </p:nvSpPr>
          <p:spPr bwMode="auto">
            <a:xfrm>
              <a:off x="11276014" y="1098550"/>
              <a:ext cx="101600" cy="101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44">
              <a:extLst>
                <a:ext uri="{FF2B5EF4-FFF2-40B4-BE49-F238E27FC236}">
                  <a16:creationId xmlns:a16="http://schemas.microsoft.com/office/drawing/2014/main" id="{6542D32A-A5F6-484D-9FB1-ED78A5D63A09}"/>
                </a:ext>
              </a:extLst>
            </p:cNvPr>
            <p:cNvSpPr>
              <a:spLocks noChangeArrowheads="1"/>
            </p:cNvSpPr>
            <p:nvPr/>
          </p:nvSpPr>
          <p:spPr bwMode="auto">
            <a:xfrm>
              <a:off x="11214101" y="1047750"/>
              <a:ext cx="73025" cy="730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45">
              <a:extLst>
                <a:ext uri="{FF2B5EF4-FFF2-40B4-BE49-F238E27FC236}">
                  <a16:creationId xmlns:a16="http://schemas.microsoft.com/office/drawing/2014/main" id="{6EAD0F10-0724-4611-9E9F-E88271551806}"/>
                </a:ext>
              </a:extLst>
            </p:cNvPr>
            <p:cNvSpPr>
              <a:spLocks noChangeArrowheads="1"/>
            </p:cNvSpPr>
            <p:nvPr/>
          </p:nvSpPr>
          <p:spPr bwMode="auto">
            <a:xfrm>
              <a:off x="11198226" y="1131888"/>
              <a:ext cx="61913" cy="619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46">
              <a:extLst>
                <a:ext uri="{FF2B5EF4-FFF2-40B4-BE49-F238E27FC236}">
                  <a16:creationId xmlns:a16="http://schemas.microsoft.com/office/drawing/2014/main" id="{93884981-DE62-4F85-A769-10E0F07B9E4E}"/>
                </a:ext>
              </a:extLst>
            </p:cNvPr>
            <p:cNvSpPr>
              <a:spLocks noEditPoints="1"/>
            </p:cNvSpPr>
            <p:nvPr/>
          </p:nvSpPr>
          <p:spPr bwMode="auto">
            <a:xfrm>
              <a:off x="11231564" y="1065213"/>
              <a:ext cx="38100" cy="38100"/>
            </a:xfrm>
            <a:custGeom>
              <a:avLst/>
              <a:gdLst>
                <a:gd name="T0" fmla="*/ 26 w 59"/>
                <a:gd name="T1" fmla="*/ 41 h 59"/>
                <a:gd name="T2" fmla="*/ 19 w 59"/>
                <a:gd name="T3" fmla="*/ 26 h 59"/>
                <a:gd name="T4" fmla="*/ 34 w 59"/>
                <a:gd name="T5" fmla="*/ 19 h 59"/>
                <a:gd name="T6" fmla="*/ 41 w 59"/>
                <a:gd name="T7" fmla="*/ 34 h 59"/>
                <a:gd name="T8" fmla="*/ 26 w 59"/>
                <a:gd name="T9" fmla="*/ 41 h 59"/>
                <a:gd name="T10" fmla="*/ 56 w 59"/>
                <a:gd name="T11" fmla="*/ 44 h 59"/>
                <a:gd name="T12" fmla="*/ 59 w 59"/>
                <a:gd name="T13" fmla="*/ 36 h 59"/>
                <a:gd name="T14" fmla="*/ 52 w 59"/>
                <a:gd name="T15" fmla="*/ 32 h 59"/>
                <a:gd name="T16" fmla="*/ 51 w 59"/>
                <a:gd name="T17" fmla="*/ 26 h 59"/>
                <a:gd name="T18" fmla="*/ 59 w 59"/>
                <a:gd name="T19" fmla="*/ 21 h 59"/>
                <a:gd name="T20" fmla="*/ 55 w 59"/>
                <a:gd name="T21" fmla="*/ 14 h 59"/>
                <a:gd name="T22" fmla="*/ 47 w 59"/>
                <a:gd name="T23" fmla="*/ 16 h 59"/>
                <a:gd name="T24" fmla="*/ 42 w 59"/>
                <a:gd name="T25" fmla="*/ 12 h 59"/>
                <a:gd name="T26" fmla="*/ 44 w 59"/>
                <a:gd name="T27" fmla="*/ 3 h 59"/>
                <a:gd name="T28" fmla="*/ 37 w 59"/>
                <a:gd name="T29" fmla="*/ 0 h 59"/>
                <a:gd name="T30" fmla="*/ 32 w 59"/>
                <a:gd name="T31" fmla="*/ 8 h 59"/>
                <a:gd name="T32" fmla="*/ 26 w 59"/>
                <a:gd name="T33" fmla="*/ 8 h 59"/>
                <a:gd name="T34" fmla="*/ 21 w 59"/>
                <a:gd name="T35" fmla="*/ 1 h 59"/>
                <a:gd name="T36" fmla="*/ 14 w 59"/>
                <a:gd name="T37" fmla="*/ 4 h 59"/>
                <a:gd name="T38" fmla="*/ 16 w 59"/>
                <a:gd name="T39" fmla="*/ 13 h 59"/>
                <a:gd name="T40" fmla="*/ 12 w 59"/>
                <a:gd name="T41" fmla="*/ 17 h 59"/>
                <a:gd name="T42" fmla="*/ 3 w 59"/>
                <a:gd name="T43" fmla="*/ 15 h 59"/>
                <a:gd name="T44" fmla="*/ 0 w 59"/>
                <a:gd name="T45" fmla="*/ 23 h 59"/>
                <a:gd name="T46" fmla="*/ 8 w 59"/>
                <a:gd name="T47" fmla="*/ 27 h 59"/>
                <a:gd name="T48" fmla="*/ 8 w 59"/>
                <a:gd name="T49" fmla="*/ 34 h 59"/>
                <a:gd name="T50" fmla="*/ 1 w 59"/>
                <a:gd name="T51" fmla="*/ 38 h 59"/>
                <a:gd name="T52" fmla="*/ 4 w 59"/>
                <a:gd name="T53" fmla="*/ 46 h 59"/>
                <a:gd name="T54" fmla="*/ 12 w 59"/>
                <a:gd name="T55" fmla="*/ 44 h 59"/>
                <a:gd name="T56" fmla="*/ 17 w 59"/>
                <a:gd name="T57" fmla="*/ 48 h 59"/>
                <a:gd name="T58" fmla="*/ 15 w 59"/>
                <a:gd name="T59" fmla="*/ 56 h 59"/>
                <a:gd name="T60" fmla="*/ 23 w 59"/>
                <a:gd name="T61" fmla="*/ 59 h 59"/>
                <a:gd name="T62" fmla="*/ 27 w 59"/>
                <a:gd name="T63" fmla="*/ 52 h 59"/>
                <a:gd name="T64" fmla="*/ 34 w 59"/>
                <a:gd name="T65" fmla="*/ 52 h 59"/>
                <a:gd name="T66" fmla="*/ 38 w 59"/>
                <a:gd name="T67" fmla="*/ 59 h 59"/>
                <a:gd name="T68" fmla="*/ 46 w 59"/>
                <a:gd name="T69" fmla="*/ 55 h 59"/>
                <a:gd name="T70" fmla="*/ 44 w 59"/>
                <a:gd name="T71" fmla="*/ 47 h 59"/>
                <a:gd name="T72" fmla="*/ 48 w 59"/>
                <a:gd name="T73" fmla="*/ 42 h 59"/>
                <a:gd name="T74" fmla="*/ 56 w 59"/>
                <a:gd name="T75"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59">
                  <a:moveTo>
                    <a:pt x="26" y="41"/>
                  </a:moveTo>
                  <a:cubicBezTo>
                    <a:pt x="19" y="39"/>
                    <a:pt x="16" y="32"/>
                    <a:pt x="19" y="26"/>
                  </a:cubicBezTo>
                  <a:cubicBezTo>
                    <a:pt x="21" y="20"/>
                    <a:pt x="28" y="17"/>
                    <a:pt x="34" y="19"/>
                  </a:cubicBezTo>
                  <a:cubicBezTo>
                    <a:pt x="40" y="21"/>
                    <a:pt x="43" y="28"/>
                    <a:pt x="41" y="34"/>
                  </a:cubicBezTo>
                  <a:cubicBezTo>
                    <a:pt x="38" y="40"/>
                    <a:pt x="32" y="43"/>
                    <a:pt x="26" y="41"/>
                  </a:cubicBezTo>
                  <a:close/>
                  <a:moveTo>
                    <a:pt x="56" y="44"/>
                  </a:moveTo>
                  <a:lnTo>
                    <a:pt x="59" y="36"/>
                  </a:lnTo>
                  <a:lnTo>
                    <a:pt x="52" y="32"/>
                  </a:lnTo>
                  <a:cubicBezTo>
                    <a:pt x="52" y="30"/>
                    <a:pt x="52" y="28"/>
                    <a:pt x="51" y="26"/>
                  </a:cubicBezTo>
                  <a:lnTo>
                    <a:pt x="59" y="21"/>
                  </a:lnTo>
                  <a:lnTo>
                    <a:pt x="55" y="14"/>
                  </a:lnTo>
                  <a:lnTo>
                    <a:pt x="47" y="16"/>
                  </a:lnTo>
                  <a:cubicBezTo>
                    <a:pt x="45" y="14"/>
                    <a:pt x="44" y="13"/>
                    <a:pt x="42" y="12"/>
                  </a:cubicBezTo>
                  <a:lnTo>
                    <a:pt x="44" y="3"/>
                  </a:lnTo>
                  <a:lnTo>
                    <a:pt x="37" y="0"/>
                  </a:lnTo>
                  <a:lnTo>
                    <a:pt x="32" y="8"/>
                  </a:lnTo>
                  <a:cubicBezTo>
                    <a:pt x="30" y="8"/>
                    <a:pt x="28" y="8"/>
                    <a:pt x="26" y="8"/>
                  </a:cubicBezTo>
                  <a:lnTo>
                    <a:pt x="21" y="1"/>
                  </a:lnTo>
                  <a:lnTo>
                    <a:pt x="14" y="4"/>
                  </a:lnTo>
                  <a:lnTo>
                    <a:pt x="16" y="13"/>
                  </a:lnTo>
                  <a:cubicBezTo>
                    <a:pt x="14" y="14"/>
                    <a:pt x="13" y="15"/>
                    <a:pt x="12" y="17"/>
                  </a:cubicBezTo>
                  <a:lnTo>
                    <a:pt x="3" y="15"/>
                  </a:lnTo>
                  <a:lnTo>
                    <a:pt x="0" y="23"/>
                  </a:lnTo>
                  <a:lnTo>
                    <a:pt x="8" y="27"/>
                  </a:lnTo>
                  <a:cubicBezTo>
                    <a:pt x="8" y="29"/>
                    <a:pt x="8" y="32"/>
                    <a:pt x="8" y="34"/>
                  </a:cubicBezTo>
                  <a:lnTo>
                    <a:pt x="1" y="38"/>
                  </a:lnTo>
                  <a:lnTo>
                    <a:pt x="4" y="46"/>
                  </a:lnTo>
                  <a:lnTo>
                    <a:pt x="12" y="44"/>
                  </a:lnTo>
                  <a:cubicBezTo>
                    <a:pt x="14" y="45"/>
                    <a:pt x="15" y="47"/>
                    <a:pt x="17" y="48"/>
                  </a:cubicBezTo>
                  <a:lnTo>
                    <a:pt x="15" y="56"/>
                  </a:lnTo>
                  <a:lnTo>
                    <a:pt x="23" y="59"/>
                  </a:lnTo>
                  <a:lnTo>
                    <a:pt x="27" y="52"/>
                  </a:lnTo>
                  <a:cubicBezTo>
                    <a:pt x="29" y="52"/>
                    <a:pt x="32" y="52"/>
                    <a:pt x="34" y="52"/>
                  </a:cubicBezTo>
                  <a:lnTo>
                    <a:pt x="38" y="59"/>
                  </a:lnTo>
                  <a:lnTo>
                    <a:pt x="46" y="55"/>
                  </a:lnTo>
                  <a:lnTo>
                    <a:pt x="44" y="47"/>
                  </a:lnTo>
                  <a:cubicBezTo>
                    <a:pt x="45" y="46"/>
                    <a:pt x="47" y="44"/>
                    <a:pt x="48" y="42"/>
                  </a:cubicBezTo>
                  <a:lnTo>
                    <a:pt x="56"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47">
              <a:extLst>
                <a:ext uri="{FF2B5EF4-FFF2-40B4-BE49-F238E27FC236}">
                  <a16:creationId xmlns:a16="http://schemas.microsoft.com/office/drawing/2014/main" id="{8BEA3BCD-D1DB-442C-8129-9A165329B344}"/>
                </a:ext>
              </a:extLst>
            </p:cNvPr>
            <p:cNvSpPr>
              <a:spLocks/>
            </p:cNvSpPr>
            <p:nvPr/>
          </p:nvSpPr>
          <p:spPr bwMode="auto">
            <a:xfrm>
              <a:off x="10958514" y="1112838"/>
              <a:ext cx="41275" cy="39688"/>
            </a:xfrm>
            <a:custGeom>
              <a:avLst/>
              <a:gdLst>
                <a:gd name="T0" fmla="*/ 53 w 64"/>
                <a:gd name="T1" fmla="*/ 52 h 64"/>
                <a:gd name="T2" fmla="*/ 12 w 64"/>
                <a:gd name="T3" fmla="*/ 52 h 64"/>
                <a:gd name="T4" fmla="*/ 12 w 64"/>
                <a:gd name="T5" fmla="*/ 11 h 64"/>
                <a:gd name="T6" fmla="*/ 53 w 64"/>
                <a:gd name="T7" fmla="*/ 11 h 64"/>
                <a:gd name="T8" fmla="*/ 53 w 64"/>
                <a:gd name="T9" fmla="*/ 52 h 64"/>
              </a:gdLst>
              <a:ahLst/>
              <a:cxnLst>
                <a:cxn ang="0">
                  <a:pos x="T0" y="T1"/>
                </a:cxn>
                <a:cxn ang="0">
                  <a:pos x="T2" y="T3"/>
                </a:cxn>
                <a:cxn ang="0">
                  <a:pos x="T4" y="T5"/>
                </a:cxn>
                <a:cxn ang="0">
                  <a:pos x="T6" y="T7"/>
                </a:cxn>
                <a:cxn ang="0">
                  <a:pos x="T8" y="T9"/>
                </a:cxn>
              </a:cxnLst>
              <a:rect l="0" t="0" r="r" b="b"/>
              <a:pathLst>
                <a:path w="64" h="64">
                  <a:moveTo>
                    <a:pt x="53" y="52"/>
                  </a:moveTo>
                  <a:cubicBezTo>
                    <a:pt x="42" y="64"/>
                    <a:pt x="23" y="64"/>
                    <a:pt x="12" y="52"/>
                  </a:cubicBezTo>
                  <a:cubicBezTo>
                    <a:pt x="0" y="41"/>
                    <a:pt x="0" y="22"/>
                    <a:pt x="12" y="11"/>
                  </a:cubicBezTo>
                  <a:cubicBezTo>
                    <a:pt x="23" y="0"/>
                    <a:pt x="42" y="0"/>
                    <a:pt x="53" y="11"/>
                  </a:cubicBezTo>
                  <a:cubicBezTo>
                    <a:pt x="64" y="22"/>
                    <a:pt x="64" y="41"/>
                    <a:pt x="53" y="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48">
              <a:extLst>
                <a:ext uri="{FF2B5EF4-FFF2-40B4-BE49-F238E27FC236}">
                  <a16:creationId xmlns:a16="http://schemas.microsoft.com/office/drawing/2014/main" id="{C63ED6FC-45F2-4703-B5EF-1B15D9E220BE}"/>
                </a:ext>
              </a:extLst>
            </p:cNvPr>
            <p:cNvSpPr>
              <a:spLocks noEditPoints="1"/>
            </p:cNvSpPr>
            <p:nvPr/>
          </p:nvSpPr>
          <p:spPr bwMode="auto">
            <a:xfrm>
              <a:off x="10955339" y="1109663"/>
              <a:ext cx="47625" cy="46038"/>
            </a:xfrm>
            <a:custGeom>
              <a:avLst/>
              <a:gdLst>
                <a:gd name="T0" fmla="*/ 56 w 74"/>
                <a:gd name="T1" fmla="*/ 55 h 74"/>
                <a:gd name="T2" fmla="*/ 19 w 74"/>
                <a:gd name="T3" fmla="*/ 55 h 74"/>
                <a:gd name="T4" fmla="*/ 19 w 74"/>
                <a:gd name="T5" fmla="*/ 18 h 74"/>
                <a:gd name="T6" fmla="*/ 56 w 74"/>
                <a:gd name="T7" fmla="*/ 18 h 74"/>
                <a:gd name="T8" fmla="*/ 56 w 74"/>
                <a:gd name="T9" fmla="*/ 55 h 74"/>
                <a:gd name="T10" fmla="*/ 61 w 74"/>
                <a:gd name="T11" fmla="*/ 13 h 74"/>
                <a:gd name="T12" fmla="*/ 14 w 74"/>
                <a:gd name="T13" fmla="*/ 13 h 74"/>
                <a:gd name="T14" fmla="*/ 11 w 74"/>
                <a:gd name="T15" fmla="*/ 57 h 74"/>
                <a:gd name="T16" fmla="*/ 0 w 74"/>
                <a:gd name="T17" fmla="*/ 68 h 74"/>
                <a:gd name="T18" fmla="*/ 6 w 74"/>
                <a:gd name="T19" fmla="*/ 74 h 74"/>
                <a:gd name="T20" fmla="*/ 17 w 74"/>
                <a:gd name="T21" fmla="*/ 63 h 74"/>
                <a:gd name="T22" fmla="*/ 61 w 74"/>
                <a:gd name="T23" fmla="*/ 60 h 74"/>
                <a:gd name="T24" fmla="*/ 61 w 74"/>
                <a:gd name="T25" fmla="*/ 1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56" y="55"/>
                  </a:moveTo>
                  <a:cubicBezTo>
                    <a:pt x="46" y="65"/>
                    <a:pt x="29" y="65"/>
                    <a:pt x="19" y="55"/>
                  </a:cubicBezTo>
                  <a:cubicBezTo>
                    <a:pt x="8" y="45"/>
                    <a:pt x="8" y="28"/>
                    <a:pt x="19" y="18"/>
                  </a:cubicBezTo>
                  <a:cubicBezTo>
                    <a:pt x="29" y="8"/>
                    <a:pt x="46" y="8"/>
                    <a:pt x="56" y="18"/>
                  </a:cubicBezTo>
                  <a:cubicBezTo>
                    <a:pt x="66" y="28"/>
                    <a:pt x="66" y="45"/>
                    <a:pt x="56" y="55"/>
                  </a:cubicBezTo>
                  <a:close/>
                  <a:moveTo>
                    <a:pt x="61" y="13"/>
                  </a:moveTo>
                  <a:cubicBezTo>
                    <a:pt x="48" y="0"/>
                    <a:pt x="27" y="0"/>
                    <a:pt x="14" y="13"/>
                  </a:cubicBezTo>
                  <a:cubicBezTo>
                    <a:pt x="2" y="25"/>
                    <a:pt x="1" y="44"/>
                    <a:pt x="11" y="57"/>
                  </a:cubicBezTo>
                  <a:lnTo>
                    <a:pt x="0" y="68"/>
                  </a:lnTo>
                  <a:lnTo>
                    <a:pt x="6" y="74"/>
                  </a:lnTo>
                  <a:lnTo>
                    <a:pt x="17" y="63"/>
                  </a:lnTo>
                  <a:cubicBezTo>
                    <a:pt x="30" y="73"/>
                    <a:pt x="49" y="72"/>
                    <a:pt x="61" y="60"/>
                  </a:cubicBezTo>
                  <a:cubicBezTo>
                    <a:pt x="74" y="47"/>
                    <a:pt x="74" y="26"/>
                    <a:pt x="61" y="1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949">
              <a:extLst>
                <a:ext uri="{FF2B5EF4-FFF2-40B4-BE49-F238E27FC236}">
                  <a16:creationId xmlns:a16="http://schemas.microsoft.com/office/drawing/2014/main" id="{901C0C59-C373-4A34-9534-599295F0E1BA}"/>
                </a:ext>
              </a:extLst>
            </p:cNvPr>
            <p:cNvSpPr>
              <a:spLocks/>
            </p:cNvSpPr>
            <p:nvPr/>
          </p:nvSpPr>
          <p:spPr bwMode="auto">
            <a:xfrm>
              <a:off x="10937876" y="1147763"/>
              <a:ext cx="25400" cy="25400"/>
            </a:xfrm>
            <a:custGeom>
              <a:avLst/>
              <a:gdLst>
                <a:gd name="T0" fmla="*/ 9 w 40"/>
                <a:gd name="T1" fmla="*/ 39 h 40"/>
                <a:gd name="T2" fmla="*/ 1 w 40"/>
                <a:gd name="T3" fmla="*/ 31 h 40"/>
                <a:gd name="T4" fmla="*/ 1 w 40"/>
                <a:gd name="T5" fmla="*/ 29 h 40"/>
                <a:gd name="T6" fmla="*/ 29 w 40"/>
                <a:gd name="T7" fmla="*/ 1 h 40"/>
                <a:gd name="T8" fmla="*/ 31 w 40"/>
                <a:gd name="T9" fmla="*/ 1 h 40"/>
                <a:gd name="T10" fmla="*/ 39 w 40"/>
                <a:gd name="T11" fmla="*/ 9 h 40"/>
                <a:gd name="T12" fmla="*/ 39 w 40"/>
                <a:gd name="T13" fmla="*/ 11 h 40"/>
                <a:gd name="T14" fmla="*/ 11 w 40"/>
                <a:gd name="T15" fmla="*/ 39 h 40"/>
                <a:gd name="T16" fmla="*/ 9 w 40"/>
                <a:gd name="T17"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9" y="39"/>
                  </a:moveTo>
                  <a:lnTo>
                    <a:pt x="1" y="31"/>
                  </a:lnTo>
                  <a:cubicBezTo>
                    <a:pt x="0" y="30"/>
                    <a:pt x="0" y="29"/>
                    <a:pt x="1" y="29"/>
                  </a:cubicBezTo>
                  <a:lnTo>
                    <a:pt x="29" y="1"/>
                  </a:lnTo>
                  <a:cubicBezTo>
                    <a:pt x="30" y="0"/>
                    <a:pt x="31" y="0"/>
                    <a:pt x="31" y="1"/>
                  </a:cubicBezTo>
                  <a:lnTo>
                    <a:pt x="39" y="9"/>
                  </a:lnTo>
                  <a:cubicBezTo>
                    <a:pt x="40" y="9"/>
                    <a:pt x="40" y="10"/>
                    <a:pt x="39" y="11"/>
                  </a:cubicBezTo>
                  <a:lnTo>
                    <a:pt x="11" y="39"/>
                  </a:lnTo>
                  <a:cubicBezTo>
                    <a:pt x="11" y="40"/>
                    <a:pt x="9" y="40"/>
                    <a:pt x="9" y="3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50">
              <a:extLst>
                <a:ext uri="{FF2B5EF4-FFF2-40B4-BE49-F238E27FC236}">
                  <a16:creationId xmlns:a16="http://schemas.microsoft.com/office/drawing/2014/main" id="{A94136B5-8F16-45DC-B386-9683D579B361}"/>
                </a:ext>
              </a:extLst>
            </p:cNvPr>
            <p:cNvSpPr>
              <a:spLocks/>
            </p:cNvSpPr>
            <p:nvPr/>
          </p:nvSpPr>
          <p:spPr bwMode="auto">
            <a:xfrm>
              <a:off x="10974389" y="1119188"/>
              <a:ext cx="9525" cy="9525"/>
            </a:xfrm>
            <a:custGeom>
              <a:avLst/>
              <a:gdLst>
                <a:gd name="T0" fmla="*/ 12 w 15"/>
                <a:gd name="T1" fmla="*/ 13 h 15"/>
                <a:gd name="T2" fmla="*/ 3 w 15"/>
                <a:gd name="T3" fmla="*/ 13 h 15"/>
                <a:gd name="T4" fmla="*/ 3 w 15"/>
                <a:gd name="T5" fmla="*/ 3 h 15"/>
                <a:gd name="T6" fmla="*/ 12 w 15"/>
                <a:gd name="T7" fmla="*/ 3 h 15"/>
                <a:gd name="T8" fmla="*/ 12 w 15"/>
                <a:gd name="T9" fmla="*/ 13 h 15"/>
              </a:gdLst>
              <a:ahLst/>
              <a:cxnLst>
                <a:cxn ang="0">
                  <a:pos x="T0" y="T1"/>
                </a:cxn>
                <a:cxn ang="0">
                  <a:pos x="T2" y="T3"/>
                </a:cxn>
                <a:cxn ang="0">
                  <a:pos x="T4" y="T5"/>
                </a:cxn>
                <a:cxn ang="0">
                  <a:pos x="T6" y="T7"/>
                </a:cxn>
                <a:cxn ang="0">
                  <a:pos x="T8" y="T9"/>
                </a:cxn>
              </a:cxnLst>
              <a:rect l="0" t="0" r="r" b="b"/>
              <a:pathLst>
                <a:path w="15" h="15">
                  <a:moveTo>
                    <a:pt x="12" y="13"/>
                  </a:moveTo>
                  <a:cubicBezTo>
                    <a:pt x="10" y="15"/>
                    <a:pt x="5" y="15"/>
                    <a:pt x="3" y="13"/>
                  </a:cubicBezTo>
                  <a:cubicBezTo>
                    <a:pt x="0" y="10"/>
                    <a:pt x="0" y="6"/>
                    <a:pt x="3" y="3"/>
                  </a:cubicBezTo>
                  <a:cubicBezTo>
                    <a:pt x="5" y="0"/>
                    <a:pt x="10" y="0"/>
                    <a:pt x="12" y="3"/>
                  </a:cubicBezTo>
                  <a:cubicBezTo>
                    <a:pt x="15" y="6"/>
                    <a:pt x="15" y="10"/>
                    <a:pt x="1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51">
              <a:extLst>
                <a:ext uri="{FF2B5EF4-FFF2-40B4-BE49-F238E27FC236}">
                  <a16:creationId xmlns:a16="http://schemas.microsoft.com/office/drawing/2014/main" id="{6CF33488-665D-4FDD-9C2B-24F15E15A655}"/>
                </a:ext>
              </a:extLst>
            </p:cNvPr>
            <p:cNvSpPr>
              <a:spLocks/>
            </p:cNvSpPr>
            <p:nvPr/>
          </p:nvSpPr>
          <p:spPr bwMode="auto">
            <a:xfrm>
              <a:off x="11085514" y="1065213"/>
              <a:ext cx="66675" cy="80963"/>
            </a:xfrm>
            <a:custGeom>
              <a:avLst/>
              <a:gdLst>
                <a:gd name="T0" fmla="*/ 106 w 106"/>
                <a:gd name="T1" fmla="*/ 55 h 129"/>
                <a:gd name="T2" fmla="*/ 49 w 106"/>
                <a:gd name="T3" fmla="*/ 3 h 129"/>
                <a:gd name="T4" fmla="*/ 1 w 106"/>
                <a:gd name="T5" fmla="*/ 52 h 129"/>
                <a:gd name="T6" fmla="*/ 17 w 106"/>
                <a:gd name="T7" fmla="*/ 93 h 129"/>
                <a:gd name="T8" fmla="*/ 31 w 106"/>
                <a:gd name="T9" fmla="*/ 128 h 129"/>
                <a:gd name="T10" fmla="*/ 31 w 106"/>
                <a:gd name="T11" fmla="*/ 129 h 129"/>
                <a:gd name="T12" fmla="*/ 75 w 106"/>
                <a:gd name="T13" fmla="*/ 129 h 129"/>
                <a:gd name="T14" fmla="*/ 75 w 106"/>
                <a:gd name="T15" fmla="*/ 128 h 129"/>
                <a:gd name="T16" fmla="*/ 91 w 106"/>
                <a:gd name="T17" fmla="*/ 93 h 129"/>
                <a:gd name="T18" fmla="*/ 106 w 106"/>
                <a:gd name="T19"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29">
                  <a:moveTo>
                    <a:pt x="106" y="55"/>
                  </a:moveTo>
                  <a:cubicBezTo>
                    <a:pt x="106" y="25"/>
                    <a:pt x="80" y="0"/>
                    <a:pt x="49" y="3"/>
                  </a:cubicBezTo>
                  <a:cubicBezTo>
                    <a:pt x="23" y="5"/>
                    <a:pt x="2" y="26"/>
                    <a:pt x="1" y="52"/>
                  </a:cubicBezTo>
                  <a:cubicBezTo>
                    <a:pt x="0" y="68"/>
                    <a:pt x="6" y="83"/>
                    <a:pt x="17" y="93"/>
                  </a:cubicBezTo>
                  <a:cubicBezTo>
                    <a:pt x="26" y="102"/>
                    <a:pt x="31" y="115"/>
                    <a:pt x="31" y="128"/>
                  </a:cubicBezTo>
                  <a:lnTo>
                    <a:pt x="31" y="129"/>
                  </a:lnTo>
                  <a:lnTo>
                    <a:pt x="75" y="129"/>
                  </a:lnTo>
                  <a:lnTo>
                    <a:pt x="75" y="128"/>
                  </a:lnTo>
                  <a:cubicBezTo>
                    <a:pt x="75" y="115"/>
                    <a:pt x="81" y="102"/>
                    <a:pt x="91" y="93"/>
                  </a:cubicBezTo>
                  <a:cubicBezTo>
                    <a:pt x="100" y="83"/>
                    <a:pt x="106" y="70"/>
                    <a:pt x="10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52">
              <a:extLst>
                <a:ext uri="{FF2B5EF4-FFF2-40B4-BE49-F238E27FC236}">
                  <a16:creationId xmlns:a16="http://schemas.microsoft.com/office/drawing/2014/main" id="{2970249F-F847-4302-A6F9-03A416921746}"/>
                </a:ext>
              </a:extLst>
            </p:cNvPr>
            <p:cNvSpPr>
              <a:spLocks noEditPoints="1"/>
            </p:cNvSpPr>
            <p:nvPr/>
          </p:nvSpPr>
          <p:spPr bwMode="auto">
            <a:xfrm>
              <a:off x="11101389" y="1092200"/>
              <a:ext cx="14288" cy="61913"/>
            </a:xfrm>
            <a:custGeom>
              <a:avLst/>
              <a:gdLst>
                <a:gd name="T0" fmla="*/ 8 w 23"/>
                <a:gd name="T1" fmla="*/ 16 h 99"/>
                <a:gd name="T2" fmla="*/ 7 w 23"/>
                <a:gd name="T3" fmla="*/ 16 h 99"/>
                <a:gd name="T4" fmla="*/ 4 w 23"/>
                <a:gd name="T5" fmla="*/ 10 h 99"/>
                <a:gd name="T6" fmla="*/ 4 w 23"/>
                <a:gd name="T7" fmla="*/ 10 h 99"/>
                <a:gd name="T8" fmla="*/ 10 w 23"/>
                <a:gd name="T9" fmla="*/ 4 h 99"/>
                <a:gd name="T10" fmla="*/ 16 w 23"/>
                <a:gd name="T11" fmla="*/ 10 h 99"/>
                <a:gd name="T12" fmla="*/ 16 w 23"/>
                <a:gd name="T13" fmla="*/ 19 h 99"/>
                <a:gd name="T14" fmla="*/ 8 w 23"/>
                <a:gd name="T15" fmla="*/ 16 h 99"/>
                <a:gd name="T16" fmla="*/ 20 w 23"/>
                <a:gd name="T17" fmla="*/ 23 h 99"/>
                <a:gd name="T18" fmla="*/ 20 w 23"/>
                <a:gd name="T19" fmla="*/ 19 h 99"/>
                <a:gd name="T20" fmla="*/ 20 w 23"/>
                <a:gd name="T21" fmla="*/ 19 h 99"/>
                <a:gd name="T22" fmla="*/ 20 w 23"/>
                <a:gd name="T23" fmla="*/ 10 h 99"/>
                <a:gd name="T24" fmla="*/ 10 w 23"/>
                <a:gd name="T25" fmla="*/ 0 h 99"/>
                <a:gd name="T26" fmla="*/ 0 w 23"/>
                <a:gd name="T27" fmla="*/ 10 h 99"/>
                <a:gd name="T28" fmla="*/ 0 w 23"/>
                <a:gd name="T29" fmla="*/ 10 h 99"/>
                <a:gd name="T30" fmla="*/ 6 w 23"/>
                <a:gd name="T31" fmla="*/ 20 h 99"/>
                <a:gd name="T32" fmla="*/ 6 w 23"/>
                <a:gd name="T33" fmla="*/ 20 h 99"/>
                <a:gd name="T34" fmla="*/ 16 w 23"/>
                <a:gd name="T35" fmla="*/ 23 h 99"/>
                <a:gd name="T36" fmla="*/ 19 w 23"/>
                <a:gd name="T37" fmla="*/ 99 h 99"/>
                <a:gd name="T38" fmla="*/ 23 w 23"/>
                <a:gd name="T39" fmla="*/ 99 h 99"/>
                <a:gd name="T40" fmla="*/ 20 w 23"/>
                <a:gd name="T4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99">
                  <a:moveTo>
                    <a:pt x="8" y="16"/>
                  </a:moveTo>
                  <a:lnTo>
                    <a:pt x="7" y="16"/>
                  </a:lnTo>
                  <a:cubicBezTo>
                    <a:pt x="5" y="15"/>
                    <a:pt x="4" y="13"/>
                    <a:pt x="4" y="10"/>
                  </a:cubicBezTo>
                  <a:lnTo>
                    <a:pt x="4" y="10"/>
                  </a:lnTo>
                  <a:cubicBezTo>
                    <a:pt x="4" y="6"/>
                    <a:pt x="6" y="4"/>
                    <a:pt x="10" y="4"/>
                  </a:cubicBezTo>
                  <a:cubicBezTo>
                    <a:pt x="13" y="4"/>
                    <a:pt x="16" y="6"/>
                    <a:pt x="16" y="10"/>
                  </a:cubicBezTo>
                  <a:lnTo>
                    <a:pt x="16" y="19"/>
                  </a:lnTo>
                  <a:cubicBezTo>
                    <a:pt x="13" y="18"/>
                    <a:pt x="10" y="17"/>
                    <a:pt x="8" y="16"/>
                  </a:cubicBezTo>
                  <a:close/>
                  <a:moveTo>
                    <a:pt x="20" y="23"/>
                  </a:moveTo>
                  <a:lnTo>
                    <a:pt x="20" y="19"/>
                  </a:lnTo>
                  <a:lnTo>
                    <a:pt x="20" y="19"/>
                  </a:lnTo>
                  <a:lnTo>
                    <a:pt x="20" y="10"/>
                  </a:lnTo>
                  <a:cubicBezTo>
                    <a:pt x="20" y="4"/>
                    <a:pt x="15" y="0"/>
                    <a:pt x="10" y="0"/>
                  </a:cubicBezTo>
                  <a:cubicBezTo>
                    <a:pt x="4" y="0"/>
                    <a:pt x="0" y="4"/>
                    <a:pt x="0" y="10"/>
                  </a:cubicBezTo>
                  <a:lnTo>
                    <a:pt x="0" y="10"/>
                  </a:lnTo>
                  <a:cubicBezTo>
                    <a:pt x="0" y="14"/>
                    <a:pt x="2" y="18"/>
                    <a:pt x="6" y="20"/>
                  </a:cubicBezTo>
                  <a:lnTo>
                    <a:pt x="6" y="20"/>
                  </a:lnTo>
                  <a:cubicBezTo>
                    <a:pt x="9" y="21"/>
                    <a:pt x="13" y="22"/>
                    <a:pt x="16" y="23"/>
                  </a:cubicBezTo>
                  <a:lnTo>
                    <a:pt x="19" y="99"/>
                  </a:lnTo>
                  <a:lnTo>
                    <a:pt x="23" y="99"/>
                  </a:lnTo>
                  <a:lnTo>
                    <a:pt x="20"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53">
              <a:extLst>
                <a:ext uri="{FF2B5EF4-FFF2-40B4-BE49-F238E27FC236}">
                  <a16:creationId xmlns:a16="http://schemas.microsoft.com/office/drawing/2014/main" id="{0F8002B6-E637-4D6C-B7BF-09832BBFAC5D}"/>
                </a:ext>
              </a:extLst>
            </p:cNvPr>
            <p:cNvSpPr>
              <a:spLocks/>
            </p:cNvSpPr>
            <p:nvPr/>
          </p:nvSpPr>
          <p:spPr bwMode="auto">
            <a:xfrm>
              <a:off x="11115676" y="1092200"/>
              <a:ext cx="20638" cy="61913"/>
            </a:xfrm>
            <a:custGeom>
              <a:avLst/>
              <a:gdLst>
                <a:gd name="T0" fmla="*/ 22 w 32"/>
                <a:gd name="T1" fmla="*/ 0 h 99"/>
                <a:gd name="T2" fmla="*/ 22 w 32"/>
                <a:gd name="T3" fmla="*/ 0 h 99"/>
                <a:gd name="T4" fmla="*/ 12 w 32"/>
                <a:gd name="T5" fmla="*/ 10 h 99"/>
                <a:gd name="T6" fmla="*/ 11 w 32"/>
                <a:gd name="T7" fmla="*/ 19 h 99"/>
                <a:gd name="T8" fmla="*/ 0 w 32"/>
                <a:gd name="T9" fmla="*/ 20 h 99"/>
                <a:gd name="T10" fmla="*/ 0 w 32"/>
                <a:gd name="T11" fmla="*/ 24 h 99"/>
                <a:gd name="T12" fmla="*/ 11 w 32"/>
                <a:gd name="T13" fmla="*/ 23 h 99"/>
                <a:gd name="T14" fmla="*/ 9 w 32"/>
                <a:gd name="T15" fmla="*/ 99 h 99"/>
                <a:gd name="T16" fmla="*/ 13 w 32"/>
                <a:gd name="T17" fmla="*/ 99 h 99"/>
                <a:gd name="T18" fmla="*/ 15 w 32"/>
                <a:gd name="T19" fmla="*/ 23 h 99"/>
                <a:gd name="T20" fmla="*/ 15 w 32"/>
                <a:gd name="T21" fmla="*/ 19 h 99"/>
                <a:gd name="T22" fmla="*/ 16 w 32"/>
                <a:gd name="T23" fmla="*/ 10 h 99"/>
                <a:gd name="T24" fmla="*/ 22 w 32"/>
                <a:gd name="T25" fmla="*/ 4 h 99"/>
                <a:gd name="T26" fmla="*/ 22 w 32"/>
                <a:gd name="T27" fmla="*/ 4 h 99"/>
                <a:gd name="T28" fmla="*/ 28 w 32"/>
                <a:gd name="T29" fmla="*/ 10 h 99"/>
                <a:gd name="T30" fmla="*/ 28 w 32"/>
                <a:gd name="T31" fmla="*/ 10 h 99"/>
                <a:gd name="T32" fmla="*/ 24 w 32"/>
                <a:gd name="T33" fmla="*/ 16 h 99"/>
                <a:gd name="T34" fmla="*/ 19 w 32"/>
                <a:gd name="T35" fmla="*/ 18 h 99"/>
                <a:gd name="T36" fmla="*/ 19 w 32"/>
                <a:gd name="T37" fmla="*/ 22 h 99"/>
                <a:gd name="T38" fmla="*/ 26 w 32"/>
                <a:gd name="T39" fmla="*/ 20 h 99"/>
                <a:gd name="T40" fmla="*/ 32 w 32"/>
                <a:gd name="T41" fmla="*/ 10 h 99"/>
                <a:gd name="T42" fmla="*/ 32 w 32"/>
                <a:gd name="T43" fmla="*/ 10 h 99"/>
                <a:gd name="T44" fmla="*/ 22 w 32"/>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99">
                  <a:moveTo>
                    <a:pt x="22" y="0"/>
                  </a:moveTo>
                  <a:lnTo>
                    <a:pt x="22" y="0"/>
                  </a:lnTo>
                  <a:cubicBezTo>
                    <a:pt x="16" y="0"/>
                    <a:pt x="12" y="4"/>
                    <a:pt x="12" y="10"/>
                  </a:cubicBezTo>
                  <a:lnTo>
                    <a:pt x="11" y="19"/>
                  </a:lnTo>
                  <a:cubicBezTo>
                    <a:pt x="8" y="20"/>
                    <a:pt x="4" y="20"/>
                    <a:pt x="0" y="20"/>
                  </a:cubicBezTo>
                  <a:lnTo>
                    <a:pt x="0" y="24"/>
                  </a:lnTo>
                  <a:cubicBezTo>
                    <a:pt x="4" y="24"/>
                    <a:pt x="8" y="24"/>
                    <a:pt x="11" y="23"/>
                  </a:cubicBezTo>
                  <a:lnTo>
                    <a:pt x="9" y="99"/>
                  </a:lnTo>
                  <a:lnTo>
                    <a:pt x="13" y="99"/>
                  </a:lnTo>
                  <a:lnTo>
                    <a:pt x="15" y="23"/>
                  </a:lnTo>
                  <a:lnTo>
                    <a:pt x="15" y="19"/>
                  </a:lnTo>
                  <a:lnTo>
                    <a:pt x="16" y="10"/>
                  </a:lnTo>
                  <a:cubicBezTo>
                    <a:pt x="16" y="6"/>
                    <a:pt x="18" y="4"/>
                    <a:pt x="22" y="4"/>
                  </a:cubicBezTo>
                  <a:lnTo>
                    <a:pt x="22" y="4"/>
                  </a:lnTo>
                  <a:cubicBezTo>
                    <a:pt x="25" y="4"/>
                    <a:pt x="28" y="6"/>
                    <a:pt x="28" y="10"/>
                  </a:cubicBezTo>
                  <a:lnTo>
                    <a:pt x="28" y="10"/>
                  </a:lnTo>
                  <a:cubicBezTo>
                    <a:pt x="28" y="13"/>
                    <a:pt x="27" y="15"/>
                    <a:pt x="24" y="16"/>
                  </a:cubicBezTo>
                  <a:cubicBezTo>
                    <a:pt x="23" y="17"/>
                    <a:pt x="21" y="17"/>
                    <a:pt x="19" y="18"/>
                  </a:cubicBezTo>
                  <a:lnTo>
                    <a:pt x="19" y="22"/>
                  </a:lnTo>
                  <a:cubicBezTo>
                    <a:pt x="21" y="21"/>
                    <a:pt x="24" y="21"/>
                    <a:pt x="26" y="20"/>
                  </a:cubicBezTo>
                  <a:cubicBezTo>
                    <a:pt x="30" y="18"/>
                    <a:pt x="32" y="14"/>
                    <a:pt x="32" y="10"/>
                  </a:cubicBezTo>
                  <a:lnTo>
                    <a:pt x="32" y="10"/>
                  </a:lnTo>
                  <a:cubicBezTo>
                    <a:pt x="32" y="4"/>
                    <a:pt x="28" y="0"/>
                    <a:pt x="2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954">
              <a:extLst>
                <a:ext uri="{FF2B5EF4-FFF2-40B4-BE49-F238E27FC236}">
                  <a16:creationId xmlns:a16="http://schemas.microsoft.com/office/drawing/2014/main" id="{1F4EEAEA-2531-48EA-92FF-D685DA283B16}"/>
                </a:ext>
              </a:extLst>
            </p:cNvPr>
            <p:cNvSpPr>
              <a:spLocks/>
            </p:cNvSpPr>
            <p:nvPr/>
          </p:nvSpPr>
          <p:spPr bwMode="auto">
            <a:xfrm>
              <a:off x="11104564" y="1146175"/>
              <a:ext cx="28575" cy="23813"/>
            </a:xfrm>
            <a:custGeom>
              <a:avLst/>
              <a:gdLst>
                <a:gd name="T0" fmla="*/ 0 w 45"/>
                <a:gd name="T1" fmla="*/ 0 h 37"/>
                <a:gd name="T2" fmla="*/ 0 w 45"/>
                <a:gd name="T3" fmla="*/ 25 h 37"/>
                <a:gd name="T4" fmla="*/ 7 w 45"/>
                <a:gd name="T5" fmla="*/ 32 h 37"/>
                <a:gd name="T6" fmla="*/ 16 w 45"/>
                <a:gd name="T7" fmla="*/ 32 h 37"/>
                <a:gd name="T8" fmla="*/ 16 w 45"/>
                <a:gd name="T9" fmla="*/ 37 h 37"/>
                <a:gd name="T10" fmla="*/ 29 w 45"/>
                <a:gd name="T11" fmla="*/ 37 h 37"/>
                <a:gd name="T12" fmla="*/ 29 w 45"/>
                <a:gd name="T13" fmla="*/ 32 h 37"/>
                <a:gd name="T14" fmla="*/ 38 w 45"/>
                <a:gd name="T15" fmla="*/ 32 h 37"/>
                <a:gd name="T16" fmla="*/ 45 w 45"/>
                <a:gd name="T17" fmla="*/ 25 h 37"/>
                <a:gd name="T18" fmla="*/ 45 w 45"/>
                <a:gd name="T19" fmla="*/ 0 h 37"/>
                <a:gd name="T20" fmla="*/ 0 w 45"/>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7">
                  <a:moveTo>
                    <a:pt x="0" y="0"/>
                  </a:moveTo>
                  <a:lnTo>
                    <a:pt x="0" y="25"/>
                  </a:lnTo>
                  <a:cubicBezTo>
                    <a:pt x="0" y="29"/>
                    <a:pt x="3" y="32"/>
                    <a:pt x="7" y="32"/>
                  </a:cubicBezTo>
                  <a:lnTo>
                    <a:pt x="16" y="32"/>
                  </a:lnTo>
                  <a:lnTo>
                    <a:pt x="16" y="37"/>
                  </a:lnTo>
                  <a:lnTo>
                    <a:pt x="29" y="37"/>
                  </a:lnTo>
                  <a:lnTo>
                    <a:pt x="29" y="32"/>
                  </a:lnTo>
                  <a:lnTo>
                    <a:pt x="38" y="32"/>
                  </a:lnTo>
                  <a:cubicBezTo>
                    <a:pt x="42" y="32"/>
                    <a:pt x="45" y="29"/>
                    <a:pt x="45" y="25"/>
                  </a:cubicBezTo>
                  <a:lnTo>
                    <a:pt x="45"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955">
              <a:extLst>
                <a:ext uri="{FF2B5EF4-FFF2-40B4-BE49-F238E27FC236}">
                  <a16:creationId xmlns:a16="http://schemas.microsoft.com/office/drawing/2014/main" id="{DC5CC5C4-E384-4579-829B-17C83F77C74E}"/>
                </a:ext>
              </a:extLst>
            </p:cNvPr>
            <p:cNvSpPr>
              <a:spLocks noChangeArrowheads="1"/>
            </p:cNvSpPr>
            <p:nvPr/>
          </p:nvSpPr>
          <p:spPr bwMode="auto">
            <a:xfrm>
              <a:off x="11104564" y="115093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56">
              <a:extLst>
                <a:ext uri="{FF2B5EF4-FFF2-40B4-BE49-F238E27FC236}">
                  <a16:creationId xmlns:a16="http://schemas.microsoft.com/office/drawing/2014/main" id="{BB9E23F9-DB5C-492D-8863-01D4207BE92E}"/>
                </a:ext>
              </a:extLst>
            </p:cNvPr>
            <p:cNvSpPr>
              <a:spLocks noChangeArrowheads="1"/>
            </p:cNvSpPr>
            <p:nvPr/>
          </p:nvSpPr>
          <p:spPr bwMode="auto">
            <a:xfrm>
              <a:off x="11104564" y="115728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57">
              <a:extLst>
                <a:ext uri="{FF2B5EF4-FFF2-40B4-BE49-F238E27FC236}">
                  <a16:creationId xmlns:a16="http://schemas.microsoft.com/office/drawing/2014/main" id="{7D57DBE6-57CE-40A2-958B-673D062545D6}"/>
                </a:ext>
              </a:extLst>
            </p:cNvPr>
            <p:cNvSpPr>
              <a:spLocks noEditPoints="1"/>
            </p:cNvSpPr>
            <p:nvPr/>
          </p:nvSpPr>
          <p:spPr bwMode="auto">
            <a:xfrm>
              <a:off x="11215689" y="1141413"/>
              <a:ext cx="28575" cy="36513"/>
            </a:xfrm>
            <a:custGeom>
              <a:avLst/>
              <a:gdLst>
                <a:gd name="T0" fmla="*/ 13 w 44"/>
                <a:gd name="T1" fmla="*/ 15 h 56"/>
                <a:gd name="T2" fmla="*/ 22 w 44"/>
                <a:gd name="T3" fmla="*/ 6 h 56"/>
                <a:gd name="T4" fmla="*/ 31 w 44"/>
                <a:gd name="T5" fmla="*/ 15 h 56"/>
                <a:gd name="T6" fmla="*/ 31 w 44"/>
                <a:gd name="T7" fmla="*/ 26 h 56"/>
                <a:gd name="T8" fmla="*/ 13 w 44"/>
                <a:gd name="T9" fmla="*/ 26 h 56"/>
                <a:gd name="T10" fmla="*/ 13 w 44"/>
                <a:gd name="T11" fmla="*/ 15 h 56"/>
                <a:gd name="T12" fmla="*/ 36 w 44"/>
                <a:gd name="T13" fmla="*/ 26 h 56"/>
                <a:gd name="T14" fmla="*/ 36 w 44"/>
                <a:gd name="T15" fmla="*/ 15 h 56"/>
                <a:gd name="T16" fmla="*/ 22 w 44"/>
                <a:gd name="T17" fmla="*/ 0 h 56"/>
                <a:gd name="T18" fmla="*/ 8 w 44"/>
                <a:gd name="T19" fmla="*/ 15 h 56"/>
                <a:gd name="T20" fmla="*/ 8 w 44"/>
                <a:gd name="T21" fmla="*/ 26 h 56"/>
                <a:gd name="T22" fmla="*/ 0 w 44"/>
                <a:gd name="T23" fmla="*/ 26 h 56"/>
                <a:gd name="T24" fmla="*/ 0 w 44"/>
                <a:gd name="T25" fmla="*/ 56 h 56"/>
                <a:gd name="T26" fmla="*/ 44 w 44"/>
                <a:gd name="T27" fmla="*/ 56 h 56"/>
                <a:gd name="T28" fmla="*/ 44 w 44"/>
                <a:gd name="T29" fmla="*/ 26 h 56"/>
                <a:gd name="T30" fmla="*/ 36 w 44"/>
                <a:gd name="T31"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56">
                  <a:moveTo>
                    <a:pt x="13" y="15"/>
                  </a:moveTo>
                  <a:cubicBezTo>
                    <a:pt x="13" y="10"/>
                    <a:pt x="17" y="6"/>
                    <a:pt x="22" y="6"/>
                  </a:cubicBezTo>
                  <a:cubicBezTo>
                    <a:pt x="27" y="6"/>
                    <a:pt x="31" y="10"/>
                    <a:pt x="31" y="15"/>
                  </a:cubicBezTo>
                  <a:lnTo>
                    <a:pt x="31" y="26"/>
                  </a:lnTo>
                  <a:lnTo>
                    <a:pt x="13" y="26"/>
                  </a:lnTo>
                  <a:lnTo>
                    <a:pt x="13" y="15"/>
                  </a:lnTo>
                  <a:close/>
                  <a:moveTo>
                    <a:pt x="36" y="26"/>
                  </a:moveTo>
                  <a:lnTo>
                    <a:pt x="36" y="15"/>
                  </a:lnTo>
                  <a:cubicBezTo>
                    <a:pt x="36" y="7"/>
                    <a:pt x="30" y="0"/>
                    <a:pt x="22" y="0"/>
                  </a:cubicBezTo>
                  <a:cubicBezTo>
                    <a:pt x="14" y="0"/>
                    <a:pt x="8" y="7"/>
                    <a:pt x="8" y="15"/>
                  </a:cubicBezTo>
                  <a:lnTo>
                    <a:pt x="8" y="26"/>
                  </a:lnTo>
                  <a:lnTo>
                    <a:pt x="0" y="26"/>
                  </a:lnTo>
                  <a:lnTo>
                    <a:pt x="0" y="56"/>
                  </a:lnTo>
                  <a:lnTo>
                    <a:pt x="44" y="56"/>
                  </a:lnTo>
                  <a:lnTo>
                    <a:pt x="44" y="26"/>
                  </a:lnTo>
                  <a:lnTo>
                    <a:pt x="36" y="2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58">
              <a:extLst>
                <a:ext uri="{FF2B5EF4-FFF2-40B4-BE49-F238E27FC236}">
                  <a16:creationId xmlns:a16="http://schemas.microsoft.com/office/drawing/2014/main" id="{2FE565F9-6BB6-4A61-9905-81CAA9F80BCB}"/>
                </a:ext>
              </a:extLst>
            </p:cNvPr>
            <p:cNvSpPr>
              <a:spLocks noChangeArrowheads="1"/>
            </p:cNvSpPr>
            <p:nvPr/>
          </p:nvSpPr>
          <p:spPr bwMode="auto">
            <a:xfrm>
              <a:off x="11215689" y="1162050"/>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59">
              <a:extLst>
                <a:ext uri="{FF2B5EF4-FFF2-40B4-BE49-F238E27FC236}">
                  <a16:creationId xmlns:a16="http://schemas.microsoft.com/office/drawing/2014/main" id="{DE334F13-661C-46A0-B62F-1198DB749F9C}"/>
                </a:ext>
              </a:extLst>
            </p:cNvPr>
            <p:cNvSpPr>
              <a:spLocks noChangeArrowheads="1"/>
            </p:cNvSpPr>
            <p:nvPr/>
          </p:nvSpPr>
          <p:spPr bwMode="auto">
            <a:xfrm>
              <a:off x="11215689" y="116681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960">
              <a:extLst>
                <a:ext uri="{FF2B5EF4-FFF2-40B4-BE49-F238E27FC236}">
                  <a16:creationId xmlns:a16="http://schemas.microsoft.com/office/drawing/2014/main" id="{7B8B5318-8C4A-4318-819E-F1213F300EAE}"/>
                </a:ext>
              </a:extLst>
            </p:cNvPr>
            <p:cNvSpPr>
              <a:spLocks noChangeArrowheads="1"/>
            </p:cNvSpPr>
            <p:nvPr/>
          </p:nvSpPr>
          <p:spPr bwMode="auto">
            <a:xfrm>
              <a:off x="11215689" y="117316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61">
              <a:extLst>
                <a:ext uri="{FF2B5EF4-FFF2-40B4-BE49-F238E27FC236}">
                  <a16:creationId xmlns:a16="http://schemas.microsoft.com/office/drawing/2014/main" id="{E816E606-96A6-4774-AFF9-046C8B1D8592}"/>
                </a:ext>
              </a:extLst>
            </p:cNvPr>
            <p:cNvSpPr>
              <a:spLocks noEditPoints="1"/>
            </p:cNvSpPr>
            <p:nvPr/>
          </p:nvSpPr>
          <p:spPr bwMode="auto">
            <a:xfrm>
              <a:off x="11290301" y="1117600"/>
              <a:ext cx="63500" cy="61913"/>
            </a:xfrm>
            <a:custGeom>
              <a:avLst/>
              <a:gdLst>
                <a:gd name="T0" fmla="*/ 79 w 102"/>
                <a:gd name="T1" fmla="*/ 75 h 99"/>
                <a:gd name="T2" fmla="*/ 61 w 102"/>
                <a:gd name="T3" fmla="*/ 63 h 99"/>
                <a:gd name="T4" fmla="*/ 59 w 102"/>
                <a:gd name="T5" fmla="*/ 52 h 99"/>
                <a:gd name="T6" fmla="*/ 78 w 102"/>
                <a:gd name="T7" fmla="*/ 27 h 99"/>
                <a:gd name="T8" fmla="*/ 79 w 102"/>
                <a:gd name="T9" fmla="*/ 27 h 99"/>
                <a:gd name="T10" fmla="*/ 83 w 102"/>
                <a:gd name="T11" fmla="*/ 73 h 99"/>
                <a:gd name="T12" fmla="*/ 79 w 102"/>
                <a:gd name="T13" fmla="*/ 75 h 99"/>
                <a:gd name="T14" fmla="*/ 24 w 102"/>
                <a:gd name="T15" fmla="*/ 47 h 99"/>
                <a:gd name="T16" fmla="*/ 34 w 102"/>
                <a:gd name="T17" fmla="*/ 31 h 99"/>
                <a:gd name="T18" fmla="*/ 37 w 102"/>
                <a:gd name="T19" fmla="*/ 32 h 99"/>
                <a:gd name="T20" fmla="*/ 41 w 102"/>
                <a:gd name="T21" fmla="*/ 50 h 99"/>
                <a:gd name="T22" fmla="*/ 37 w 102"/>
                <a:gd name="T23" fmla="*/ 55 h 99"/>
                <a:gd name="T24" fmla="*/ 37 w 102"/>
                <a:gd name="T25" fmla="*/ 55 h 99"/>
                <a:gd name="T26" fmla="*/ 27 w 102"/>
                <a:gd name="T27" fmla="*/ 54 h 99"/>
                <a:gd name="T28" fmla="*/ 24 w 102"/>
                <a:gd name="T29" fmla="*/ 47 h 99"/>
                <a:gd name="T30" fmla="*/ 49 w 102"/>
                <a:gd name="T31" fmla="*/ 24 h 99"/>
                <a:gd name="T32" fmla="*/ 50 w 102"/>
                <a:gd name="T33" fmla="*/ 21 h 99"/>
                <a:gd name="T34" fmla="*/ 70 w 102"/>
                <a:gd name="T35" fmla="*/ 19 h 99"/>
                <a:gd name="T36" fmla="*/ 72 w 102"/>
                <a:gd name="T37" fmla="*/ 22 h 99"/>
                <a:gd name="T38" fmla="*/ 54 w 102"/>
                <a:gd name="T39" fmla="*/ 48 h 99"/>
                <a:gd name="T40" fmla="*/ 49 w 102"/>
                <a:gd name="T41" fmla="*/ 47 h 99"/>
                <a:gd name="T42" fmla="*/ 44 w 102"/>
                <a:gd name="T43" fmla="*/ 30 h 99"/>
                <a:gd name="T44" fmla="*/ 49 w 102"/>
                <a:gd name="T45" fmla="*/ 24 h 99"/>
                <a:gd name="T46" fmla="*/ 92 w 102"/>
                <a:gd name="T47" fmla="*/ 73 h 99"/>
                <a:gd name="T48" fmla="*/ 90 w 102"/>
                <a:gd name="T49" fmla="*/ 72 h 99"/>
                <a:gd name="T50" fmla="*/ 86 w 102"/>
                <a:gd name="T51" fmla="*/ 27 h 99"/>
                <a:gd name="T52" fmla="*/ 94 w 102"/>
                <a:gd name="T53" fmla="*/ 19 h 99"/>
                <a:gd name="T54" fmla="*/ 87 w 102"/>
                <a:gd name="T55" fmla="*/ 3 h 99"/>
                <a:gd name="T56" fmla="*/ 70 w 102"/>
                <a:gd name="T57" fmla="*/ 10 h 99"/>
                <a:gd name="T58" fmla="*/ 69 w 102"/>
                <a:gd name="T59" fmla="*/ 12 h 99"/>
                <a:gd name="T60" fmla="*/ 49 w 102"/>
                <a:gd name="T61" fmla="*/ 14 h 99"/>
                <a:gd name="T62" fmla="*/ 42 w 102"/>
                <a:gd name="T63" fmla="*/ 7 h 99"/>
                <a:gd name="T64" fmla="*/ 26 w 102"/>
                <a:gd name="T65" fmla="*/ 14 h 99"/>
                <a:gd name="T66" fmla="*/ 28 w 102"/>
                <a:gd name="T67" fmla="*/ 28 h 99"/>
                <a:gd name="T68" fmla="*/ 18 w 102"/>
                <a:gd name="T69" fmla="*/ 44 h 99"/>
                <a:gd name="T70" fmla="*/ 3 w 102"/>
                <a:gd name="T71" fmla="*/ 51 h 99"/>
                <a:gd name="T72" fmla="*/ 10 w 102"/>
                <a:gd name="T73" fmla="*/ 68 h 99"/>
                <a:gd name="T74" fmla="*/ 26 w 102"/>
                <a:gd name="T75" fmla="*/ 61 h 99"/>
                <a:gd name="T76" fmla="*/ 37 w 102"/>
                <a:gd name="T77" fmla="*/ 62 h 99"/>
                <a:gd name="T78" fmla="*/ 44 w 102"/>
                <a:gd name="T79" fmla="*/ 71 h 99"/>
                <a:gd name="T80" fmla="*/ 57 w 102"/>
                <a:gd name="T81" fmla="*/ 69 h 99"/>
                <a:gd name="T82" fmla="*/ 75 w 102"/>
                <a:gd name="T83" fmla="*/ 81 h 99"/>
                <a:gd name="T84" fmla="*/ 83 w 102"/>
                <a:gd name="T85" fmla="*/ 97 h 99"/>
                <a:gd name="T86" fmla="*/ 99 w 102"/>
                <a:gd name="T87" fmla="*/ 90 h 99"/>
                <a:gd name="T88" fmla="*/ 92 w 102"/>
                <a:gd name="T89"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99">
                  <a:moveTo>
                    <a:pt x="79" y="75"/>
                  </a:moveTo>
                  <a:lnTo>
                    <a:pt x="61" y="63"/>
                  </a:lnTo>
                  <a:cubicBezTo>
                    <a:pt x="63" y="59"/>
                    <a:pt x="62" y="55"/>
                    <a:pt x="59" y="52"/>
                  </a:cubicBezTo>
                  <a:lnTo>
                    <a:pt x="78" y="27"/>
                  </a:lnTo>
                  <a:cubicBezTo>
                    <a:pt x="78" y="27"/>
                    <a:pt x="79" y="27"/>
                    <a:pt x="79" y="27"/>
                  </a:cubicBezTo>
                  <a:lnTo>
                    <a:pt x="83" y="73"/>
                  </a:lnTo>
                  <a:cubicBezTo>
                    <a:pt x="82" y="73"/>
                    <a:pt x="80" y="74"/>
                    <a:pt x="79" y="75"/>
                  </a:cubicBezTo>
                  <a:close/>
                  <a:moveTo>
                    <a:pt x="24" y="47"/>
                  </a:moveTo>
                  <a:lnTo>
                    <a:pt x="34" y="31"/>
                  </a:lnTo>
                  <a:cubicBezTo>
                    <a:pt x="35" y="32"/>
                    <a:pt x="36" y="32"/>
                    <a:pt x="37" y="32"/>
                  </a:cubicBezTo>
                  <a:lnTo>
                    <a:pt x="41" y="50"/>
                  </a:lnTo>
                  <a:cubicBezTo>
                    <a:pt x="39" y="51"/>
                    <a:pt x="38" y="53"/>
                    <a:pt x="37" y="55"/>
                  </a:cubicBezTo>
                  <a:cubicBezTo>
                    <a:pt x="37" y="55"/>
                    <a:pt x="37" y="55"/>
                    <a:pt x="37" y="55"/>
                  </a:cubicBezTo>
                  <a:lnTo>
                    <a:pt x="27" y="54"/>
                  </a:lnTo>
                  <a:cubicBezTo>
                    <a:pt x="27" y="52"/>
                    <a:pt x="26" y="49"/>
                    <a:pt x="24" y="47"/>
                  </a:cubicBezTo>
                  <a:close/>
                  <a:moveTo>
                    <a:pt x="49" y="24"/>
                  </a:moveTo>
                  <a:cubicBezTo>
                    <a:pt x="50" y="23"/>
                    <a:pt x="50" y="22"/>
                    <a:pt x="50" y="21"/>
                  </a:cubicBezTo>
                  <a:lnTo>
                    <a:pt x="70" y="19"/>
                  </a:lnTo>
                  <a:cubicBezTo>
                    <a:pt x="71" y="20"/>
                    <a:pt x="71" y="21"/>
                    <a:pt x="72" y="22"/>
                  </a:cubicBezTo>
                  <a:lnTo>
                    <a:pt x="54" y="48"/>
                  </a:lnTo>
                  <a:cubicBezTo>
                    <a:pt x="52" y="47"/>
                    <a:pt x="51" y="47"/>
                    <a:pt x="49" y="47"/>
                  </a:cubicBezTo>
                  <a:lnTo>
                    <a:pt x="44" y="30"/>
                  </a:lnTo>
                  <a:cubicBezTo>
                    <a:pt x="47" y="29"/>
                    <a:pt x="48" y="27"/>
                    <a:pt x="49" y="24"/>
                  </a:cubicBezTo>
                  <a:close/>
                  <a:moveTo>
                    <a:pt x="92" y="73"/>
                  </a:moveTo>
                  <a:cubicBezTo>
                    <a:pt x="91" y="73"/>
                    <a:pt x="91" y="73"/>
                    <a:pt x="90" y="72"/>
                  </a:cubicBezTo>
                  <a:lnTo>
                    <a:pt x="86" y="27"/>
                  </a:lnTo>
                  <a:cubicBezTo>
                    <a:pt x="90" y="25"/>
                    <a:pt x="93" y="23"/>
                    <a:pt x="94" y="19"/>
                  </a:cubicBezTo>
                  <a:cubicBezTo>
                    <a:pt x="97" y="13"/>
                    <a:pt x="93" y="5"/>
                    <a:pt x="87" y="3"/>
                  </a:cubicBezTo>
                  <a:cubicBezTo>
                    <a:pt x="80" y="0"/>
                    <a:pt x="73" y="3"/>
                    <a:pt x="70" y="10"/>
                  </a:cubicBezTo>
                  <a:cubicBezTo>
                    <a:pt x="70" y="11"/>
                    <a:pt x="70" y="12"/>
                    <a:pt x="69" y="12"/>
                  </a:cubicBezTo>
                  <a:lnTo>
                    <a:pt x="49" y="14"/>
                  </a:lnTo>
                  <a:cubicBezTo>
                    <a:pt x="48" y="11"/>
                    <a:pt x="46" y="9"/>
                    <a:pt x="42" y="7"/>
                  </a:cubicBezTo>
                  <a:cubicBezTo>
                    <a:pt x="36" y="5"/>
                    <a:pt x="28" y="8"/>
                    <a:pt x="26" y="14"/>
                  </a:cubicBezTo>
                  <a:cubicBezTo>
                    <a:pt x="24" y="19"/>
                    <a:pt x="25" y="24"/>
                    <a:pt x="28" y="28"/>
                  </a:cubicBezTo>
                  <a:lnTo>
                    <a:pt x="18" y="44"/>
                  </a:lnTo>
                  <a:cubicBezTo>
                    <a:pt x="12" y="42"/>
                    <a:pt x="5" y="45"/>
                    <a:pt x="3" y="51"/>
                  </a:cubicBezTo>
                  <a:cubicBezTo>
                    <a:pt x="0" y="58"/>
                    <a:pt x="3" y="65"/>
                    <a:pt x="10" y="68"/>
                  </a:cubicBezTo>
                  <a:cubicBezTo>
                    <a:pt x="16" y="70"/>
                    <a:pt x="23" y="67"/>
                    <a:pt x="26" y="61"/>
                  </a:cubicBezTo>
                  <a:lnTo>
                    <a:pt x="37" y="62"/>
                  </a:lnTo>
                  <a:cubicBezTo>
                    <a:pt x="38" y="66"/>
                    <a:pt x="40" y="70"/>
                    <a:pt x="44" y="71"/>
                  </a:cubicBezTo>
                  <a:cubicBezTo>
                    <a:pt x="49" y="73"/>
                    <a:pt x="54" y="72"/>
                    <a:pt x="57" y="69"/>
                  </a:cubicBezTo>
                  <a:lnTo>
                    <a:pt x="75" y="81"/>
                  </a:lnTo>
                  <a:cubicBezTo>
                    <a:pt x="73" y="87"/>
                    <a:pt x="76" y="94"/>
                    <a:pt x="83" y="97"/>
                  </a:cubicBezTo>
                  <a:cubicBezTo>
                    <a:pt x="89" y="99"/>
                    <a:pt x="97" y="96"/>
                    <a:pt x="99" y="90"/>
                  </a:cubicBezTo>
                  <a:cubicBezTo>
                    <a:pt x="102" y="83"/>
                    <a:pt x="99" y="76"/>
                    <a:pt x="92" y="73"/>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a:t>Lesson Introduction</a:t>
            </a:r>
            <a:endParaRPr lang="en-US"/>
          </a:p>
        </p:txBody>
      </p:sp>
      <p:sp>
        <p:nvSpPr>
          <p:cNvPr id="6" name="Text Placeholder 5"/>
          <p:cNvSpPr>
            <a:spLocks noGrp="1"/>
          </p:cNvSpPr>
          <p:nvPr>
            <p:ph type="body" sz="quarter" idx="10"/>
          </p:nvPr>
        </p:nvSpPr>
        <p:spPr>
          <a:xfrm>
            <a:off x="592992" y="1444289"/>
            <a:ext cx="6260597" cy="3016210"/>
          </a:xfrm>
        </p:spPr>
        <p:txBody>
          <a:bodyPr/>
          <a:lstStyle/>
          <a:p>
            <a:r>
              <a:rPr lang="en-US" dirty="0"/>
              <a:t>Overview of SharePoint permissions</a:t>
            </a:r>
          </a:p>
          <a:p>
            <a:r>
              <a:rPr lang="en-US" dirty="0"/>
              <a:t>SharePoint permission levels</a:t>
            </a:r>
          </a:p>
          <a:p>
            <a:r>
              <a:rPr lang="en-US" dirty="0"/>
              <a:t>SharePoint groups</a:t>
            </a:r>
          </a:p>
          <a:p>
            <a:r>
              <a:rPr lang="en-US" dirty="0"/>
              <a:t>Create a permission level</a:t>
            </a:r>
          </a:p>
          <a:p>
            <a:r>
              <a:rPr lang="en-US" dirty="0"/>
              <a:t>Create a SharePoint group</a:t>
            </a:r>
          </a:p>
          <a:p>
            <a:r>
              <a:rPr lang="en-US" dirty="0"/>
              <a:t>Manage SharePoint site permissions</a:t>
            </a:r>
          </a:p>
        </p:txBody>
      </p:sp>
      <p:grpSp>
        <p:nvGrpSpPr>
          <p:cNvPr id="99" name="Group 98">
            <a:extLst>
              <a:ext uri="{FF2B5EF4-FFF2-40B4-BE49-F238E27FC236}">
                <a16:creationId xmlns:a16="http://schemas.microsoft.com/office/drawing/2014/main" id="{D1921BF4-C909-4399-A1BD-D0DEBA6544D2}"/>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4E71476E-FB8B-4A0B-BF87-76CD9332CB4F}"/>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A7650CCE-28AC-4D95-B5AF-8E0DA37124A7}"/>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6704E3A5-2C69-4198-8796-5942B74AEA35}"/>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7D85A10D-546F-4692-9EC1-B4A9B2E19526}"/>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23BF8F75-FA19-46DE-A1BB-DBFF30A7C66B}"/>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CD292F10-2AE7-41C9-B050-A002B939CB8A}"/>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50FAF8D7-3529-40D3-B368-6EB081E4EC5F}"/>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3158AC4A-685E-47C5-B353-EF695D6A40F0}"/>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5F92F46E-E3C7-420C-90E8-20A23061BC0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5E114EFC-57B2-426C-94DA-F19DAA69F8EE}"/>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016EB9EC-FF4B-4127-8779-9117B7B8EB0C}"/>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01194B98-F9E0-4877-B950-5B1DA986E883}"/>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E001149E-3FEE-43BF-9561-9C0589295BD0}"/>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EB47BC1F-ED2C-44DC-9640-9F410B410E13}"/>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80609381-25AE-45CC-9C82-463F5E219EDB}"/>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F0E3D620-88BA-4D53-9E2A-83A2389D0F7A}"/>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16401FAE-AE63-4800-BBCA-D1E72FE0241D}"/>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BF5CD5D1-3621-4416-A25E-F8F6D7DE772D}"/>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AECD2227-55BD-42D4-BC03-EAFF326C5680}"/>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A972B1E9-CCC8-4B0D-BA5E-DD0F23B14638}"/>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C213C117-A4D3-47B9-AF5F-6C0A23AE8ED5}"/>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E4B8EC23-C5DF-4DBB-AF7A-CF7F992152D4}"/>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0497A07F-8A0F-458A-AF07-83151DBFB740}"/>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8EA4FA1A-007A-4611-BEE6-E186C642A5AA}"/>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554C0E11-D054-4C5A-9561-85BFD7F24518}"/>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E0F26AA5-CD51-4B74-9C5E-3A66D6820E8F}"/>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A3C1B789-6FF0-4793-A587-21F8CF2154AE}"/>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8261AC33-8D37-4EDC-A23D-40AA6B81FB36}"/>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DB7CA997-F9C5-4748-988C-AB9F989DD555}"/>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F06A55B9-15F5-4CC4-B05E-01E9046EC610}"/>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5F44ACBC-DC5F-4A78-B4E3-03598591DF63}"/>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B08CA15C-2253-4A21-823E-4AF57C27BF0B}"/>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35B17BAB-EEE2-40E0-893B-D29C25042991}"/>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B3D289FE-295C-41F0-B7F3-E24379331702}"/>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47FDCBDE-24DC-42EC-B540-A086D7DCF141}"/>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AE75F675-25C2-469A-AF8B-872DA41546FF}"/>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C4EBA973-BF54-45E8-BFC9-342F132031CC}"/>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5B9D114E-490F-47D5-B99A-6C7A376CF319}"/>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9539AD0E-4F7C-45F3-A2E9-078B101AD705}"/>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D1D15078-4330-465D-ABE2-F1DE0352197D}"/>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3B11E551-6E67-401C-AEFC-2E0E2A740423}"/>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496F2C88-708C-4918-89EC-BAE923A65994}"/>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F53557B0-DF46-458D-8EBD-BB6FCD3AC123}"/>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08FD73DA-EA23-4D6B-9F49-58AD07FAFEA0}"/>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A46AFF95-A57B-4AA3-BE32-CF6E5CEE8555}"/>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5BD62ABA-4B48-41E2-9068-3B26292988DA}"/>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25D059F3-E0B3-489E-B2D4-E0242590E601}"/>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33033BCD-889F-4681-8E84-FB386BFA042D}"/>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8C5B8A36-4124-4F39-B322-DFA16A1066D0}"/>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1CAB6365-6DFD-4B03-9700-2644CE240E17}"/>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F93FDD1C-2062-4F46-BD2F-983C8FCC4394}"/>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F51F54FF-D8C5-46C9-93B7-B3AAB3A20119}"/>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A05CE91A-8900-46A7-A92C-C8DBCD6A9CF9}"/>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FBA1C6E3-06E1-4AC0-9C8E-29C7685B209E}"/>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D409B2A5-8F50-4DCE-B3C2-138F2E4B3479}"/>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0958F704-A53F-4A39-AAE3-F90EF3115041}"/>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AF709A88-3D99-4A62-B137-A7D5D7B5E3F5}"/>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C50EAD58-4370-493C-BEDC-A5A9CA0DA733}"/>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3939CBB8-E9F8-4E0C-A66C-050447B17C90}"/>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7B2DBCDC-208C-481E-A903-82906548B4F5}"/>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E89A2E54-4B0E-4BF3-B41B-D952AB7CA3E2}"/>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41BAEF0D-4EE4-40F0-ACEA-149CFFE4AE56}"/>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ECB2FFE7-64B7-41AB-8792-717C665269D4}"/>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08223332-82F7-4CF8-96CE-5F406950B876}"/>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C6523A00-3FD9-45A7-A9C4-215BA6D65E22}"/>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A0C3E477-70D1-4990-A017-F2693A5ED33C}"/>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CB43BAAE-DE6F-461E-8066-0D7FD80C3E94}"/>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4347CD29-AF1B-4411-A9B9-AE54A32F4264}"/>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6A76C4FD-7EDB-4BA0-A804-8EA463F9EE58}"/>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112D0EE9-C78A-4ACB-84EB-D3CC3FC018DA}"/>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B74B1C07-4770-48BC-BCA5-A8E28FCED7B2}"/>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75081A10-DEF5-4862-B74B-CE2E0889FB2F}"/>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34088697-D3B7-49C2-97BB-B0C590D1D461}"/>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D7E234A1-FCCE-4514-8899-721AE49220FE}"/>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45BD8D33-A7D3-4E4C-AAF6-33AAA0B36A28}"/>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0B2F9FA1-B7CB-402E-BF25-961CDF64C98C}"/>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6BE227FC-3678-4A4B-B4A2-2BD0AABB8125}"/>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C7388998-C176-4881-9624-0CC45372E4F7}"/>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A7E5CDE7-D553-4993-8BB7-8958E7FAEE05}"/>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95DE9BF5-B492-4E15-915F-ACDBE4CC5D2A}"/>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743085DD-FE7B-41F8-91FE-B43D9E6E433B}"/>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3EB09E1C-C8AC-4B36-9238-F1404C2F971A}"/>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E030342D-7E01-4F33-9A7E-E529CA02940B}"/>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712D9E63-4DCE-40EC-BFA1-C1BD3F7CC79A}"/>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616892A4-FB6F-43AF-B153-79D54E926DBC}"/>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422C0617-468A-4CE7-8C4A-3C8919949792}"/>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692F25C2-8644-4795-BE13-4433BB96C6D5}"/>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E488852B-1AA6-4863-A10E-AE4704FDE065}"/>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3586CB98-6864-4062-A99D-12D0BC7F9AC0}"/>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AACE54A5-E4D7-46E7-B242-5E429A9AFE24}"/>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7C6B0A08-A485-4E74-8173-F1F9711509C7}"/>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35B62D65-0318-4BCA-AC1D-79D68640F19A}"/>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Overview of SharePoint permissions </a:t>
            </a:r>
            <a:r>
              <a:rPr lang="en-US" sz="2400" dirty="0">
                <a:solidFill>
                  <a:schemeClr val="tx1"/>
                </a:solidFill>
                <a:latin typeface="Segoe UI" panose="020B0502040204020203" pitchFamily="34" charset="0"/>
              </a:rPr>
              <a:t>(1/2)</a:t>
            </a:r>
          </a:p>
        </p:txBody>
      </p:sp>
      <p:sp>
        <p:nvSpPr>
          <p:cNvPr id="6" name="TextBox 5">
            <a:extLst>
              <a:ext uri="{FF2B5EF4-FFF2-40B4-BE49-F238E27FC236}">
                <a16:creationId xmlns:a16="http://schemas.microsoft.com/office/drawing/2014/main" id="{2A76ED07-CF40-4A44-B0B2-48796DBE5DFD}"/>
              </a:ext>
            </a:extLst>
          </p:cNvPr>
          <p:cNvSpPr txBox="1"/>
          <p:nvPr/>
        </p:nvSpPr>
        <p:spPr>
          <a:xfrm>
            <a:off x="584200" y="1320115"/>
            <a:ext cx="11314113" cy="1015663"/>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Segoe UI Semilight" panose="020B0402040204020203" pitchFamily="34" charset="0"/>
                <a:cs typeface="Segoe UI Semilight" panose="020B0402040204020203" pitchFamily="34" charset="0"/>
              </a:rPr>
              <a:t>SharePoint permissions</a:t>
            </a:r>
            <a:r>
              <a:rPr lang="en-US" sz="2000" dirty="0">
                <a:latin typeface="Segoe UI Semilight" panose="020B0402040204020203" pitchFamily="34" charset="0"/>
                <a:cs typeface="Segoe UI Semilight" panose="020B0402040204020203" pitchFamily="34" charset="0"/>
              </a:rPr>
              <a:t> have been managed through a set of permissions groups within a site. </a:t>
            </a:r>
          </a:p>
          <a:p>
            <a:pPr marL="34290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default </a:t>
            </a:r>
            <a:r>
              <a:rPr lang="en-US" sz="2000" b="1" dirty="0">
                <a:latin typeface="Segoe UI Semilight" panose="020B0402040204020203" pitchFamily="34" charset="0"/>
                <a:cs typeface="Segoe UI Semilight" panose="020B0402040204020203" pitchFamily="34" charset="0"/>
              </a:rPr>
              <a:t>SharePoint groups</a:t>
            </a:r>
            <a:r>
              <a:rPr lang="en-US" sz="2000" dirty="0">
                <a:latin typeface="Segoe UI Semilight" panose="020B0402040204020203" pitchFamily="34" charset="0"/>
                <a:cs typeface="Segoe UI Semilight" panose="020B0402040204020203" pitchFamily="34" charset="0"/>
              </a:rPr>
              <a:t> are created automatically when you create a site. </a:t>
            </a:r>
          </a:p>
          <a:p>
            <a:pPr marL="34290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default groups use SharePoint's default </a:t>
            </a:r>
            <a:r>
              <a:rPr lang="en-US" sz="2000" b="1" dirty="0">
                <a:latin typeface="Segoe UI Semilight" panose="020B0402040204020203" pitchFamily="34" charset="0"/>
                <a:cs typeface="Segoe UI Semilight" panose="020B0402040204020203" pitchFamily="34" charset="0"/>
              </a:rPr>
              <a:t>permission levels</a:t>
            </a:r>
            <a:r>
              <a:rPr lang="en-US" sz="2000" dirty="0">
                <a:latin typeface="Segoe UI Semilight" panose="020B0402040204020203" pitchFamily="34" charset="0"/>
                <a:cs typeface="Segoe UI Semilight" panose="020B0402040204020203" pitchFamily="34" charset="0"/>
              </a:rPr>
              <a:t> to grant users rights and access.</a:t>
            </a:r>
          </a:p>
        </p:txBody>
      </p:sp>
      <p:graphicFrame>
        <p:nvGraphicFramePr>
          <p:cNvPr id="3" name="Table 2">
            <a:extLst>
              <a:ext uri="{FF2B5EF4-FFF2-40B4-BE49-F238E27FC236}">
                <a16:creationId xmlns:a16="http://schemas.microsoft.com/office/drawing/2014/main" id="{B5CABDD1-1723-47A5-B95A-F6BA309BA564}"/>
              </a:ext>
            </a:extLst>
          </p:cNvPr>
          <p:cNvGraphicFramePr/>
          <p:nvPr>
            <p:extLst>
              <p:ext uri="{D42A27DB-BD31-4B8C-83A1-F6EECF244321}">
                <p14:modId xmlns:p14="http://schemas.microsoft.com/office/powerpoint/2010/main" val="2068582741"/>
              </p:ext>
            </p:extLst>
          </p:nvPr>
        </p:nvGraphicFramePr>
        <p:xfrm>
          <a:off x="584199" y="2801277"/>
          <a:ext cx="11314114" cy="3441892"/>
        </p:xfrm>
        <a:graphic>
          <a:graphicData uri="http://schemas.openxmlformats.org/drawingml/2006/table">
            <a:tbl>
              <a:tblPr>
                <a:tableStyleId>{5C22544A-7EE6-4342-B048-85BDC9FD1C3A}</a:tableStyleId>
              </a:tblPr>
              <a:tblGrid>
                <a:gridCol w="3508829">
                  <a:extLst>
                    <a:ext uri="{9D8B030D-6E8A-4147-A177-3AD203B41FA5}">
                      <a16:colId xmlns:a16="http://schemas.microsoft.com/office/drawing/2014/main" val="1089569493"/>
                    </a:ext>
                  </a:extLst>
                </a:gridCol>
                <a:gridCol w="7805285">
                  <a:extLst>
                    <a:ext uri="{9D8B030D-6E8A-4147-A177-3AD203B41FA5}">
                      <a16:colId xmlns:a16="http://schemas.microsoft.com/office/drawing/2014/main" val="1584957497"/>
                    </a:ext>
                  </a:extLst>
                </a:gridCol>
              </a:tblGrid>
              <a:tr h="548640">
                <a:tc>
                  <a:txBody>
                    <a:bodyPr/>
                    <a:lstStyle/>
                    <a:p>
                      <a:pPr marL="182880" algn="l" fontAlgn="ctr">
                        <a:spcBef>
                          <a:spcPts val="0"/>
                        </a:spcBef>
                        <a:spcAft>
                          <a:spcPts val="0"/>
                        </a:spcAft>
                      </a:pPr>
                      <a:r>
                        <a:rPr lang="en-US" sz="2000" b="1" u="none" strike="noStrike" dirty="0">
                          <a:effectLst/>
                          <a:latin typeface="Segoe UI Semilight" panose="020B0402040204020203" pitchFamily="34" charset="0"/>
                          <a:cs typeface="Segoe UI Semilight" panose="020B0402040204020203" pitchFamily="34" charset="0"/>
                        </a:rPr>
                        <a:t>SharePoint Group</a:t>
                      </a:r>
                      <a:endParaRPr lang="en-US" sz="2000" b="1"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fontAlgn="ctr">
                        <a:spcBef>
                          <a:spcPts val="0"/>
                        </a:spcBef>
                        <a:spcAft>
                          <a:spcPts val="0"/>
                        </a:spcAft>
                      </a:pPr>
                      <a:r>
                        <a:rPr lang="en-US" sz="2000" b="1" u="none" strike="noStrike" dirty="0">
                          <a:effectLst/>
                          <a:latin typeface="Segoe UI Semilight" panose="020B0402040204020203" pitchFamily="34" charset="0"/>
                          <a:cs typeface="Segoe UI Semilight" panose="020B0402040204020203" pitchFamily="34" charset="0"/>
                        </a:rPr>
                        <a:t>Permission level</a:t>
                      </a:r>
                      <a:endParaRPr lang="en-US" sz="2000" b="1"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1569645"/>
                  </a:ext>
                </a:extLst>
              </a:tr>
              <a:tr h="734708">
                <a:tc>
                  <a:txBody>
                    <a:bodyPr/>
                    <a:lstStyle/>
                    <a:p>
                      <a:pPr marL="182880" algn="l" fontAlgn="ctr">
                        <a:spcBef>
                          <a:spcPts val="0"/>
                        </a:spcBef>
                        <a:spcAft>
                          <a:spcPts val="0"/>
                        </a:spcAft>
                      </a:pPr>
                      <a:r>
                        <a:rPr lang="en-US" sz="2000" u="none" strike="noStrike" dirty="0">
                          <a:effectLst/>
                          <a:latin typeface="Segoe UI Semilight" panose="020B0402040204020203" pitchFamily="34" charset="0"/>
                          <a:cs typeface="Segoe UI Semilight" panose="020B0402040204020203" pitchFamily="34" charset="0"/>
                        </a:rPr>
                        <a:t>Owners</a:t>
                      </a:r>
                      <a:endParaRPr lang="en-US" sz="2000" b="0"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2000" b="1" u="none" strike="noStrike" dirty="0">
                          <a:effectLst/>
                          <a:latin typeface="Segoe UI Semilight" panose="020B0402040204020203" pitchFamily="34" charset="0"/>
                          <a:cs typeface="Segoe UI Semilight" panose="020B0402040204020203" pitchFamily="34" charset="0"/>
                        </a:rPr>
                        <a:t>Full Control</a:t>
                      </a:r>
                      <a:br>
                        <a:rPr lang="en-US" sz="2000" u="none" strike="noStrike" dirty="0">
                          <a:effectLst/>
                          <a:latin typeface="Segoe UI Semilight" panose="020B0402040204020203" pitchFamily="34" charset="0"/>
                          <a:cs typeface="Segoe UI Semilight" panose="020B0402040204020203" pitchFamily="34" charset="0"/>
                        </a:rPr>
                      </a:br>
                      <a:r>
                        <a:rPr lang="en-US" sz="2000" u="none" strike="noStrike" dirty="0">
                          <a:effectLst/>
                          <a:latin typeface="Segoe UI Semilight" panose="020B0402040204020203" pitchFamily="34" charset="0"/>
                          <a:cs typeface="Segoe UI Semilight" panose="020B0402040204020203" pitchFamily="34" charset="0"/>
                        </a:rPr>
                        <a:t>Contains all available SharePoint permissions.</a:t>
                      </a:r>
                      <a:endParaRPr lang="en-US" sz="2000" b="0"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64397061"/>
                  </a:ext>
                </a:extLst>
              </a:tr>
              <a:tr h="1079272">
                <a:tc>
                  <a:txBody>
                    <a:bodyPr/>
                    <a:lstStyle/>
                    <a:p>
                      <a:pPr marL="182880" algn="l" fontAlgn="ctr">
                        <a:spcBef>
                          <a:spcPts val="0"/>
                        </a:spcBef>
                        <a:spcAft>
                          <a:spcPts val="0"/>
                        </a:spcAft>
                      </a:pPr>
                      <a:r>
                        <a:rPr lang="en-US" sz="2000" u="none" strike="noStrike" dirty="0">
                          <a:effectLst/>
                          <a:latin typeface="Segoe UI Semilight" panose="020B0402040204020203" pitchFamily="34" charset="0"/>
                          <a:cs typeface="Segoe UI Semilight" panose="020B0402040204020203" pitchFamily="34" charset="0"/>
                        </a:rPr>
                        <a:t>Members</a:t>
                      </a:r>
                      <a:endParaRPr lang="en-US" sz="2000" b="0"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2000" b="1" u="none" strike="noStrike" dirty="0">
                          <a:effectLst/>
                          <a:latin typeface="Segoe UI Semilight" panose="020B0402040204020203" pitchFamily="34" charset="0"/>
                          <a:cs typeface="Segoe UI Semilight" panose="020B0402040204020203" pitchFamily="34" charset="0"/>
                        </a:rPr>
                        <a:t>Edit</a:t>
                      </a:r>
                      <a:br>
                        <a:rPr lang="en-US" sz="2000" u="none" strike="noStrike" dirty="0">
                          <a:effectLst/>
                          <a:latin typeface="Segoe UI Semilight" panose="020B0402040204020203" pitchFamily="34" charset="0"/>
                          <a:cs typeface="Segoe UI Semilight" panose="020B0402040204020203" pitchFamily="34" charset="0"/>
                        </a:rPr>
                      </a:br>
                      <a:r>
                        <a:rPr lang="en-US" sz="2000" u="none" strike="noStrike" dirty="0">
                          <a:effectLst/>
                          <a:latin typeface="Segoe UI Semilight" panose="020B0402040204020203" pitchFamily="34" charset="0"/>
                          <a:cs typeface="Segoe UI Semilight" panose="020B0402040204020203" pitchFamily="34" charset="0"/>
                        </a:rPr>
                        <a:t>Add, edit, and delete lists; view, add, update, and delete list items and documents.</a:t>
                      </a:r>
                      <a:endParaRPr lang="en-US" sz="2000" b="0"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85325018"/>
                  </a:ext>
                </a:extLst>
              </a:tr>
              <a:tr h="1079272">
                <a:tc>
                  <a:txBody>
                    <a:bodyPr/>
                    <a:lstStyle/>
                    <a:p>
                      <a:pPr marL="182880" algn="l" fontAlgn="ctr">
                        <a:spcBef>
                          <a:spcPts val="0"/>
                        </a:spcBef>
                        <a:spcAft>
                          <a:spcPts val="0"/>
                        </a:spcAft>
                      </a:pPr>
                      <a:r>
                        <a:rPr lang="en-US" sz="2000" u="none" strike="noStrike">
                          <a:effectLst/>
                          <a:latin typeface="Segoe UI Semilight" panose="020B0402040204020203" pitchFamily="34" charset="0"/>
                          <a:cs typeface="Segoe UI Semilight" panose="020B0402040204020203" pitchFamily="34" charset="0"/>
                        </a:rPr>
                        <a:t>Visitors</a:t>
                      </a:r>
                      <a:endParaRPr lang="en-US" sz="2000" b="0" i="0" u="none" strike="noStrike">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2000" b="1" u="none" strike="noStrike" dirty="0">
                          <a:effectLst/>
                          <a:latin typeface="Segoe UI Semilight" panose="020B0402040204020203" pitchFamily="34" charset="0"/>
                          <a:cs typeface="Segoe UI Semilight" panose="020B0402040204020203" pitchFamily="34" charset="0"/>
                        </a:rPr>
                        <a:t>Read</a:t>
                      </a:r>
                      <a:br>
                        <a:rPr lang="en-US" sz="2000" u="none" strike="noStrike" dirty="0">
                          <a:effectLst/>
                          <a:latin typeface="Segoe UI Semilight" panose="020B0402040204020203" pitchFamily="34" charset="0"/>
                          <a:cs typeface="Segoe UI Semilight" panose="020B0402040204020203" pitchFamily="34" charset="0"/>
                        </a:rPr>
                      </a:br>
                      <a:r>
                        <a:rPr lang="en-US" sz="2000" u="none" strike="noStrike" dirty="0">
                          <a:effectLst/>
                          <a:latin typeface="Segoe UI Semilight" panose="020B0402040204020203" pitchFamily="34" charset="0"/>
                          <a:cs typeface="Segoe UI Semilight" panose="020B0402040204020203" pitchFamily="34" charset="0"/>
                        </a:rPr>
                        <a:t>View pages and items in existing lists and document libraries and download documents.</a:t>
                      </a:r>
                      <a:endParaRPr lang="en-US" sz="2000" b="0" i="0" u="none" strike="noStrike" dirty="0">
                        <a:effectLst/>
                        <a:latin typeface="Segoe UI Semilight" panose="020B0402040204020203" pitchFamily="34" charset="0"/>
                        <a:cs typeface="Segoe UI Semilight" panose="020B0402040204020203" pitchFamily="34" charset="0"/>
                      </a:endParaRPr>
                    </a:p>
                  </a:txBody>
                  <a:tcPr marL="40322" marR="40322" marT="20161" marB="2016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369091315"/>
                  </a:ext>
                </a:extLst>
              </a:tr>
            </a:tbl>
          </a:graphicData>
        </a:graphic>
      </p:graphicFrame>
    </p:spTree>
    <p:extLst>
      <p:ext uri="{BB962C8B-B14F-4D97-AF65-F5344CB8AC3E}">
        <p14:creationId xmlns:p14="http://schemas.microsoft.com/office/powerpoint/2010/main" val="68452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Overview of SharePoint permissions </a:t>
            </a:r>
            <a:r>
              <a:rPr lang="en-US" sz="2400" dirty="0">
                <a:solidFill>
                  <a:schemeClr val="tx1"/>
                </a:solidFill>
                <a:latin typeface="Segoe UI" panose="020B0502040204020203" pitchFamily="34" charset="0"/>
              </a:rPr>
              <a:t>(2/2)</a:t>
            </a:r>
          </a:p>
        </p:txBody>
      </p:sp>
      <p:sp>
        <p:nvSpPr>
          <p:cNvPr id="83" name="TextBox 82">
            <a:extLst>
              <a:ext uri="{FF2B5EF4-FFF2-40B4-BE49-F238E27FC236}">
                <a16:creationId xmlns:a16="http://schemas.microsoft.com/office/drawing/2014/main" id="{6C689C0D-5800-4753-AEE0-CD1B63D06A17}"/>
              </a:ext>
            </a:extLst>
          </p:cNvPr>
          <p:cNvSpPr txBox="1"/>
          <p:nvPr/>
        </p:nvSpPr>
        <p:spPr>
          <a:xfrm>
            <a:off x="588263" y="1357580"/>
            <a:ext cx="11310050" cy="461665"/>
          </a:xfrm>
          <a:prstGeom prst="rect">
            <a:avLst/>
          </a:prstGeom>
          <a:noFill/>
        </p:spPr>
        <p:txBody>
          <a:bodyPr wrap="square">
            <a:spAutoFit/>
          </a:bodyPr>
          <a:lstStyle/>
          <a:p>
            <a:r>
              <a:rPr lang="en-US" sz="2400" b="1" i="0" dirty="0">
                <a:solidFill>
                  <a:srgbClr val="000000"/>
                </a:solidFill>
                <a:effectLst/>
                <a:latin typeface="Segoe UI Semilight" panose="020B0402040204020203" pitchFamily="34" charset="0"/>
                <a:cs typeface="Segoe UI Semilight" panose="020B0402040204020203" pitchFamily="34" charset="0"/>
              </a:rPr>
              <a:t>Permissions inheritance</a:t>
            </a:r>
            <a:endParaRPr lang="en-US" sz="2400" b="1" dirty="0">
              <a:latin typeface="Segoe UI Semilight" panose="020B0402040204020203" pitchFamily="34" charset="0"/>
              <a:cs typeface="Segoe UI Semilight" panose="020B0402040204020203" pitchFamily="34" charset="0"/>
            </a:endParaRPr>
          </a:p>
        </p:txBody>
      </p:sp>
      <p:sp>
        <p:nvSpPr>
          <p:cNvPr id="6" name="TextBox 5">
            <a:extLst>
              <a:ext uri="{FF2B5EF4-FFF2-40B4-BE49-F238E27FC236}">
                <a16:creationId xmlns:a16="http://schemas.microsoft.com/office/drawing/2014/main" id="{2A76ED07-CF40-4A44-B0B2-48796DBE5DFD}"/>
              </a:ext>
            </a:extLst>
          </p:cNvPr>
          <p:cNvSpPr txBox="1"/>
          <p:nvPr/>
        </p:nvSpPr>
        <p:spPr>
          <a:xfrm>
            <a:off x="588263" y="2171471"/>
            <a:ext cx="5998275" cy="3728328"/>
          </a:xfrm>
          <a:custGeom>
            <a:avLst/>
            <a:gdLst>
              <a:gd name="connsiteX0" fmla="*/ 0 w 5998275"/>
              <a:gd name="connsiteY0" fmla="*/ 0 h 3728328"/>
              <a:gd name="connsiteX1" fmla="*/ 546509 w 5998275"/>
              <a:gd name="connsiteY1" fmla="*/ 0 h 3728328"/>
              <a:gd name="connsiteX2" fmla="*/ 1272967 w 5998275"/>
              <a:gd name="connsiteY2" fmla="*/ 0 h 3728328"/>
              <a:gd name="connsiteX3" fmla="*/ 1999425 w 5998275"/>
              <a:gd name="connsiteY3" fmla="*/ 0 h 3728328"/>
              <a:gd name="connsiteX4" fmla="*/ 2665900 w 5998275"/>
              <a:gd name="connsiteY4" fmla="*/ 0 h 3728328"/>
              <a:gd name="connsiteX5" fmla="*/ 3392358 w 5998275"/>
              <a:gd name="connsiteY5" fmla="*/ 0 h 3728328"/>
              <a:gd name="connsiteX6" fmla="*/ 3878884 w 5998275"/>
              <a:gd name="connsiteY6" fmla="*/ 0 h 3728328"/>
              <a:gd name="connsiteX7" fmla="*/ 4665325 w 5998275"/>
              <a:gd name="connsiteY7" fmla="*/ 0 h 3728328"/>
              <a:gd name="connsiteX8" fmla="*/ 5271817 w 5998275"/>
              <a:gd name="connsiteY8" fmla="*/ 0 h 3728328"/>
              <a:gd name="connsiteX9" fmla="*/ 5998275 w 5998275"/>
              <a:gd name="connsiteY9" fmla="*/ 0 h 3728328"/>
              <a:gd name="connsiteX10" fmla="*/ 5998275 w 5998275"/>
              <a:gd name="connsiteY10" fmla="*/ 584105 h 3728328"/>
              <a:gd name="connsiteX11" fmla="*/ 5998275 w 5998275"/>
              <a:gd name="connsiteY11" fmla="*/ 1168209 h 3728328"/>
              <a:gd name="connsiteX12" fmla="*/ 5998275 w 5998275"/>
              <a:gd name="connsiteY12" fmla="*/ 1677748 h 3728328"/>
              <a:gd name="connsiteX13" fmla="*/ 5998275 w 5998275"/>
              <a:gd name="connsiteY13" fmla="*/ 2261852 h 3728328"/>
              <a:gd name="connsiteX14" fmla="*/ 5998275 w 5998275"/>
              <a:gd name="connsiteY14" fmla="*/ 2957807 h 3728328"/>
              <a:gd name="connsiteX15" fmla="*/ 5998275 w 5998275"/>
              <a:gd name="connsiteY15" fmla="*/ 3728328 h 3728328"/>
              <a:gd name="connsiteX16" fmla="*/ 5511748 w 5998275"/>
              <a:gd name="connsiteY16" fmla="*/ 3728328 h 3728328"/>
              <a:gd name="connsiteX17" fmla="*/ 4905256 w 5998275"/>
              <a:gd name="connsiteY17" fmla="*/ 3728328 h 3728328"/>
              <a:gd name="connsiteX18" fmla="*/ 4118816 w 5998275"/>
              <a:gd name="connsiteY18" fmla="*/ 3728328 h 3728328"/>
              <a:gd name="connsiteX19" fmla="*/ 3392358 w 5998275"/>
              <a:gd name="connsiteY19" fmla="*/ 3728328 h 3728328"/>
              <a:gd name="connsiteX20" fmla="*/ 2905831 w 5998275"/>
              <a:gd name="connsiteY20" fmla="*/ 3728328 h 3728328"/>
              <a:gd name="connsiteX21" fmla="*/ 2299339 w 5998275"/>
              <a:gd name="connsiteY21" fmla="*/ 3728328 h 3728328"/>
              <a:gd name="connsiteX22" fmla="*/ 1632864 w 5998275"/>
              <a:gd name="connsiteY22" fmla="*/ 3728328 h 3728328"/>
              <a:gd name="connsiteX23" fmla="*/ 1086354 w 5998275"/>
              <a:gd name="connsiteY23" fmla="*/ 3728328 h 3728328"/>
              <a:gd name="connsiteX24" fmla="*/ 599827 w 5998275"/>
              <a:gd name="connsiteY24" fmla="*/ 3728328 h 3728328"/>
              <a:gd name="connsiteX25" fmla="*/ 0 w 5998275"/>
              <a:gd name="connsiteY25" fmla="*/ 3728328 h 3728328"/>
              <a:gd name="connsiteX26" fmla="*/ 0 w 5998275"/>
              <a:gd name="connsiteY26" fmla="*/ 3144223 h 3728328"/>
              <a:gd name="connsiteX27" fmla="*/ 0 w 5998275"/>
              <a:gd name="connsiteY27" fmla="*/ 2634685 h 3728328"/>
              <a:gd name="connsiteX28" fmla="*/ 0 w 5998275"/>
              <a:gd name="connsiteY28" fmla="*/ 1938731 h 3728328"/>
              <a:gd name="connsiteX29" fmla="*/ 0 w 5998275"/>
              <a:gd name="connsiteY29" fmla="*/ 1354626 h 3728328"/>
              <a:gd name="connsiteX30" fmla="*/ 0 w 5998275"/>
              <a:gd name="connsiteY30" fmla="*/ 807804 h 3728328"/>
              <a:gd name="connsiteX31" fmla="*/ 0 w 5998275"/>
              <a:gd name="connsiteY31" fmla="*/ 0 h 372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98275" h="3728328" extrusionOk="0">
                <a:moveTo>
                  <a:pt x="0" y="0"/>
                </a:moveTo>
                <a:cubicBezTo>
                  <a:pt x="119468" y="-1590"/>
                  <a:pt x="393832" y="-25669"/>
                  <a:pt x="546509" y="0"/>
                </a:cubicBezTo>
                <a:cubicBezTo>
                  <a:pt x="699186" y="25669"/>
                  <a:pt x="1097983" y="16431"/>
                  <a:pt x="1272967" y="0"/>
                </a:cubicBezTo>
                <a:cubicBezTo>
                  <a:pt x="1447951" y="-16431"/>
                  <a:pt x="1684363" y="-29875"/>
                  <a:pt x="1999425" y="0"/>
                </a:cubicBezTo>
                <a:cubicBezTo>
                  <a:pt x="2314487" y="29875"/>
                  <a:pt x="2397622" y="16653"/>
                  <a:pt x="2665900" y="0"/>
                </a:cubicBezTo>
                <a:cubicBezTo>
                  <a:pt x="2934179" y="-16653"/>
                  <a:pt x="3084580" y="4004"/>
                  <a:pt x="3392358" y="0"/>
                </a:cubicBezTo>
                <a:cubicBezTo>
                  <a:pt x="3700136" y="-4004"/>
                  <a:pt x="3765101" y="-22989"/>
                  <a:pt x="3878884" y="0"/>
                </a:cubicBezTo>
                <a:cubicBezTo>
                  <a:pt x="3992667" y="22989"/>
                  <a:pt x="4456097" y="-1451"/>
                  <a:pt x="4665325" y="0"/>
                </a:cubicBezTo>
                <a:cubicBezTo>
                  <a:pt x="4874553" y="1451"/>
                  <a:pt x="5123512" y="-19451"/>
                  <a:pt x="5271817" y="0"/>
                </a:cubicBezTo>
                <a:cubicBezTo>
                  <a:pt x="5420122" y="19451"/>
                  <a:pt x="5689426" y="-26482"/>
                  <a:pt x="5998275" y="0"/>
                </a:cubicBezTo>
                <a:cubicBezTo>
                  <a:pt x="6011187" y="127956"/>
                  <a:pt x="5984742" y="344714"/>
                  <a:pt x="5998275" y="584105"/>
                </a:cubicBezTo>
                <a:cubicBezTo>
                  <a:pt x="6011808" y="823497"/>
                  <a:pt x="6009265" y="1031108"/>
                  <a:pt x="5998275" y="1168209"/>
                </a:cubicBezTo>
                <a:cubicBezTo>
                  <a:pt x="5987285" y="1305310"/>
                  <a:pt x="5987260" y="1549396"/>
                  <a:pt x="5998275" y="1677748"/>
                </a:cubicBezTo>
                <a:cubicBezTo>
                  <a:pt x="6009290" y="1806100"/>
                  <a:pt x="5973771" y="2143347"/>
                  <a:pt x="5998275" y="2261852"/>
                </a:cubicBezTo>
                <a:cubicBezTo>
                  <a:pt x="6022779" y="2380357"/>
                  <a:pt x="6001258" y="2758189"/>
                  <a:pt x="5998275" y="2957807"/>
                </a:cubicBezTo>
                <a:cubicBezTo>
                  <a:pt x="5995292" y="3157425"/>
                  <a:pt x="5976765" y="3546645"/>
                  <a:pt x="5998275" y="3728328"/>
                </a:cubicBezTo>
                <a:cubicBezTo>
                  <a:pt x="5819293" y="3725723"/>
                  <a:pt x="5616631" y="3718514"/>
                  <a:pt x="5511748" y="3728328"/>
                </a:cubicBezTo>
                <a:cubicBezTo>
                  <a:pt x="5406865" y="3738142"/>
                  <a:pt x="5034990" y="3707712"/>
                  <a:pt x="4905256" y="3728328"/>
                </a:cubicBezTo>
                <a:cubicBezTo>
                  <a:pt x="4775522" y="3748944"/>
                  <a:pt x="4488211" y="3692022"/>
                  <a:pt x="4118816" y="3728328"/>
                </a:cubicBezTo>
                <a:cubicBezTo>
                  <a:pt x="3749421" y="3764634"/>
                  <a:pt x="3635678" y="3756588"/>
                  <a:pt x="3392358" y="3728328"/>
                </a:cubicBezTo>
                <a:cubicBezTo>
                  <a:pt x="3149038" y="3700068"/>
                  <a:pt x="3066241" y="3724265"/>
                  <a:pt x="2905831" y="3728328"/>
                </a:cubicBezTo>
                <a:cubicBezTo>
                  <a:pt x="2745421" y="3732391"/>
                  <a:pt x="2521931" y="3739163"/>
                  <a:pt x="2299339" y="3728328"/>
                </a:cubicBezTo>
                <a:cubicBezTo>
                  <a:pt x="2076747" y="3717493"/>
                  <a:pt x="1836939" y="3706428"/>
                  <a:pt x="1632864" y="3728328"/>
                </a:cubicBezTo>
                <a:cubicBezTo>
                  <a:pt x="1428790" y="3750228"/>
                  <a:pt x="1255231" y="3710928"/>
                  <a:pt x="1086354" y="3728328"/>
                </a:cubicBezTo>
                <a:cubicBezTo>
                  <a:pt x="917477" y="3745729"/>
                  <a:pt x="793198" y="3722894"/>
                  <a:pt x="599827" y="3728328"/>
                </a:cubicBezTo>
                <a:cubicBezTo>
                  <a:pt x="406456" y="3733762"/>
                  <a:pt x="183521" y="3748680"/>
                  <a:pt x="0" y="3728328"/>
                </a:cubicBezTo>
                <a:cubicBezTo>
                  <a:pt x="-23144" y="3466637"/>
                  <a:pt x="12454" y="3397399"/>
                  <a:pt x="0" y="3144223"/>
                </a:cubicBezTo>
                <a:cubicBezTo>
                  <a:pt x="-12454" y="2891047"/>
                  <a:pt x="1049" y="2854535"/>
                  <a:pt x="0" y="2634685"/>
                </a:cubicBezTo>
                <a:cubicBezTo>
                  <a:pt x="-1049" y="2414835"/>
                  <a:pt x="-16949" y="2107668"/>
                  <a:pt x="0" y="1938731"/>
                </a:cubicBezTo>
                <a:cubicBezTo>
                  <a:pt x="16949" y="1769794"/>
                  <a:pt x="14355" y="1586793"/>
                  <a:pt x="0" y="1354626"/>
                </a:cubicBezTo>
                <a:cubicBezTo>
                  <a:pt x="-14355" y="1122460"/>
                  <a:pt x="3363" y="1009379"/>
                  <a:pt x="0" y="807804"/>
                </a:cubicBezTo>
                <a:cubicBezTo>
                  <a:pt x="-3363" y="606229"/>
                  <a:pt x="17573" y="295143"/>
                  <a:pt x="0" y="0"/>
                </a:cubicBezTo>
                <a:close/>
              </a:path>
            </a:pathLst>
          </a:custGeom>
          <a:noFill/>
          <a:ln>
            <a:solidFill>
              <a:srgbClr val="0078D4"/>
            </a:solidFill>
            <a:extLst>
              <a:ext uri="{C807C97D-BFC1-408E-A445-0C87EB9F89A2}">
                <ask:lineSketchStyleProps xmlns:ask="http://schemas.microsoft.com/office/drawing/2018/sketchyshapes" sd="2713658233">
                  <a:prstGeom prst="rect">
                    <a:avLst/>
                  </a:prstGeom>
                  <ask:type>
                    <ask:lineSketchFreehand/>
                  </ask:type>
                </ask:lineSketchStyleProps>
              </a:ext>
            </a:extLst>
          </a:ln>
        </p:spPr>
        <p:txBody>
          <a:bodyPr wrap="square">
            <a:spAutoFit/>
          </a:bodyPr>
          <a:lstStyle/>
          <a:p>
            <a:pPr>
              <a:lnSpc>
                <a:spcPct val="150000"/>
              </a:lnSpc>
            </a:pPr>
            <a:r>
              <a:rPr lang="en-US" sz="2000" b="1" i="0" dirty="0">
                <a:solidFill>
                  <a:srgbClr val="000000"/>
                </a:solidFill>
                <a:effectLst/>
                <a:latin typeface="Segoe UI Semilight" panose="020B0402040204020203" pitchFamily="34" charset="0"/>
                <a:cs typeface="Segoe UI Semilight" panose="020B0402040204020203" pitchFamily="34" charset="0"/>
              </a:rPr>
              <a:t>Permissions inheritance </a:t>
            </a:r>
            <a:r>
              <a:rPr lang="en-US" sz="2000" b="0" i="0" dirty="0">
                <a:solidFill>
                  <a:srgbClr val="000000"/>
                </a:solidFill>
                <a:effectLst/>
                <a:latin typeface="Segoe UI Semilight" panose="020B0402040204020203" pitchFamily="34" charset="0"/>
                <a:cs typeface="Segoe UI Semilight" panose="020B0402040204020203" pitchFamily="34" charset="0"/>
              </a:rPr>
              <a:t>means that the permission settings of an element are passed on to the children of that element. By default, SharePoint sites inherit permissions from a parent site. This means that when you assign a user to the Members group, the user's permissions automatically cascade down through all the sites, lists, libraries, folders and items that inherit the permission level.</a:t>
            </a:r>
            <a:endParaRPr lang="en-US" sz="2000" dirty="0">
              <a:latin typeface="Segoe UI Semilight" panose="020B0402040204020203" pitchFamily="34" charset="0"/>
              <a:cs typeface="Segoe UI Semilight" panose="020B0402040204020203" pitchFamily="34" charset="0"/>
            </a:endParaRPr>
          </a:p>
        </p:txBody>
      </p:sp>
      <p:pic>
        <p:nvPicPr>
          <p:cNvPr id="4" name="Picture 3" descr="permissions scopes">
            <a:extLst>
              <a:ext uri="{FF2B5EF4-FFF2-40B4-BE49-F238E27FC236}">
                <a16:creationId xmlns:a16="http://schemas.microsoft.com/office/drawing/2014/main" id="{9B69D0F8-9801-43E9-AE5E-CCD914EDF947}"/>
              </a:ext>
            </a:extLst>
          </p:cNvPr>
          <p:cNvPicPr>
            <a:picLocks noChangeAspect="1"/>
          </p:cNvPicPr>
          <p:nvPr/>
        </p:nvPicPr>
        <p:blipFill>
          <a:blip r:embed="rId3"/>
          <a:stretch>
            <a:fillRect/>
          </a:stretch>
        </p:blipFill>
        <p:spPr>
          <a:xfrm>
            <a:off x="7526100" y="1392238"/>
            <a:ext cx="3982387" cy="5129213"/>
          </a:xfrm>
          <a:prstGeom prst="rect">
            <a:avLst/>
          </a:prstGeom>
        </p:spPr>
      </p:pic>
    </p:spTree>
    <p:extLst>
      <p:ext uri="{BB962C8B-B14F-4D97-AF65-F5344CB8AC3E}">
        <p14:creationId xmlns:p14="http://schemas.microsoft.com/office/powerpoint/2010/main" val="269991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permission levels </a:t>
            </a:r>
            <a:r>
              <a:rPr lang="en-US" sz="2400" dirty="0">
                <a:latin typeface="+mn-lt"/>
              </a:rPr>
              <a:t>(1/3)</a:t>
            </a:r>
          </a:p>
        </p:txBody>
      </p:sp>
      <p:graphicFrame>
        <p:nvGraphicFramePr>
          <p:cNvPr id="3" name="Table 2">
            <a:extLst>
              <a:ext uri="{FF2B5EF4-FFF2-40B4-BE49-F238E27FC236}">
                <a16:creationId xmlns:a16="http://schemas.microsoft.com/office/drawing/2014/main" id="{3150DCC3-7C29-4BF4-860C-65B7DE93483F}"/>
              </a:ext>
            </a:extLst>
          </p:cNvPr>
          <p:cNvGraphicFramePr/>
          <p:nvPr>
            <p:extLst>
              <p:ext uri="{D42A27DB-BD31-4B8C-83A1-F6EECF244321}">
                <p14:modId xmlns:p14="http://schemas.microsoft.com/office/powerpoint/2010/main" val="1666444236"/>
              </p:ext>
            </p:extLst>
          </p:nvPr>
        </p:nvGraphicFramePr>
        <p:xfrm>
          <a:off x="588263" y="1182687"/>
          <a:ext cx="11310050" cy="5306916"/>
        </p:xfrm>
        <a:graphic>
          <a:graphicData uri="http://schemas.openxmlformats.org/drawingml/2006/table">
            <a:tbl>
              <a:tblPr>
                <a:tableStyleId>{5C22544A-7EE6-4342-B048-85BDC9FD1C3A}</a:tableStyleId>
              </a:tblPr>
              <a:tblGrid>
                <a:gridCol w="2049463">
                  <a:extLst>
                    <a:ext uri="{9D8B030D-6E8A-4147-A177-3AD203B41FA5}">
                      <a16:colId xmlns:a16="http://schemas.microsoft.com/office/drawing/2014/main" val="3002039399"/>
                    </a:ext>
                  </a:extLst>
                </a:gridCol>
                <a:gridCol w="9260587">
                  <a:extLst>
                    <a:ext uri="{9D8B030D-6E8A-4147-A177-3AD203B41FA5}">
                      <a16:colId xmlns:a16="http://schemas.microsoft.com/office/drawing/2014/main" val="1165226375"/>
                    </a:ext>
                  </a:extLst>
                </a:gridCol>
              </a:tblGrid>
              <a:tr h="457200">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Permission Level</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Description</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9287662"/>
                  </a:ext>
                </a:extLst>
              </a:tr>
              <a:tr h="1076166">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Full Control</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Contains all available SharePoint permissions. By default, this permission level is assigned to the Owners group. It can't be customized or deleted.</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42852567"/>
                  </a:ext>
                </a:extLst>
              </a:tr>
              <a:tr h="1341722">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Design</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Create lists and document libraries, edit pages and apply themes, borders, and style sheets on the site. There is no SharePoint group that is assigned this permission level automatically.</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02202630"/>
                  </a:ext>
                </a:extLst>
              </a:tr>
              <a:tr h="1076166">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Edit</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Add, edit, and delete lists; view, add, update, and delete list items and documents. By default, this permission level is assigned to the Members group.</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86129302"/>
                  </a:ext>
                </a:extLst>
              </a:tr>
              <a:tr h="545053">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Contribute</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View, add, update, and delete list items and documents.</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64966458"/>
                  </a:ext>
                </a:extLst>
              </a:tr>
              <a:tr h="810609">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Read</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View pages and items in existing lists and document libraries and download documents.</a:t>
                      </a:r>
                      <a:endParaRPr lang="en-US" sz="1800" b="0"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765690565"/>
                  </a:ext>
                </a:extLst>
              </a:tr>
            </a:tbl>
          </a:graphicData>
        </a:graphic>
      </p:graphicFrame>
    </p:spTree>
    <p:extLst>
      <p:ext uri="{BB962C8B-B14F-4D97-AF65-F5344CB8AC3E}">
        <p14:creationId xmlns:p14="http://schemas.microsoft.com/office/powerpoint/2010/main" val="65902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permission levels </a:t>
            </a:r>
            <a:r>
              <a:rPr lang="en-US" sz="2400" dirty="0">
                <a:latin typeface="+mn-lt"/>
              </a:rPr>
              <a:t>(2/3)</a:t>
            </a:r>
          </a:p>
        </p:txBody>
      </p:sp>
      <p:graphicFrame>
        <p:nvGraphicFramePr>
          <p:cNvPr id="3" name="Table 2">
            <a:extLst>
              <a:ext uri="{FF2B5EF4-FFF2-40B4-BE49-F238E27FC236}">
                <a16:creationId xmlns:a16="http://schemas.microsoft.com/office/drawing/2014/main" id="{3150DCC3-7C29-4BF4-860C-65B7DE93483F}"/>
              </a:ext>
            </a:extLst>
          </p:cNvPr>
          <p:cNvGraphicFramePr/>
          <p:nvPr>
            <p:extLst>
              <p:ext uri="{D42A27DB-BD31-4B8C-83A1-F6EECF244321}">
                <p14:modId xmlns:p14="http://schemas.microsoft.com/office/powerpoint/2010/main" val="72278349"/>
              </p:ext>
            </p:extLst>
          </p:nvPr>
        </p:nvGraphicFramePr>
        <p:xfrm>
          <a:off x="588263" y="1182687"/>
          <a:ext cx="11310050" cy="5161088"/>
        </p:xfrm>
        <a:graphic>
          <a:graphicData uri="http://schemas.openxmlformats.org/drawingml/2006/table">
            <a:tbl>
              <a:tblPr>
                <a:tableStyleId>{5C22544A-7EE6-4342-B048-85BDC9FD1C3A}</a:tableStyleId>
              </a:tblPr>
              <a:tblGrid>
                <a:gridCol w="2049463">
                  <a:extLst>
                    <a:ext uri="{9D8B030D-6E8A-4147-A177-3AD203B41FA5}">
                      <a16:colId xmlns:a16="http://schemas.microsoft.com/office/drawing/2014/main" val="3002039399"/>
                    </a:ext>
                  </a:extLst>
                </a:gridCol>
                <a:gridCol w="9260587">
                  <a:extLst>
                    <a:ext uri="{9D8B030D-6E8A-4147-A177-3AD203B41FA5}">
                      <a16:colId xmlns:a16="http://schemas.microsoft.com/office/drawing/2014/main" val="1165226375"/>
                    </a:ext>
                  </a:extLst>
                </a:gridCol>
              </a:tblGrid>
              <a:tr h="457200">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Permission Level</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Description</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9287662"/>
                  </a:ext>
                </a:extLst>
              </a:tr>
              <a:tr h="2286000">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Limited Access</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Enables a user or group to browse to a site page or library to access a specific content item when they do not have permissions to open or edit any other items in the site or library. This level is automatically assigned by SharePoint when you provide access to one specific item. You cannot assign Limited Access permissions directly to a user or group yourself. Instead, when you assign edit or open permissions to the single item, SharePoint automatically assigns Limited Access to other required locations, such as the site or library in which the single item is located.</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42852567"/>
                  </a:ext>
                </a:extLst>
              </a:tr>
              <a:tr h="1341722">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Approve</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Edit and approve pages, list items, and documents. By default, the Approvers group has this permission.</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02202630"/>
                  </a:ext>
                </a:extLst>
              </a:tr>
              <a:tr h="1076166">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Manage Hierarchy</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Create sites and edit pages, list items, and documents. By default, this permission level is assigned to the Hierarchy Managers group.</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86129302"/>
                  </a:ext>
                </a:extLst>
              </a:tr>
            </a:tbl>
          </a:graphicData>
        </a:graphic>
      </p:graphicFrame>
    </p:spTree>
    <p:extLst>
      <p:ext uri="{BB962C8B-B14F-4D97-AF65-F5344CB8AC3E}">
        <p14:creationId xmlns:p14="http://schemas.microsoft.com/office/powerpoint/2010/main" val="410190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permission levels </a:t>
            </a:r>
            <a:r>
              <a:rPr lang="en-US" sz="2400" dirty="0">
                <a:latin typeface="+mn-lt"/>
              </a:rPr>
              <a:t>(3/3)</a:t>
            </a:r>
          </a:p>
        </p:txBody>
      </p:sp>
      <p:graphicFrame>
        <p:nvGraphicFramePr>
          <p:cNvPr id="3" name="Table 2">
            <a:extLst>
              <a:ext uri="{FF2B5EF4-FFF2-40B4-BE49-F238E27FC236}">
                <a16:creationId xmlns:a16="http://schemas.microsoft.com/office/drawing/2014/main" id="{3150DCC3-7C29-4BF4-860C-65B7DE93483F}"/>
              </a:ext>
            </a:extLst>
          </p:cNvPr>
          <p:cNvGraphicFramePr/>
          <p:nvPr>
            <p:extLst>
              <p:ext uri="{D42A27DB-BD31-4B8C-83A1-F6EECF244321}">
                <p14:modId xmlns:p14="http://schemas.microsoft.com/office/powerpoint/2010/main" val="3536083379"/>
              </p:ext>
            </p:extLst>
          </p:nvPr>
        </p:nvGraphicFramePr>
        <p:xfrm>
          <a:off x="588263" y="1182687"/>
          <a:ext cx="11310050" cy="2875088"/>
        </p:xfrm>
        <a:graphic>
          <a:graphicData uri="http://schemas.openxmlformats.org/drawingml/2006/table">
            <a:tbl>
              <a:tblPr>
                <a:tableStyleId>{5C22544A-7EE6-4342-B048-85BDC9FD1C3A}</a:tableStyleId>
              </a:tblPr>
              <a:tblGrid>
                <a:gridCol w="2049463">
                  <a:extLst>
                    <a:ext uri="{9D8B030D-6E8A-4147-A177-3AD203B41FA5}">
                      <a16:colId xmlns:a16="http://schemas.microsoft.com/office/drawing/2014/main" val="3002039399"/>
                    </a:ext>
                  </a:extLst>
                </a:gridCol>
                <a:gridCol w="9260587">
                  <a:extLst>
                    <a:ext uri="{9D8B030D-6E8A-4147-A177-3AD203B41FA5}">
                      <a16:colId xmlns:a16="http://schemas.microsoft.com/office/drawing/2014/main" val="1165226375"/>
                    </a:ext>
                  </a:extLst>
                </a:gridCol>
              </a:tblGrid>
              <a:tr h="457200">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Permission Level</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82880" algn="l" fontAlgn="ctr">
                        <a:spcBef>
                          <a:spcPts val="0"/>
                        </a:spcBef>
                        <a:spcAft>
                          <a:spcPts val="0"/>
                        </a:spcAft>
                      </a:pPr>
                      <a:r>
                        <a:rPr lang="en-US" sz="1800" b="1" u="none" strike="noStrike" dirty="0">
                          <a:effectLst/>
                          <a:latin typeface="Segoe UI Semilight" panose="020B0402040204020203" pitchFamily="34" charset="0"/>
                          <a:cs typeface="Segoe UI Semilight" panose="020B0402040204020203" pitchFamily="34" charset="0"/>
                        </a:rPr>
                        <a:t>Description</a:t>
                      </a:r>
                      <a:endParaRPr lang="en-US" sz="1800" b="1" i="0" u="none" strike="noStrike" dirty="0">
                        <a:effectLst/>
                        <a:latin typeface="Segoe UI Semilight" panose="020B0402040204020203" pitchFamily="34" charset="0"/>
                        <a:cs typeface="Segoe UI Semilight" panose="020B0402040204020203" pitchFamily="34" charset="0"/>
                      </a:endParaRPr>
                    </a:p>
                  </a:txBody>
                  <a:tcPr marL="14401" marR="14401" marT="7200" marB="72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9287662"/>
                  </a:ext>
                </a:extLst>
              </a:tr>
              <a:tr h="1076166">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Restricted Read</a:t>
                      </a:r>
                      <a:br>
                        <a:rPr lang="en-US" sz="1800" u="none" strike="noStrike" dirty="0">
                          <a:effectLst/>
                          <a:latin typeface="Segoe UI Semilight" panose="020B0402040204020203" pitchFamily="34" charset="0"/>
                          <a:cs typeface="Segoe UI Semilight" panose="020B0402040204020203" pitchFamily="34" charset="0"/>
                        </a:rPr>
                      </a:b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View pages and documents, but not historical versions or user permissions.</a:t>
                      </a:r>
                      <a:br>
                        <a:rPr lang="en-US" sz="1800" u="none" strike="noStrike" dirty="0">
                          <a:effectLst/>
                          <a:latin typeface="Segoe UI Semilight" panose="020B0402040204020203" pitchFamily="34" charset="0"/>
                          <a:cs typeface="Segoe UI Semilight" panose="020B0402040204020203" pitchFamily="34" charset="0"/>
                        </a:rPr>
                      </a:b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42852567"/>
                  </a:ext>
                </a:extLst>
              </a:tr>
              <a:tr h="1341722">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View Only</a:t>
                      </a:r>
                      <a:br>
                        <a:rPr lang="en-US" sz="1800" u="none" strike="noStrike" dirty="0">
                          <a:effectLst/>
                          <a:latin typeface="Segoe UI Semilight" panose="020B0402040204020203" pitchFamily="34" charset="0"/>
                          <a:cs typeface="Segoe UI Semilight" panose="020B0402040204020203" pitchFamily="34" charset="0"/>
                        </a:rPr>
                      </a:b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182880" algn="l" fontAlgn="ctr">
                        <a:spcBef>
                          <a:spcPts val="0"/>
                        </a:spcBef>
                        <a:spcAft>
                          <a:spcPts val="0"/>
                        </a:spcAft>
                      </a:pPr>
                      <a:r>
                        <a:rPr lang="en-US" sz="1800" u="none" strike="noStrike" dirty="0">
                          <a:effectLst/>
                          <a:latin typeface="Segoe UI Semilight" panose="020B0402040204020203" pitchFamily="34" charset="0"/>
                          <a:cs typeface="Segoe UI Semilight" panose="020B0402040204020203" pitchFamily="34" charset="0"/>
                        </a:rPr>
                        <a:t>View pages, items, and documents. Any document that has a server-side file handler can be viewed in the browser but not downloaded. File types that do not have a server-side file handler (cannot be opened in the browser), such as video files, .pdf files, and .</a:t>
                      </a:r>
                      <a:r>
                        <a:rPr lang="en-US" sz="1800" u="none" strike="noStrike" dirty="0" err="1">
                          <a:effectLst/>
                          <a:latin typeface="Segoe UI Semilight" panose="020B0402040204020203" pitchFamily="34" charset="0"/>
                          <a:cs typeface="Segoe UI Semilight" panose="020B0402040204020203" pitchFamily="34" charset="0"/>
                        </a:rPr>
                        <a:t>png</a:t>
                      </a:r>
                      <a:r>
                        <a:rPr lang="en-US" sz="1800" u="none" strike="noStrike" dirty="0">
                          <a:effectLst/>
                          <a:latin typeface="Segoe UI Semilight" panose="020B0402040204020203" pitchFamily="34" charset="0"/>
                          <a:cs typeface="Segoe UI Semilight" panose="020B0402040204020203" pitchFamily="34" charset="0"/>
                        </a:rPr>
                        <a:t> files, can still be downloaded.</a:t>
                      </a:r>
                      <a:endParaRPr lang="en-US" sz="1800" b="0" i="0" u="none" strike="noStrike" dirty="0">
                        <a:effectLst/>
                        <a:latin typeface="Segoe UI Semilight" panose="020B0402040204020203" pitchFamily="34" charset="0"/>
                        <a:cs typeface="Segoe UI Semilight" panose="020B0402040204020203" pitchFamily="34" charset="0"/>
                      </a:endParaRPr>
                    </a:p>
                  </a:txBody>
                  <a:tcPr marL="9323" marR="9323" marT="4662" marB="466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02202630"/>
                  </a:ext>
                </a:extLst>
              </a:tr>
            </a:tbl>
          </a:graphicData>
        </a:graphic>
      </p:graphicFrame>
      <p:sp>
        <p:nvSpPr>
          <p:cNvPr id="2" name="TextBox 1">
            <a:extLst>
              <a:ext uri="{FF2B5EF4-FFF2-40B4-BE49-F238E27FC236}">
                <a16:creationId xmlns:a16="http://schemas.microsoft.com/office/drawing/2014/main" id="{65BBC97D-D26B-4B89-A9D1-C9497926D8C6}"/>
              </a:ext>
            </a:extLst>
          </p:cNvPr>
          <p:cNvSpPr txBox="1"/>
          <p:nvPr/>
        </p:nvSpPr>
        <p:spPr>
          <a:xfrm>
            <a:off x="584200" y="4482065"/>
            <a:ext cx="11314113" cy="1881669"/>
          </a:xfrm>
          <a:prstGeom prst="rect">
            <a:avLst/>
          </a:prstGeom>
          <a:noFill/>
        </p:spPr>
        <p:txBody>
          <a:bodyPr wrap="square">
            <a:spAutoFit/>
          </a:bodyPr>
          <a:lstStyle/>
          <a:p>
            <a:pPr>
              <a:lnSpc>
                <a:spcPct val="150000"/>
              </a:lnSpc>
            </a:pPr>
            <a:r>
              <a:rPr lang="en-US" sz="2000" b="1" dirty="0">
                <a:latin typeface="Segoe UI Semilight" panose="020B0402040204020203" pitchFamily="34" charset="0"/>
                <a:cs typeface="Segoe UI Semilight" panose="020B0402040204020203" pitchFamily="34" charset="0"/>
              </a:rPr>
              <a:t>Best practices for permission levels</a:t>
            </a: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Don't edit default permission levels</a:t>
            </a: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Don't delete default permission levels</a:t>
            </a:r>
          </a:p>
          <a:p>
            <a:pPr marL="342900"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Assign permission levels to SharePoint groups</a:t>
            </a:r>
          </a:p>
        </p:txBody>
      </p:sp>
    </p:spTree>
    <p:extLst>
      <p:ext uri="{BB962C8B-B14F-4D97-AF65-F5344CB8AC3E}">
        <p14:creationId xmlns:p14="http://schemas.microsoft.com/office/powerpoint/2010/main" val="425435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A5D6AD8B1184C85F4BCCC3B48E2F2" ma:contentTypeVersion="9" ma:contentTypeDescription="Create a new document." ma:contentTypeScope="" ma:versionID="bff6ba122571d1287d69c68c3e206eb4">
  <xsd:schema xmlns:xsd="http://www.w3.org/2001/XMLSchema" xmlns:xs="http://www.w3.org/2001/XMLSchema" xmlns:p="http://schemas.microsoft.com/office/2006/metadata/properties" xmlns:ns2="bf164c20-5d4f-4f12-afb4-db451d0aa7cd" targetNamespace="http://schemas.microsoft.com/office/2006/metadata/properties" ma:root="true" ma:fieldsID="b7d1154f2ceef4dd72c0ca3aba73eaf2" ns2:_="">
    <xsd:import namespace="bf164c20-5d4f-4f12-afb4-db451d0aa7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64c20-5d4f-4f12-afb4-db451d0aa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4D494B-CBB2-40D4-977D-2F78DF3EE5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164c20-5d4f-4f12-afb4-db451d0aa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bf164c20-5d4f-4f12-afb4-db451d0aa7c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501</TotalTime>
  <Words>2979</Words>
  <Application>Microsoft Office PowerPoint</Application>
  <PresentationFormat>Widescreen</PresentationFormat>
  <Paragraphs>286</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Segoe</vt:lpstr>
      <vt:lpstr>Arial</vt:lpstr>
      <vt:lpstr>Consolas</vt:lpstr>
      <vt:lpstr>Lucida Console</vt:lpstr>
      <vt:lpstr>Segoe UI</vt:lpstr>
      <vt:lpstr>Segoe UI Light</vt:lpstr>
      <vt:lpstr>Segoe UI Semibold</vt:lpstr>
      <vt:lpstr>Segoe UI Semilight</vt:lpstr>
      <vt:lpstr>Wingdings</vt:lpstr>
      <vt:lpstr>WHITE TEMPLATE</vt:lpstr>
      <vt:lpstr>SOFT BLACK TEMPLATE</vt:lpstr>
      <vt:lpstr>Module 03 : Sharing and Security in SharePoint and OneDrive </vt:lpstr>
      <vt:lpstr>Module agenda</vt:lpstr>
      <vt:lpstr>Lesson 1: Manage SharePoint site permissions</vt:lpstr>
      <vt:lpstr>Lesson Introduction</vt:lpstr>
      <vt:lpstr>Overview of SharePoint permissions (1/2)</vt:lpstr>
      <vt:lpstr>Overview of SharePoint permissions (2/2)</vt:lpstr>
      <vt:lpstr>SharePoint permission levels (1/3)</vt:lpstr>
      <vt:lpstr>SharePoint permission levels (2/3)</vt:lpstr>
      <vt:lpstr>SharePoint permission levels (3/3)</vt:lpstr>
      <vt:lpstr>SharePoint groups</vt:lpstr>
      <vt:lpstr>Create a permission level</vt:lpstr>
      <vt:lpstr>Create a SharePoint group</vt:lpstr>
      <vt:lpstr>Manage SharePoint site permissions</vt:lpstr>
      <vt:lpstr>Lesson 2: Manage sharing in SharePoint and OneDrive</vt:lpstr>
      <vt:lpstr>Lesson Introduction </vt:lpstr>
      <vt:lpstr>Overview of sharing </vt:lpstr>
      <vt:lpstr>Overview of external sharing (1/4)</vt:lpstr>
      <vt:lpstr>Overview of external sharing (2/4)</vt:lpstr>
      <vt:lpstr>Overview of external sharing (3/4)</vt:lpstr>
      <vt:lpstr>Overview of external sharing (4/4)</vt:lpstr>
      <vt:lpstr>Manage external sharing</vt:lpstr>
      <vt:lpstr>Manage sharing links</vt:lpstr>
      <vt:lpstr>Lesson 3: Manage security in SharePoint and OneDrive </vt:lpstr>
      <vt:lpstr>Lesson Introduction  </vt:lpstr>
      <vt:lpstr>Overview of data security</vt:lpstr>
      <vt:lpstr>Multi-Geo Capabilities</vt:lpstr>
      <vt:lpstr>Control access from unmanaged devices</vt:lpstr>
      <vt:lpstr>Control access with idle session sign-out (1/2)</vt:lpstr>
      <vt:lpstr>Control access with idle session sign-out (2/2)</vt:lpstr>
      <vt:lpstr>Control access based on network location</vt:lpstr>
      <vt:lpstr>Control access to mobile app features</vt:lpstr>
      <vt:lpstr>Manage sync security</vt:lpstr>
      <vt:lpstr>Monitor usage and activity reports (1/2)</vt:lpstr>
      <vt:lpstr>Monitor usage and activity reports (2/2)</vt:lpstr>
      <vt:lpstr>Lab: Manage sharing</vt:lpstr>
      <vt:lpstr>Lab Exercises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Jenny Chen</cp:lastModifiedBy>
  <cp:revision>9</cp:revision>
  <dcterms:created xsi:type="dcterms:W3CDTF">2018-07-31T14:16:34Z</dcterms:created>
  <dcterms:modified xsi:type="dcterms:W3CDTF">2020-07-30T20:00:41Z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0x010100717A5D6AD8B1184C85F4BCCC3B48E2F2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