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7.jpg" ContentType="image/pn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6"/>
  </p:notesMasterIdLst>
  <p:handoutMasterIdLst>
    <p:handoutMasterId r:id="rId27"/>
  </p:handoutMasterIdLst>
  <p:sldIdLst>
    <p:sldId id="1720" r:id="rId6"/>
    <p:sldId id="1736" r:id="rId7"/>
    <p:sldId id="1721" r:id="rId8"/>
    <p:sldId id="1731" r:id="rId9"/>
    <p:sldId id="1737" r:id="rId10"/>
    <p:sldId id="1738" r:id="rId11"/>
    <p:sldId id="1739" r:id="rId12"/>
    <p:sldId id="1740" r:id="rId13"/>
    <p:sldId id="1722" r:id="rId14"/>
    <p:sldId id="1732" r:id="rId15"/>
    <p:sldId id="1750" r:id="rId16"/>
    <p:sldId id="1743" r:id="rId17"/>
    <p:sldId id="1744" r:id="rId18"/>
    <p:sldId id="1745" r:id="rId19"/>
    <p:sldId id="1746" r:id="rId20"/>
    <p:sldId id="1748" r:id="rId21"/>
    <p:sldId id="1751" r:id="rId22"/>
    <p:sldId id="1749" r:id="rId23"/>
    <p:sldId id="1780" r:id="rId24"/>
    <p:sldId id="1781" r:id="rId2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1" id="{EC4D24FD-AC95-45C1-812C-DDB9FC6D1119}">
          <p14:sldIdLst>
            <p14:sldId id="1720"/>
            <p14:sldId id="1736"/>
          </p14:sldIdLst>
        </p14:section>
        <p14:section name="Lesson 1" id="{5901DAFB-F5B9-4DF9-8034-012A8749326C}">
          <p14:sldIdLst>
            <p14:sldId id="1721"/>
            <p14:sldId id="1731"/>
            <p14:sldId id="1737"/>
            <p14:sldId id="1738"/>
            <p14:sldId id="1739"/>
            <p14:sldId id="1740"/>
          </p14:sldIdLst>
        </p14:section>
        <p14:section name="Lesson 2" id="{8FBE66B4-255A-4550-86E3-7263A8627224}">
          <p14:sldIdLst>
            <p14:sldId id="1722"/>
            <p14:sldId id="1732"/>
            <p14:sldId id="1750"/>
            <p14:sldId id="1743"/>
            <p14:sldId id="1744"/>
            <p14:sldId id="1745"/>
            <p14:sldId id="1746"/>
            <p14:sldId id="1748"/>
            <p14:sldId id="1751"/>
            <p14:sldId id="1749"/>
          </p14:sldIdLst>
        </p14:section>
        <p14:section name="Lab" id="{03C42497-94E9-4B02-B441-3E2A081AACBD}">
          <p14:sldIdLst>
            <p14:sldId id="1780"/>
            <p14:sldId id="17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81123"/>
    <a:srgbClr val="73AFDD"/>
    <a:srgbClr val="1A1A1A"/>
    <a:srgbClr val="FFFFFF"/>
    <a:srgbClr val="00BCF2"/>
    <a:srgbClr val="40CDF5"/>
    <a:srgbClr val="40587C"/>
    <a:srgbClr val="00B0E3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E254E-1EC1-4D13-9736-3CCFCB1DC94C}" v="121" dt="2020-07-29T00:58:26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4028" autoAdjust="0"/>
  </p:normalViewPr>
  <p:slideViewPr>
    <p:cSldViewPr snapToGrid="0">
      <p:cViewPr>
        <p:scale>
          <a:sx n="45" d="100"/>
          <a:sy n="45" d="100"/>
        </p:scale>
        <p:origin x="375" y="30"/>
      </p:cViewPr>
      <p:guideLst/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418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hen" userId="3fd3e1b3-2829-4b83-a999-09ceb7240592" providerId="ADAL" clId="{224D8E35-5019-4C81-A6E0-2EC8510CF3FE}"/>
    <pc:docChg chg="delSld modSld modSection">
      <pc:chgData name="Jenny Chen" userId="3fd3e1b3-2829-4b83-a999-09ceb7240592" providerId="ADAL" clId="{224D8E35-5019-4C81-A6E0-2EC8510CF3FE}" dt="2019-01-24T19:43:19.775" v="28" actId="2696"/>
      <pc:docMkLst>
        <pc:docMk/>
      </pc:docMkLst>
      <pc:sldChg chg="modSp">
        <pc:chgData name="Jenny Chen" userId="3fd3e1b3-2829-4b83-a999-09ceb7240592" providerId="ADAL" clId="{224D8E35-5019-4C81-A6E0-2EC8510CF3FE}" dt="2019-01-24T19:31:04.238" v="1"/>
        <pc:sldMkLst>
          <pc:docMk/>
          <pc:sldMk cId="546707467" sldId="1720"/>
        </pc:sldMkLst>
        <pc:spChg chg="mod">
          <ac:chgData name="Jenny Chen" userId="3fd3e1b3-2829-4b83-a999-09ceb7240592" providerId="ADAL" clId="{224D8E35-5019-4C81-A6E0-2EC8510CF3FE}" dt="2019-01-24T19:31:04.238" v="1"/>
          <ac:spMkLst>
            <pc:docMk/>
            <pc:sldMk cId="546707467" sldId="1720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31:20.483" v="4" actId="14100"/>
        <pc:sldMkLst>
          <pc:docMk/>
          <pc:sldMk cId="2698537591" sldId="1721"/>
        </pc:sldMkLst>
        <pc:spChg chg="mod">
          <ac:chgData name="Jenny Chen" userId="3fd3e1b3-2829-4b83-a999-09ceb7240592" providerId="ADAL" clId="{224D8E35-5019-4C81-A6E0-2EC8510CF3FE}" dt="2019-01-24T19:31:20.483" v="4" actId="14100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31:40.847" v="6" actId="14100"/>
        <pc:sldMkLst>
          <pc:docMk/>
          <pc:sldMk cId="1711597888" sldId="1722"/>
        </pc:sldMkLst>
        <pc:spChg chg="mod">
          <ac:chgData name="Jenny Chen" userId="3fd3e1b3-2829-4b83-a999-09ceb7240592" providerId="ADAL" clId="{224D8E35-5019-4C81-A6E0-2EC8510CF3FE}" dt="2019-01-24T19:31:40.847" v="6" actId="14100"/>
          <ac:spMkLst>
            <pc:docMk/>
            <pc:sldMk cId="1711597888" sldId="1722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31:52.793" v="8" actId="20577"/>
        <pc:sldMkLst>
          <pc:docMk/>
          <pc:sldMk cId="3742052386" sldId="1723"/>
        </pc:sldMkLst>
        <pc:spChg chg="mod">
          <ac:chgData name="Jenny Chen" userId="3fd3e1b3-2829-4b83-a999-09ceb7240592" providerId="ADAL" clId="{224D8E35-5019-4C81-A6E0-2EC8510CF3FE}" dt="2019-01-24T19:31:52.793" v="8" actId="20577"/>
          <ac:spMkLst>
            <pc:docMk/>
            <pc:sldMk cId="3742052386" sldId="1723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35:31.141" v="9"/>
        <pc:sldMkLst>
          <pc:docMk/>
          <pc:sldMk cId="2906060374" sldId="1731"/>
        </pc:sldMkLst>
        <pc:spChg chg="mod">
          <ac:chgData name="Jenny Chen" userId="3fd3e1b3-2829-4b83-a999-09ceb7240592" providerId="ADAL" clId="{224D8E35-5019-4C81-A6E0-2EC8510CF3FE}" dt="2019-01-24T19:35:31.141" v="9"/>
          <ac:spMkLst>
            <pc:docMk/>
            <pc:sldMk cId="2906060374" sldId="1731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42:02.703" v="17"/>
        <pc:sldMkLst>
          <pc:docMk/>
          <pc:sldMk cId="2936289883" sldId="1732"/>
        </pc:sldMkLst>
        <pc:spChg chg="mod">
          <ac:chgData name="Jenny Chen" userId="3fd3e1b3-2829-4b83-a999-09ceb7240592" providerId="ADAL" clId="{224D8E35-5019-4C81-A6E0-2EC8510CF3FE}" dt="2019-01-24T19:42:02.703" v="17"/>
          <ac:spMkLst>
            <pc:docMk/>
            <pc:sldMk cId="2936289883" sldId="1732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43:14.729" v="21"/>
        <pc:sldMkLst>
          <pc:docMk/>
          <pc:sldMk cId="3360045161" sldId="1733"/>
        </pc:sldMkLst>
        <pc:spChg chg="mod">
          <ac:chgData name="Jenny Chen" userId="3fd3e1b3-2829-4b83-a999-09ceb7240592" providerId="ADAL" clId="{224D8E35-5019-4C81-A6E0-2EC8510CF3FE}" dt="2019-01-24T19:43:14.729" v="21"/>
          <ac:spMkLst>
            <pc:docMk/>
            <pc:sldMk cId="3360045161" sldId="1733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224D8E35-5019-4C81-A6E0-2EC8510CF3FE}" dt="2019-01-24T19:30:54.688" v="0"/>
        <pc:sldMkLst>
          <pc:docMk/>
          <pc:sldMk cId="1622630864" sldId="1736"/>
        </pc:sldMkLst>
        <pc:spChg chg="mod">
          <ac:chgData name="Jenny Chen" userId="3fd3e1b3-2829-4b83-a999-09ceb7240592" providerId="ADAL" clId="{224D8E35-5019-4C81-A6E0-2EC8510CF3FE}" dt="2019-01-24T19:30:54.688" v="0"/>
          <ac:spMkLst>
            <pc:docMk/>
            <pc:sldMk cId="1622630864" sldId="1736"/>
            <ac:spMk id="6" creationId="{00000000-0000-0000-0000-000000000000}"/>
          </ac:spMkLst>
        </pc:spChg>
      </pc:sldChg>
      <pc:sldChg chg="del">
        <pc:chgData name="Jenny Chen" userId="3fd3e1b3-2829-4b83-a999-09ceb7240592" providerId="ADAL" clId="{224D8E35-5019-4C81-A6E0-2EC8510CF3FE}" dt="2019-01-24T19:41:18.359" v="10" actId="2696"/>
        <pc:sldMkLst>
          <pc:docMk/>
          <pc:sldMk cId="998700530" sldId="1738"/>
        </pc:sldMkLst>
      </pc:sldChg>
      <pc:sldChg chg="del">
        <pc:chgData name="Jenny Chen" userId="3fd3e1b3-2829-4b83-a999-09ceb7240592" providerId="ADAL" clId="{224D8E35-5019-4C81-A6E0-2EC8510CF3FE}" dt="2019-01-24T19:41:18.395" v="11" actId="2696"/>
        <pc:sldMkLst>
          <pc:docMk/>
          <pc:sldMk cId="173664819" sldId="1739"/>
        </pc:sldMkLst>
      </pc:sldChg>
      <pc:sldChg chg="del">
        <pc:chgData name="Jenny Chen" userId="3fd3e1b3-2829-4b83-a999-09ceb7240592" providerId="ADAL" clId="{224D8E35-5019-4C81-A6E0-2EC8510CF3FE}" dt="2019-01-24T19:41:18.426" v="12" actId="2696"/>
        <pc:sldMkLst>
          <pc:docMk/>
          <pc:sldMk cId="3632462147" sldId="1740"/>
        </pc:sldMkLst>
      </pc:sldChg>
      <pc:sldChg chg="del">
        <pc:chgData name="Jenny Chen" userId="3fd3e1b3-2829-4b83-a999-09ceb7240592" providerId="ADAL" clId="{224D8E35-5019-4C81-A6E0-2EC8510CF3FE}" dt="2019-01-24T19:41:18.495" v="13" actId="2696"/>
        <pc:sldMkLst>
          <pc:docMk/>
          <pc:sldMk cId="3697464687" sldId="1741"/>
        </pc:sldMkLst>
      </pc:sldChg>
      <pc:sldChg chg="del">
        <pc:chgData name="Jenny Chen" userId="3fd3e1b3-2829-4b83-a999-09ceb7240592" providerId="ADAL" clId="{224D8E35-5019-4C81-A6E0-2EC8510CF3FE}" dt="2019-01-24T19:41:18.542" v="14" actId="2696"/>
        <pc:sldMkLst>
          <pc:docMk/>
          <pc:sldMk cId="2828074232" sldId="1742"/>
        </pc:sldMkLst>
      </pc:sldChg>
      <pc:sldChg chg="del">
        <pc:chgData name="Jenny Chen" userId="3fd3e1b3-2829-4b83-a999-09ceb7240592" providerId="ADAL" clId="{224D8E35-5019-4C81-A6E0-2EC8510CF3FE}" dt="2019-01-24T19:41:18.580" v="15" actId="2696"/>
        <pc:sldMkLst>
          <pc:docMk/>
          <pc:sldMk cId="2478639797" sldId="1743"/>
        </pc:sldMkLst>
      </pc:sldChg>
      <pc:sldChg chg="del">
        <pc:chgData name="Jenny Chen" userId="3fd3e1b3-2829-4b83-a999-09ceb7240592" providerId="ADAL" clId="{224D8E35-5019-4C81-A6E0-2EC8510CF3FE}" dt="2019-01-24T19:41:18.611" v="16" actId="2696"/>
        <pc:sldMkLst>
          <pc:docMk/>
          <pc:sldMk cId="1273203582" sldId="1744"/>
        </pc:sldMkLst>
      </pc:sldChg>
      <pc:sldChg chg="del">
        <pc:chgData name="Jenny Chen" userId="3fd3e1b3-2829-4b83-a999-09ceb7240592" providerId="ADAL" clId="{224D8E35-5019-4C81-A6E0-2EC8510CF3FE}" dt="2019-01-24T19:43:11.447" v="18" actId="2696"/>
        <pc:sldMkLst>
          <pc:docMk/>
          <pc:sldMk cId="3436566777" sldId="1745"/>
        </pc:sldMkLst>
      </pc:sldChg>
      <pc:sldChg chg="del">
        <pc:chgData name="Jenny Chen" userId="3fd3e1b3-2829-4b83-a999-09ceb7240592" providerId="ADAL" clId="{224D8E35-5019-4C81-A6E0-2EC8510CF3FE}" dt="2019-01-24T19:43:11.532" v="19" actId="2696"/>
        <pc:sldMkLst>
          <pc:docMk/>
          <pc:sldMk cId="1274447828" sldId="1746"/>
        </pc:sldMkLst>
      </pc:sldChg>
      <pc:sldChg chg="del">
        <pc:chgData name="Jenny Chen" userId="3fd3e1b3-2829-4b83-a999-09ceb7240592" providerId="ADAL" clId="{224D8E35-5019-4C81-A6E0-2EC8510CF3FE}" dt="2019-01-24T19:43:11.548" v="20" actId="2696"/>
        <pc:sldMkLst>
          <pc:docMk/>
          <pc:sldMk cId="2845274242" sldId="1747"/>
        </pc:sldMkLst>
      </pc:sldChg>
      <pc:sldChg chg="del">
        <pc:chgData name="Jenny Chen" userId="3fd3e1b3-2829-4b83-a999-09ceb7240592" providerId="ADAL" clId="{224D8E35-5019-4C81-A6E0-2EC8510CF3FE}" dt="2019-01-24T19:43:19.527" v="22" actId="2696"/>
        <pc:sldMkLst>
          <pc:docMk/>
          <pc:sldMk cId="1412727598" sldId="1748"/>
        </pc:sldMkLst>
      </pc:sldChg>
      <pc:sldChg chg="del">
        <pc:chgData name="Jenny Chen" userId="3fd3e1b3-2829-4b83-a999-09ceb7240592" providerId="ADAL" clId="{224D8E35-5019-4C81-A6E0-2EC8510CF3FE}" dt="2019-01-24T19:43:19.590" v="23" actId="2696"/>
        <pc:sldMkLst>
          <pc:docMk/>
          <pc:sldMk cId="3531399277" sldId="1749"/>
        </pc:sldMkLst>
      </pc:sldChg>
      <pc:sldChg chg="del">
        <pc:chgData name="Jenny Chen" userId="3fd3e1b3-2829-4b83-a999-09ceb7240592" providerId="ADAL" clId="{224D8E35-5019-4C81-A6E0-2EC8510CF3FE}" dt="2019-01-24T19:43:19.627" v="24" actId="2696"/>
        <pc:sldMkLst>
          <pc:docMk/>
          <pc:sldMk cId="2125708819" sldId="1750"/>
        </pc:sldMkLst>
      </pc:sldChg>
      <pc:sldChg chg="del">
        <pc:chgData name="Jenny Chen" userId="3fd3e1b3-2829-4b83-a999-09ceb7240592" providerId="ADAL" clId="{224D8E35-5019-4C81-A6E0-2EC8510CF3FE}" dt="2019-01-24T19:43:19.674" v="25" actId="2696"/>
        <pc:sldMkLst>
          <pc:docMk/>
          <pc:sldMk cId="777652408" sldId="1751"/>
        </pc:sldMkLst>
      </pc:sldChg>
      <pc:sldChg chg="del">
        <pc:chgData name="Jenny Chen" userId="3fd3e1b3-2829-4b83-a999-09ceb7240592" providerId="ADAL" clId="{224D8E35-5019-4C81-A6E0-2EC8510CF3FE}" dt="2019-01-24T19:43:19.712" v="26" actId="2696"/>
        <pc:sldMkLst>
          <pc:docMk/>
          <pc:sldMk cId="3865725595" sldId="1752"/>
        </pc:sldMkLst>
      </pc:sldChg>
      <pc:sldChg chg="del">
        <pc:chgData name="Jenny Chen" userId="3fd3e1b3-2829-4b83-a999-09ceb7240592" providerId="ADAL" clId="{224D8E35-5019-4C81-A6E0-2EC8510CF3FE}" dt="2019-01-24T19:43:19.728" v="27" actId="2696"/>
        <pc:sldMkLst>
          <pc:docMk/>
          <pc:sldMk cId="3176228341" sldId="1753"/>
        </pc:sldMkLst>
      </pc:sldChg>
      <pc:sldChg chg="del">
        <pc:chgData name="Jenny Chen" userId="3fd3e1b3-2829-4b83-a999-09ceb7240592" providerId="ADAL" clId="{224D8E35-5019-4C81-A6E0-2EC8510CF3FE}" dt="2019-01-24T19:43:19.775" v="28" actId="2696"/>
        <pc:sldMkLst>
          <pc:docMk/>
          <pc:sldMk cId="3117721416" sldId="1754"/>
        </pc:sldMkLst>
      </pc:sldChg>
    </pc:docChg>
  </pc:docChgLst>
  <pc:docChgLst>
    <pc:chgData name="Jenny Chen" userId="3fd3e1b3-2829-4b83-a999-09ceb7240592" providerId="ADAL" clId="{1A80F9ED-272A-4857-AC96-43576B28D278}"/>
    <pc:docChg chg="custSel addSld delSld modSld delSection modSection">
      <pc:chgData name="Jenny Chen" userId="3fd3e1b3-2829-4b83-a999-09ceb7240592" providerId="ADAL" clId="{1A80F9ED-272A-4857-AC96-43576B28D278}" dt="2019-01-28T06:30:23.391" v="273" actId="948"/>
      <pc:docMkLst>
        <pc:docMk/>
      </pc:docMkLst>
      <pc:sldChg chg="modSp">
        <pc:chgData name="Jenny Chen" userId="3fd3e1b3-2829-4b83-a999-09ceb7240592" providerId="ADAL" clId="{1A80F9ED-272A-4857-AC96-43576B28D278}" dt="2019-01-25T09:35:12.940" v="0"/>
        <pc:sldMkLst>
          <pc:docMk/>
          <pc:sldMk cId="546707467" sldId="1720"/>
        </pc:sldMkLst>
        <pc:spChg chg="mod">
          <ac:chgData name="Jenny Chen" userId="3fd3e1b3-2829-4b83-a999-09ceb7240592" providerId="ADAL" clId="{1A80F9ED-272A-4857-AC96-43576B28D278}" dt="2019-01-25T09:35:12.940" v="0"/>
          <ac:spMkLst>
            <pc:docMk/>
            <pc:sldMk cId="546707467" sldId="1720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A80F9ED-272A-4857-AC96-43576B28D278}" dt="2019-01-25T09:35:30.070" v="3" actId="20577"/>
        <pc:sldMkLst>
          <pc:docMk/>
          <pc:sldMk cId="2698537591" sldId="1721"/>
        </pc:sldMkLst>
        <pc:spChg chg="mod">
          <ac:chgData name="Jenny Chen" userId="3fd3e1b3-2829-4b83-a999-09ceb7240592" providerId="ADAL" clId="{1A80F9ED-272A-4857-AC96-43576B28D278}" dt="2019-01-25T09:35:30.070" v="3" actId="20577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A80F9ED-272A-4857-AC96-43576B28D278}" dt="2019-01-25T09:35:42.702" v="5" actId="14100"/>
        <pc:sldMkLst>
          <pc:docMk/>
          <pc:sldMk cId="1711597888" sldId="1722"/>
        </pc:sldMkLst>
        <pc:spChg chg="mod">
          <ac:chgData name="Jenny Chen" userId="3fd3e1b3-2829-4b83-a999-09ceb7240592" providerId="ADAL" clId="{1A80F9ED-272A-4857-AC96-43576B28D278}" dt="2019-01-25T09:35:42.702" v="5" actId="14100"/>
          <ac:spMkLst>
            <pc:docMk/>
            <pc:sldMk cId="1711597888" sldId="1722"/>
            <ac:spMk id="2" creationId="{00000000-0000-0000-0000-000000000000}"/>
          </ac:spMkLst>
        </pc:spChg>
      </pc:sldChg>
      <pc:sldChg chg="del">
        <pc:chgData name="Jenny Chen" userId="3fd3e1b3-2829-4b83-a999-09ceb7240592" providerId="ADAL" clId="{1A80F9ED-272A-4857-AC96-43576B28D278}" dt="2019-01-25T09:35:52.554" v="7" actId="2696"/>
        <pc:sldMkLst>
          <pc:docMk/>
          <pc:sldMk cId="3742052386" sldId="1723"/>
        </pc:sldMkLst>
      </pc:sldChg>
      <pc:sldChg chg="modSp">
        <pc:chgData name="Jenny Chen" userId="3fd3e1b3-2829-4b83-a999-09ceb7240592" providerId="ADAL" clId="{1A80F9ED-272A-4857-AC96-43576B28D278}" dt="2019-01-28T03:49:50.863" v="9"/>
        <pc:sldMkLst>
          <pc:docMk/>
          <pc:sldMk cId="2906060374" sldId="1731"/>
        </pc:sldMkLst>
        <pc:spChg chg="mod">
          <ac:chgData name="Jenny Chen" userId="3fd3e1b3-2829-4b83-a999-09ceb7240592" providerId="ADAL" clId="{1A80F9ED-272A-4857-AC96-43576B28D278}" dt="2019-01-28T03:49:50.863" v="9"/>
          <ac:spMkLst>
            <pc:docMk/>
            <pc:sldMk cId="2906060374" sldId="1731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A80F9ED-272A-4857-AC96-43576B28D278}" dt="2019-01-28T03:52:51.429" v="10"/>
        <pc:sldMkLst>
          <pc:docMk/>
          <pc:sldMk cId="2936289883" sldId="1732"/>
        </pc:sldMkLst>
        <pc:spChg chg="mod">
          <ac:chgData name="Jenny Chen" userId="3fd3e1b3-2829-4b83-a999-09ceb7240592" providerId="ADAL" clId="{1A80F9ED-272A-4857-AC96-43576B28D278}" dt="2019-01-28T03:52:51.429" v="10"/>
          <ac:spMkLst>
            <pc:docMk/>
            <pc:sldMk cId="2936289883" sldId="1732"/>
            <ac:spMk id="6" creationId="{00000000-0000-0000-0000-000000000000}"/>
          </ac:spMkLst>
        </pc:spChg>
      </pc:sldChg>
      <pc:sldChg chg="del">
        <pc:chgData name="Jenny Chen" userId="3fd3e1b3-2829-4b83-a999-09ceb7240592" providerId="ADAL" clId="{1A80F9ED-272A-4857-AC96-43576B28D278}" dt="2019-01-25T09:35:52.501" v="6" actId="2696"/>
        <pc:sldMkLst>
          <pc:docMk/>
          <pc:sldMk cId="3360045161" sldId="1733"/>
        </pc:sldMkLst>
      </pc:sldChg>
      <pc:sldChg chg="modSp">
        <pc:chgData name="Jenny Chen" userId="3fd3e1b3-2829-4b83-a999-09ceb7240592" providerId="ADAL" clId="{1A80F9ED-272A-4857-AC96-43576B28D278}" dt="2019-01-25T09:35:20.471" v="1"/>
        <pc:sldMkLst>
          <pc:docMk/>
          <pc:sldMk cId="1622630864" sldId="1736"/>
        </pc:sldMkLst>
        <pc:spChg chg="mod">
          <ac:chgData name="Jenny Chen" userId="3fd3e1b3-2829-4b83-a999-09ceb7240592" providerId="ADAL" clId="{1A80F9ED-272A-4857-AC96-43576B28D278}" dt="2019-01-25T09:35:20.471" v="1"/>
          <ac:spMkLst>
            <pc:docMk/>
            <pc:sldMk cId="1622630864" sldId="1736"/>
            <ac:spMk id="6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5:17:39.284" v="34" actId="948"/>
        <pc:sldMkLst>
          <pc:docMk/>
          <pc:sldMk cId="70399856" sldId="1737"/>
        </pc:sldMkLst>
        <pc:spChg chg="mod">
          <ac:chgData name="Jenny Chen" userId="3fd3e1b3-2829-4b83-a999-09ceb7240592" providerId="ADAL" clId="{1A80F9ED-272A-4857-AC96-43576B28D278}" dt="2019-01-28T05:17:39.284" v="34" actId="948"/>
          <ac:spMkLst>
            <pc:docMk/>
            <pc:sldMk cId="70399856" sldId="1737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5:16:31.321" v="17"/>
          <ac:spMkLst>
            <pc:docMk/>
            <pc:sldMk cId="70399856" sldId="1737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5:20:31.391" v="44" actId="948"/>
        <pc:sldMkLst>
          <pc:docMk/>
          <pc:sldMk cId="2817497055" sldId="1738"/>
        </pc:sldMkLst>
        <pc:spChg chg="mod">
          <ac:chgData name="Jenny Chen" userId="3fd3e1b3-2829-4b83-a999-09ceb7240592" providerId="ADAL" clId="{1A80F9ED-272A-4857-AC96-43576B28D278}" dt="2019-01-28T05:20:31.391" v="44" actId="948"/>
          <ac:spMkLst>
            <pc:docMk/>
            <pc:sldMk cId="2817497055" sldId="1738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5:16:35.656" v="19"/>
          <ac:spMkLst>
            <pc:docMk/>
            <pc:sldMk cId="2817497055" sldId="1738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5:23:01.286" v="66" actId="108"/>
        <pc:sldMkLst>
          <pc:docMk/>
          <pc:sldMk cId="349362749" sldId="1739"/>
        </pc:sldMkLst>
        <pc:spChg chg="mod">
          <ac:chgData name="Jenny Chen" userId="3fd3e1b3-2829-4b83-a999-09ceb7240592" providerId="ADAL" clId="{1A80F9ED-272A-4857-AC96-43576B28D278}" dt="2019-01-28T05:23:01.286" v="66" actId="108"/>
          <ac:spMkLst>
            <pc:docMk/>
            <pc:sldMk cId="349362749" sldId="1739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5:16:40.252" v="21"/>
          <ac:spMkLst>
            <pc:docMk/>
            <pc:sldMk cId="349362749" sldId="1739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5:25:39.140" v="70" actId="948"/>
        <pc:sldMkLst>
          <pc:docMk/>
          <pc:sldMk cId="39305456" sldId="1740"/>
        </pc:sldMkLst>
        <pc:spChg chg="mod">
          <ac:chgData name="Jenny Chen" userId="3fd3e1b3-2829-4b83-a999-09ceb7240592" providerId="ADAL" clId="{1A80F9ED-272A-4857-AC96-43576B28D278}" dt="2019-01-28T05:25:39.140" v="70" actId="948"/>
          <ac:spMkLst>
            <pc:docMk/>
            <pc:sldMk cId="39305456" sldId="1740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5:16:45.166" v="23"/>
          <ac:spMkLst>
            <pc:docMk/>
            <pc:sldMk cId="39305456" sldId="1740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5:27:41.139" v="81" actId="14100"/>
        <pc:sldMkLst>
          <pc:docMk/>
          <pc:sldMk cId="1287084607" sldId="1741"/>
        </pc:sldMkLst>
        <pc:spChg chg="mod">
          <ac:chgData name="Jenny Chen" userId="3fd3e1b3-2829-4b83-a999-09ceb7240592" providerId="ADAL" clId="{1A80F9ED-272A-4857-AC96-43576B28D278}" dt="2019-01-28T05:27:41.139" v="81" actId="14100"/>
          <ac:spMkLst>
            <pc:docMk/>
            <pc:sldMk cId="1287084607" sldId="1741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5:16:49.896" v="25"/>
          <ac:spMkLst>
            <pc:docMk/>
            <pc:sldMk cId="1287084607" sldId="1741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6:15:31.577" v="112" actId="948"/>
        <pc:sldMkLst>
          <pc:docMk/>
          <pc:sldMk cId="2038961810" sldId="1742"/>
        </pc:sldMkLst>
        <pc:spChg chg="mod">
          <ac:chgData name="Jenny Chen" userId="3fd3e1b3-2829-4b83-a999-09ceb7240592" providerId="ADAL" clId="{1A80F9ED-272A-4857-AC96-43576B28D278}" dt="2019-01-28T06:15:31.577" v="112" actId="948"/>
          <ac:spMkLst>
            <pc:docMk/>
            <pc:sldMk cId="2038961810" sldId="1742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26.783" v="91"/>
          <ac:spMkLst>
            <pc:docMk/>
            <pc:sldMk cId="2038961810" sldId="1742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6:16:03.423" v="115" actId="948"/>
        <pc:sldMkLst>
          <pc:docMk/>
          <pc:sldMk cId="3211668964" sldId="1743"/>
        </pc:sldMkLst>
        <pc:spChg chg="mod">
          <ac:chgData name="Jenny Chen" userId="3fd3e1b3-2829-4b83-a999-09ceb7240592" providerId="ADAL" clId="{1A80F9ED-272A-4857-AC96-43576B28D278}" dt="2019-01-28T06:16:03.423" v="115" actId="948"/>
          <ac:spMkLst>
            <pc:docMk/>
            <pc:sldMk cId="3211668964" sldId="1743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32.036" v="93"/>
          <ac:spMkLst>
            <pc:docMk/>
            <pc:sldMk cId="3211668964" sldId="1743"/>
            <ac:spMk id="17" creationId="{00000000-0000-0000-0000-000000000000}"/>
          </ac:spMkLst>
        </pc:spChg>
      </pc:sldChg>
      <pc:sldChg chg="addSp delSp modSp add">
        <pc:chgData name="Jenny Chen" userId="3fd3e1b3-2829-4b83-a999-09ceb7240592" providerId="ADAL" clId="{1A80F9ED-272A-4857-AC96-43576B28D278}" dt="2019-01-28T06:18:55.938" v="140" actId="962"/>
        <pc:sldMkLst>
          <pc:docMk/>
          <pc:sldMk cId="646733878" sldId="1744"/>
        </pc:sldMkLst>
        <pc:spChg chg="add del mod">
          <ac:chgData name="Jenny Chen" userId="3fd3e1b3-2829-4b83-a999-09ceb7240592" providerId="ADAL" clId="{1A80F9ED-272A-4857-AC96-43576B28D278}" dt="2019-01-28T06:17:50.531" v="122" actId="478"/>
          <ac:spMkLst>
            <pc:docMk/>
            <pc:sldMk cId="646733878" sldId="1744"/>
            <ac:spMk id="3" creationId="{5A2DC981-6E27-4246-8EC8-8A559C94B88E}"/>
          </ac:spMkLst>
        </pc:spChg>
        <pc:spChg chg="add mod">
          <ac:chgData name="Jenny Chen" userId="3fd3e1b3-2829-4b83-a999-09ceb7240592" providerId="ADAL" clId="{1A80F9ED-272A-4857-AC96-43576B28D278}" dt="2019-01-28T06:18:40.590" v="137" actId="113"/>
          <ac:spMkLst>
            <pc:docMk/>
            <pc:sldMk cId="646733878" sldId="1744"/>
            <ac:spMk id="5" creationId="{86E25B75-E125-42AD-B621-9F09918BDE31}"/>
          </ac:spMkLst>
        </pc:spChg>
        <pc:spChg chg="del mod">
          <ac:chgData name="Jenny Chen" userId="3fd3e1b3-2829-4b83-a999-09ceb7240592" providerId="ADAL" clId="{1A80F9ED-272A-4857-AC96-43576B28D278}" dt="2019-01-28T06:17:48.262" v="121" actId="478"/>
          <ac:spMkLst>
            <pc:docMk/>
            <pc:sldMk cId="646733878" sldId="1744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35.747" v="95"/>
          <ac:spMkLst>
            <pc:docMk/>
            <pc:sldMk cId="646733878" sldId="1744"/>
            <ac:spMk id="17" creationId="{00000000-0000-0000-0000-000000000000}"/>
          </ac:spMkLst>
        </pc:spChg>
        <pc:picChg chg="add mod">
          <ac:chgData name="Jenny Chen" userId="3fd3e1b3-2829-4b83-a999-09ceb7240592" providerId="ADAL" clId="{1A80F9ED-272A-4857-AC96-43576B28D278}" dt="2019-01-28T06:18:55.938" v="140" actId="962"/>
          <ac:picMkLst>
            <pc:docMk/>
            <pc:sldMk cId="646733878" sldId="1744"/>
            <ac:picMk id="4" creationId="{7B65316E-78D5-49BB-8DDD-D1C061036BC9}"/>
          </ac:picMkLst>
        </pc:picChg>
      </pc:sldChg>
      <pc:sldChg chg="modSp add">
        <pc:chgData name="Jenny Chen" userId="3fd3e1b3-2829-4b83-a999-09ceb7240592" providerId="ADAL" clId="{1A80F9ED-272A-4857-AC96-43576B28D278}" dt="2019-01-28T06:20:02.231" v="147" actId="948"/>
        <pc:sldMkLst>
          <pc:docMk/>
          <pc:sldMk cId="1520662348" sldId="1745"/>
        </pc:sldMkLst>
        <pc:spChg chg="mod">
          <ac:chgData name="Jenny Chen" userId="3fd3e1b3-2829-4b83-a999-09ceb7240592" providerId="ADAL" clId="{1A80F9ED-272A-4857-AC96-43576B28D278}" dt="2019-01-28T06:20:02.231" v="147" actId="948"/>
          <ac:spMkLst>
            <pc:docMk/>
            <pc:sldMk cId="1520662348" sldId="1745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39.788" v="97"/>
          <ac:spMkLst>
            <pc:docMk/>
            <pc:sldMk cId="1520662348" sldId="1745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6:26:16.281" v="228" actId="113"/>
        <pc:sldMkLst>
          <pc:docMk/>
          <pc:sldMk cId="2536771619" sldId="1746"/>
        </pc:sldMkLst>
        <pc:spChg chg="mod">
          <ac:chgData name="Jenny Chen" userId="3fd3e1b3-2829-4b83-a999-09ceb7240592" providerId="ADAL" clId="{1A80F9ED-272A-4857-AC96-43576B28D278}" dt="2019-01-28T06:26:16.281" v="228" actId="113"/>
          <ac:spMkLst>
            <pc:docMk/>
            <pc:sldMk cId="2536771619" sldId="1746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44.204" v="99"/>
          <ac:spMkLst>
            <pc:docMk/>
            <pc:sldMk cId="2536771619" sldId="1746"/>
            <ac:spMk id="17" creationId="{00000000-0000-0000-0000-000000000000}"/>
          </ac:spMkLst>
        </pc:spChg>
      </pc:sldChg>
      <pc:sldChg chg="addSp delSp modSp add">
        <pc:chgData name="Jenny Chen" userId="3fd3e1b3-2829-4b83-a999-09ceb7240592" providerId="ADAL" clId="{1A80F9ED-272A-4857-AC96-43576B28D278}" dt="2019-01-28T06:28:59.042" v="263" actId="12385"/>
        <pc:sldMkLst>
          <pc:docMk/>
          <pc:sldMk cId="1822737334" sldId="1747"/>
        </pc:sldMkLst>
        <pc:spChg chg="add del mod">
          <ac:chgData name="Jenny Chen" userId="3fd3e1b3-2829-4b83-a999-09ceb7240592" providerId="ADAL" clId="{1A80F9ED-272A-4857-AC96-43576B28D278}" dt="2019-01-28T06:26:51.944" v="230" actId="478"/>
          <ac:spMkLst>
            <pc:docMk/>
            <pc:sldMk cId="1822737334" sldId="1747"/>
            <ac:spMk id="3" creationId="{0300BDC9-1678-478A-A01E-D43BBA0376B6}"/>
          </ac:spMkLst>
        </pc:spChg>
        <pc:spChg chg="del mod">
          <ac:chgData name="Jenny Chen" userId="3fd3e1b3-2829-4b83-a999-09ceb7240592" providerId="ADAL" clId="{1A80F9ED-272A-4857-AC96-43576B28D278}" dt="2019-01-28T06:26:48.967" v="229" actId="478"/>
          <ac:spMkLst>
            <pc:docMk/>
            <pc:sldMk cId="1822737334" sldId="1747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48.576" v="101"/>
          <ac:spMkLst>
            <pc:docMk/>
            <pc:sldMk cId="1822737334" sldId="1747"/>
            <ac:spMk id="17" creationId="{00000000-0000-0000-0000-000000000000}"/>
          </ac:spMkLst>
        </pc:spChg>
        <pc:graphicFrameChg chg="add mod modGraphic">
          <ac:chgData name="Jenny Chen" userId="3fd3e1b3-2829-4b83-a999-09ceb7240592" providerId="ADAL" clId="{1A80F9ED-272A-4857-AC96-43576B28D278}" dt="2019-01-28T06:28:59.042" v="263" actId="12385"/>
          <ac:graphicFrameMkLst>
            <pc:docMk/>
            <pc:sldMk cId="1822737334" sldId="1747"/>
            <ac:graphicFrameMk id="4" creationId="{E0201461-5E76-4F0C-8841-EA581CED4AA1}"/>
          </ac:graphicFrameMkLst>
        </pc:graphicFrameChg>
      </pc:sldChg>
      <pc:sldChg chg="modSp add">
        <pc:chgData name="Jenny Chen" userId="3fd3e1b3-2829-4b83-a999-09ceb7240592" providerId="ADAL" clId="{1A80F9ED-272A-4857-AC96-43576B28D278}" dt="2019-01-28T06:29:50.858" v="270" actId="12"/>
        <pc:sldMkLst>
          <pc:docMk/>
          <pc:sldMk cId="3026592088" sldId="1748"/>
        </pc:sldMkLst>
        <pc:spChg chg="mod">
          <ac:chgData name="Jenny Chen" userId="3fd3e1b3-2829-4b83-a999-09ceb7240592" providerId="ADAL" clId="{1A80F9ED-272A-4857-AC96-43576B28D278}" dt="2019-01-28T06:29:50.858" v="270" actId="12"/>
          <ac:spMkLst>
            <pc:docMk/>
            <pc:sldMk cId="3026592088" sldId="1748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52.743" v="103"/>
          <ac:spMkLst>
            <pc:docMk/>
            <pc:sldMk cId="3026592088" sldId="1748"/>
            <ac:spMk id="17" creationId="{00000000-0000-0000-0000-000000000000}"/>
          </ac:spMkLst>
        </pc:spChg>
      </pc:sldChg>
      <pc:sldChg chg="modSp add">
        <pc:chgData name="Jenny Chen" userId="3fd3e1b3-2829-4b83-a999-09ceb7240592" providerId="ADAL" clId="{1A80F9ED-272A-4857-AC96-43576B28D278}" dt="2019-01-28T06:30:23.391" v="273" actId="948"/>
        <pc:sldMkLst>
          <pc:docMk/>
          <pc:sldMk cId="202678639" sldId="1749"/>
        </pc:sldMkLst>
        <pc:spChg chg="mod">
          <ac:chgData name="Jenny Chen" userId="3fd3e1b3-2829-4b83-a999-09ceb7240592" providerId="ADAL" clId="{1A80F9ED-272A-4857-AC96-43576B28D278}" dt="2019-01-28T06:30:23.391" v="273" actId="948"/>
          <ac:spMkLst>
            <pc:docMk/>
            <pc:sldMk cId="202678639" sldId="1749"/>
            <ac:spMk id="6" creationId="{00000000-0000-0000-0000-000000000000}"/>
          </ac:spMkLst>
        </pc:spChg>
        <pc:spChg chg="mod">
          <ac:chgData name="Jenny Chen" userId="3fd3e1b3-2829-4b83-a999-09ceb7240592" providerId="ADAL" clId="{1A80F9ED-272A-4857-AC96-43576B28D278}" dt="2019-01-28T06:13:56.717" v="105"/>
          <ac:spMkLst>
            <pc:docMk/>
            <pc:sldMk cId="202678639" sldId="1749"/>
            <ac:spMk id="17" creationId="{00000000-0000-0000-0000-000000000000}"/>
          </ac:spMkLst>
        </pc:spChg>
      </pc:sldChg>
    </pc:docChg>
  </pc:docChgLst>
  <pc:docChgLst>
    <pc:chgData name="Damir Dizdarevic" userId="974b99a72053636c" providerId="LiveId" clId="{A82B104F-7757-4372-A097-0BEEA65EB095}"/>
    <pc:docChg chg="undo custSel addSld delSld modSld modSection">
      <pc:chgData name="Damir Dizdarevic" userId="974b99a72053636c" providerId="LiveId" clId="{A82B104F-7757-4372-A097-0BEEA65EB095}" dt="2018-08-24T09:44:15.848" v="2469" actId="20577"/>
      <pc:docMkLst>
        <pc:docMk/>
      </pc:docMkLst>
      <pc:sldChg chg="addSp modSp">
        <pc:chgData name="Damir Dizdarevic" userId="974b99a72053636c" providerId="LiveId" clId="{A82B104F-7757-4372-A097-0BEEA65EB095}" dt="2018-08-21T14:31:56.189" v="2299" actId="20577"/>
        <pc:sldMkLst>
          <pc:docMk/>
          <pc:sldMk cId="1793706927" sldId="1670"/>
        </pc:sldMkLst>
        <pc:spChg chg="mod">
          <ac:chgData name="Damir Dizdarevic" userId="974b99a72053636c" providerId="LiveId" clId="{A82B104F-7757-4372-A097-0BEEA65EB095}" dt="2018-08-21T14:31:56.189" v="2299" actId="20577"/>
          <ac:spMkLst>
            <pc:docMk/>
            <pc:sldMk cId="1793706927" sldId="1670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27.705" v="2156" actId="20577"/>
          <ac:spMkLst>
            <pc:docMk/>
            <pc:sldMk cId="1793706927" sldId="1670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31:46.832" v="2294" actId="1076"/>
          <ac:picMkLst>
            <pc:docMk/>
            <pc:sldMk cId="1793706927" sldId="1670"/>
            <ac:picMk id="4" creationId="{E2883FE4-0761-4516-8BBA-F11FB293D831}"/>
          </ac:picMkLst>
        </pc:picChg>
      </pc:sldChg>
      <pc:sldChg chg="modSp">
        <pc:chgData name="Damir Dizdarevic" userId="974b99a72053636c" providerId="LiveId" clId="{A82B104F-7757-4372-A097-0BEEA65EB095}" dt="2018-08-21T08:43:12.439" v="247" actId="5793"/>
        <pc:sldMkLst>
          <pc:docMk/>
          <pc:sldMk cId="3111323014" sldId="1725"/>
        </pc:sldMkLst>
        <pc:spChg chg="mod">
          <ac:chgData name="Damir Dizdarevic" userId="974b99a72053636c" providerId="LiveId" clId="{A82B104F-7757-4372-A097-0BEEA65EB095}" dt="2018-08-21T08:43:12.439" v="247" actId="5793"/>
          <ac:spMkLst>
            <pc:docMk/>
            <pc:sldMk cId="3111323014" sldId="172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1:44.825" v="171" actId="20577"/>
          <ac:spMkLst>
            <pc:docMk/>
            <pc:sldMk cId="3111323014" sldId="1725"/>
            <ac:spMk id="17" creationId="{00000000-0000-0000-0000-000000000000}"/>
          </ac:spMkLst>
        </pc:spChg>
      </pc:sldChg>
      <pc:sldChg chg="addSp delSp modSp">
        <pc:chgData name="Damir Dizdarevic" userId="974b99a72053636c" providerId="LiveId" clId="{A82B104F-7757-4372-A097-0BEEA65EB095}" dt="2018-08-21T08:46:05.104" v="305" actId="20577"/>
        <pc:sldMkLst>
          <pc:docMk/>
          <pc:sldMk cId="2609497765" sldId="1726"/>
        </pc:sldMkLst>
        <pc:spChg chg="mod">
          <ac:chgData name="Damir Dizdarevic" userId="974b99a72053636c" providerId="LiveId" clId="{A82B104F-7757-4372-A097-0BEEA65EB095}" dt="2018-08-21T08:46:05.104" v="305" actId="20577"/>
          <ac:spMkLst>
            <pc:docMk/>
            <pc:sldMk cId="2609497765" sldId="172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5:40.040" v="296" actId="20577"/>
          <ac:spMkLst>
            <pc:docMk/>
            <pc:sldMk cId="2609497765" sldId="1726"/>
            <ac:spMk id="17" creationId="{00000000-0000-0000-0000-000000000000}"/>
          </ac:spMkLst>
        </pc:spChg>
        <pc:graphicFrameChg chg="add del">
          <ac:chgData name="Damir Dizdarevic" userId="974b99a72053636c" providerId="LiveId" clId="{A82B104F-7757-4372-A097-0BEEA65EB095}" dt="2018-08-21T08:44:14.010" v="254" actId="20577"/>
          <ac:graphicFrameMkLst>
            <pc:docMk/>
            <pc:sldMk cId="2609497765" sldId="1726"/>
            <ac:graphicFrameMk id="2" creationId="{31679433-671B-4FEC-8D3D-CDB64E255C0D}"/>
          </ac:graphicFrameMkLst>
        </pc:graphicFrameChg>
        <pc:graphicFrameChg chg="add del">
          <ac:chgData name="Damir Dizdarevic" userId="974b99a72053636c" providerId="LiveId" clId="{A82B104F-7757-4372-A097-0BEEA65EB095}" dt="2018-08-21T08:44:28.642" v="258" actId="20577"/>
          <ac:graphicFrameMkLst>
            <pc:docMk/>
            <pc:sldMk cId="2609497765" sldId="1726"/>
            <ac:graphicFrameMk id="3" creationId="{424D8987-BD50-4F35-BDD7-8F48C289031F}"/>
          </ac:graphicFrameMkLst>
        </pc:graphicFrameChg>
      </pc:sldChg>
      <pc:sldChg chg="modSp add del">
        <pc:chgData name="Damir Dizdarevic" userId="974b99a72053636c" providerId="LiveId" clId="{A82B104F-7757-4372-A097-0BEEA65EB095}" dt="2018-08-21T10:29:03.582" v="421" actId="20577"/>
        <pc:sldMkLst>
          <pc:docMk/>
          <pc:sldMk cId="4066190342" sldId="1727"/>
        </pc:sldMkLst>
        <pc:spChg chg="mod">
          <ac:chgData name="Damir Dizdarevic" userId="974b99a72053636c" providerId="LiveId" clId="{A82B104F-7757-4372-A097-0BEEA65EB095}" dt="2018-08-21T10:29:03.582" v="421" actId="20577"/>
          <ac:spMkLst>
            <pc:docMk/>
            <pc:sldMk cId="4066190342" sldId="172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7:26.367" v="384" actId="20577"/>
          <ac:spMkLst>
            <pc:docMk/>
            <pc:sldMk cId="4066190342" sldId="1727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3:42:29.776" v="908" actId="15"/>
        <pc:sldMkLst>
          <pc:docMk/>
          <pc:sldMk cId="2753844860" sldId="1728"/>
        </pc:sldMkLst>
        <pc:spChg chg="mod">
          <ac:chgData name="Damir Dizdarevic" userId="974b99a72053636c" providerId="LiveId" clId="{A82B104F-7757-4372-A097-0BEEA65EB095}" dt="2018-08-21T13:42:29.776" v="908" actId="15"/>
          <ac:spMkLst>
            <pc:docMk/>
            <pc:sldMk cId="2753844860" sldId="1728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1:49.954" v="894" actId="20577"/>
          <ac:spMkLst>
            <pc:docMk/>
            <pc:sldMk cId="2753844860" sldId="1728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3:45:15.958" v="1111" actId="15"/>
        <pc:sldMkLst>
          <pc:docMk/>
          <pc:sldMk cId="4064441819" sldId="1729"/>
        </pc:sldMkLst>
        <pc:spChg chg="mod">
          <ac:chgData name="Damir Dizdarevic" userId="974b99a72053636c" providerId="LiveId" clId="{A82B104F-7757-4372-A097-0BEEA65EB095}" dt="2018-08-21T13:45:15.958" v="1111" actId="15"/>
          <ac:spMkLst>
            <pc:docMk/>
            <pc:sldMk cId="4064441819" sldId="1729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2:54.090" v="954" actId="20577"/>
          <ac:spMkLst>
            <pc:docMk/>
            <pc:sldMk cId="4064441819" sldId="1729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3:48:31.625" v="1177" actId="20577"/>
        <pc:sldMkLst>
          <pc:docMk/>
          <pc:sldMk cId="617106554" sldId="1730"/>
        </pc:sldMkLst>
        <pc:spChg chg="mod">
          <ac:chgData name="Damir Dizdarevic" userId="974b99a72053636c" providerId="LiveId" clId="{A82B104F-7757-4372-A097-0BEEA65EB095}" dt="2018-08-21T13:48:31.625" v="1177" actId="20577"/>
          <ac:spMkLst>
            <pc:docMk/>
            <pc:sldMk cId="617106554" sldId="1730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6:59.690" v="1154" actId="20577"/>
          <ac:spMkLst>
            <pc:docMk/>
            <pc:sldMk cId="617106554" sldId="1730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4:01:32.127" v="1875" actId="15"/>
        <pc:sldMkLst>
          <pc:docMk/>
          <pc:sldMk cId="125839227" sldId="1731"/>
        </pc:sldMkLst>
        <pc:spChg chg="mod">
          <ac:chgData name="Damir Dizdarevic" userId="974b99a72053636c" providerId="LiveId" clId="{A82B104F-7757-4372-A097-0BEEA65EB095}" dt="2018-08-21T14:01:32.127" v="1875" actId="15"/>
          <ac:spMkLst>
            <pc:docMk/>
            <pc:sldMk cId="125839227" sldId="1731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12.242" v="1445" actId="20577"/>
          <ac:spMkLst>
            <pc:docMk/>
            <pc:sldMk cId="125839227" sldId="1731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4:05:06.519" v="1923" actId="15"/>
        <pc:sldMkLst>
          <pc:docMk/>
          <pc:sldMk cId="1248012092" sldId="1732"/>
        </pc:sldMkLst>
        <pc:spChg chg="mod">
          <ac:chgData name="Damir Dizdarevic" userId="974b99a72053636c" providerId="LiveId" clId="{A82B104F-7757-4372-A097-0BEEA65EB095}" dt="2018-08-21T14:05:06.519" v="1923" actId="15"/>
          <ac:spMkLst>
            <pc:docMk/>
            <pc:sldMk cId="1248012092" sldId="1732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32.952" v="1505" actId="20577"/>
          <ac:spMkLst>
            <pc:docMk/>
            <pc:sldMk cId="1248012092" sldId="1732"/>
            <ac:spMk id="17" creationId="{00000000-0000-0000-0000-000000000000}"/>
          </ac:spMkLst>
        </pc:spChg>
      </pc:sldChg>
      <pc:sldChg chg="addSp modSp">
        <pc:chgData name="Damir Dizdarevic" userId="974b99a72053636c" providerId="LiveId" clId="{A82B104F-7757-4372-A097-0BEEA65EB095}" dt="2018-08-21T14:06:48.301" v="1935" actId="1076"/>
        <pc:sldMkLst>
          <pc:docMk/>
          <pc:sldMk cId="1249165711" sldId="1733"/>
        </pc:sldMkLst>
        <pc:spChg chg="mod">
          <ac:chgData name="Damir Dizdarevic" userId="974b99a72053636c" providerId="LiveId" clId="{A82B104F-7757-4372-A097-0BEEA65EB095}" dt="2018-08-21T14:06:43.270" v="1934" actId="14100"/>
          <ac:spMkLst>
            <pc:docMk/>
            <pc:sldMk cId="1249165711" sldId="1733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48.191" v="1532" actId="20577"/>
          <ac:spMkLst>
            <pc:docMk/>
            <pc:sldMk cId="1249165711" sldId="1733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06:48.301" v="1935" actId="1076"/>
          <ac:picMkLst>
            <pc:docMk/>
            <pc:sldMk cId="1249165711" sldId="1733"/>
            <ac:picMk id="4" creationId="{7F0D9E8D-55A8-410E-8E87-06F955ADE5A4}"/>
          </ac:picMkLst>
        </pc:picChg>
      </pc:sldChg>
      <pc:sldChg chg="modSp">
        <pc:chgData name="Damir Dizdarevic" userId="974b99a72053636c" providerId="LiveId" clId="{A82B104F-7757-4372-A097-0BEEA65EB095}" dt="2018-08-21T14:29:24.756" v="2277" actId="20577"/>
        <pc:sldMkLst>
          <pc:docMk/>
          <pc:sldMk cId="1043299769" sldId="1734"/>
        </pc:sldMkLst>
        <pc:spChg chg="mod">
          <ac:chgData name="Damir Dizdarevic" userId="974b99a72053636c" providerId="LiveId" clId="{A82B104F-7757-4372-A097-0BEEA65EB095}" dt="2018-08-21T14:29:24.756" v="2277" actId="20577"/>
          <ac:spMkLst>
            <pc:docMk/>
            <pc:sldMk cId="1043299769" sldId="1734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06.001" v="2124" actId="20577"/>
          <ac:spMkLst>
            <pc:docMk/>
            <pc:sldMk cId="1043299769" sldId="1734"/>
            <ac:spMk id="17" creationId="{00000000-0000-0000-0000-000000000000}"/>
          </ac:spMkLst>
        </pc:spChg>
      </pc:sldChg>
      <pc:sldChg chg="modSp">
        <pc:chgData name="Damir Dizdarevic" userId="974b99a72053636c" providerId="LiveId" clId="{A82B104F-7757-4372-A097-0BEEA65EB095}" dt="2018-08-21T14:30:10.631" v="2290" actId="15"/>
        <pc:sldMkLst>
          <pc:docMk/>
          <pc:sldMk cId="1138465511" sldId="1735"/>
        </pc:sldMkLst>
        <pc:spChg chg="mod">
          <ac:chgData name="Damir Dizdarevic" userId="974b99a72053636c" providerId="LiveId" clId="{A82B104F-7757-4372-A097-0BEEA65EB095}" dt="2018-08-21T14:30:10.631" v="2290" actId="15"/>
          <ac:spMkLst>
            <pc:docMk/>
            <pc:sldMk cId="1138465511" sldId="173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16.533" v="2150" actId="20577"/>
          <ac:spMkLst>
            <pc:docMk/>
            <pc:sldMk cId="1138465511" sldId="1735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4T09:44:15.848" v="2469" actId="20577"/>
        <pc:sldMkLst>
          <pc:docMk/>
          <pc:sldMk cId="1622630864" sldId="1736"/>
        </pc:sldMkLst>
        <pc:spChg chg="mod">
          <ac:chgData name="Damir Dizdarevic" userId="974b99a72053636c" providerId="LiveId" clId="{A82B104F-7757-4372-A097-0BEEA65EB095}" dt="2018-08-24T09:44:15.848" v="2469" actId="20577"/>
          <ac:spMkLst>
            <pc:docMk/>
            <pc:sldMk cId="1622630864" sldId="173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08:40:50.016" v="21" actId="20577"/>
          <ac:spMkLst>
            <pc:docMk/>
            <pc:sldMk cId="1622630864" sldId="1736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0:31:48.770" v="493" actId="15"/>
        <pc:sldMkLst>
          <pc:docMk/>
          <pc:sldMk cId="32542237" sldId="1737"/>
        </pc:sldMkLst>
        <pc:spChg chg="mod">
          <ac:chgData name="Damir Dizdarevic" userId="974b99a72053636c" providerId="LiveId" clId="{A82B104F-7757-4372-A097-0BEEA65EB095}" dt="2018-08-21T10:31:48.770" v="493" actId="15"/>
          <ac:spMkLst>
            <pc:docMk/>
            <pc:sldMk cId="32542237" sldId="173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29:25.617" v="453" actId="20577"/>
          <ac:spMkLst>
            <pc:docMk/>
            <pc:sldMk cId="32542237" sldId="1737"/>
            <ac:spMk id="17" creationId="{00000000-0000-0000-0000-000000000000}"/>
          </ac:spMkLst>
        </pc:spChg>
      </pc:sldChg>
      <pc:sldChg chg="addSp modSp add">
        <pc:chgData name="Damir Dizdarevic" userId="974b99a72053636c" providerId="LiveId" clId="{A82B104F-7757-4372-A097-0BEEA65EB095}" dt="2018-08-21T10:33:16.871" v="528" actId="15"/>
        <pc:sldMkLst>
          <pc:docMk/>
          <pc:sldMk cId="478117944" sldId="1738"/>
        </pc:sldMkLst>
        <pc:spChg chg="mod">
          <ac:chgData name="Damir Dizdarevic" userId="974b99a72053636c" providerId="LiveId" clId="{A82B104F-7757-4372-A097-0BEEA65EB095}" dt="2018-08-21T10:33:16.871" v="528" actId="15"/>
          <ac:spMkLst>
            <pc:docMk/>
            <pc:sldMk cId="478117944" sldId="1738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2:19.911" v="520" actId="20577"/>
          <ac:spMkLst>
            <pc:docMk/>
            <pc:sldMk cId="478117944" sldId="1738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0:32:53.380" v="525" actId="1076"/>
          <ac:picMkLst>
            <pc:docMk/>
            <pc:sldMk cId="478117944" sldId="1738"/>
            <ac:picMk id="4" creationId="{F60E955C-2645-48D9-BDCA-0CFBF77CBA5C}"/>
          </ac:picMkLst>
        </pc:picChg>
      </pc:sldChg>
      <pc:sldChg chg="modSp add">
        <pc:chgData name="Damir Dizdarevic" userId="974b99a72053636c" providerId="LiveId" clId="{A82B104F-7757-4372-A097-0BEEA65EB095}" dt="2018-08-21T10:35:07.853" v="609" actId="2696"/>
        <pc:sldMkLst>
          <pc:docMk/>
          <pc:sldMk cId="3204897793" sldId="1739"/>
        </pc:sldMkLst>
        <pc:spChg chg="mod">
          <ac:chgData name="Damir Dizdarevic" userId="974b99a72053636c" providerId="LiveId" clId="{A82B104F-7757-4372-A097-0BEEA65EB095}" dt="2018-08-21T10:35:07.853" v="609" actId="2696"/>
          <ac:spMkLst>
            <pc:docMk/>
            <pc:sldMk cId="3204897793" sldId="1739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3:44.496" v="557" actId="20577"/>
          <ac:spMkLst>
            <pc:docMk/>
            <pc:sldMk cId="3204897793" sldId="1739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0:36:18.998" v="668" actId="20577"/>
        <pc:sldMkLst>
          <pc:docMk/>
          <pc:sldMk cId="125563880" sldId="1740"/>
        </pc:sldMkLst>
        <pc:spChg chg="mod">
          <ac:chgData name="Damir Dizdarevic" userId="974b99a72053636c" providerId="LiveId" clId="{A82B104F-7757-4372-A097-0BEEA65EB095}" dt="2018-08-21T10:36:18.998" v="668" actId="20577"/>
          <ac:spMkLst>
            <pc:docMk/>
            <pc:sldMk cId="125563880" sldId="1740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5:36.318" v="657" actId="20577"/>
          <ac:spMkLst>
            <pc:docMk/>
            <pc:sldMk cId="125563880" sldId="1740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0:37:57.193" v="786" actId="20577"/>
        <pc:sldMkLst>
          <pc:docMk/>
          <pc:sldMk cId="1245980652" sldId="1741"/>
        </pc:sldMkLst>
        <pc:spChg chg="mod">
          <ac:chgData name="Damir Dizdarevic" userId="974b99a72053636c" providerId="LiveId" clId="{A82B104F-7757-4372-A097-0BEEA65EB095}" dt="2018-08-21T10:37:57.193" v="786" actId="20577"/>
          <ac:spMkLst>
            <pc:docMk/>
            <pc:sldMk cId="1245980652" sldId="1741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6:52.818" v="736" actId="20577"/>
          <ac:spMkLst>
            <pc:docMk/>
            <pc:sldMk cId="1245980652" sldId="1741"/>
            <ac:spMk id="17" creationId="{00000000-0000-0000-0000-000000000000}"/>
          </ac:spMkLst>
        </pc:spChg>
      </pc:sldChg>
      <pc:sldChg chg="addSp delSp modSp add">
        <pc:chgData name="Damir Dizdarevic" userId="974b99a72053636c" providerId="LiveId" clId="{A82B104F-7757-4372-A097-0BEEA65EB095}" dt="2018-08-21T10:38:56.663" v="853" actId="1076"/>
        <pc:sldMkLst>
          <pc:docMk/>
          <pc:sldMk cId="2534356141" sldId="1742"/>
        </pc:sldMkLst>
        <pc:spChg chg="add del mod">
          <ac:chgData name="Damir Dizdarevic" userId="974b99a72053636c" providerId="LiveId" clId="{A82B104F-7757-4372-A097-0BEEA65EB095}" dt="2018-08-21T10:38:52.576" v="851" actId="478"/>
          <ac:spMkLst>
            <pc:docMk/>
            <pc:sldMk cId="2534356141" sldId="1742"/>
            <ac:spMk id="3" creationId="{B97EE06D-A952-4F23-A5FA-F977B2B7F24C}"/>
          </ac:spMkLst>
        </pc:spChg>
        <pc:spChg chg="del mod">
          <ac:chgData name="Damir Dizdarevic" userId="974b99a72053636c" providerId="LiveId" clId="{A82B104F-7757-4372-A097-0BEEA65EB095}" dt="2018-08-21T10:38:49.896" v="850" actId="478"/>
          <ac:spMkLst>
            <pc:docMk/>
            <pc:sldMk cId="2534356141" sldId="1742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8:29.155" v="848" actId="20577"/>
          <ac:spMkLst>
            <pc:docMk/>
            <pc:sldMk cId="2534356141" sldId="1742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0:38:56.663" v="853" actId="1076"/>
          <ac:picMkLst>
            <pc:docMk/>
            <pc:sldMk cId="2534356141" sldId="1742"/>
            <ac:picMk id="7" creationId="{DDE32A31-7435-4DEA-8A7E-7A6D0379689E}"/>
          </ac:picMkLst>
        </pc:picChg>
      </pc:sldChg>
      <pc:sldChg chg="addSp delSp modSp add">
        <pc:chgData name="Damir Dizdarevic" userId="974b99a72053636c" providerId="LiveId" clId="{A82B104F-7757-4372-A097-0BEEA65EB095}" dt="2018-08-21T10:39:22.650" v="858" actId="1076"/>
        <pc:sldMkLst>
          <pc:docMk/>
          <pc:sldMk cId="531747958" sldId="1743"/>
        </pc:sldMkLst>
        <pc:spChg chg="add del mod">
          <ac:chgData name="Damir Dizdarevic" userId="974b99a72053636c" providerId="LiveId" clId="{A82B104F-7757-4372-A097-0BEEA65EB095}" dt="2018-08-21T10:39:12.477" v="856" actId="478"/>
          <ac:spMkLst>
            <pc:docMk/>
            <pc:sldMk cId="531747958" sldId="1743"/>
            <ac:spMk id="3" creationId="{20A5C34C-3AE6-4B19-8736-411A9A51DE4A}"/>
          </ac:spMkLst>
        </pc:spChg>
        <pc:spChg chg="del">
          <ac:chgData name="Damir Dizdarevic" userId="974b99a72053636c" providerId="LiveId" clId="{A82B104F-7757-4372-A097-0BEEA65EB095}" dt="2018-08-21T10:39:09.149" v="855" actId="478"/>
          <ac:spMkLst>
            <pc:docMk/>
            <pc:sldMk cId="531747958" sldId="1743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0:39:05.589" v="854" actId="1076"/>
          <ac:spMkLst>
            <pc:docMk/>
            <pc:sldMk cId="531747958" sldId="1743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0:39:22.650" v="858" actId="1076"/>
          <ac:picMkLst>
            <pc:docMk/>
            <pc:sldMk cId="531747958" sldId="1743"/>
            <ac:picMk id="7" creationId="{708B4465-3123-4E25-8895-57AF16F9C75B}"/>
          </ac:picMkLst>
        </pc:picChg>
      </pc:sldChg>
      <pc:sldChg chg="addSp delSp modSp add">
        <pc:chgData name="Damir Dizdarevic" userId="974b99a72053636c" providerId="LiveId" clId="{A82B104F-7757-4372-A097-0BEEA65EB095}" dt="2018-08-21T10:39:50.250" v="863" actId="1076"/>
        <pc:sldMkLst>
          <pc:docMk/>
          <pc:sldMk cId="4116619797" sldId="1744"/>
        </pc:sldMkLst>
        <pc:spChg chg="mod">
          <ac:chgData name="Damir Dizdarevic" userId="974b99a72053636c" providerId="LiveId" clId="{A82B104F-7757-4372-A097-0BEEA65EB095}" dt="2018-08-21T10:39:34.622" v="860" actId="1076"/>
          <ac:spMkLst>
            <pc:docMk/>
            <pc:sldMk cId="4116619797" sldId="1744"/>
            <ac:spMk id="2" creationId="{85DB4AAE-34CB-4CA6-8642-B41EC8A2C9DD}"/>
          </ac:spMkLst>
        </pc:spChg>
        <pc:spChg chg="del">
          <ac:chgData name="Damir Dizdarevic" userId="974b99a72053636c" providerId="LiveId" clId="{A82B104F-7757-4372-A097-0BEEA65EB095}" dt="2018-08-21T10:39:38.599" v="861" actId="478"/>
          <ac:spMkLst>
            <pc:docMk/>
            <pc:sldMk cId="4116619797" sldId="1744"/>
            <ac:spMk id="3" creationId="{4EDE2D22-1A82-4366-B2B1-AD001BFC2AB3}"/>
          </ac:spMkLst>
        </pc:spChg>
        <pc:picChg chg="add mod">
          <ac:chgData name="Damir Dizdarevic" userId="974b99a72053636c" providerId="LiveId" clId="{A82B104F-7757-4372-A097-0BEEA65EB095}" dt="2018-08-21T10:39:50.250" v="863" actId="1076"/>
          <ac:picMkLst>
            <pc:docMk/>
            <pc:sldMk cId="4116619797" sldId="1744"/>
            <ac:picMk id="4" creationId="{F75AC3ED-3247-4006-9AB4-41D2886BE5D3}"/>
          </ac:picMkLst>
        </pc:picChg>
      </pc:sldChg>
      <pc:sldChg chg="addSp delSp modSp add">
        <pc:chgData name="Damir Dizdarevic" userId="974b99a72053636c" providerId="LiveId" clId="{A82B104F-7757-4372-A097-0BEEA65EB095}" dt="2018-08-21T10:40:24.105" v="870" actId="14100"/>
        <pc:sldMkLst>
          <pc:docMk/>
          <pc:sldMk cId="134041738" sldId="1745"/>
        </pc:sldMkLst>
        <pc:spChg chg="mod">
          <ac:chgData name="Damir Dizdarevic" userId="974b99a72053636c" providerId="LiveId" clId="{A82B104F-7757-4372-A097-0BEEA65EB095}" dt="2018-08-21T10:40:01.514" v="865" actId="14100"/>
          <ac:spMkLst>
            <pc:docMk/>
            <pc:sldMk cId="134041738" sldId="1745"/>
            <ac:spMk id="2" creationId="{94123BE6-644F-4C2C-B987-4004DB3BC0CB}"/>
          </ac:spMkLst>
        </pc:spChg>
        <pc:spChg chg="del">
          <ac:chgData name="Damir Dizdarevic" userId="974b99a72053636c" providerId="LiveId" clId="{A82B104F-7757-4372-A097-0BEEA65EB095}" dt="2018-08-21T10:40:12.923" v="866" actId="478"/>
          <ac:spMkLst>
            <pc:docMk/>
            <pc:sldMk cId="134041738" sldId="1745"/>
            <ac:spMk id="3" creationId="{F5E6C09D-BE44-46D7-B897-02968BB3020B}"/>
          </ac:spMkLst>
        </pc:spChg>
        <pc:picChg chg="add mod">
          <ac:chgData name="Damir Dizdarevic" userId="974b99a72053636c" providerId="LiveId" clId="{A82B104F-7757-4372-A097-0BEEA65EB095}" dt="2018-08-21T10:40:24.105" v="870" actId="14100"/>
          <ac:picMkLst>
            <pc:docMk/>
            <pc:sldMk cId="134041738" sldId="1745"/>
            <ac:picMk id="4" creationId="{1D105E48-A0EC-4098-B3E4-A70170B182E9}"/>
          </ac:picMkLst>
        </pc:picChg>
      </pc:sldChg>
      <pc:sldChg chg="modSp add">
        <pc:chgData name="Damir Dizdarevic" userId="974b99a72053636c" providerId="LiveId" clId="{A82B104F-7757-4372-A097-0BEEA65EB095}" dt="2018-08-21T13:50:04.085" v="1233" actId="15"/>
        <pc:sldMkLst>
          <pc:docMk/>
          <pc:sldMk cId="2772795821" sldId="1746"/>
        </pc:sldMkLst>
        <pc:spChg chg="mod">
          <ac:chgData name="Damir Dizdarevic" userId="974b99a72053636c" providerId="LiveId" clId="{A82B104F-7757-4372-A097-0BEEA65EB095}" dt="2018-08-21T13:50:04.085" v="1233" actId="15"/>
          <ac:spMkLst>
            <pc:docMk/>
            <pc:sldMk cId="2772795821" sldId="174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48:47.428" v="1196" actId="20577"/>
          <ac:spMkLst>
            <pc:docMk/>
            <pc:sldMk cId="2772795821" sldId="1746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3:53:09.221" v="1372" actId="15"/>
        <pc:sldMkLst>
          <pc:docMk/>
          <pc:sldMk cId="1676587089" sldId="1747"/>
        </pc:sldMkLst>
        <pc:spChg chg="mod">
          <ac:chgData name="Damir Dizdarevic" userId="974b99a72053636c" providerId="LiveId" clId="{A82B104F-7757-4372-A097-0BEEA65EB095}" dt="2018-08-21T13:53:09.221" v="1372" actId="15"/>
          <ac:spMkLst>
            <pc:docMk/>
            <pc:sldMk cId="1676587089" sldId="174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2:00.923" v="1342" actId="20577"/>
          <ac:spMkLst>
            <pc:docMk/>
            <pc:sldMk cId="1676587089" sldId="1747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3:53:55.730" v="1415" actId="15"/>
        <pc:sldMkLst>
          <pc:docMk/>
          <pc:sldMk cId="1417975181" sldId="1748"/>
        </pc:sldMkLst>
        <pc:spChg chg="mod">
          <ac:chgData name="Damir Dizdarevic" userId="974b99a72053636c" providerId="LiveId" clId="{A82B104F-7757-4372-A097-0BEEA65EB095}" dt="2018-08-21T13:53:55.730" v="1415" actId="15"/>
          <ac:spMkLst>
            <pc:docMk/>
            <pc:sldMk cId="1417975181" sldId="1748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3:31.498" v="1413" actId="20577"/>
          <ac:spMkLst>
            <pc:docMk/>
            <pc:sldMk cId="1417975181" sldId="1748"/>
            <ac:spMk id="17" creationId="{00000000-0000-0000-0000-000000000000}"/>
          </ac:spMkLst>
        </pc:spChg>
      </pc:sldChg>
      <pc:sldChg chg="addSp modSp add">
        <pc:chgData name="Damir Dizdarevic" userId="974b99a72053636c" providerId="LiveId" clId="{A82B104F-7757-4372-A097-0BEEA65EB095}" dt="2018-08-21T14:07:47.888" v="1943" actId="14100"/>
        <pc:sldMkLst>
          <pc:docMk/>
          <pc:sldMk cId="1700121850" sldId="1751"/>
        </pc:sldMkLst>
        <pc:spChg chg="mod">
          <ac:chgData name="Damir Dizdarevic" userId="974b99a72053636c" providerId="LiveId" clId="{A82B104F-7757-4372-A097-0BEEA65EB095}" dt="2018-08-21T14:07:34.148" v="1938" actId="14100"/>
          <ac:spMkLst>
            <pc:docMk/>
            <pc:sldMk cId="1700121850" sldId="1751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57.514" v="1551" actId="20577"/>
          <ac:spMkLst>
            <pc:docMk/>
            <pc:sldMk cId="1700121850" sldId="1751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07:47.888" v="1943" actId="14100"/>
          <ac:picMkLst>
            <pc:docMk/>
            <pc:sldMk cId="1700121850" sldId="1751"/>
            <ac:picMk id="4" creationId="{4785DDEA-A553-4EA1-A98B-9F8DD28A7967}"/>
          </ac:picMkLst>
        </pc:picChg>
      </pc:sldChg>
      <pc:sldChg chg="modSp add">
        <pc:chgData name="Damir Dizdarevic" userId="974b99a72053636c" providerId="LiveId" clId="{A82B104F-7757-4372-A097-0BEEA65EB095}" dt="2018-08-21T14:08:45.518" v="1946" actId="20577"/>
        <pc:sldMkLst>
          <pc:docMk/>
          <pc:sldMk cId="3294184719" sldId="1752"/>
        </pc:sldMkLst>
        <pc:spChg chg="mod">
          <ac:chgData name="Damir Dizdarevic" userId="974b99a72053636c" providerId="LiveId" clId="{A82B104F-7757-4372-A097-0BEEA65EB095}" dt="2018-08-21T14:08:45.518" v="1946" actId="20577"/>
          <ac:spMkLst>
            <pc:docMk/>
            <pc:sldMk cId="3294184719" sldId="1752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03.692" v="1563" actId="20577"/>
          <ac:spMkLst>
            <pc:docMk/>
            <pc:sldMk cId="3294184719" sldId="1752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10:54.112" v="1949" actId="2696"/>
        <pc:sldMkLst>
          <pc:docMk/>
          <pc:sldMk cId="2555597721" sldId="1753"/>
        </pc:sldMkLst>
        <pc:spChg chg="mod">
          <ac:chgData name="Damir Dizdarevic" userId="974b99a72053636c" providerId="LiveId" clId="{A82B104F-7757-4372-A097-0BEEA65EB095}" dt="2018-08-21T14:10:54.112" v="1949" actId="2696"/>
          <ac:spMkLst>
            <pc:docMk/>
            <pc:sldMk cId="2555597721" sldId="1753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10.835" v="1581" actId="20577"/>
          <ac:spMkLst>
            <pc:docMk/>
            <pc:sldMk cId="2555597721" sldId="1753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12:47.365" v="1984" actId="2696"/>
        <pc:sldMkLst>
          <pc:docMk/>
          <pc:sldMk cId="3932618498" sldId="1754"/>
        </pc:sldMkLst>
        <pc:spChg chg="mod">
          <ac:chgData name="Damir Dizdarevic" userId="974b99a72053636c" providerId="LiveId" clId="{A82B104F-7757-4372-A097-0BEEA65EB095}" dt="2018-08-21T14:12:47.365" v="1984" actId="2696"/>
          <ac:spMkLst>
            <pc:docMk/>
            <pc:sldMk cId="3932618498" sldId="1754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23.118" v="1620" actId="20577"/>
          <ac:spMkLst>
            <pc:docMk/>
            <pc:sldMk cId="3932618498" sldId="1754"/>
            <ac:spMk id="17" creationId="{00000000-0000-0000-0000-000000000000}"/>
          </ac:spMkLst>
        </pc:spChg>
      </pc:sldChg>
      <pc:sldChg chg="addSp modSp add">
        <pc:chgData name="Damir Dizdarevic" userId="974b99a72053636c" providerId="LiveId" clId="{A82B104F-7757-4372-A097-0BEEA65EB095}" dt="2018-08-21T14:13:46.139" v="1989" actId="1076"/>
        <pc:sldMkLst>
          <pc:docMk/>
          <pc:sldMk cId="4256952828" sldId="1755"/>
        </pc:sldMkLst>
        <pc:spChg chg="mod">
          <ac:chgData name="Damir Dizdarevic" userId="974b99a72053636c" providerId="LiveId" clId="{A82B104F-7757-4372-A097-0BEEA65EB095}" dt="2018-08-21T14:13:38.197" v="1987" actId="14100"/>
          <ac:spMkLst>
            <pc:docMk/>
            <pc:sldMk cId="4256952828" sldId="175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9:26.411" v="1729" actId="20577"/>
          <ac:spMkLst>
            <pc:docMk/>
            <pc:sldMk cId="4256952828" sldId="1755"/>
            <ac:spMk id="17" creationId="{00000000-0000-0000-0000-000000000000}"/>
          </ac:spMkLst>
        </pc:spChg>
        <pc:picChg chg="add mod">
          <ac:chgData name="Damir Dizdarevic" userId="974b99a72053636c" providerId="LiveId" clId="{A82B104F-7757-4372-A097-0BEEA65EB095}" dt="2018-08-21T14:13:46.139" v="1989" actId="1076"/>
          <ac:picMkLst>
            <pc:docMk/>
            <pc:sldMk cId="4256952828" sldId="1755"/>
            <ac:picMk id="4" creationId="{2D46D48E-E1CB-41D7-BFDB-0B10FD907047}"/>
          </ac:picMkLst>
        </pc:picChg>
      </pc:sldChg>
      <pc:sldChg chg="modSp add">
        <pc:chgData name="Damir Dizdarevic" userId="974b99a72053636c" providerId="LiveId" clId="{A82B104F-7757-4372-A097-0BEEA65EB095}" dt="2018-08-21T14:14:47.811" v="2006" actId="20577"/>
        <pc:sldMkLst>
          <pc:docMk/>
          <pc:sldMk cId="1632471178" sldId="1756"/>
        </pc:sldMkLst>
        <pc:spChg chg="mod">
          <ac:chgData name="Damir Dizdarevic" userId="974b99a72053636c" providerId="LiveId" clId="{A82B104F-7757-4372-A097-0BEEA65EB095}" dt="2018-08-21T14:14:47.811" v="2006" actId="20577"/>
          <ac:spMkLst>
            <pc:docMk/>
            <pc:sldMk cId="1632471178" sldId="175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8:53.173" v="1706" actId="20577"/>
          <ac:spMkLst>
            <pc:docMk/>
            <pc:sldMk cId="1632471178" sldId="1756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16:31.736" v="2073" actId="15"/>
        <pc:sldMkLst>
          <pc:docMk/>
          <pc:sldMk cId="2104712283" sldId="1757"/>
        </pc:sldMkLst>
        <pc:spChg chg="mod">
          <ac:chgData name="Damir Dizdarevic" userId="974b99a72053636c" providerId="LiveId" clId="{A82B104F-7757-4372-A097-0BEEA65EB095}" dt="2018-08-21T14:16:31.736" v="2073" actId="15"/>
          <ac:spMkLst>
            <pc:docMk/>
            <pc:sldMk cId="2104712283" sldId="1757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9:02.769" v="1728" actId="20577"/>
          <ac:spMkLst>
            <pc:docMk/>
            <pc:sldMk cId="2104712283" sldId="1757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03:05.833" v="1882" actId="20577"/>
        <pc:sldMkLst>
          <pc:docMk/>
          <pc:sldMk cId="1616628661" sldId="1759"/>
        </pc:sldMkLst>
        <pc:spChg chg="mod">
          <ac:chgData name="Damir Dizdarevic" userId="974b99a72053636c" providerId="LiveId" clId="{A82B104F-7757-4372-A097-0BEEA65EB095}" dt="2018-08-21T14:03:05.833" v="1882" actId="20577"/>
          <ac:spMkLst>
            <pc:docMk/>
            <pc:sldMk cId="1616628661" sldId="1759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3:57:20.167" v="1467" actId="20577"/>
          <ac:spMkLst>
            <pc:docMk/>
            <pc:sldMk cId="1616628661" sldId="1759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33:22.408" v="2317" actId="20577"/>
        <pc:sldMkLst>
          <pc:docMk/>
          <pc:sldMk cId="1215515458" sldId="1764"/>
        </pc:sldMkLst>
        <pc:spChg chg="mod">
          <ac:chgData name="Damir Dizdarevic" userId="974b99a72053636c" providerId="LiveId" clId="{A82B104F-7757-4372-A097-0BEEA65EB095}" dt="2018-08-21T14:33:22.408" v="2317" actId="20577"/>
          <ac:spMkLst>
            <pc:docMk/>
            <pc:sldMk cId="1215515458" sldId="1764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40.515" v="2186" actId="20577"/>
          <ac:spMkLst>
            <pc:docMk/>
            <pc:sldMk cId="1215515458" sldId="1764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34:51.272" v="2341" actId="20577"/>
        <pc:sldMkLst>
          <pc:docMk/>
          <pc:sldMk cId="287923079" sldId="1765"/>
        </pc:sldMkLst>
        <pc:spChg chg="mod">
          <ac:chgData name="Damir Dizdarevic" userId="974b99a72053636c" providerId="LiveId" clId="{A82B104F-7757-4372-A097-0BEEA65EB095}" dt="2018-08-21T14:34:51.272" v="2341" actId="20577"/>
          <ac:spMkLst>
            <pc:docMk/>
            <pc:sldMk cId="287923079" sldId="1765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8:49.889" v="2198" actId="20577"/>
          <ac:spMkLst>
            <pc:docMk/>
            <pc:sldMk cId="287923079" sldId="1765"/>
            <ac:spMk id="17" creationId="{00000000-0000-0000-0000-000000000000}"/>
          </ac:spMkLst>
        </pc:spChg>
      </pc:sldChg>
      <pc:sldChg chg="modSp add">
        <pc:chgData name="Damir Dizdarevic" userId="974b99a72053636c" providerId="LiveId" clId="{A82B104F-7757-4372-A097-0BEEA65EB095}" dt="2018-08-21T14:36:20.193" v="2390" actId="20577"/>
        <pc:sldMkLst>
          <pc:docMk/>
          <pc:sldMk cId="3844274221" sldId="1766"/>
        </pc:sldMkLst>
        <pc:spChg chg="mod">
          <ac:chgData name="Damir Dizdarevic" userId="974b99a72053636c" providerId="LiveId" clId="{A82B104F-7757-4372-A097-0BEEA65EB095}" dt="2018-08-21T14:36:20.193" v="2390" actId="20577"/>
          <ac:spMkLst>
            <pc:docMk/>
            <pc:sldMk cId="3844274221" sldId="1766"/>
            <ac:spMk id="6" creationId="{00000000-0000-0000-0000-000000000000}"/>
          </ac:spMkLst>
        </pc:spChg>
        <pc:spChg chg="mod">
          <ac:chgData name="Damir Dizdarevic" userId="974b99a72053636c" providerId="LiveId" clId="{A82B104F-7757-4372-A097-0BEEA65EB095}" dt="2018-08-21T14:19:00.258" v="2207" actId="20577"/>
          <ac:spMkLst>
            <pc:docMk/>
            <pc:sldMk cId="3844274221" sldId="1766"/>
            <ac:spMk id="17" creationId="{00000000-0000-0000-0000-000000000000}"/>
          </ac:spMkLst>
        </pc:spChg>
      </pc:sldChg>
    </pc:docChg>
  </pc:docChgLst>
  <pc:docChgLst>
    <pc:chgData name="Jenny Chen" userId="3fd3e1b3-2829-4b83-a999-09ceb7240592" providerId="ADAL" clId="{545E254E-1EC1-4D13-9736-3CCFCB1DC94C}"/>
    <pc:docChg chg="undo custSel addSld delSld modSld sldOrd modSection">
      <pc:chgData name="Jenny Chen" userId="3fd3e1b3-2829-4b83-a999-09ceb7240592" providerId="ADAL" clId="{545E254E-1EC1-4D13-9736-3CCFCB1DC94C}" dt="2020-07-30T20:04:12.913" v="606" actId="20577"/>
      <pc:docMkLst>
        <pc:docMk/>
      </pc:docMkLst>
      <pc:sldChg chg="addSp delSp modSp mod">
        <pc:chgData name="Jenny Chen" userId="3fd3e1b3-2829-4b83-a999-09ceb7240592" providerId="ADAL" clId="{545E254E-1EC1-4D13-9736-3CCFCB1DC94C}" dt="2020-07-28T19:58:50.112" v="4" actId="14100"/>
        <pc:sldMkLst>
          <pc:docMk/>
          <pc:sldMk cId="2906060374" sldId="1731"/>
        </pc:sldMkLst>
        <pc:spChg chg="mod">
          <ac:chgData name="Jenny Chen" userId="3fd3e1b3-2829-4b83-a999-09ceb7240592" providerId="ADAL" clId="{545E254E-1EC1-4D13-9736-3CCFCB1DC94C}" dt="2020-07-28T19:58:50.112" v="4" actId="14100"/>
          <ac:spMkLst>
            <pc:docMk/>
            <pc:sldMk cId="2906060374" sldId="1731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0" creationId="{C13202F3-5A01-447D-AE86-A5B59C23520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1" creationId="{5037B773-C9ED-4491-9314-11ED00C24EB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2" creationId="{4D3E3E96-4379-49B5-A05F-40F6722BCC0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3" creationId="{B0E6710B-0257-4F34-B606-ED62527AEB3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4" creationId="{00DD2089-C4C5-4D12-AB19-83320C17D113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5" creationId="{B5CD7F85-CE98-4E0F-977C-BDB3E41566F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6" creationId="{D9E4BB0D-D576-46A3-A1DF-BE058F21C0B8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7" creationId="{4F5E84ED-6440-44B3-AFB6-7E22F8F25D4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8" creationId="{EDF61F6F-4CDE-4787-98ED-2FBDB908CE0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09" creationId="{F3BDACCF-16D3-43AC-B837-F5D3D51BED6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0" creationId="{A6592402-51DF-4799-8DC2-C5AF00C066B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1" creationId="{FC1E7804-4D94-4DD3-A5AA-2451E3A1820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2" creationId="{7F515B83-88ED-4264-8ACA-849750D3444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3" creationId="{A6C75176-653A-4B7F-967F-FEC1EB662C8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4" creationId="{BFD18B4D-005C-411B-862A-886C9C494F4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5" creationId="{966059AB-9ABB-4067-A528-BCE25122F22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6" creationId="{F0D74063-0CC0-49B6-AEAC-F79785416D7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7" creationId="{578BB0E7-764D-45E7-85F3-2DC555ABD0C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8" creationId="{9F85EA1D-63DB-4458-99C3-A644F03D58C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19" creationId="{FEE839AD-A23B-4C31-BB09-A6F13FC0ACD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0" creationId="{768A2403-1CA5-4EF5-98D7-5597FF24359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1" creationId="{9D84C739-4A1F-4F32-8AA9-0AE2402EA753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2" creationId="{3809C7C7-1BD8-4E17-ADE2-14A1B68AAD27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3" creationId="{AE70C6DA-ABE2-4BD0-BBF6-F964EF4E45B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4" creationId="{30E837BB-3DC6-4C73-85D7-A00895F490D6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5" creationId="{E3FB945C-3322-4A7F-8F0D-2797241C508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6" creationId="{4A460442-7C67-43CB-B050-9EF8C01B2628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7" creationId="{E880448F-C427-4961-82E4-677554E0EC2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8" creationId="{C0CB2DC3-596A-407B-9C40-0FABE4131DC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29" creationId="{1D515502-EF54-4BCC-AF45-52FD61A77F2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0" creationId="{7B407DE8-8410-4C79-B0E9-F0B0C35C7A7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1" creationId="{66BC348C-5270-49CA-A680-407A9896D39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2" creationId="{2324D60C-D250-4677-8CA3-B11D0B180ABE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3" creationId="{DA827741-4B35-4504-AA20-B3254A43A9A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4" creationId="{A5341578-12E1-41E1-BADE-4B68B671DD9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5" creationId="{33ADB831-6B11-4F46-9D0B-4E540C0BB24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6" creationId="{F5858268-F970-4980-B597-5A25DD01E478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7" creationId="{2EB1E781-3500-4548-AB73-1258C990218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8" creationId="{A16790C7-6461-4A8D-A3D7-05C9EB85533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39" creationId="{0C687600-EDA8-4D99-92F0-2F21B4742A8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0" creationId="{91FF5B01-C89B-44B4-A153-58FC7FD74732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1" creationId="{D54035C6-D818-4E8B-BCC4-6BF8866BB447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2" creationId="{E0C561EE-7C21-45DB-841F-CCC76DB87C3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3" creationId="{B23F3BA1-58DD-49D5-8322-51726B68290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4" creationId="{B40B25B0-46B3-4C84-B996-DB54DBBCA3A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5" creationId="{D950D634-4EF3-4C4A-8698-A36629D811C6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6" creationId="{B694C946-715C-4C68-9C74-158D099F5E8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7" creationId="{AACDBE46-F9DE-444E-968E-21D8E4DD9B0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8" creationId="{D21F3C31-A836-44B9-88AB-FC8D5B780B36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49" creationId="{BEDB582D-EEEE-482D-86B1-49A733B97B23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0" creationId="{14A7BC1B-03E5-4BCA-AB0F-16DD1AFFAA7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1" creationId="{D6F98AB6-ABB8-4942-94CA-05DE6CED7A79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2" creationId="{30201939-4EC6-443A-824A-A071E67E0F6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3" creationId="{46700474-9081-4DAC-9248-7C9589553F7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4" creationId="{28F51AF2-CB0C-4E95-B342-B5985627131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5" creationId="{C5D6A3CA-31FE-4129-AA9E-FA9A610CC07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6" creationId="{FE61CE5C-9D6E-4B18-AE8A-C9CC96506B2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7" creationId="{4E8A925C-4293-475E-92BE-DA4266BC3A12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8" creationId="{309A9FF5-6B62-4DD8-8973-277CDC79DFE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59" creationId="{991AB536-4226-4E24-B116-B6A7491F4A5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0" creationId="{C5AB8466-2AFF-466E-A830-C13AECBCA103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1" creationId="{9A5F6786-4F46-46A6-A038-A6F837F6D65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2" creationId="{6F2DCF04-03FA-4FE8-A541-915067ED840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3" creationId="{382ADC33-DB6B-4D76-965F-595C41729207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4" creationId="{30ADD4F9-5ED4-4F21-A184-271ECBC9F7F9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5" creationId="{6EBAD6F7-7765-45A0-9F22-D80317AA0C6E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6" creationId="{AC400310-57A6-41AA-BA47-514677B452E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7" creationId="{CB4C8CBA-1AB7-4F05-8B3C-6AACD28D3E3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8" creationId="{F091DAB4-B44E-4969-8E2B-A537F518A8D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69" creationId="{305B4D37-2BED-4E8E-9F15-482F037109B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0" creationId="{190C9F7E-7D1B-4571-9662-99215DDC2ED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1" creationId="{627BA79C-B518-4636-8C90-D9D64060ED2C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2" creationId="{7EAE7400-068C-4318-A27B-128D8B677FC6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3" creationId="{B94E1633-CC92-4F4D-8392-33A6032A906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4" creationId="{A7C94B58-5138-4367-8674-06C0DA0C290A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5" creationId="{8E6B62CE-E49F-4CA3-8DAF-4164FA1068E5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6" creationId="{C2A73C5A-6803-4BCB-B437-12A9C29A1B17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7" creationId="{46B573D2-F9BF-4748-AFC3-01B916C9E74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8" creationId="{EFEA3169-0EBD-4C72-881D-AC303E3EFADF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79" creationId="{DF02C575-EBD2-4386-A753-250ED2AF2C5E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0" creationId="{E6F63F9C-AE5A-4E9B-B963-74D9E465AD5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1" creationId="{868D4B3C-76B6-49FA-811E-9EF5970FDE9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2" creationId="{A4B9C03A-27DB-4F6B-AF93-825A2109CD83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3" creationId="{8B2B9A81-B5EA-4C02-8547-8CDFCB8C152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4" creationId="{C57D83AB-7B0A-4838-99A0-E6A9A8E1526B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5" creationId="{5F5DD50A-82F7-41CE-BB20-86DCF0CE3404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6" creationId="{80BB60F8-D0F9-48E9-9DC9-1EDEF196F71E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7" creationId="{18C5EC7F-1F73-4B80-8634-4AE78BDCF051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8" creationId="{5E2A74A0-CC04-4F8D-AC31-01D23C040420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89" creationId="{8587B044-8B80-4C86-A1C8-3E9764166EED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90" creationId="{DFCEB308-1702-4015-A80E-2C134951A696}"/>
          </ac:spMkLst>
        </pc:spChg>
        <pc:spChg chg="mod">
          <ac:chgData name="Jenny Chen" userId="3fd3e1b3-2829-4b83-a999-09ceb7240592" providerId="ADAL" clId="{545E254E-1EC1-4D13-9736-3CCFCB1DC94C}" dt="2020-07-28T19:58:47.889" v="3"/>
          <ac:spMkLst>
            <pc:docMk/>
            <pc:sldMk cId="2906060374" sldId="1731"/>
            <ac:spMk id="191" creationId="{ED5FC7D1-D323-44EB-807B-F219B1AA5511}"/>
          </ac:spMkLst>
        </pc:spChg>
        <pc:grpChg chg="del">
          <ac:chgData name="Jenny Chen" userId="3fd3e1b3-2829-4b83-a999-09ceb7240592" providerId="ADAL" clId="{545E254E-1EC1-4D13-9736-3CCFCB1DC94C}" dt="2020-07-28T19:58:47.491" v="2" actId="478"/>
          <ac:grpSpMkLst>
            <pc:docMk/>
            <pc:sldMk cId="2906060374" sldId="1731"/>
            <ac:grpSpMk id="2" creationId="{F43217A7-E87E-40F8-B539-F0E4F7B50211}"/>
          </ac:grpSpMkLst>
        </pc:grpChg>
        <pc:grpChg chg="add mod">
          <ac:chgData name="Jenny Chen" userId="3fd3e1b3-2829-4b83-a999-09ceb7240592" providerId="ADAL" clId="{545E254E-1EC1-4D13-9736-3CCFCB1DC94C}" dt="2020-07-28T19:58:47.889" v="3"/>
          <ac:grpSpMkLst>
            <pc:docMk/>
            <pc:sldMk cId="2906060374" sldId="1731"/>
            <ac:grpSpMk id="99" creationId="{DD2A6322-118C-409A-AF79-51C9A242D9BC}"/>
          </ac:grpSpMkLst>
        </pc:grpChg>
      </pc:sldChg>
      <pc:sldChg chg="addSp delSp modSp mod">
        <pc:chgData name="Jenny Chen" userId="3fd3e1b3-2829-4b83-a999-09ceb7240592" providerId="ADAL" clId="{545E254E-1EC1-4D13-9736-3CCFCB1DC94C}" dt="2020-07-28T23:35:09.943" v="220"/>
        <pc:sldMkLst>
          <pc:docMk/>
          <pc:sldMk cId="2936289883" sldId="1732"/>
        </pc:sldMkLst>
        <pc:spChg chg="mod">
          <ac:chgData name="Jenny Chen" userId="3fd3e1b3-2829-4b83-a999-09ceb7240592" providerId="ADAL" clId="{545E254E-1EC1-4D13-9736-3CCFCB1DC94C}" dt="2020-07-28T23:35:09.943" v="220"/>
          <ac:spMkLst>
            <pc:docMk/>
            <pc:sldMk cId="2936289883" sldId="1732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0" creationId="{4F4739CC-218D-4F04-ADCA-D9C5DA6EE8F1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1" creationId="{0D4E39E9-BCC1-49ED-8C3C-E1A2AF35FAD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2" creationId="{FF96B7BA-6B65-49D1-A934-CAC5A6801299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3" creationId="{B40BF0EE-B4B2-4332-B867-20745BA68744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4" creationId="{E78D69AD-D0AE-4BD7-BC09-1CDE3A6CF689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5" creationId="{C6B04B44-A5BA-4328-8194-D8BC1786D618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6" creationId="{BFCA43DF-5355-441E-B3BE-74D6796A00E2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7" creationId="{1CEE0998-A9BB-4224-989E-C581562EFA36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8" creationId="{B4AF1F5B-1DA6-4A42-9008-F91F99ACB232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09" creationId="{4A63CE45-67FF-4074-A20C-9F6CF892708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0" creationId="{D67D2468-07FB-48A4-98A4-D62532E5A0E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1" creationId="{137443D4-82E6-4953-9691-050D132898C5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2" creationId="{E9D6FB9C-088B-4DBA-8364-ED1044FFDA9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3" creationId="{F3639EEB-FDD1-4207-9B4A-DA5FFCB827AB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4" creationId="{439249BD-A88A-4FB6-9FDA-AD002084E208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5" creationId="{C60083D0-631E-43FF-8A5D-3FD731CCCEC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6" creationId="{365A1360-DB99-40DE-A51C-38B9371CF232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7" creationId="{5DA4D1E0-26DB-40E2-AFB7-7EB774EE7FC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8" creationId="{739A1A32-39B0-4535-81BD-DC652B416364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19" creationId="{DE951C5A-CB03-4D0A-974B-4A8BD033454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0" creationId="{7653E8A4-0C01-46B6-BB71-4CDB197E2B74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1" creationId="{29553501-79F6-449D-B721-DCFC6BF861C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2" creationId="{0EBE8C98-8010-48DA-8E14-D2D1852BAEE6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3" creationId="{F7E9D9DE-FECC-4AA0-9C72-AD49A082CDC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4" creationId="{EE7C9192-31EC-4EF6-BD3C-F0663914E84D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5" creationId="{122CADB7-ADCD-4D19-828F-069768EFAA9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6" creationId="{7D980FB4-DB99-4AFE-8FEF-8FB384FF0A5A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7" creationId="{14512866-F384-4557-81E5-A853744F41C2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8" creationId="{9E48F817-18D8-4001-A6D4-A6EC4FE30579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29" creationId="{69080C19-3346-4D0B-8064-19678B7161E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0" creationId="{6E16DEAC-0961-4333-82BE-BF5029847B8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1" creationId="{1B2CD42F-2AF1-430B-84DA-4EFED7156729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2" creationId="{BC5363D3-E244-49EE-AD41-9CA11695E4F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3" creationId="{7F22FC4A-82BA-40BE-918B-378CDB2A56C6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4" creationId="{8A8F6062-DE6C-448B-A5F5-59E461654083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5" creationId="{561324A3-18E9-48C4-AB6B-F10274CBDA0B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6" creationId="{8ED56AA7-14BF-4B05-8F1E-70CC38D533C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7" creationId="{0AD5FD8A-69F2-4674-B1A5-3634D966FE0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8" creationId="{2AF8391A-876A-46EF-8362-461F35FBC5D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39" creationId="{2BF1234F-E988-4D4B-9BDD-CD90D03A353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0" creationId="{68BBB11F-54AE-40B2-924E-42F08575218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1" creationId="{E186E1A4-F89C-4D05-BD3F-8E77C8761DBD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2" creationId="{0A1DF953-C650-4E49-8464-9834635D642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3" creationId="{28129A99-10BE-4093-9B4F-85F889D8E57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4" creationId="{6BA225DE-AE14-4916-AC92-6670610EF935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5" creationId="{3BEBD965-5409-4D19-8B4F-88435CFE8543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6" creationId="{86F49FF6-13E5-495D-B818-74B40C25848A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7" creationId="{8B750B5F-4047-4E83-A2A2-372033403F8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8" creationId="{C8FD0B41-DEC1-4FF0-8A0A-B91C69E69ADD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49" creationId="{AA82525D-233D-4367-A45D-4BD57BAB478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0" creationId="{1470E3A6-C421-493C-B791-FF29F93A1272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1" creationId="{2810B43C-851A-44CB-831F-99142C2E292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2" creationId="{430990CE-B58E-4A80-891A-B64C11BDD0D3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3" creationId="{C26EBAA8-14B8-49EA-A21A-F9867B3F60D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4" creationId="{AD6C6B5D-06E7-403D-A4C1-D13050DCB406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5" creationId="{CAD66F26-7497-4FF5-BAE1-67CF710487B5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6" creationId="{A88A085C-9EFD-4DB0-85AF-65EEBDDF79B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7" creationId="{950FA882-A3D6-4901-AEAF-74296410B02D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8" creationId="{73A694EE-7122-4647-904D-6204832B4D0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59" creationId="{BA339D35-3216-474B-A7BC-FDA2E3A7B441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0" creationId="{A37665B0-2A1D-4FD9-87CF-026A30424D1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1" creationId="{971C9D16-6692-457D-8E8C-D35B206DD242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2" creationId="{58CD07AE-47F9-4720-81AC-93DB8CF752E1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3" creationId="{E1A65861-6C2B-4AAF-995C-1120BEEC5F9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4" creationId="{A8344E30-4D42-4AD4-97E1-848650EB8604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5" creationId="{7AC96ED7-1C10-447C-A032-709CF8680369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6" creationId="{F6C1892A-1330-4B2A-B287-0E486E726B3B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7" creationId="{C997E682-6A31-4C4C-86AF-5DE2B7BA427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8" creationId="{2278732A-BFAD-437A-A398-C74A80AAA34F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69" creationId="{087EBD6C-0250-4397-AB5E-2383A8911DD8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0" creationId="{5C4D195D-DB30-4805-B6E9-8A6186E38AB1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1" creationId="{AE5EB864-5C69-4699-9AA4-9937F4ED9A7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2" creationId="{201ADFA5-E767-4250-B39D-294FE8696D9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3" creationId="{17AFEAAF-F799-4330-B23F-10AA0D34718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4" creationId="{63461C50-2C8D-4863-AD08-BB6AE61D4F35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5" creationId="{723ED8EC-68AE-47D7-9A88-3A3591F387EA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6" creationId="{31BF2F0C-C5D6-4FB0-805E-F7635DF74AD1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7" creationId="{B72A7491-7FEB-495C-9DCE-1B3096E7B7C1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8" creationId="{5660A084-25D7-43AF-A326-0140A24EDE40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79" creationId="{7E556A6E-1434-4FF3-8DB3-6AAB0212EF4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0" creationId="{D17829D7-F2F5-4E06-B484-B8AF762A2908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1" creationId="{8F57725E-0215-4D34-89E1-A3F2E9FBE8AC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2" creationId="{2EDF7642-88D1-4EB6-81E3-60436766C90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3" creationId="{1BC32675-FEA7-4ED4-9D8F-8DD77ED09755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4" creationId="{244525C3-77CE-4C7D-8CD3-DB95BE2BEEC3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5" creationId="{F9593596-E2A5-4EAB-9A31-8F06B81C98BE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6" creationId="{3FBD518C-EF60-483D-868E-7A8E2FB3510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7" creationId="{F666EE2D-5E0D-475D-99FA-C34DB0451A06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8" creationId="{160B1FF9-6348-4545-881A-FC5A7AAFBEAD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89" creationId="{E31B1047-73EA-4E85-A18A-8DCEAC12F349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90" creationId="{D0F9023A-9A3E-45CD-A609-53D342BC66A7}"/>
          </ac:spMkLst>
        </pc:spChg>
        <pc:spChg chg="mod">
          <ac:chgData name="Jenny Chen" userId="3fd3e1b3-2829-4b83-a999-09ceb7240592" providerId="ADAL" clId="{545E254E-1EC1-4D13-9736-3CCFCB1DC94C}" dt="2020-07-28T19:59:00.118" v="6"/>
          <ac:spMkLst>
            <pc:docMk/>
            <pc:sldMk cId="2936289883" sldId="1732"/>
            <ac:spMk id="191" creationId="{21E86D32-0E26-4BD3-B498-B224FF22E69C}"/>
          </ac:spMkLst>
        </pc:spChg>
        <pc:grpChg chg="del">
          <ac:chgData name="Jenny Chen" userId="3fd3e1b3-2829-4b83-a999-09ceb7240592" providerId="ADAL" clId="{545E254E-1EC1-4D13-9736-3CCFCB1DC94C}" dt="2020-07-28T19:58:57.434" v="5" actId="478"/>
          <ac:grpSpMkLst>
            <pc:docMk/>
            <pc:sldMk cId="2936289883" sldId="1732"/>
            <ac:grpSpMk id="2" creationId="{5312A2DA-8B3E-4D08-B1CA-8EE13D86B4FB}"/>
          </ac:grpSpMkLst>
        </pc:grpChg>
        <pc:grpChg chg="add mod">
          <ac:chgData name="Jenny Chen" userId="3fd3e1b3-2829-4b83-a999-09ceb7240592" providerId="ADAL" clId="{545E254E-1EC1-4D13-9736-3CCFCB1DC94C}" dt="2020-07-28T19:59:00.118" v="6"/>
          <ac:grpSpMkLst>
            <pc:docMk/>
            <pc:sldMk cId="2936289883" sldId="1732"/>
            <ac:grpSpMk id="99" creationId="{8737B8D9-1A28-4BEB-8600-42C65AB4EFDD}"/>
          </ac:grpSpMkLst>
        </pc:grpChg>
      </pc:sldChg>
      <pc:sldChg chg="addSp delSp modSp mod">
        <pc:chgData name="Jenny Chen" userId="3fd3e1b3-2829-4b83-a999-09ceb7240592" providerId="ADAL" clId="{545E254E-1EC1-4D13-9736-3CCFCB1DC94C}" dt="2020-07-28T23:18:05.613" v="13" actId="20577"/>
        <pc:sldMkLst>
          <pc:docMk/>
          <pc:sldMk cId="1622630864" sldId="1736"/>
        </pc:sldMkLst>
        <pc:spChg chg="mod">
          <ac:chgData name="Jenny Chen" userId="3fd3e1b3-2829-4b83-a999-09ceb7240592" providerId="ADAL" clId="{545E254E-1EC1-4D13-9736-3CCFCB1DC94C}" dt="2020-07-28T23:18:05.613" v="13" actId="20577"/>
          <ac:spMkLst>
            <pc:docMk/>
            <pc:sldMk cId="1622630864" sldId="1736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1" creationId="{6F1AF753-2E5D-4E38-B7C1-21276E610150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2" creationId="{30C9052D-D25C-4161-B4CB-01862A716EDE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3" creationId="{B414AA05-52B3-43A3-86F0-D43913387727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4" creationId="{81823D77-2C19-43C2-A34A-01BE53B3CFF0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5" creationId="{8DE0E779-314F-448B-BF12-4657C23A7D94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6" creationId="{2C37ABB6-DC07-437E-9CA5-FCE3CE288FB6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7" creationId="{D45BDC12-A465-4FA7-9604-66E213AD1285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8" creationId="{1579AC43-893C-427B-8FFE-2FF4C7A0C33C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59" creationId="{B6157A29-C6AF-4AFE-8893-9E327BA5338D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0" creationId="{A2CF7696-0D1C-4C1F-B8CD-4C1994B61B14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1" creationId="{656B9852-3860-4F8B-93E7-3245289AAA9C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2" creationId="{5F053A37-5C23-4F8B-8412-9C19E01DD8CE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3" creationId="{79EC1B3C-089F-40DE-887D-BDB73D117842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4" creationId="{47A1C337-BDBA-4FD3-8E4D-D9A366A2E0B8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5" creationId="{D70C1D21-484D-423C-8FB6-96C0D1A2CE2C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6" creationId="{BA83ED62-3519-46E5-82F1-C0518D031933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7" creationId="{69DD7E89-4DCC-4394-A682-5CF6BECF251A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8" creationId="{3ED9EAB4-4068-4260-A1D3-BEDCE9E96329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69" creationId="{5F464A0F-DDD5-4BB0-B88F-1FD60213C455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0" creationId="{BCDAABAC-FBAC-4D24-8F5D-739191D69F47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1" creationId="{0C84CA22-131E-4D4E-BBEB-9769C0539CB1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2" creationId="{0A423A50-A894-4AAE-B358-276CBEC9A0CF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3" creationId="{B4782433-3277-455A-9135-6594C87FBB47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4" creationId="{799419C2-3243-4ECD-BC48-4CB944C86D64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5" creationId="{AB182EE5-4F02-4B6C-87FE-9021DB8ED186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6" creationId="{0E68F6C7-7F6B-400F-8623-DC00466DAFCB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7" creationId="{0CCD4B12-3EFC-4349-8E93-419256B53AD6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8" creationId="{3533BED7-5FED-4803-8B87-8BE354AF7A6B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79" creationId="{B6273BD2-186E-4BB3-AD14-D5BA1E8201C2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0" creationId="{BF0F2DEB-BD06-4520-B9C5-3F9B12B67A9B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1" creationId="{923420F1-9A5A-4EBB-9B98-36EC2C89A0E3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2" creationId="{8D952D88-2DA3-4BE8-86F6-74FAB69797F8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3" creationId="{FA98C5AA-4252-409C-B68D-E6523DF64FCA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4" creationId="{DBCA074B-29A8-43D6-BF3C-2266A68ED2EC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5" creationId="{7FCA9111-C425-4A0E-8604-DC526A534E35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6" creationId="{EDBC581E-391D-4724-B3DA-1E3513DDCC4A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7" creationId="{189E1954-DCE5-4166-BF98-70E38377DE6C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8" creationId="{E7986341-E304-4D44-93DA-851705A535BE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89" creationId="{52878871-7CA8-439F-BAF4-49E30AB7D895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90" creationId="{DE43BE94-9DEB-4DE1-8825-6F98954983B9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91" creationId="{3A6C381E-B2C8-41E1-BAFC-270B9AD0DB5A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92" creationId="{E8022868-CBCA-444C-965A-37CAD9D102A9}"/>
          </ac:spMkLst>
        </pc:spChg>
        <pc:spChg chg="mod">
          <ac:chgData name="Jenny Chen" userId="3fd3e1b3-2829-4b83-a999-09ceb7240592" providerId="ADAL" clId="{545E254E-1EC1-4D13-9736-3CCFCB1DC94C}" dt="2020-07-28T19:50:35.534" v="1"/>
          <ac:spMkLst>
            <pc:docMk/>
            <pc:sldMk cId="1622630864" sldId="1736"/>
            <ac:spMk id="93" creationId="{39CB7E82-3B21-4AB2-A564-ED64D9FD2092}"/>
          </ac:spMkLst>
        </pc:spChg>
        <pc:grpChg chg="del">
          <ac:chgData name="Jenny Chen" userId="3fd3e1b3-2829-4b83-a999-09ceb7240592" providerId="ADAL" clId="{545E254E-1EC1-4D13-9736-3CCFCB1DC94C}" dt="2020-07-28T19:50:35.132" v="0" actId="478"/>
          <ac:grpSpMkLst>
            <pc:docMk/>
            <pc:sldMk cId="1622630864" sldId="1736"/>
            <ac:grpSpMk id="2" creationId="{957F1F6B-5989-44FB-B145-1DC165D6EEF1}"/>
          </ac:grpSpMkLst>
        </pc:grpChg>
        <pc:grpChg chg="add mod">
          <ac:chgData name="Jenny Chen" userId="3fd3e1b3-2829-4b83-a999-09ceb7240592" providerId="ADAL" clId="{545E254E-1EC1-4D13-9736-3CCFCB1DC94C}" dt="2020-07-28T19:50:35.534" v="1"/>
          <ac:grpSpMkLst>
            <pc:docMk/>
            <pc:sldMk cId="1622630864" sldId="1736"/>
            <ac:grpSpMk id="50" creationId="{FD2517CA-F8F7-498E-BB7D-27DBFFE333CB}"/>
          </ac:grpSpMkLst>
        </pc:grpChg>
      </pc:sldChg>
      <pc:sldChg chg="modSp mod">
        <pc:chgData name="Jenny Chen" userId="3fd3e1b3-2829-4b83-a999-09ceb7240592" providerId="ADAL" clId="{545E254E-1EC1-4D13-9736-3CCFCB1DC94C}" dt="2020-07-28T23:20:49.535" v="34" actId="1076"/>
        <pc:sldMkLst>
          <pc:docMk/>
          <pc:sldMk cId="70399856" sldId="1737"/>
        </pc:sldMkLst>
        <pc:spChg chg="mod">
          <ac:chgData name="Jenny Chen" userId="3fd3e1b3-2829-4b83-a999-09ceb7240592" providerId="ADAL" clId="{545E254E-1EC1-4D13-9736-3CCFCB1DC94C}" dt="2020-07-28T23:20:36.275" v="33" actId="5793"/>
          <ac:spMkLst>
            <pc:docMk/>
            <pc:sldMk cId="70399856" sldId="1737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8" creationId="{E0EAA27E-269A-4A08-B168-EDC62D097412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9" creationId="{CE46B3DF-65A6-418D-8030-F9F27B344892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0" creationId="{65631BCB-35F1-4E43-B561-67A8BF98ACA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1" creationId="{3AADFB27-E13E-4EEB-98A4-6B7CC5BBD4D7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2" creationId="{379D3B91-C782-44B4-A9AB-BF5868F799EF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3" creationId="{D88019E5-29C2-474E-8068-479F234E3388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4" creationId="{DDCD04D6-89D9-417B-A25B-3FAB8A7F9D6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5" creationId="{768DA412-1D24-46C3-948A-2EB0253258D5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6" creationId="{A8B4D7E4-F34D-4875-AE3D-703E77565F32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8" creationId="{50A939EF-0F65-4B64-9150-A9E759B67D52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19" creationId="{E3DB7BDC-3B96-4335-9307-BDCFCCAA9CAC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0" creationId="{9DEB1BC7-0BAA-470A-A8F4-8BF3B5489F27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1" creationId="{4A0B5226-C5CF-47FD-939F-123670113E51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2" creationId="{8D6643F0-2804-4EBC-B280-594F82BE07F2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3" creationId="{06F701C2-0FF0-4D80-BD4C-57BC21E21847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4" creationId="{A9C9E8AC-9E3A-43CA-9AB2-72E966B91DFD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5" creationId="{29F9EDE4-DD07-4D17-9868-83416D8820D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6" creationId="{CDA9DB72-EB8B-46B8-A085-CDD186FD41C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7" creationId="{350F47C9-15D2-463E-B00D-954BC68279F0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8" creationId="{2EC2A6A7-04CD-46C0-B530-D8143806445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29" creationId="{73E44200-813F-4955-81C2-DDA853F2B27A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0" creationId="{E9E00F53-C814-40E5-BCFB-AE7094587D9C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1" creationId="{0DD5982E-365B-418C-B742-E0DD08797ABD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2" creationId="{D204AFE3-19C0-41A5-9E9D-534879D8CEE0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3" creationId="{58F1A39A-0345-4AC3-841E-B1D01F846884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4" creationId="{C0113A12-DC2A-41E5-A69F-5183151B7029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5" creationId="{0F668FBE-B682-4F24-9B79-78C5E8DD57A4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6" creationId="{F6CD49C6-A11A-45C8-AA81-F8AACEE9EB89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7" creationId="{41C45403-61B3-4D72-8683-6B2835A3EDD1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8" creationId="{95FC0EDD-4E62-49EC-ADF0-8A5CE7083F3F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39" creationId="{7502608C-01B6-4D14-9DF7-E584513733D9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0" creationId="{3A1DE73D-E1E0-4325-BFE8-E0FEE42712E8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1" creationId="{A21F68A1-6CA0-423A-915E-4018C20D185D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2" creationId="{A662A573-BF20-4423-BC6F-7EE4E55F73B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3" creationId="{65B51A6E-6968-4DF7-A17F-093C7FC3787E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4" creationId="{84E1C157-7FDF-4399-BDEE-165623FE5178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5" creationId="{3E552850-3154-4799-88ED-507FD09F4A5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6" creationId="{C96033E0-8E5A-4B13-AD5F-803F2B0D26C9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7" creationId="{4992FEF2-FF09-4FFA-BB43-1803B3B26B51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8" creationId="{8C7EFF44-0A7B-42F1-8039-E66AE6B9D711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49" creationId="{F929C8DC-D28B-4397-AC9A-C814D501B2C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0" creationId="{7BD69BDA-88BB-442C-8DD2-2764C1379C3A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1" creationId="{547D2F68-BE7F-4E26-9F9C-4A8D1A91EC8D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2" creationId="{8BC43BCC-0552-4D24-8556-FBA0FC91BB5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3" creationId="{986C3407-CDD2-45B6-99C5-97E20AC471F4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4" creationId="{A571B280-14E3-4F7A-8E07-5FF8F5D15FF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5" creationId="{CAFD9FC3-ED49-409A-A369-3BFAF98A0052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6" creationId="{3D261289-3787-42BC-B375-408D6CB79C55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7" creationId="{A2EEEFED-285E-4AD7-A281-17B707BAA4AF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8" creationId="{26455F78-86AD-44DE-BF32-36C8AFA069CC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59" creationId="{D3384E88-53B5-4D55-BE68-4B84F30657D7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0" creationId="{BEF072FA-DB2C-4CB0-9CEF-80466685303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1" creationId="{56D7B66E-C8AB-480F-A975-891A862C5A04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2" creationId="{935B345D-98B9-4F06-ABA9-01E0CE4522E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3" creationId="{1865144A-D4A5-4D8B-945C-42581CDDB96C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4" creationId="{F07018E0-4100-4F1F-92CC-AD9C662B0455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5" creationId="{89B024EF-DE12-4F5F-A343-6A93CF86E686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6" creationId="{14794470-E999-46FC-B37D-E2B04D205B3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7" creationId="{6AE55706-1BA3-42E7-A167-1930D70E9B0E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8" creationId="{AE389409-263D-4CBC-B329-1A3094BCC864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69" creationId="{0FE42C9F-3341-4A63-9C12-6B1514D8FB9F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0" creationId="{CDF6208F-AC4C-4166-AD8B-16E4F16456EC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1" creationId="{E003E730-8020-4076-9092-5AE6EFFE088A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2" creationId="{97EB4C88-70A2-4084-928A-5C0D67FC6E03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3" creationId="{268362D3-D6DB-496F-A3B5-559B908A024B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4" creationId="{2B4154B0-34D0-4CC7-B23D-1CD3B2701F21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5" creationId="{F9C91FCA-3133-479D-9E5F-7BDBC497BB18}"/>
          </ac:spMkLst>
        </pc:spChg>
        <pc:spChg chg="mod">
          <ac:chgData name="Jenny Chen" userId="3fd3e1b3-2829-4b83-a999-09ceb7240592" providerId="ADAL" clId="{545E254E-1EC1-4D13-9736-3CCFCB1DC94C}" dt="2020-07-28T23:20:49.535" v="34" actId="1076"/>
          <ac:spMkLst>
            <pc:docMk/>
            <pc:sldMk cId="70399856" sldId="1737"/>
            <ac:spMk id="76" creationId="{3D13500F-DCFF-44AE-A5A3-4EB08DDDF316}"/>
          </ac:spMkLst>
        </pc:spChg>
        <pc:grpChg chg="mod">
          <ac:chgData name="Jenny Chen" userId="3fd3e1b3-2829-4b83-a999-09ceb7240592" providerId="ADAL" clId="{545E254E-1EC1-4D13-9736-3CCFCB1DC94C}" dt="2020-07-28T23:20:49.535" v="34" actId="1076"/>
          <ac:grpSpMkLst>
            <pc:docMk/>
            <pc:sldMk cId="70399856" sldId="1737"/>
            <ac:grpSpMk id="4" creationId="{0E828557-0D6C-481B-ACBE-5DFBC94631E8}"/>
          </ac:grpSpMkLst>
        </pc:grpChg>
      </pc:sldChg>
      <pc:sldChg chg="addSp modSp mod">
        <pc:chgData name="Jenny Chen" userId="3fd3e1b3-2829-4b83-a999-09ceb7240592" providerId="ADAL" clId="{545E254E-1EC1-4D13-9736-3CCFCB1DC94C}" dt="2020-07-28T23:24:40.707" v="53" actId="1076"/>
        <pc:sldMkLst>
          <pc:docMk/>
          <pc:sldMk cId="2817497055" sldId="1738"/>
        </pc:sldMkLst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" creationId="{367B4371-DC42-4073-9E0B-BCF767F0850F}"/>
          </ac:spMkLst>
        </pc:spChg>
        <pc:spChg chg="mod">
          <ac:chgData name="Jenny Chen" userId="3fd3e1b3-2829-4b83-a999-09ceb7240592" providerId="ADAL" clId="{545E254E-1EC1-4D13-9736-3CCFCB1DC94C}" dt="2020-07-28T23:24:25.136" v="50" actId="1076"/>
          <ac:spMkLst>
            <pc:docMk/>
            <pc:sldMk cId="2817497055" sldId="1738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" creationId="{FEEBEC13-1BC5-4655-BFFE-EB7B335DF81B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" creationId="{92684BD6-1FB0-4DBB-B0BD-D0A7700FCEC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9" creationId="{CA89C0C9-6310-460A-A6AA-5654B5A32399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0" creationId="{260F1A8D-5A83-41F5-A92A-7656B9DDA1D8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1" creationId="{DADB9B25-F1E2-4FE8-B261-F9C8F59FCBB4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2" creationId="{87AD403D-2F06-4FDC-B0BE-24849928814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3" creationId="{A808EA5F-2BCA-4CAF-877D-659DC0E5855A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4" creationId="{A2815D34-CE58-4C6F-A426-9C6B6240DD8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5" creationId="{6F016725-89C3-46BF-95DA-5A5CBB87E78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6" creationId="{D308EE8E-169F-4B2E-9DE6-7FB80824E4C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8" creationId="{2A9F5B17-76B9-4EB9-811E-0E7D56CDB2D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19" creationId="{18AD0D97-1B44-4798-9105-649AB283F506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0" creationId="{98F7B604-182A-423D-AD54-D424D935A09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1" creationId="{0700146D-FCB5-4933-901E-4A403EB89DB4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2" creationId="{92719973-C7DA-4CBC-A4B1-0DCD3961147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3" creationId="{B0AD6E42-120B-4F93-93FC-6D5BDE7CF91B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4" creationId="{ABFFCC38-48C3-4AB8-97C1-44519C75BA9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5" creationId="{5745A1C9-D59F-4A0C-96C5-48782942E395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6" creationId="{C98E54EA-D60A-407E-BC65-5EEA2C8E22C2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7" creationId="{EB4F73E4-537C-4CCC-8BCE-112933E8AD2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8" creationId="{7CD84E11-C49A-4326-8657-96786CFFB0C4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29" creationId="{7EB75B2E-414F-423B-B26D-CB79C882F10B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0" creationId="{12F00600-EDEA-413A-B45F-A31A33263A2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1" creationId="{9F87551A-6920-4A3F-B828-72A088AF4269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2" creationId="{1F48FCBB-A92E-40DD-9FF2-935AF6B67FA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3" creationId="{52B41736-2722-405B-B995-E910D03E3E41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4" creationId="{26E9328E-1D63-4012-AAD9-CEC093EC6A8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5" creationId="{37F6DC92-7E63-4745-817D-AB934C92F865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6" creationId="{D812AB11-9DFC-4E49-A1A7-DF4892D4124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7" creationId="{A07EA389-E5F7-49EA-B181-50E5BACB70CA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8" creationId="{DF25C6ED-0573-4907-957C-8360927FFBE8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39" creationId="{43928F39-A001-46A6-BF01-772A22EAAD9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0" creationId="{84EE3D96-2AAE-4A78-A88E-6EF5252BA026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1" creationId="{25E8AEEA-A1D2-492A-B698-0441D9E60D0A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2" creationId="{B3AC7F70-3260-4BA9-81FF-6D8C0E799BE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3" creationId="{4B7C8C04-4D6C-472A-BEE9-6DCED053D977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4" creationId="{CF23CA9B-6CD4-4257-9C5F-1B17CC671E18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5" creationId="{341B2331-0EDD-4700-BB29-3A966670703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6" creationId="{E23E0116-8CF1-4635-8B3E-18AF82411E12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7" creationId="{58D175EB-DEA8-48F4-B05B-40A9D2DBEAD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8" creationId="{69FC2D68-A482-4A92-8736-B6C1EA23C7B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49" creationId="{0A869445-F84B-45BB-9F27-00EA8551902B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0" creationId="{E9926922-1C02-437F-BF2E-F4996B7E58A2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1" creationId="{F58A7128-0979-433A-BB90-7358D98107A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2" creationId="{31A9D701-261D-4EC8-AFF5-7532587012C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3" creationId="{6597EC6C-174D-41D9-A590-ED983C80DA9B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4" creationId="{686AD8FA-5E14-4976-A3DB-92A16FCDD99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5" creationId="{75DEC427-6649-4ECB-ABCE-578809C9CA17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6" creationId="{99834EDE-5B54-4D86-B9A1-0297C0532A61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7" creationId="{B6D1D857-4EF2-4BCB-BCA5-5BBEF16DDCFA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8" creationId="{BB994857-70FC-4D9E-8D02-A9630490B338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59" creationId="{26D0F0E3-4B33-4A7F-8484-B0F8D58E21A1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0" creationId="{278DD0CB-8A22-480E-BD15-BB2C9C80796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1" creationId="{0647B688-4F4C-42FC-9120-C70381F34C96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2" creationId="{DA325655-557B-4ABF-914F-5BCA63002DE5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3" creationId="{94EF8422-B299-4777-9127-3F2A066E29CB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4" creationId="{50077633-5ACB-4887-9D1A-360FD2B3B37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5" creationId="{F7081B0C-E093-400C-94D0-E50023F19462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6" creationId="{610E5169-FA02-45A5-B4DA-3C9C67C130A9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7" creationId="{13F6FD66-D0A4-432C-B8E0-56454DB82F82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8" creationId="{4E96ADC0-556B-4E22-8909-E984BD0B0E49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69" creationId="{476E27F8-37EB-4261-AA3D-E10D31D46B96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0" creationId="{876A68A2-5721-46A5-8F2B-95FB2F4BBD7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1" creationId="{22FF27AF-3A74-4671-B9E6-E34A9CEEA690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2" creationId="{CC761429-01CE-4DCA-8066-D9D5C83A7BD8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3" creationId="{63F4C646-33A4-4AE5-9325-CE58996BAFF8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4" creationId="{99909FE8-1E28-4549-B498-4B0BA4E19EE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5" creationId="{D97955E6-B7FF-42C1-A063-14FBF1B2E6D9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6" creationId="{99B29724-E037-4580-ABAF-661B491D72F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7" creationId="{0571437F-74C6-4EE9-9CBB-142B177BFFF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8" creationId="{F1CCCBAF-7AC9-4E90-AAEE-44804E7EF9E7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79" creationId="{013754D4-7AEC-43B7-9ED3-DEFB160137EF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0" creationId="{DBE99866-3B4C-4AA0-BFF3-C11E3879BA2D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1" creationId="{72065294-2835-4A73-A743-3C366B910AF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2" creationId="{C29C73EE-57E8-4710-91A2-98DE803833A3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3" creationId="{A9EC485A-E862-48AF-B9E5-A6C52948622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4" creationId="{7897402D-6BE8-4287-9838-11F132C5FCF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5" creationId="{F0782EA2-E23A-4EF5-B307-845C2DCD99C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6" creationId="{4D86D4D4-055F-49E1-BA88-AB0F4BEB8869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7" creationId="{D9BC61AB-0587-48E3-B881-4677E98E869C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8" creationId="{F71E842E-4FAE-4FA0-B367-87398BF03B22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89" creationId="{3EDFF57B-A9B6-4A11-AC56-E39A9DB81BBE}"/>
          </ac:spMkLst>
        </pc:spChg>
        <pc:spChg chg="mod">
          <ac:chgData name="Jenny Chen" userId="3fd3e1b3-2829-4b83-a999-09ceb7240592" providerId="ADAL" clId="{545E254E-1EC1-4D13-9736-3CCFCB1DC94C}" dt="2020-07-28T23:24:40.707" v="53" actId="1076"/>
          <ac:spMkLst>
            <pc:docMk/>
            <pc:sldMk cId="2817497055" sldId="1738"/>
            <ac:spMk id="90" creationId="{54EFDAAE-50E2-40C9-9A52-84061EAE3D32}"/>
          </ac:spMkLst>
        </pc:spChg>
        <pc:grpChg chg="mod">
          <ac:chgData name="Jenny Chen" userId="3fd3e1b3-2829-4b83-a999-09ceb7240592" providerId="ADAL" clId="{545E254E-1EC1-4D13-9736-3CCFCB1DC94C}" dt="2020-07-28T23:24:40.707" v="53" actId="1076"/>
          <ac:grpSpMkLst>
            <pc:docMk/>
            <pc:sldMk cId="2817497055" sldId="1738"/>
            <ac:grpSpMk id="2" creationId="{E4E0129B-D40C-471B-96DB-65BD140AF866}"/>
          </ac:grpSpMkLst>
        </pc:grpChg>
        <pc:picChg chg="add mod">
          <ac:chgData name="Jenny Chen" userId="3fd3e1b3-2829-4b83-a999-09ceb7240592" providerId="ADAL" clId="{545E254E-1EC1-4D13-9736-3CCFCB1DC94C}" dt="2020-07-28T23:24:36.450" v="52" actId="1076"/>
          <ac:picMkLst>
            <pc:docMk/>
            <pc:sldMk cId="2817497055" sldId="1738"/>
            <ac:picMk id="4" creationId="{32C0B45F-9982-492A-951B-A5F6385F7E31}"/>
          </ac:picMkLst>
        </pc:picChg>
      </pc:sldChg>
      <pc:sldChg chg="addSp delSp modSp mod">
        <pc:chgData name="Jenny Chen" userId="3fd3e1b3-2829-4b83-a999-09ceb7240592" providerId="ADAL" clId="{545E254E-1EC1-4D13-9736-3CCFCB1DC94C}" dt="2020-07-28T23:30:13.953" v="174" actId="208"/>
        <pc:sldMkLst>
          <pc:docMk/>
          <pc:sldMk cId="349362749" sldId="1739"/>
        </pc:sldMkLst>
        <pc:spChg chg="add">
          <ac:chgData name="Jenny Chen" userId="3fd3e1b3-2829-4b83-a999-09ceb7240592" providerId="ADAL" clId="{545E254E-1EC1-4D13-9736-3CCFCB1DC94C}" dt="2020-07-28T23:29:24.999" v="166" actId="11529"/>
          <ac:spMkLst>
            <pc:docMk/>
            <pc:sldMk cId="349362749" sldId="1739"/>
            <ac:spMk id="10" creationId="{537FA6B9-64DD-456B-91E7-72317B157100}"/>
          </ac:spMkLst>
        </pc:spChg>
        <pc:spChg chg="mod">
          <ac:chgData name="Jenny Chen" userId="3fd3e1b3-2829-4b83-a999-09ceb7240592" providerId="ADAL" clId="{545E254E-1EC1-4D13-9736-3CCFCB1DC94C}" dt="2020-07-28T23:30:08.110" v="173" actId="14100"/>
          <ac:spMkLst>
            <pc:docMk/>
            <pc:sldMk cId="349362749" sldId="1739"/>
            <ac:spMk id="87" creationId="{53DF13F7-1AF8-42F6-A59D-276F83AD9173}"/>
          </ac:spMkLst>
        </pc:spChg>
        <pc:picChg chg="add del mod">
          <ac:chgData name="Jenny Chen" userId="3fd3e1b3-2829-4b83-a999-09ceb7240592" providerId="ADAL" clId="{545E254E-1EC1-4D13-9736-3CCFCB1DC94C}" dt="2020-07-28T23:25:42.655" v="60" actId="478"/>
          <ac:picMkLst>
            <pc:docMk/>
            <pc:sldMk cId="349362749" sldId="1739"/>
            <ac:picMk id="3" creationId="{2B4CD674-37FE-484C-955A-06AD97B1A324}"/>
          </ac:picMkLst>
        </pc:picChg>
        <pc:picChg chg="add del mod">
          <ac:chgData name="Jenny Chen" userId="3fd3e1b3-2829-4b83-a999-09ceb7240592" providerId="ADAL" clId="{545E254E-1EC1-4D13-9736-3CCFCB1DC94C}" dt="2020-07-28T23:28:57.859" v="160" actId="478"/>
          <ac:picMkLst>
            <pc:docMk/>
            <pc:sldMk cId="349362749" sldId="1739"/>
            <ac:picMk id="5" creationId="{EA7F1B28-E264-40AE-B51F-AEF72D0F932D}"/>
          </ac:picMkLst>
        </pc:picChg>
        <pc:picChg chg="add mod">
          <ac:chgData name="Jenny Chen" userId="3fd3e1b3-2829-4b83-a999-09ceb7240592" providerId="ADAL" clId="{545E254E-1EC1-4D13-9736-3CCFCB1DC94C}" dt="2020-07-28T23:29:08.152" v="165" actId="1076"/>
          <ac:picMkLst>
            <pc:docMk/>
            <pc:sldMk cId="349362749" sldId="1739"/>
            <ac:picMk id="7" creationId="{E4873B52-95CF-41A9-8BDD-568775E87D4B}"/>
          </ac:picMkLst>
        </pc:picChg>
        <pc:picChg chg="add mod">
          <ac:chgData name="Jenny Chen" userId="3fd3e1b3-2829-4b83-a999-09ceb7240592" providerId="ADAL" clId="{545E254E-1EC1-4D13-9736-3CCFCB1DC94C}" dt="2020-07-28T23:30:13.953" v="174" actId="208"/>
          <ac:picMkLst>
            <pc:docMk/>
            <pc:sldMk cId="349362749" sldId="1739"/>
            <ac:picMk id="9" creationId="{D65894A7-5D82-49BD-87E5-3736B1B43DDF}"/>
          </ac:picMkLst>
        </pc:picChg>
        <pc:picChg chg="del">
          <ac:chgData name="Jenny Chen" userId="3fd3e1b3-2829-4b83-a999-09ceb7240592" providerId="ADAL" clId="{545E254E-1EC1-4D13-9736-3CCFCB1DC94C}" dt="2020-07-28T23:25:18.716" v="54" actId="478"/>
          <ac:picMkLst>
            <pc:docMk/>
            <pc:sldMk cId="349362749" sldId="1739"/>
            <ac:picMk id="83" creationId="{4AC2D126-493A-48E2-AF8B-2B9C48FDC2DF}"/>
          </ac:picMkLst>
        </pc:picChg>
        <pc:picChg chg="del">
          <ac:chgData name="Jenny Chen" userId="3fd3e1b3-2829-4b83-a999-09ceb7240592" providerId="ADAL" clId="{545E254E-1EC1-4D13-9736-3CCFCB1DC94C}" dt="2020-07-28T23:25:18.716" v="54" actId="478"/>
          <ac:picMkLst>
            <pc:docMk/>
            <pc:sldMk cId="349362749" sldId="1739"/>
            <ac:picMk id="85" creationId="{AD2FB75D-D763-4719-A66F-40512BC23B2B}"/>
          </ac:picMkLst>
        </pc:picChg>
      </pc:sldChg>
      <pc:sldChg chg="addSp delSp modSp mod">
        <pc:chgData name="Jenny Chen" userId="3fd3e1b3-2829-4b83-a999-09ceb7240592" providerId="ADAL" clId="{545E254E-1EC1-4D13-9736-3CCFCB1DC94C}" dt="2020-07-28T23:34:19.110" v="217" actId="1076"/>
        <pc:sldMkLst>
          <pc:docMk/>
          <pc:sldMk cId="39305456" sldId="1740"/>
        </pc:sldMkLst>
        <pc:spChg chg="mod">
          <ac:chgData name="Jenny Chen" userId="3fd3e1b3-2829-4b83-a999-09ceb7240592" providerId="ADAL" clId="{545E254E-1EC1-4D13-9736-3CCFCB1DC94C}" dt="2020-07-28T23:31:57.221" v="191" actId="948"/>
          <ac:spMkLst>
            <pc:docMk/>
            <pc:sldMk cId="39305456" sldId="1740"/>
            <ac:spMk id="8" creationId="{3AADDFD3-A1BD-4DA1-AE26-47ED4BC101EF}"/>
          </ac:spMkLst>
        </pc:spChg>
        <pc:spChg chg="del mod">
          <ac:chgData name="Jenny Chen" userId="3fd3e1b3-2829-4b83-a999-09ceb7240592" providerId="ADAL" clId="{545E254E-1EC1-4D13-9736-3CCFCB1DC94C}" dt="2020-07-28T23:32:03.249" v="194"/>
          <ac:spMkLst>
            <pc:docMk/>
            <pc:sldMk cId="39305456" sldId="1740"/>
            <ac:spMk id="16" creationId="{884FB511-DE15-412F-B4BC-D2B12CC16AD4}"/>
          </ac:spMkLst>
        </pc:spChg>
        <pc:picChg chg="add mod">
          <ac:chgData name="Jenny Chen" userId="3fd3e1b3-2829-4b83-a999-09ceb7240592" providerId="ADAL" clId="{545E254E-1EC1-4D13-9736-3CCFCB1DC94C}" dt="2020-07-28T23:34:19.110" v="217" actId="1076"/>
          <ac:picMkLst>
            <pc:docMk/>
            <pc:sldMk cId="39305456" sldId="1740"/>
            <ac:picMk id="2" creationId="{56AF69CB-AD70-469E-A78F-D33A6D425B76}"/>
          </ac:picMkLst>
        </pc:picChg>
        <pc:picChg chg="add mod">
          <ac:chgData name="Jenny Chen" userId="3fd3e1b3-2829-4b83-a999-09ceb7240592" providerId="ADAL" clId="{545E254E-1EC1-4D13-9736-3CCFCB1DC94C}" dt="2020-07-28T23:34:19.110" v="217" actId="1076"/>
          <ac:picMkLst>
            <pc:docMk/>
            <pc:sldMk cId="39305456" sldId="1740"/>
            <ac:picMk id="3" creationId="{F290D936-52F7-4860-A485-7CBF555B3C92}"/>
          </ac:picMkLst>
        </pc:picChg>
        <pc:picChg chg="add mod">
          <ac:chgData name="Jenny Chen" userId="3fd3e1b3-2829-4b83-a999-09ceb7240592" providerId="ADAL" clId="{545E254E-1EC1-4D13-9736-3CCFCB1DC94C}" dt="2020-07-28T23:34:19.110" v="217" actId="1076"/>
          <ac:picMkLst>
            <pc:docMk/>
            <pc:sldMk cId="39305456" sldId="1740"/>
            <ac:picMk id="4" creationId="{08EA99BA-13F6-4811-9266-4F224F744414}"/>
          </ac:picMkLst>
        </pc:picChg>
        <pc:picChg chg="add mod">
          <ac:chgData name="Jenny Chen" userId="3fd3e1b3-2829-4b83-a999-09ceb7240592" providerId="ADAL" clId="{545E254E-1EC1-4D13-9736-3CCFCB1DC94C}" dt="2020-07-28T23:34:19.110" v="217" actId="1076"/>
          <ac:picMkLst>
            <pc:docMk/>
            <pc:sldMk cId="39305456" sldId="1740"/>
            <ac:picMk id="5" creationId="{A0EB195C-E95C-4DEC-87EE-2436D24A2613}"/>
          </ac:picMkLst>
        </pc:picChg>
        <pc:picChg chg="add mod">
          <ac:chgData name="Jenny Chen" userId="3fd3e1b3-2829-4b83-a999-09ceb7240592" providerId="ADAL" clId="{545E254E-1EC1-4D13-9736-3CCFCB1DC94C}" dt="2020-07-28T23:34:19.110" v="217" actId="1076"/>
          <ac:picMkLst>
            <pc:docMk/>
            <pc:sldMk cId="39305456" sldId="1740"/>
            <ac:picMk id="6" creationId="{CCF020CA-2334-46E4-BFEA-E5C7D84DEBEB}"/>
          </ac:picMkLst>
        </pc:picChg>
        <pc:picChg chg="add mod">
          <ac:chgData name="Jenny Chen" userId="3fd3e1b3-2829-4b83-a999-09ceb7240592" providerId="ADAL" clId="{545E254E-1EC1-4D13-9736-3CCFCB1DC94C}" dt="2020-07-28T23:34:19.110" v="217" actId="1076"/>
          <ac:picMkLst>
            <pc:docMk/>
            <pc:sldMk cId="39305456" sldId="1740"/>
            <ac:picMk id="7" creationId="{59F3A010-8B00-4639-8FCE-628DDE4F2A33}"/>
          </ac:picMkLst>
        </pc:picChg>
        <pc:picChg chg="del">
          <ac:chgData name="Jenny Chen" userId="3fd3e1b3-2829-4b83-a999-09ceb7240592" providerId="ADAL" clId="{545E254E-1EC1-4D13-9736-3CCFCB1DC94C}" dt="2020-07-28T23:30:50.534" v="175" actId="478"/>
          <ac:picMkLst>
            <pc:docMk/>
            <pc:sldMk cId="39305456" sldId="1740"/>
            <ac:picMk id="9" creationId="{03F40C80-A2A5-404F-8D73-F79AA751FCDE}"/>
          </ac:picMkLst>
        </pc:picChg>
        <pc:picChg chg="mod">
          <ac:chgData name="Jenny Chen" userId="3fd3e1b3-2829-4b83-a999-09ceb7240592" providerId="ADAL" clId="{545E254E-1EC1-4D13-9736-3CCFCB1DC94C}" dt="2020-07-28T23:33:28.823" v="201" actId="1076"/>
          <ac:picMkLst>
            <pc:docMk/>
            <pc:sldMk cId="39305456" sldId="1740"/>
            <ac:picMk id="11" creationId="{CD6EE8BF-5D3A-40C1-A6C7-9221D443C507}"/>
          </ac:picMkLst>
        </pc:picChg>
        <pc:picChg chg="mod">
          <ac:chgData name="Jenny Chen" userId="3fd3e1b3-2829-4b83-a999-09ceb7240592" providerId="ADAL" clId="{545E254E-1EC1-4D13-9736-3CCFCB1DC94C}" dt="2020-07-28T23:33:28.823" v="201" actId="1076"/>
          <ac:picMkLst>
            <pc:docMk/>
            <pc:sldMk cId="39305456" sldId="1740"/>
            <ac:picMk id="13" creationId="{60077631-E1BA-4E5B-BAF5-92BDA5D51F13}"/>
          </ac:picMkLst>
        </pc:picChg>
        <pc:picChg chg="add del mod">
          <ac:chgData name="Jenny Chen" userId="3fd3e1b3-2829-4b83-a999-09ceb7240592" providerId="ADAL" clId="{545E254E-1EC1-4D13-9736-3CCFCB1DC94C}" dt="2020-07-28T23:34:06.434" v="213" actId="478"/>
          <ac:picMkLst>
            <pc:docMk/>
            <pc:sldMk cId="39305456" sldId="1740"/>
            <ac:picMk id="21" creationId="{9D2F41DE-96D1-4E7E-9364-598A50D2828C}"/>
          </ac:picMkLst>
        </pc:picChg>
      </pc:sldChg>
      <pc:sldChg chg="modSp del mod">
        <pc:chgData name="Jenny Chen" userId="3fd3e1b3-2829-4b83-a999-09ceb7240592" providerId="ADAL" clId="{545E254E-1EC1-4D13-9736-3CCFCB1DC94C}" dt="2020-07-28T23:34:26.044" v="218" actId="47"/>
        <pc:sldMkLst>
          <pc:docMk/>
          <pc:sldMk cId="1287084607" sldId="1741"/>
        </pc:sldMkLst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2" creationId="{DE90892B-B375-414F-A123-16A136F900E5}"/>
          </ac:picMkLst>
        </pc:picChg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3" creationId="{9E56F93D-CDB4-44EE-ABA8-DFC9535491BE}"/>
          </ac:picMkLst>
        </pc:picChg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5" creationId="{FA17BD95-4E96-4A03-B691-B98CC3AE2757}"/>
          </ac:picMkLst>
        </pc:picChg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9" creationId="{0D21411E-7EF0-4217-9E09-3A684ED20747}"/>
          </ac:picMkLst>
        </pc:picChg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11" creationId="{BF9B1737-C2C8-4E87-9DB5-E441DD117298}"/>
          </ac:picMkLst>
        </pc:picChg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13" creationId="{4DD6ABC6-0AAB-4EC7-BE05-1A5FD7DB10AE}"/>
          </ac:picMkLst>
        </pc:picChg>
        <pc:picChg chg="mod">
          <ac:chgData name="Jenny Chen" userId="3fd3e1b3-2829-4b83-a999-09ceb7240592" providerId="ADAL" clId="{545E254E-1EC1-4D13-9736-3CCFCB1DC94C}" dt="2020-07-28T23:33:14.059" v="200" actId="1076"/>
          <ac:picMkLst>
            <pc:docMk/>
            <pc:sldMk cId="1287084607" sldId="1741"/>
            <ac:picMk id="15" creationId="{2935A1BA-F158-424F-84DE-0ED55F8F10A4}"/>
          </ac:picMkLst>
        </pc:picChg>
      </pc:sldChg>
      <pc:sldChg chg="addSp delSp modSp del mod">
        <pc:chgData name="Jenny Chen" userId="3fd3e1b3-2829-4b83-a999-09ceb7240592" providerId="ADAL" clId="{545E254E-1EC1-4D13-9736-3CCFCB1DC94C}" dt="2020-07-29T00:05:23.472" v="402" actId="47"/>
        <pc:sldMkLst>
          <pc:docMk/>
          <pc:sldMk cId="2038961810" sldId="1742"/>
        </pc:sldMkLst>
        <pc:spChg chg="mod">
          <ac:chgData name="Jenny Chen" userId="3fd3e1b3-2829-4b83-a999-09ceb7240592" providerId="ADAL" clId="{545E254E-1EC1-4D13-9736-3CCFCB1DC94C}" dt="2020-07-28T23:47:13.363" v="235" actId="1076"/>
          <ac:spMkLst>
            <pc:docMk/>
            <pc:sldMk cId="2038961810" sldId="1742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8T23:46:01.058" v="221"/>
          <ac:spMkLst>
            <pc:docMk/>
            <pc:sldMk cId="2038961810" sldId="1742"/>
            <ac:spMk id="17" creationId="{00000000-0000-0000-0000-000000000000}"/>
          </ac:spMkLst>
        </pc:spChg>
        <pc:graphicFrameChg chg="add del mod modGraphic">
          <ac:chgData name="Jenny Chen" userId="3fd3e1b3-2829-4b83-a999-09ceb7240592" providerId="ADAL" clId="{545E254E-1EC1-4D13-9736-3CCFCB1DC94C}" dt="2020-07-29T00:00:21.574" v="319" actId="478"/>
          <ac:graphicFrameMkLst>
            <pc:docMk/>
            <pc:sldMk cId="2038961810" sldId="1742"/>
            <ac:graphicFrameMk id="2" creationId="{22E557D2-E74F-4D9C-BF63-F2BB1BF34E64}"/>
          </ac:graphicFrameMkLst>
        </pc:graphicFrameChg>
        <pc:picChg chg="mod">
          <ac:chgData name="Jenny Chen" userId="3fd3e1b3-2829-4b83-a999-09ceb7240592" providerId="ADAL" clId="{545E254E-1EC1-4D13-9736-3CCFCB1DC94C}" dt="2020-07-28T23:47:32.692" v="236" actId="1076"/>
          <ac:picMkLst>
            <pc:docMk/>
            <pc:sldMk cId="2038961810" sldId="1742"/>
            <ac:picMk id="8" creationId="{86A0B913-D181-4DB1-8A3F-594FF72FDAEC}"/>
          </ac:picMkLst>
        </pc:picChg>
      </pc:sldChg>
      <pc:sldChg chg="addSp delSp modSp mod">
        <pc:chgData name="Jenny Chen" userId="3fd3e1b3-2829-4b83-a999-09ceb7240592" providerId="ADAL" clId="{545E254E-1EC1-4D13-9736-3CCFCB1DC94C}" dt="2020-07-29T00:08:07.072" v="424" actId="948"/>
        <pc:sldMkLst>
          <pc:docMk/>
          <pc:sldMk cId="3211668964" sldId="1743"/>
        </pc:sldMkLst>
        <pc:spChg chg="mod">
          <ac:chgData name="Jenny Chen" userId="3fd3e1b3-2829-4b83-a999-09ceb7240592" providerId="ADAL" clId="{545E254E-1EC1-4D13-9736-3CCFCB1DC94C}" dt="2020-07-29T00:08:07.072" v="424" actId="948"/>
          <ac:spMkLst>
            <pc:docMk/>
            <pc:sldMk cId="3211668964" sldId="1743"/>
            <ac:spMk id="6" creationId="{00000000-0000-0000-0000-000000000000}"/>
          </ac:spMkLst>
        </pc:spChg>
        <pc:picChg chg="add mod modCrop">
          <ac:chgData name="Jenny Chen" userId="3fd3e1b3-2829-4b83-a999-09ceb7240592" providerId="ADAL" clId="{545E254E-1EC1-4D13-9736-3CCFCB1DC94C}" dt="2020-07-29T00:07:59.366" v="423" actId="1076"/>
          <ac:picMkLst>
            <pc:docMk/>
            <pc:sldMk cId="3211668964" sldId="1743"/>
            <ac:picMk id="3" creationId="{A53BEE85-511B-49E9-ACC1-B100EBB69D61}"/>
          </ac:picMkLst>
        </pc:picChg>
        <pc:picChg chg="del">
          <ac:chgData name="Jenny Chen" userId="3fd3e1b3-2829-4b83-a999-09ceb7240592" providerId="ADAL" clId="{545E254E-1EC1-4D13-9736-3CCFCB1DC94C}" dt="2020-07-29T00:07:24.578" v="417" actId="478"/>
          <ac:picMkLst>
            <pc:docMk/>
            <pc:sldMk cId="3211668964" sldId="1743"/>
            <ac:picMk id="68" creationId="{10AA8AC9-C0D0-401C-872E-CD8D2B5B2016}"/>
          </ac:picMkLst>
        </pc:picChg>
      </pc:sldChg>
      <pc:sldChg chg="addSp delSp modSp mod">
        <pc:chgData name="Jenny Chen" userId="3fd3e1b3-2829-4b83-a999-09ceb7240592" providerId="ADAL" clId="{545E254E-1EC1-4D13-9736-3CCFCB1DC94C}" dt="2020-07-29T00:11:28.652" v="460" actId="14861"/>
        <pc:sldMkLst>
          <pc:docMk/>
          <pc:sldMk cId="646733878" sldId="1744"/>
        </pc:sldMkLst>
        <pc:spChg chg="mod">
          <ac:chgData name="Jenny Chen" userId="3fd3e1b3-2829-4b83-a999-09ceb7240592" providerId="ADAL" clId="{545E254E-1EC1-4D13-9736-3CCFCB1DC94C}" dt="2020-07-29T00:10:23.330" v="445" actId="1076"/>
          <ac:spMkLst>
            <pc:docMk/>
            <pc:sldMk cId="646733878" sldId="1744"/>
            <ac:spMk id="5" creationId="{86E25B75-E125-42AD-B621-9F09918BDE31}"/>
          </ac:spMkLst>
        </pc:spChg>
        <pc:picChg chg="add mod">
          <ac:chgData name="Jenny Chen" userId="3fd3e1b3-2829-4b83-a999-09ceb7240592" providerId="ADAL" clId="{545E254E-1EC1-4D13-9736-3CCFCB1DC94C}" dt="2020-07-29T00:11:28.652" v="460" actId="14861"/>
          <ac:picMkLst>
            <pc:docMk/>
            <pc:sldMk cId="646733878" sldId="1744"/>
            <ac:picMk id="3" creationId="{05EB401F-0D7D-4373-8E8D-A537F6B371BA}"/>
          </ac:picMkLst>
        </pc:picChg>
        <pc:picChg chg="del mod">
          <ac:chgData name="Jenny Chen" userId="3fd3e1b3-2829-4b83-a999-09ceb7240592" providerId="ADAL" clId="{545E254E-1EC1-4D13-9736-3CCFCB1DC94C}" dt="2020-07-29T00:09:05.618" v="428" actId="478"/>
          <ac:picMkLst>
            <pc:docMk/>
            <pc:sldMk cId="646733878" sldId="1744"/>
            <ac:picMk id="4" creationId="{7B65316E-78D5-49BB-8DDD-D1C061036BC9}"/>
          </ac:picMkLst>
        </pc:picChg>
        <pc:picChg chg="add mod">
          <ac:chgData name="Jenny Chen" userId="3fd3e1b3-2829-4b83-a999-09ceb7240592" providerId="ADAL" clId="{545E254E-1EC1-4D13-9736-3CCFCB1DC94C}" dt="2020-07-29T00:11:28.652" v="460" actId="14861"/>
          <ac:picMkLst>
            <pc:docMk/>
            <pc:sldMk cId="646733878" sldId="1744"/>
            <ac:picMk id="7" creationId="{CA78E742-7421-4497-B334-A84CAF123A2D}"/>
          </ac:picMkLst>
        </pc:picChg>
      </pc:sldChg>
      <pc:sldChg chg="addSp modSp mod">
        <pc:chgData name="Jenny Chen" userId="3fd3e1b3-2829-4b83-a999-09ceb7240592" providerId="ADAL" clId="{545E254E-1EC1-4D13-9736-3CCFCB1DC94C}" dt="2020-07-29T00:14:04.197" v="492" actId="20577"/>
        <pc:sldMkLst>
          <pc:docMk/>
          <pc:sldMk cId="1520662348" sldId="1745"/>
        </pc:sldMkLst>
        <pc:spChg chg="mod">
          <ac:chgData name="Jenny Chen" userId="3fd3e1b3-2829-4b83-a999-09ceb7240592" providerId="ADAL" clId="{545E254E-1EC1-4D13-9736-3CCFCB1DC94C}" dt="2020-07-29T00:14:04.197" v="492" actId="20577"/>
          <ac:spMkLst>
            <pc:docMk/>
            <pc:sldMk cId="1520662348" sldId="1745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9T00:11:53.667" v="461"/>
          <ac:spMkLst>
            <pc:docMk/>
            <pc:sldMk cId="1520662348" sldId="1745"/>
            <ac:spMk id="17" creationId="{00000000-0000-0000-0000-000000000000}"/>
          </ac:spMkLst>
        </pc:spChg>
        <pc:picChg chg="add mod">
          <ac:chgData name="Jenny Chen" userId="3fd3e1b3-2829-4b83-a999-09ceb7240592" providerId="ADAL" clId="{545E254E-1EC1-4D13-9736-3CCFCB1DC94C}" dt="2020-07-29T00:13:48.680" v="484" actId="14861"/>
          <ac:picMkLst>
            <pc:docMk/>
            <pc:sldMk cId="1520662348" sldId="1745"/>
            <ac:picMk id="3" creationId="{0F74B811-A906-426B-881D-1F9BACB2AA6E}"/>
          </ac:picMkLst>
        </pc:picChg>
      </pc:sldChg>
      <pc:sldChg chg="addSp delSp modSp mod">
        <pc:chgData name="Jenny Chen" userId="3fd3e1b3-2829-4b83-a999-09ceb7240592" providerId="ADAL" clId="{545E254E-1EC1-4D13-9736-3CCFCB1DC94C}" dt="2020-07-29T00:58:46.913" v="600" actId="14100"/>
        <pc:sldMkLst>
          <pc:docMk/>
          <pc:sldMk cId="2536771619" sldId="1746"/>
        </pc:sldMkLst>
        <pc:spChg chg="add del mod">
          <ac:chgData name="Jenny Chen" userId="3fd3e1b3-2829-4b83-a999-09ceb7240592" providerId="ADAL" clId="{545E254E-1EC1-4D13-9736-3CCFCB1DC94C}" dt="2020-07-29T00:15:02.533" v="498"/>
          <ac:spMkLst>
            <pc:docMk/>
            <pc:sldMk cId="2536771619" sldId="1746"/>
            <ac:spMk id="3" creationId="{F65A851B-F4F9-44E4-BD9E-22AE316EE351}"/>
          </ac:spMkLst>
        </pc:spChg>
        <pc:spChg chg="mod">
          <ac:chgData name="Jenny Chen" userId="3fd3e1b3-2829-4b83-a999-09ceb7240592" providerId="ADAL" clId="{545E254E-1EC1-4D13-9736-3CCFCB1DC94C}" dt="2020-07-29T00:58:26.911" v="596"/>
          <ac:spMkLst>
            <pc:docMk/>
            <pc:sldMk cId="2536771619" sldId="1746"/>
            <ac:spMk id="5" creationId="{302A3870-9E25-4A4A-A8DD-6FD7290AE8B7}"/>
          </ac:spMkLst>
        </pc:spChg>
        <pc:spChg chg="mod">
          <ac:chgData name="Jenny Chen" userId="3fd3e1b3-2829-4b83-a999-09ceb7240592" providerId="ADAL" clId="{545E254E-1EC1-4D13-9736-3CCFCB1DC94C}" dt="2020-07-29T00:58:46.913" v="600" actId="14100"/>
          <ac:spMkLst>
            <pc:docMk/>
            <pc:sldMk cId="2536771619" sldId="1746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9T00:58:26.911" v="596"/>
          <ac:spMkLst>
            <pc:docMk/>
            <pc:sldMk cId="2536771619" sldId="1746"/>
            <ac:spMk id="7" creationId="{621E0150-42A6-42A6-9DF4-E0782FBBF975}"/>
          </ac:spMkLst>
        </pc:spChg>
        <pc:spChg chg="mod">
          <ac:chgData name="Jenny Chen" userId="3fd3e1b3-2829-4b83-a999-09ceb7240592" providerId="ADAL" clId="{545E254E-1EC1-4D13-9736-3CCFCB1DC94C}" dt="2020-07-29T00:58:26.911" v="596"/>
          <ac:spMkLst>
            <pc:docMk/>
            <pc:sldMk cId="2536771619" sldId="1746"/>
            <ac:spMk id="8" creationId="{15C3CD24-DE97-4009-B6D8-7E79759883E9}"/>
          </ac:spMkLst>
        </pc:spChg>
        <pc:spChg chg="mod">
          <ac:chgData name="Jenny Chen" userId="3fd3e1b3-2829-4b83-a999-09ceb7240592" providerId="ADAL" clId="{545E254E-1EC1-4D13-9736-3CCFCB1DC94C}" dt="2020-07-29T00:58:26.911" v="596"/>
          <ac:spMkLst>
            <pc:docMk/>
            <pc:sldMk cId="2536771619" sldId="1746"/>
            <ac:spMk id="9" creationId="{931A134B-7508-4E3D-959A-95CEFA44FCFB}"/>
          </ac:spMkLst>
        </pc:spChg>
        <pc:spChg chg="mod">
          <ac:chgData name="Jenny Chen" userId="3fd3e1b3-2829-4b83-a999-09ceb7240592" providerId="ADAL" clId="{545E254E-1EC1-4D13-9736-3CCFCB1DC94C}" dt="2020-07-29T00:58:26.911" v="596"/>
          <ac:spMkLst>
            <pc:docMk/>
            <pc:sldMk cId="2536771619" sldId="1746"/>
            <ac:spMk id="10" creationId="{42DFA1F8-8C7E-457C-82E4-BD7E40C7FD78}"/>
          </ac:spMkLst>
        </pc:spChg>
        <pc:spChg chg="mod">
          <ac:chgData name="Jenny Chen" userId="3fd3e1b3-2829-4b83-a999-09ceb7240592" providerId="ADAL" clId="{545E254E-1EC1-4D13-9736-3CCFCB1DC94C}" dt="2020-07-29T00:58:26.911" v="596"/>
          <ac:spMkLst>
            <pc:docMk/>
            <pc:sldMk cId="2536771619" sldId="1746"/>
            <ac:spMk id="11" creationId="{344B5640-73EE-4681-84C7-6B77771DA8A3}"/>
          </ac:spMkLst>
        </pc:spChg>
        <pc:spChg chg="mod">
          <ac:chgData name="Jenny Chen" userId="3fd3e1b3-2829-4b83-a999-09ceb7240592" providerId="ADAL" clId="{545E254E-1EC1-4D13-9736-3CCFCB1DC94C}" dt="2020-07-29T00:14:18.696" v="493"/>
          <ac:spMkLst>
            <pc:docMk/>
            <pc:sldMk cId="2536771619" sldId="1746"/>
            <ac:spMk id="17" creationId="{00000000-0000-0000-0000-000000000000}"/>
          </ac:spMkLst>
        </pc:spChg>
        <pc:grpChg chg="del mod">
          <ac:chgData name="Jenny Chen" userId="3fd3e1b3-2829-4b83-a999-09ceb7240592" providerId="ADAL" clId="{545E254E-1EC1-4D13-9736-3CCFCB1DC94C}" dt="2020-07-29T00:15:50.230" v="514" actId="478"/>
          <ac:grpSpMkLst>
            <pc:docMk/>
            <pc:sldMk cId="2536771619" sldId="1746"/>
            <ac:grpSpMk id="4" creationId="{E12133FD-B85B-4F19-8BD5-B0A43BC5878E}"/>
          </ac:grpSpMkLst>
        </pc:grpChg>
        <pc:grpChg chg="add mod">
          <ac:chgData name="Jenny Chen" userId="3fd3e1b3-2829-4b83-a999-09ceb7240592" providerId="ADAL" clId="{545E254E-1EC1-4D13-9736-3CCFCB1DC94C}" dt="2020-07-29T00:58:42.203" v="599" actId="1076"/>
          <ac:grpSpMkLst>
            <pc:docMk/>
            <pc:sldMk cId="2536771619" sldId="1746"/>
            <ac:grpSpMk id="4" creationId="{EF81143E-7052-460A-A3D9-CD9D9F42F667}"/>
          </ac:grpSpMkLst>
        </pc:grpChg>
        <pc:graphicFrameChg chg="add del mod">
          <ac:chgData name="Jenny Chen" userId="3fd3e1b3-2829-4b83-a999-09ceb7240592" providerId="ADAL" clId="{545E254E-1EC1-4D13-9736-3CCFCB1DC94C}" dt="2020-07-29T00:15:02.533" v="498"/>
          <ac:graphicFrameMkLst>
            <pc:docMk/>
            <pc:sldMk cId="2536771619" sldId="1746"/>
            <ac:graphicFrameMk id="2" creationId="{3E480415-26EE-4015-8D01-7099A10B1A4B}"/>
          </ac:graphicFrameMkLst>
        </pc:graphicFrameChg>
      </pc:sldChg>
      <pc:sldChg chg="modSp del mod ord">
        <pc:chgData name="Jenny Chen" userId="3fd3e1b3-2829-4b83-a999-09ceb7240592" providerId="ADAL" clId="{545E254E-1EC1-4D13-9736-3CCFCB1DC94C}" dt="2020-07-29T00:20:39.952" v="575" actId="47"/>
        <pc:sldMkLst>
          <pc:docMk/>
          <pc:sldMk cId="1822737334" sldId="1747"/>
        </pc:sldMkLst>
        <pc:spChg chg="mod">
          <ac:chgData name="Jenny Chen" userId="3fd3e1b3-2829-4b83-a999-09ceb7240592" providerId="ADAL" clId="{545E254E-1EC1-4D13-9736-3CCFCB1DC94C}" dt="2020-07-29T00:18:07.116" v="538" actId="20577"/>
          <ac:spMkLst>
            <pc:docMk/>
            <pc:sldMk cId="1822737334" sldId="1747"/>
            <ac:spMk id="17" creationId="{00000000-0000-0000-0000-000000000000}"/>
          </ac:spMkLst>
        </pc:spChg>
      </pc:sldChg>
      <pc:sldChg chg="addSp delSp modSp mod">
        <pc:chgData name="Jenny Chen" userId="3fd3e1b3-2829-4b83-a999-09ceb7240592" providerId="ADAL" clId="{545E254E-1EC1-4D13-9736-3CCFCB1DC94C}" dt="2020-07-30T20:04:12.913" v="606" actId="20577"/>
        <pc:sldMkLst>
          <pc:docMk/>
          <pc:sldMk cId="3026592088" sldId="1748"/>
        </pc:sldMkLst>
        <pc:spChg chg="mod">
          <ac:chgData name="Jenny Chen" userId="3fd3e1b3-2829-4b83-a999-09ceb7240592" providerId="ADAL" clId="{545E254E-1EC1-4D13-9736-3CCFCB1DC94C}" dt="2020-07-29T00:16:34.636" v="518" actId="404"/>
          <ac:spMkLst>
            <pc:docMk/>
            <pc:sldMk cId="3026592088" sldId="1748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30T20:04:12.913" v="606" actId="20577"/>
          <ac:spMkLst>
            <pc:docMk/>
            <pc:sldMk cId="3026592088" sldId="1748"/>
            <ac:spMk id="17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05" creationId="{B7439CE7-68F2-497D-B6D0-6017296475AC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06" creationId="{957CF8E0-44E9-4C6C-B66E-0884120DD666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07" creationId="{7A0A0B72-09B6-444B-9440-A03BE5524999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08" creationId="{5A65A2D2-33B9-4D2D-9366-BAD7EEF95185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09" creationId="{D11D8593-F4E8-49C0-B6F2-7C3A187745A2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0" creationId="{75D8B5C5-DA82-4064-84D4-A9B5B3C0BFDF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1" creationId="{ABC43B05-815A-4553-BFDF-468474F7CAA8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2" creationId="{2E58E9ED-969F-44A6-827B-7D2CA4E07974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3" creationId="{ED31650A-39FF-4600-BC6F-091548E0D8B9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4" creationId="{A96F49AA-C9D4-4298-B238-826DE01451FC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5" creationId="{0DCF0F38-FA18-4248-B77C-0B372F3869C7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6" creationId="{9F783DAA-4933-4596-8CAD-1A2CE516A934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7" creationId="{6B885889-6FAA-49F5-B5A0-CEAF0DF3CCEC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8" creationId="{5FD64545-E4AA-407C-8300-996F39A4139B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19" creationId="{B3B61E02-B94A-4D41-BA15-F242BAA9568B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0" creationId="{AD2C66C1-861A-49C6-A535-120074BF7905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1" creationId="{DEC2B5DA-0F83-42AA-AA91-A0EB03C77051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2" creationId="{CE6BE537-BB4A-4967-A774-517F38262824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3" creationId="{2608F030-233B-4FC5-85F5-B77A9FCEEA48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4" creationId="{13C89361-ED87-46F1-95B7-449E5EBDAEED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5" creationId="{B210BA12-B4F9-47BE-81A0-D76C1ECA6E8E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6" creationId="{5F0E73F4-BD5E-44AF-BA03-B747B14B9F04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7" creationId="{718F01B2-9EC9-4565-A416-1C488B727370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8" creationId="{F3B7A965-5483-4CCD-A0FA-BBD997550906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29" creationId="{B75DF707-ED5C-47B8-883F-33AC9FB41DD3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0" creationId="{18D6537B-1E07-4A0C-A48E-2E900BA77099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1" creationId="{17C53622-9905-4AEC-915F-03F40B58E676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2" creationId="{6E5B20C4-5995-487D-8E7D-DBC37ABC3A60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3" creationId="{0D421F5A-3022-462E-8B2A-5777BDC1736C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4" creationId="{65239E81-2892-4081-99D4-35C364383E50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5" creationId="{95D346B6-43ED-49FB-8D4F-F5C8DB425D1B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6" creationId="{32DA114E-D467-4286-98A1-34910C3F5217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7" creationId="{3051870A-C076-4B80-A89C-9FE5922F4CC9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8" creationId="{31081209-BE79-41F1-805D-3EAE358D9C7D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39" creationId="{5AE00D44-300B-4E60-A71B-B061360519C9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0" creationId="{3C9067AA-791E-450A-BF31-4FC482CB994F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1" creationId="{399DB9EE-61F5-4DC7-AAFD-3F24EDA1081C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2" creationId="{FC4F111F-9B72-4D2B-8000-2A37727A3B3A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3" creationId="{CE4AFE2E-A707-43EF-AA41-8CEB56DADEA5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4" creationId="{26EB989E-9AEC-4C2A-919F-0B62B3525C7A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5" creationId="{3CD4DABF-4E1B-4487-9898-04FF0F54C379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6" creationId="{9B66B38E-63B4-4A08-BCB3-DA72007ADA4D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7" creationId="{8F85C33A-D652-4405-8A27-D43F06F2AA93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8" creationId="{6EF8B9A7-B05A-4087-AC54-4D30EEEAA4E1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49" creationId="{8646CF45-7B5E-449A-82AE-37F1016ED615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0" creationId="{C2A20006-0DFE-4F21-AE84-17A9236115AF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1" creationId="{40B6B629-E7BB-41E4-B067-F17165343BD5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2" creationId="{82364B7F-3A6D-4232-BAE7-C3BEEE8BF66E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3" creationId="{A62E44D4-616C-44EB-BE25-BA68227A0273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4" creationId="{B935C776-4F7C-4317-9733-F5731660393C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5" creationId="{37C574AB-CA45-4E3C-AFF7-61C02FEC1173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6" creationId="{7D4BD9D1-34AC-4207-A7CD-E288B317A5EF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7" creationId="{14BE9A45-32D4-4D1F-AEA1-9A13289A0820}"/>
          </ac:spMkLst>
        </pc:spChg>
        <pc:spChg chg="mod">
          <ac:chgData name="Jenny Chen" userId="3fd3e1b3-2829-4b83-a999-09ceb7240592" providerId="ADAL" clId="{545E254E-1EC1-4D13-9736-3CCFCB1DC94C}" dt="2020-07-29T00:17:50.754" v="535" actId="1076"/>
          <ac:spMkLst>
            <pc:docMk/>
            <pc:sldMk cId="3026592088" sldId="1748"/>
            <ac:spMk id="758" creationId="{1454ED24-F4D3-4B7B-8148-D7ADA43E9C07}"/>
          </ac:spMkLst>
        </pc:spChg>
        <pc:grpChg chg="del mod">
          <ac:chgData name="Jenny Chen" userId="3fd3e1b3-2829-4b83-a999-09ceb7240592" providerId="ADAL" clId="{545E254E-1EC1-4D13-9736-3CCFCB1DC94C}" dt="2020-07-29T00:20:15.737" v="570" actId="21"/>
          <ac:grpSpMkLst>
            <pc:docMk/>
            <pc:sldMk cId="3026592088" sldId="1748"/>
            <ac:grpSpMk id="759" creationId="{75FFCD84-C316-46A2-9F0C-25C1927C178A}"/>
          </ac:grpSpMkLst>
        </pc:grpChg>
        <pc:picChg chg="add mod">
          <ac:chgData name="Jenny Chen" userId="3fd3e1b3-2829-4b83-a999-09ceb7240592" providerId="ADAL" clId="{545E254E-1EC1-4D13-9736-3CCFCB1DC94C}" dt="2020-07-29T00:20:28.598" v="574" actId="1076"/>
          <ac:picMkLst>
            <pc:docMk/>
            <pc:sldMk cId="3026592088" sldId="1748"/>
            <ac:picMk id="3" creationId="{E6090EB2-9E62-4462-B441-92AB3B59A7B1}"/>
          </ac:picMkLst>
        </pc:picChg>
        <pc:picChg chg="add mod">
          <ac:chgData name="Jenny Chen" userId="3fd3e1b3-2829-4b83-a999-09ceb7240592" providerId="ADAL" clId="{545E254E-1EC1-4D13-9736-3CCFCB1DC94C}" dt="2020-07-29T00:20:28.598" v="574" actId="1076"/>
          <ac:picMkLst>
            <pc:docMk/>
            <pc:sldMk cId="3026592088" sldId="1748"/>
            <ac:picMk id="5" creationId="{08624B53-094F-48E3-B4E6-FA62C1833B9F}"/>
          </ac:picMkLst>
        </pc:picChg>
      </pc:sldChg>
      <pc:sldChg chg="modSp mod">
        <pc:chgData name="Jenny Chen" userId="3fd3e1b3-2829-4b83-a999-09ceb7240592" providerId="ADAL" clId="{545E254E-1EC1-4D13-9736-3CCFCB1DC94C}" dt="2020-07-30T20:03:45.961" v="605" actId="20577"/>
        <pc:sldMkLst>
          <pc:docMk/>
          <pc:sldMk cId="202678639" sldId="1749"/>
        </pc:sldMkLst>
        <pc:spChg chg="mod">
          <ac:chgData name="Jenny Chen" userId="3fd3e1b3-2829-4b83-a999-09ceb7240592" providerId="ADAL" clId="{545E254E-1EC1-4D13-9736-3CCFCB1DC94C}" dt="2020-07-29T00:21:09.477" v="587" actId="1076"/>
          <ac:spMkLst>
            <pc:docMk/>
            <pc:sldMk cId="202678639" sldId="1749"/>
            <ac:spMk id="6" creationId="{00000000-0000-0000-0000-000000000000}"/>
          </ac:spMkLst>
        </pc:spChg>
        <pc:spChg chg="mod">
          <ac:chgData name="Jenny Chen" userId="3fd3e1b3-2829-4b83-a999-09ceb7240592" providerId="ADAL" clId="{545E254E-1EC1-4D13-9736-3CCFCB1DC94C}" dt="2020-07-30T20:03:45.961" v="605" actId="20577"/>
          <ac:spMkLst>
            <pc:docMk/>
            <pc:sldMk cId="202678639" sldId="1749"/>
            <ac:spMk id="17" creationId="{00000000-0000-0000-0000-000000000000}"/>
          </ac:spMkLst>
        </pc:spChg>
        <pc:picChg chg="mod">
          <ac:chgData name="Jenny Chen" userId="3fd3e1b3-2829-4b83-a999-09ceb7240592" providerId="ADAL" clId="{545E254E-1EC1-4D13-9736-3CCFCB1DC94C}" dt="2020-07-29T00:21:06.088" v="586" actId="1076"/>
          <ac:picMkLst>
            <pc:docMk/>
            <pc:sldMk cId="202678639" sldId="1749"/>
            <ac:picMk id="3" creationId="{86CBF688-0126-4CD9-A945-6A54E70D0B06}"/>
          </ac:picMkLst>
        </pc:picChg>
      </pc:sldChg>
      <pc:sldChg chg="addSp delSp modSp add mod">
        <pc:chgData name="Jenny Chen" userId="3fd3e1b3-2829-4b83-a999-09ceb7240592" providerId="ADAL" clId="{545E254E-1EC1-4D13-9736-3CCFCB1DC94C}" dt="2020-07-29T00:05:16.332" v="401" actId="113"/>
        <pc:sldMkLst>
          <pc:docMk/>
          <pc:sldMk cId="2083442922" sldId="1750"/>
        </pc:sldMkLst>
        <pc:spChg chg="add del mod">
          <ac:chgData name="Jenny Chen" userId="3fd3e1b3-2829-4b83-a999-09ceb7240592" providerId="ADAL" clId="{545E254E-1EC1-4D13-9736-3CCFCB1DC94C}" dt="2020-07-28T23:48:47.113" v="248" actId="478"/>
          <ac:spMkLst>
            <pc:docMk/>
            <pc:sldMk cId="2083442922" sldId="1750"/>
            <ac:spMk id="4" creationId="{6CABE8D2-5E8B-43E8-9DA8-C36473FD38B2}"/>
          </ac:spMkLst>
        </pc:spChg>
        <pc:spChg chg="del">
          <ac:chgData name="Jenny Chen" userId="3fd3e1b3-2829-4b83-a999-09ceb7240592" providerId="ADAL" clId="{545E254E-1EC1-4D13-9736-3CCFCB1DC94C}" dt="2020-07-28T23:48:45.470" v="247" actId="478"/>
          <ac:spMkLst>
            <pc:docMk/>
            <pc:sldMk cId="2083442922" sldId="1750"/>
            <ac:spMk id="6" creationId="{00000000-0000-0000-0000-000000000000}"/>
          </ac:spMkLst>
        </pc:spChg>
        <pc:graphicFrameChg chg="mod modGraphic">
          <ac:chgData name="Jenny Chen" userId="3fd3e1b3-2829-4b83-a999-09ceb7240592" providerId="ADAL" clId="{545E254E-1EC1-4D13-9736-3CCFCB1DC94C}" dt="2020-07-29T00:05:16.332" v="401" actId="113"/>
          <ac:graphicFrameMkLst>
            <pc:docMk/>
            <pc:sldMk cId="2083442922" sldId="1750"/>
            <ac:graphicFrameMk id="2" creationId="{22E557D2-E74F-4D9C-BF63-F2BB1BF34E64}"/>
          </ac:graphicFrameMkLst>
        </pc:graphicFrameChg>
        <pc:picChg chg="del mod">
          <ac:chgData name="Jenny Chen" userId="3fd3e1b3-2829-4b83-a999-09ceb7240592" providerId="ADAL" clId="{545E254E-1EC1-4D13-9736-3CCFCB1DC94C}" dt="2020-07-28T23:59:37.871" v="310" actId="478"/>
          <ac:picMkLst>
            <pc:docMk/>
            <pc:sldMk cId="2083442922" sldId="1750"/>
            <ac:picMk id="8" creationId="{86A0B913-D181-4DB1-8A3F-594FF72FDAEC}"/>
          </ac:picMkLst>
        </pc:picChg>
      </pc:sldChg>
      <pc:sldChg chg="addSp delSp modSp add mod">
        <pc:chgData name="Jenny Chen" userId="3fd3e1b3-2829-4b83-a999-09ceb7240592" providerId="ADAL" clId="{545E254E-1EC1-4D13-9736-3CCFCB1DC94C}" dt="2020-07-29T00:20:25.081" v="573" actId="14100"/>
        <pc:sldMkLst>
          <pc:docMk/>
          <pc:sldMk cId="2944889416" sldId="1751"/>
        </pc:sldMkLst>
        <pc:spChg chg="add mod">
          <ac:chgData name="Jenny Chen" userId="3fd3e1b3-2829-4b83-a999-09ceb7240592" providerId="ADAL" clId="{545E254E-1EC1-4D13-9736-3CCFCB1DC94C}" dt="2020-07-29T00:20:25.081" v="573" actId="14100"/>
          <ac:spMkLst>
            <pc:docMk/>
            <pc:sldMk cId="2944889416" sldId="1751"/>
            <ac:spMk id="5" creationId="{B5C6E56F-6A5C-49D0-84A9-2D969A80C0DA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7" creationId="{AC76CF92-CBE4-48D9-928A-D11DF01C318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8" creationId="{3CA4DD0D-0BF3-4C01-9D02-076B6CF0CCE9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9" creationId="{3C085669-AF2D-4F7C-B454-29373D8AAFE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0" creationId="{02E1089A-5185-4DBE-B700-DCCE7B140D63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1" creationId="{FD93E4AF-5F26-437C-A5CC-E9DCF43BDA19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2" creationId="{390BC2D1-0959-4B44-A75C-B2351C7503D2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3" creationId="{8E988921-5BD4-41ED-BB99-BA3D0EA34766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4" creationId="{F4F24E4D-993D-489D-B6E8-29EE81BF4E8C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5" creationId="{A279E9CF-399D-4A90-B66F-BE4D26C65D73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6" creationId="{36273FD2-E579-48C9-8D6A-739A1124531D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8" creationId="{BF48BB4E-FD9C-49DB-8723-338AF2D27E5C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19" creationId="{EE4F9F6D-C02B-4665-8E7F-2EFBB8F40FA4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0" creationId="{1244681E-D81D-4092-A047-5DAA788C9443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1" creationId="{1F3DFDB2-8628-46C4-B9D3-8E76DACA8E09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2" creationId="{831DC524-FB8A-4C06-A7F3-4C296BA09162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3" creationId="{FAB37870-E23D-4305-8D34-0273BC5BB51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4" creationId="{995DA2CB-2821-4E3B-B115-03EFDCD9D77D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5" creationId="{50C1CA2E-2CBF-4ABF-8900-79A2E54093D5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6" creationId="{A94AEB9C-0893-4D02-BF37-B56F4074563D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7" creationId="{FE9DFFD0-E248-41DF-BD2A-C6816DA29F16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8" creationId="{ED191CD8-47B5-459E-9509-CD9F6EDA0442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29" creationId="{32984C20-360E-4A43-902F-F1B021992D6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0" creationId="{829B1F7F-D30D-4242-801E-9FA9491B016E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1" creationId="{935F17E9-C200-4D72-AB6F-4E3245F1D9F2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2" creationId="{ED27DE95-2512-4D38-AFEB-98FAE7E1F3C7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3" creationId="{D01C64D0-0B74-4C17-8860-28025AB8169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4" creationId="{4A2D6B22-9CF6-4269-9BD3-971515A31ED4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5" creationId="{A2F4A171-61E3-43A7-BDD9-414A0456FC93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6" creationId="{2B0777D9-A491-4273-ADBE-628561BB2780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7" creationId="{F7B65D7A-34FF-45BA-9C8A-881991C78534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8" creationId="{ADD1A626-3161-4EBA-960F-9F59978E8BA2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39" creationId="{BCC9638D-A5DD-4E3D-82D5-8340F517B7F6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0" creationId="{A50F2698-64C4-4EFC-9A29-B3AE8A854F18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1" creationId="{A8F633E7-9CB5-4BD0-8921-D2DD4D90F150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2" creationId="{E4280C1B-82C0-4189-8E6E-BDE2D13B696B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3" creationId="{BD0A6646-145A-47FF-912A-4F0133E08A2E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4" creationId="{EB36F6A5-ACE5-44AF-9CE6-5D470779BB99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5" creationId="{79AA0C95-2520-40CD-A8EF-5607DD66378E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6" creationId="{687C9280-2174-41D6-B01C-B21CDB586A8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7" creationId="{89ABFD22-1120-4D63-943B-0A41F61F7BEC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8" creationId="{3FF08ED4-B535-4DB2-A34D-1A96BB2838FB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49" creationId="{0E50AA6F-FF98-4599-87DB-9F197CF8711F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0" creationId="{C2C1AFAA-3426-45B7-AE8B-6F4E4B0FF09C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1" creationId="{FE634CEF-4A21-4FFF-8C48-82613AFBB146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2" creationId="{C4900965-6F6D-4600-82E9-7051AD31740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3" creationId="{9A6B9B5D-4F3A-4102-8D51-9B611D24E445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4" creationId="{11484AE4-F9E9-4CA2-B799-4F3A89201AD3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5" creationId="{84F533AC-4F32-4E59-9F06-3495C78E5303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6" creationId="{DFEB6749-4814-4673-80B0-D81ABCE2D17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7" creationId="{97DE6B79-6D90-4471-B2B2-A1E097607EE2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8" creationId="{31DCAD4D-D885-4241-97C7-B66A51DAEA76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59" creationId="{FEEA1365-BC46-49D9-9AA4-DEC01EC1FE81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60" creationId="{55B2CED1-B1A5-4FCF-BABD-48D7F5796508}"/>
          </ac:spMkLst>
        </pc:spChg>
        <pc:spChg chg="mod">
          <ac:chgData name="Jenny Chen" userId="3fd3e1b3-2829-4b83-a999-09ceb7240592" providerId="ADAL" clId="{545E254E-1EC1-4D13-9736-3CCFCB1DC94C}" dt="2020-07-29T00:20:21.868" v="572" actId="1076"/>
          <ac:spMkLst>
            <pc:docMk/>
            <pc:sldMk cId="2944889416" sldId="1751"/>
            <ac:spMk id="61" creationId="{53DF15AA-2E86-4277-ACF4-B390B746192C}"/>
          </ac:spMkLst>
        </pc:spChg>
        <pc:grpChg chg="add mod">
          <ac:chgData name="Jenny Chen" userId="3fd3e1b3-2829-4b83-a999-09ceb7240592" providerId="ADAL" clId="{545E254E-1EC1-4D13-9736-3CCFCB1DC94C}" dt="2020-07-29T00:20:21.868" v="572" actId="1076"/>
          <ac:grpSpMkLst>
            <pc:docMk/>
            <pc:sldMk cId="2944889416" sldId="1751"/>
            <ac:grpSpMk id="6" creationId="{00185568-66E1-4F46-B239-263B19B3B7A5}"/>
          </ac:grpSpMkLst>
        </pc:grpChg>
        <pc:graphicFrameChg chg="del">
          <ac:chgData name="Jenny Chen" userId="3fd3e1b3-2829-4b83-a999-09ceb7240592" providerId="ADAL" clId="{545E254E-1EC1-4D13-9736-3CCFCB1DC94C}" dt="2020-07-29T00:18:41.714" v="540" actId="478"/>
          <ac:graphicFrameMkLst>
            <pc:docMk/>
            <pc:sldMk cId="2944889416" sldId="1751"/>
            <ac:graphicFrameMk id="4" creationId="{E0201461-5E76-4F0C-8841-EA581CED4AA1}"/>
          </ac:graphicFrameMkLst>
        </pc:graphicFrameChg>
      </pc:sldChg>
      <pc:sldChg chg="modSp add">
        <pc:chgData name="Jenny Chen" userId="3fd3e1b3-2829-4b83-a999-09ceb7240592" providerId="ADAL" clId="{545E254E-1EC1-4D13-9736-3CCFCB1DC94C}" dt="2020-07-29T00:22:37.715" v="595"/>
        <pc:sldMkLst>
          <pc:docMk/>
          <pc:sldMk cId="2867353121" sldId="1780"/>
        </pc:sldMkLst>
        <pc:spChg chg="mod">
          <ac:chgData name="Jenny Chen" userId="3fd3e1b3-2829-4b83-a999-09ceb7240592" providerId="ADAL" clId="{545E254E-1EC1-4D13-9736-3CCFCB1DC94C}" dt="2020-07-29T00:22:37.715" v="595"/>
          <ac:spMkLst>
            <pc:docMk/>
            <pc:sldMk cId="2867353121" sldId="1780"/>
            <ac:spMk id="2" creationId="{00000000-0000-0000-0000-000000000000}"/>
          </ac:spMkLst>
        </pc:spChg>
      </pc:sldChg>
      <pc:sldChg chg="modSp add">
        <pc:chgData name="Jenny Chen" userId="3fd3e1b3-2829-4b83-a999-09ceb7240592" providerId="ADAL" clId="{545E254E-1EC1-4D13-9736-3CCFCB1DC94C}" dt="2020-07-29T00:22:11.895" v="594"/>
        <pc:sldMkLst>
          <pc:docMk/>
          <pc:sldMk cId="3244468067" sldId="1781"/>
        </pc:sldMkLst>
        <pc:spChg chg="mod">
          <ac:chgData name="Jenny Chen" userId="3fd3e1b3-2829-4b83-a999-09ceb7240592" providerId="ADAL" clId="{545E254E-1EC1-4D13-9736-3CCFCB1DC94C}" dt="2020-07-29T00:22:11.895" v="594"/>
          <ac:spMkLst>
            <pc:docMk/>
            <pc:sldMk cId="3244468067" sldId="1781"/>
            <ac:spMk id="6" creationId="{00000000-0000-0000-0000-000000000000}"/>
          </ac:spMkLst>
        </pc:spChg>
      </pc:sldChg>
    </pc:docChg>
  </pc:docChgLst>
  <pc:docChgLst>
    <pc:chgData name="Jenny Chen" userId="3fd3e1b3-2829-4b83-a999-09ceb7240592" providerId="ADAL" clId="{1C40588B-B493-413C-B998-DA5D573F9C68}"/>
    <pc:docChg chg="addSld delSld modSld modSection">
      <pc:chgData name="Jenny Chen" userId="3fd3e1b3-2829-4b83-a999-09ceb7240592" providerId="ADAL" clId="{1C40588B-B493-413C-B998-DA5D573F9C68}" dt="2019-01-24T06:54:23.445" v="276" actId="12385"/>
      <pc:docMkLst>
        <pc:docMk/>
      </pc:docMkLst>
      <pc:sldChg chg="del">
        <pc:chgData name="Jenny Chen" userId="3fd3e1b3-2829-4b83-a999-09ceb7240592" providerId="ADAL" clId="{1C40588B-B493-413C-B998-DA5D573F9C68}" dt="2019-01-23T19:15:07.300" v="14" actId="2696"/>
        <pc:sldMkLst>
          <pc:docMk/>
          <pc:sldMk cId="2402828649" sldId="1532"/>
        </pc:sldMkLst>
      </pc:sldChg>
      <pc:sldChg chg="modSp">
        <pc:chgData name="Jenny Chen" userId="3fd3e1b3-2829-4b83-a999-09ceb7240592" providerId="ADAL" clId="{1C40588B-B493-413C-B998-DA5D573F9C68}" dt="2019-01-23T19:12:53.357" v="0"/>
        <pc:sldMkLst>
          <pc:docMk/>
          <pc:sldMk cId="546707467" sldId="1720"/>
        </pc:sldMkLst>
        <pc:spChg chg="mod">
          <ac:chgData name="Jenny Chen" userId="3fd3e1b3-2829-4b83-a999-09ceb7240592" providerId="ADAL" clId="{1C40588B-B493-413C-B998-DA5D573F9C68}" dt="2019-01-23T19:12:53.357" v="0"/>
          <ac:spMkLst>
            <pc:docMk/>
            <pc:sldMk cId="546707467" sldId="1720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4:30.235" v="10" actId="20577"/>
        <pc:sldMkLst>
          <pc:docMk/>
          <pc:sldMk cId="2698537591" sldId="1721"/>
        </pc:sldMkLst>
        <pc:spChg chg="mod">
          <ac:chgData name="Jenny Chen" userId="3fd3e1b3-2829-4b83-a999-09ceb7240592" providerId="ADAL" clId="{1C40588B-B493-413C-B998-DA5D573F9C68}" dt="2019-01-23T19:14:30.235" v="10" actId="20577"/>
          <ac:spMkLst>
            <pc:docMk/>
            <pc:sldMk cId="2698537591" sldId="1721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4:50.433" v="12" actId="20577"/>
        <pc:sldMkLst>
          <pc:docMk/>
          <pc:sldMk cId="1711597888" sldId="1722"/>
        </pc:sldMkLst>
        <pc:spChg chg="mod">
          <ac:chgData name="Jenny Chen" userId="3fd3e1b3-2829-4b83-a999-09ceb7240592" providerId="ADAL" clId="{1C40588B-B493-413C-B998-DA5D573F9C68}" dt="2019-01-23T19:14:50.433" v="12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5:00.584" v="13"/>
        <pc:sldMkLst>
          <pc:docMk/>
          <pc:sldMk cId="3742052386" sldId="1723"/>
        </pc:sldMkLst>
        <pc:spChg chg="mod">
          <ac:chgData name="Jenny Chen" userId="3fd3e1b3-2829-4b83-a999-09ceb7240592" providerId="ADAL" clId="{1C40588B-B493-413C-B998-DA5D573F9C68}" dt="2019-01-23T19:15:00.584" v="13"/>
          <ac:spMkLst>
            <pc:docMk/>
            <pc:sldMk cId="3742052386" sldId="1723"/>
            <ac:spMk id="2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44.348" v="24" actId="2696"/>
        <pc:sldMkLst>
          <pc:docMk/>
          <pc:sldMk cId="1748985861" sldId="1724"/>
        </pc:sldMkLst>
      </pc:sldChg>
      <pc:sldChg chg="addSp delSp modSp">
        <pc:chgData name="Jenny Chen" userId="3fd3e1b3-2829-4b83-a999-09ceb7240592" providerId="ADAL" clId="{1C40588B-B493-413C-B998-DA5D573F9C68}" dt="2019-01-24T03:26:31.473" v="37"/>
        <pc:sldMkLst>
          <pc:docMk/>
          <pc:sldMk cId="2906060374" sldId="1731"/>
        </pc:sldMkLst>
        <pc:spChg chg="mod">
          <ac:chgData name="Jenny Chen" userId="3fd3e1b3-2829-4b83-a999-09ceb7240592" providerId="ADAL" clId="{1C40588B-B493-413C-B998-DA5D573F9C68}" dt="2019-01-24T03:26:31.473" v="37"/>
          <ac:spMkLst>
            <pc:docMk/>
            <pc:sldMk cId="2906060374" sldId="1731"/>
            <ac:spMk id="6" creationId="{00000000-0000-0000-0000-000000000000}"/>
          </ac:spMkLst>
        </pc:spChg>
        <pc:graphicFrameChg chg="add del">
          <ac:chgData name="Jenny Chen" userId="3fd3e1b3-2829-4b83-a999-09ceb7240592" providerId="ADAL" clId="{1C40588B-B493-413C-B998-DA5D573F9C68}" dt="2019-01-24T03:26:31.388" v="36"/>
          <ac:graphicFrameMkLst>
            <pc:docMk/>
            <pc:sldMk cId="2906060374" sldId="1731"/>
            <ac:graphicFrameMk id="2" creationId="{C8B79322-3D03-4BA0-968B-9251BDBFA08E}"/>
          </ac:graphicFrameMkLst>
        </pc:graphicFrameChg>
      </pc:sldChg>
      <pc:sldChg chg="modSp">
        <pc:chgData name="Jenny Chen" userId="3fd3e1b3-2829-4b83-a999-09ceb7240592" providerId="ADAL" clId="{1C40588B-B493-413C-B998-DA5D573F9C68}" dt="2019-01-24T05:27:16.268" v="162"/>
        <pc:sldMkLst>
          <pc:docMk/>
          <pc:sldMk cId="2936289883" sldId="1732"/>
        </pc:sldMkLst>
        <pc:spChg chg="mod">
          <ac:chgData name="Jenny Chen" userId="3fd3e1b3-2829-4b83-a999-09ceb7240592" providerId="ADAL" clId="{1C40588B-B493-413C-B998-DA5D573F9C68}" dt="2019-01-24T05:27:16.268" v="162"/>
          <ac:spMkLst>
            <pc:docMk/>
            <pc:sldMk cId="2936289883" sldId="1732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4T05:51:33.344" v="194"/>
        <pc:sldMkLst>
          <pc:docMk/>
          <pc:sldMk cId="3360045161" sldId="1733"/>
        </pc:sldMkLst>
        <pc:spChg chg="mod">
          <ac:chgData name="Jenny Chen" userId="3fd3e1b3-2829-4b83-a999-09ceb7240592" providerId="ADAL" clId="{1C40588B-B493-413C-B998-DA5D573F9C68}" dt="2019-01-24T05:51:33.344" v="194"/>
          <ac:spMkLst>
            <pc:docMk/>
            <pc:sldMk cId="3360045161" sldId="1733"/>
            <ac:spMk id="6" creationId="{00000000-0000-0000-0000-000000000000}"/>
          </ac:spMkLst>
        </pc:spChg>
      </pc:sldChg>
      <pc:sldChg chg="modSp">
        <pc:chgData name="Jenny Chen" userId="3fd3e1b3-2829-4b83-a999-09ceb7240592" providerId="ADAL" clId="{1C40588B-B493-413C-B998-DA5D573F9C68}" dt="2019-01-23T19:14:12.260" v="8"/>
        <pc:sldMkLst>
          <pc:docMk/>
          <pc:sldMk cId="1622630864" sldId="1736"/>
        </pc:sldMkLst>
        <pc:spChg chg="mod">
          <ac:chgData name="Jenny Chen" userId="3fd3e1b3-2829-4b83-a999-09ceb7240592" providerId="ADAL" clId="{1C40588B-B493-413C-B998-DA5D573F9C68}" dt="2019-01-23T19:14:12.260" v="8"/>
          <ac:spMkLst>
            <pc:docMk/>
            <pc:sldMk cId="1622630864" sldId="1736"/>
            <ac:spMk id="6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3:31:48.440" v="47"/>
        <pc:sldMkLst>
          <pc:docMk/>
          <pc:sldMk cId="998700530" sldId="1738"/>
        </pc:sldMkLst>
        <pc:spChg chg="mod">
          <ac:chgData name="Jenny Chen" userId="3fd3e1b3-2829-4b83-a999-09ceb7240592" providerId="ADAL" clId="{1C40588B-B493-413C-B998-DA5D573F9C68}" dt="2019-01-24T03:31:48.440" v="47"/>
          <ac:spMkLst>
            <pc:docMk/>
            <pc:sldMk cId="998700530" sldId="1738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28:48.977" v="39"/>
          <ac:spMkLst>
            <pc:docMk/>
            <pc:sldMk cId="998700530" sldId="1738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3:30:45.905" v="40"/>
          <ac:picMkLst>
            <pc:docMk/>
            <pc:sldMk cId="998700530" sldId="1738"/>
            <ac:picMk id="3" creationId="{68AE3E23-4B6A-4EA1-9A94-7B1185B594C5}"/>
          </ac:picMkLst>
        </pc:picChg>
      </pc:sldChg>
      <pc:sldChg chg="del">
        <pc:chgData name="Jenny Chen" userId="3fd3e1b3-2829-4b83-a999-09ceb7240592" providerId="ADAL" clId="{1C40588B-B493-413C-B998-DA5D573F9C68}" dt="2019-01-23T19:15:38.052" v="23" actId="2696"/>
        <pc:sldMkLst>
          <pc:docMk/>
          <pc:sldMk cId="2037318414" sldId="1738"/>
        </pc:sldMkLst>
      </pc:sldChg>
      <pc:sldChg chg="modSp add">
        <pc:chgData name="Jenny Chen" userId="3fd3e1b3-2829-4b83-a999-09ceb7240592" providerId="ADAL" clId="{1C40588B-B493-413C-B998-DA5D573F9C68}" dt="2019-01-24T03:37:28.747" v="58"/>
        <pc:sldMkLst>
          <pc:docMk/>
          <pc:sldMk cId="173664819" sldId="1739"/>
        </pc:sldMkLst>
        <pc:spChg chg="mod">
          <ac:chgData name="Jenny Chen" userId="3fd3e1b3-2829-4b83-a999-09ceb7240592" providerId="ADAL" clId="{1C40588B-B493-413C-B998-DA5D573F9C68}" dt="2019-01-24T03:37:28.747" v="58"/>
          <ac:spMkLst>
            <pc:docMk/>
            <pc:sldMk cId="173664819" sldId="1739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32:15.408" v="49"/>
          <ac:spMkLst>
            <pc:docMk/>
            <pc:sldMk cId="173664819" sldId="1739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38.052" v="22" actId="2696"/>
        <pc:sldMkLst>
          <pc:docMk/>
          <pc:sldMk cId="1127734430" sldId="1739"/>
        </pc:sldMkLst>
      </pc:sldChg>
      <pc:sldChg chg="del">
        <pc:chgData name="Jenny Chen" userId="3fd3e1b3-2829-4b83-a999-09ceb7240592" providerId="ADAL" clId="{1C40588B-B493-413C-B998-DA5D573F9C68}" dt="2019-01-23T19:15:38.046" v="21" actId="2696"/>
        <pc:sldMkLst>
          <pc:docMk/>
          <pc:sldMk cId="1388278983" sldId="1740"/>
        </pc:sldMkLst>
      </pc:sldChg>
      <pc:sldChg chg="addSp modSp add">
        <pc:chgData name="Jenny Chen" userId="3fd3e1b3-2829-4b83-a999-09ceb7240592" providerId="ADAL" clId="{1C40588B-B493-413C-B998-DA5D573F9C68}" dt="2019-01-24T03:57:37.158" v="73"/>
        <pc:sldMkLst>
          <pc:docMk/>
          <pc:sldMk cId="3632462147" sldId="1740"/>
        </pc:sldMkLst>
        <pc:spChg chg="mod">
          <ac:chgData name="Jenny Chen" userId="3fd3e1b3-2829-4b83-a999-09ceb7240592" providerId="ADAL" clId="{1C40588B-B493-413C-B998-DA5D573F9C68}" dt="2019-01-24T03:57:37.158" v="73"/>
          <ac:spMkLst>
            <pc:docMk/>
            <pc:sldMk cId="3632462147" sldId="1740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7:53.612" v="61"/>
          <ac:spMkLst>
            <pc:docMk/>
            <pc:sldMk cId="3632462147" sldId="1740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3:54:44.630" v="72"/>
          <ac:picMkLst>
            <pc:docMk/>
            <pc:sldMk cId="3632462147" sldId="1740"/>
            <ac:picMk id="4" creationId="{17119B67-DFE6-4178-B021-BB10894398AA}"/>
          </ac:picMkLst>
        </pc:picChg>
      </pc:sldChg>
      <pc:sldChg chg="del">
        <pc:chgData name="Jenny Chen" userId="3fd3e1b3-2829-4b83-a999-09ceb7240592" providerId="ADAL" clId="{1C40588B-B493-413C-B998-DA5D573F9C68}" dt="2019-01-23T19:15:38.046" v="20" actId="2696"/>
        <pc:sldMkLst>
          <pc:docMk/>
          <pc:sldMk cId="3244619878" sldId="1741"/>
        </pc:sldMkLst>
      </pc:sldChg>
      <pc:sldChg chg="addSp modSp add">
        <pc:chgData name="Jenny Chen" userId="3fd3e1b3-2829-4b83-a999-09ceb7240592" providerId="ADAL" clId="{1C40588B-B493-413C-B998-DA5D573F9C68}" dt="2019-01-24T05:10:18.378" v="120" actId="12385"/>
        <pc:sldMkLst>
          <pc:docMk/>
          <pc:sldMk cId="3697464687" sldId="1741"/>
        </pc:sldMkLst>
        <pc:spChg chg="mod">
          <ac:chgData name="Jenny Chen" userId="3fd3e1b3-2829-4b83-a999-09ceb7240592" providerId="ADAL" clId="{1C40588B-B493-413C-B998-DA5D573F9C68}" dt="2019-01-24T05:02:18.516" v="96"/>
          <ac:spMkLst>
            <pc:docMk/>
            <pc:sldMk cId="3697464687" sldId="1741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8:12.700" v="62"/>
          <ac:spMkLst>
            <pc:docMk/>
            <pc:sldMk cId="3697464687" sldId="1741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5:10:18.378" v="120" actId="12385"/>
          <ac:graphicFrameMkLst>
            <pc:docMk/>
            <pc:sldMk cId="3697464687" sldId="1741"/>
            <ac:graphicFrameMk id="2" creationId="{85B99B34-37B3-486A-AC07-7E28F0E97C4B}"/>
          </ac:graphicFrameMkLst>
        </pc:graphicFrameChg>
      </pc:sldChg>
      <pc:sldChg chg="add del">
        <pc:chgData name="Jenny Chen" userId="3fd3e1b3-2829-4b83-a999-09ceb7240592" providerId="ADAL" clId="{1C40588B-B493-413C-B998-DA5D573F9C68}" dt="2019-01-24T03:48:27.632" v="66"/>
        <pc:sldMkLst>
          <pc:docMk/>
          <pc:sldMk cId="1251775466" sldId="1742"/>
        </pc:sldMkLst>
      </pc:sldChg>
      <pc:sldChg chg="addSp modSp add">
        <pc:chgData name="Jenny Chen" userId="3fd3e1b3-2829-4b83-a999-09ceb7240592" providerId="ADAL" clId="{1C40588B-B493-413C-B998-DA5D573F9C68}" dt="2019-01-24T05:11:35.855" v="130"/>
        <pc:sldMkLst>
          <pc:docMk/>
          <pc:sldMk cId="2828074232" sldId="1742"/>
        </pc:sldMkLst>
        <pc:spChg chg="mod">
          <ac:chgData name="Jenny Chen" userId="3fd3e1b3-2829-4b83-a999-09ceb7240592" providerId="ADAL" clId="{1C40588B-B493-413C-B998-DA5D573F9C68}" dt="2019-01-24T05:08:47.919" v="112"/>
          <ac:spMkLst>
            <pc:docMk/>
            <pc:sldMk cId="2828074232" sldId="1742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8:47.499" v="68"/>
          <ac:spMkLst>
            <pc:docMk/>
            <pc:sldMk cId="2828074232" sldId="1742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5:09:28.697" v="115"/>
          <ac:graphicFrameMkLst>
            <pc:docMk/>
            <pc:sldMk cId="2828074232" sldId="1742"/>
            <ac:graphicFrameMk id="2" creationId="{2837FAE5-7583-4B5E-BDDD-31C653CFC4A7}"/>
          </ac:graphicFrameMkLst>
        </pc:graphicFrameChg>
        <pc:graphicFrameChg chg="add mod">
          <ac:chgData name="Jenny Chen" userId="3fd3e1b3-2829-4b83-a999-09ceb7240592" providerId="ADAL" clId="{1C40588B-B493-413C-B998-DA5D573F9C68}" dt="2019-01-24T05:11:35.855" v="130"/>
          <ac:graphicFrameMkLst>
            <pc:docMk/>
            <pc:sldMk cId="2828074232" sldId="1742"/>
            <ac:graphicFrameMk id="3" creationId="{D7FDFDE0-EED2-4324-B211-1D3C2A49F16F}"/>
          </ac:graphicFrameMkLst>
        </pc:graphicFrameChg>
      </pc:sldChg>
      <pc:sldChg chg="add del">
        <pc:chgData name="Jenny Chen" userId="3fd3e1b3-2829-4b83-a999-09ceb7240592" providerId="ADAL" clId="{1C40588B-B493-413C-B998-DA5D573F9C68}" dt="2019-01-24T03:48:23.563" v="64"/>
        <pc:sldMkLst>
          <pc:docMk/>
          <pc:sldMk cId="3399470251" sldId="1742"/>
        </pc:sldMkLst>
      </pc:sldChg>
      <pc:sldChg chg="del">
        <pc:chgData name="Jenny Chen" userId="3fd3e1b3-2829-4b83-a999-09ceb7240592" providerId="ADAL" clId="{1C40588B-B493-413C-B998-DA5D573F9C68}" dt="2019-01-23T19:15:38.030" v="19" actId="2696"/>
        <pc:sldMkLst>
          <pc:docMk/>
          <pc:sldMk cId="4153479230" sldId="1742"/>
        </pc:sldMkLst>
      </pc:sldChg>
      <pc:sldChg chg="del">
        <pc:chgData name="Jenny Chen" userId="3fd3e1b3-2829-4b83-a999-09ceb7240592" providerId="ADAL" clId="{1C40588B-B493-413C-B998-DA5D573F9C68}" dt="2019-01-23T19:15:38.030" v="18" actId="2696"/>
        <pc:sldMkLst>
          <pc:docMk/>
          <pc:sldMk cId="486694723" sldId="1743"/>
        </pc:sldMkLst>
      </pc:sldChg>
      <pc:sldChg chg="add del">
        <pc:chgData name="Jenny Chen" userId="3fd3e1b3-2829-4b83-a999-09ceb7240592" providerId="ADAL" clId="{1C40588B-B493-413C-B998-DA5D573F9C68}" dt="2019-01-24T03:48:27.632" v="66"/>
        <pc:sldMkLst>
          <pc:docMk/>
          <pc:sldMk cId="1453488733" sldId="1743"/>
        </pc:sldMkLst>
      </pc:sldChg>
      <pc:sldChg chg="addSp delSp modSp add">
        <pc:chgData name="Jenny Chen" userId="3fd3e1b3-2829-4b83-a999-09ceb7240592" providerId="ADAL" clId="{1C40588B-B493-413C-B998-DA5D573F9C68}" dt="2019-01-24T05:17:18.916" v="150"/>
        <pc:sldMkLst>
          <pc:docMk/>
          <pc:sldMk cId="2478639797" sldId="1743"/>
        </pc:sldMkLst>
        <pc:spChg chg="add mod">
          <ac:chgData name="Jenny Chen" userId="3fd3e1b3-2829-4b83-a999-09ceb7240592" providerId="ADAL" clId="{1C40588B-B493-413C-B998-DA5D573F9C68}" dt="2019-01-24T05:16:39.436" v="147"/>
          <ac:spMkLst>
            <pc:docMk/>
            <pc:sldMk cId="2478639797" sldId="1743"/>
            <ac:spMk id="10" creationId="{5EB5842E-89A0-471A-A187-9EB949A98885}"/>
          </ac:spMkLst>
        </pc:spChg>
        <pc:spChg chg="add">
          <ac:chgData name="Jenny Chen" userId="3fd3e1b3-2829-4b83-a999-09ceb7240592" providerId="ADAL" clId="{1C40588B-B493-413C-B998-DA5D573F9C68}" dt="2019-01-24T05:16:49.904" v="148"/>
          <ac:spMkLst>
            <pc:docMk/>
            <pc:sldMk cId="2478639797" sldId="1743"/>
            <ac:spMk id="11" creationId="{DBD12ABD-499A-4399-A116-BF0238BF6BDC}"/>
          </ac:spMkLst>
        </pc:spChg>
        <pc:spChg chg="add">
          <ac:chgData name="Jenny Chen" userId="3fd3e1b3-2829-4b83-a999-09ceb7240592" providerId="ADAL" clId="{1C40588B-B493-413C-B998-DA5D573F9C68}" dt="2019-01-24T05:16:53.295" v="149"/>
          <ac:spMkLst>
            <pc:docMk/>
            <pc:sldMk cId="2478639797" sldId="1743"/>
            <ac:spMk id="13" creationId="{03DD3D4A-9CC5-4BDA-AD78-4DB2EE3557C4}"/>
          </ac:spMkLst>
        </pc:spChg>
        <pc:spChg chg="mod">
          <ac:chgData name="Jenny Chen" userId="3fd3e1b3-2829-4b83-a999-09ceb7240592" providerId="ADAL" clId="{1C40588B-B493-413C-B998-DA5D573F9C68}" dt="2019-01-24T03:48:56.107" v="69"/>
          <ac:spMkLst>
            <pc:docMk/>
            <pc:sldMk cId="2478639797" sldId="1743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5:16:00.362" v="145"/>
          <ac:graphicFrameMkLst>
            <pc:docMk/>
            <pc:sldMk cId="2478639797" sldId="1743"/>
            <ac:graphicFrameMk id="4" creationId="{36C8DFD8-3C5E-41B1-8B12-736C38191EF3}"/>
          </ac:graphicFrameMkLst>
        </pc:graphicFrameChg>
        <pc:picChg chg="add del mod">
          <ac:chgData name="Jenny Chen" userId="3fd3e1b3-2829-4b83-a999-09ceb7240592" providerId="ADAL" clId="{1C40588B-B493-413C-B998-DA5D573F9C68}" dt="2019-01-24T05:14:55.744" v="137"/>
          <ac:picMkLst>
            <pc:docMk/>
            <pc:sldMk cId="2478639797" sldId="1743"/>
            <ac:picMk id="7" creationId="{04A1B98D-A1AE-43A1-82FE-FB70CA6E7626}"/>
          </ac:picMkLst>
        </pc:picChg>
        <pc:picChg chg="add">
          <ac:chgData name="Jenny Chen" userId="3fd3e1b3-2829-4b83-a999-09ceb7240592" providerId="ADAL" clId="{1C40588B-B493-413C-B998-DA5D573F9C68}" dt="2019-01-24T05:14:59.033" v="140"/>
          <ac:picMkLst>
            <pc:docMk/>
            <pc:sldMk cId="2478639797" sldId="1743"/>
            <ac:picMk id="8" creationId="{BD8D5196-28A5-4D6F-9E12-BF4C8896ED6B}"/>
          </ac:picMkLst>
        </pc:picChg>
        <pc:picChg chg="add del">
          <ac:chgData name="Jenny Chen" userId="3fd3e1b3-2829-4b83-a999-09ceb7240592" providerId="ADAL" clId="{1C40588B-B493-413C-B998-DA5D573F9C68}" dt="2019-01-24T05:14:58.996" v="139"/>
          <ac:picMkLst>
            <pc:docMk/>
            <pc:sldMk cId="2478639797" sldId="1743"/>
            <ac:picMk id="9" creationId="{452B8954-8911-4767-9622-B3BBA30527F9}"/>
          </ac:picMkLst>
        </pc:picChg>
        <pc:picChg chg="add mod">
          <ac:chgData name="Jenny Chen" userId="3fd3e1b3-2829-4b83-a999-09ceb7240592" providerId="ADAL" clId="{1C40588B-B493-413C-B998-DA5D573F9C68}" dt="2019-01-24T05:17:18.916" v="150"/>
          <ac:picMkLst>
            <pc:docMk/>
            <pc:sldMk cId="2478639797" sldId="1743"/>
            <ac:picMk id="14" creationId="{77C3E001-31C1-4B7C-8CCD-44626E9EFFFB}"/>
          </ac:picMkLst>
        </pc:picChg>
        <pc:picChg chg="add mod">
          <ac:chgData name="Jenny Chen" userId="3fd3e1b3-2829-4b83-a999-09ceb7240592" providerId="ADAL" clId="{1C40588B-B493-413C-B998-DA5D573F9C68}" dt="2019-01-24T05:17:18.916" v="150"/>
          <ac:picMkLst>
            <pc:docMk/>
            <pc:sldMk cId="2478639797" sldId="1743"/>
            <ac:picMk id="16" creationId="{00F49C76-C3FC-48B6-8672-AD69EC0A2B43}"/>
          </ac:picMkLst>
        </pc:picChg>
      </pc:sldChg>
      <pc:sldChg chg="add del">
        <pc:chgData name="Jenny Chen" userId="3fd3e1b3-2829-4b83-a999-09ceb7240592" providerId="ADAL" clId="{1C40588B-B493-413C-B998-DA5D573F9C68}" dt="2019-01-24T03:48:23.563" v="64"/>
        <pc:sldMkLst>
          <pc:docMk/>
          <pc:sldMk cId="3558243960" sldId="1743"/>
        </pc:sldMkLst>
      </pc:sldChg>
      <pc:sldChg chg="addSp delSp modSp add">
        <pc:chgData name="Jenny Chen" userId="3fd3e1b3-2829-4b83-a999-09ceb7240592" providerId="ADAL" clId="{1C40588B-B493-413C-B998-DA5D573F9C68}" dt="2019-01-24T05:26:26.734" v="161"/>
        <pc:sldMkLst>
          <pc:docMk/>
          <pc:sldMk cId="1273203582" sldId="1744"/>
        </pc:sldMkLst>
        <pc:spChg chg="add del">
          <ac:chgData name="Jenny Chen" userId="3fd3e1b3-2829-4b83-a999-09ceb7240592" providerId="ADAL" clId="{1C40588B-B493-413C-B998-DA5D573F9C68}" dt="2019-01-24T05:26:26.734" v="161"/>
          <ac:spMkLst>
            <pc:docMk/>
            <pc:sldMk cId="1273203582" sldId="1744"/>
            <ac:spMk id="3" creationId="{69E9E619-1878-4D83-A9A7-C515F434CC35}"/>
          </ac:spMkLst>
        </pc:spChg>
        <pc:spChg chg="mod">
          <ac:chgData name="Jenny Chen" userId="3fd3e1b3-2829-4b83-a999-09ceb7240592" providerId="ADAL" clId="{1C40588B-B493-413C-B998-DA5D573F9C68}" dt="2019-01-24T05:25:27.438" v="158"/>
          <ac:spMkLst>
            <pc:docMk/>
            <pc:sldMk cId="1273203582" sldId="1744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3:49:08.589" v="71"/>
          <ac:spMkLst>
            <pc:docMk/>
            <pc:sldMk cId="1273203582" sldId="1744"/>
            <ac:spMk id="17" creationId="{00000000-0000-0000-0000-000000000000}"/>
          </ac:spMkLst>
        </pc:spChg>
        <pc:picChg chg="add">
          <ac:chgData name="Jenny Chen" userId="3fd3e1b3-2829-4b83-a999-09ceb7240592" providerId="ADAL" clId="{1C40588B-B493-413C-B998-DA5D573F9C68}" dt="2019-01-24T05:25:48.381" v="159"/>
          <ac:picMkLst>
            <pc:docMk/>
            <pc:sldMk cId="1273203582" sldId="1744"/>
            <ac:picMk id="2" creationId="{F0703D4D-2E11-4F58-B4C4-A03C40BF2259}"/>
          </ac:picMkLst>
        </pc:picChg>
      </pc:sldChg>
      <pc:sldChg chg="del">
        <pc:chgData name="Jenny Chen" userId="3fd3e1b3-2829-4b83-a999-09ceb7240592" providerId="ADAL" clId="{1C40588B-B493-413C-B998-DA5D573F9C68}" dt="2019-01-23T19:15:38.015" v="16" actId="2696"/>
        <pc:sldMkLst>
          <pc:docMk/>
          <pc:sldMk cId="2029243397" sldId="1744"/>
        </pc:sldMkLst>
      </pc:sldChg>
      <pc:sldChg chg="del">
        <pc:chgData name="Jenny Chen" userId="3fd3e1b3-2829-4b83-a999-09ceb7240592" providerId="ADAL" clId="{1C40588B-B493-413C-B998-DA5D573F9C68}" dt="2019-01-23T19:15:38.015" v="17" actId="2696"/>
        <pc:sldMkLst>
          <pc:docMk/>
          <pc:sldMk cId="2831703516" sldId="1745"/>
        </pc:sldMkLst>
      </pc:sldChg>
      <pc:sldChg chg="addSp modSp add">
        <pc:chgData name="Jenny Chen" userId="3fd3e1b3-2829-4b83-a999-09ceb7240592" providerId="ADAL" clId="{1C40588B-B493-413C-B998-DA5D573F9C68}" dt="2019-01-24T05:38:10.233" v="172"/>
        <pc:sldMkLst>
          <pc:docMk/>
          <pc:sldMk cId="3436566777" sldId="1745"/>
        </pc:sldMkLst>
        <pc:spChg chg="add mod">
          <ac:chgData name="Jenny Chen" userId="3fd3e1b3-2829-4b83-a999-09ceb7240592" providerId="ADAL" clId="{1C40588B-B493-413C-B998-DA5D573F9C68}" dt="2019-01-24T05:38:10.233" v="172"/>
          <ac:spMkLst>
            <pc:docMk/>
            <pc:sldMk cId="3436566777" sldId="1745"/>
            <ac:spMk id="5" creationId="{21686CA5-DDC1-468C-9046-CF7FE6174265}"/>
          </ac:spMkLst>
        </pc:spChg>
        <pc:spChg chg="mod">
          <ac:chgData name="Jenny Chen" userId="3fd3e1b3-2829-4b83-a999-09ceb7240592" providerId="ADAL" clId="{1C40588B-B493-413C-B998-DA5D573F9C68}" dt="2019-01-24T05:31:30.075" v="164"/>
          <ac:spMkLst>
            <pc:docMk/>
            <pc:sldMk cId="3436566777" sldId="1745"/>
            <ac:spMk id="17" creationId="{00000000-0000-0000-0000-000000000000}"/>
          </ac:spMkLst>
        </pc:spChg>
        <pc:graphicFrameChg chg="add">
          <ac:chgData name="Jenny Chen" userId="3fd3e1b3-2829-4b83-a999-09ceb7240592" providerId="ADAL" clId="{1C40588B-B493-413C-B998-DA5D573F9C68}" dt="2019-01-24T05:32:14.657" v="169"/>
          <ac:graphicFrameMkLst>
            <pc:docMk/>
            <pc:sldMk cId="3436566777" sldId="1745"/>
            <ac:graphicFrameMk id="4" creationId="{77617826-A3D0-4BF6-AD8F-C796606EE309}"/>
          </ac:graphicFrameMkLst>
        </pc:graphicFrameChg>
      </pc:sldChg>
      <pc:sldChg chg="del">
        <pc:chgData name="Jenny Chen" userId="3fd3e1b3-2829-4b83-a999-09ceb7240592" providerId="ADAL" clId="{1C40588B-B493-413C-B998-DA5D573F9C68}" dt="2019-01-23T19:15:37.999" v="15" actId="2696"/>
        <pc:sldMkLst>
          <pc:docMk/>
          <pc:sldMk cId="539067732" sldId="1746"/>
        </pc:sldMkLst>
      </pc:sldChg>
      <pc:sldChg chg="addSp modSp add">
        <pc:chgData name="Jenny Chen" userId="3fd3e1b3-2829-4b83-a999-09ceb7240592" providerId="ADAL" clId="{1C40588B-B493-413C-B998-DA5D573F9C68}" dt="2019-01-24T05:40:11.908" v="181"/>
        <pc:sldMkLst>
          <pc:docMk/>
          <pc:sldMk cId="1274447828" sldId="1746"/>
        </pc:sldMkLst>
        <pc:spChg chg="add mod">
          <ac:chgData name="Jenny Chen" userId="3fd3e1b3-2829-4b83-a999-09ceb7240592" providerId="ADAL" clId="{1C40588B-B493-413C-B998-DA5D573F9C68}" dt="2019-01-24T05:40:11.908" v="181"/>
          <ac:spMkLst>
            <pc:docMk/>
            <pc:sldMk cId="1274447828" sldId="1746"/>
            <ac:spMk id="2" creationId="{DEF4A7D1-6456-4BBC-A7D9-1A7E2ACB334E}"/>
          </ac:spMkLst>
        </pc:spChg>
        <pc:spChg chg="mod">
          <ac:chgData name="Jenny Chen" userId="3fd3e1b3-2829-4b83-a999-09ceb7240592" providerId="ADAL" clId="{1C40588B-B493-413C-B998-DA5D573F9C68}" dt="2019-01-24T05:39:54.392" v="179"/>
          <ac:spMkLst>
            <pc:docMk/>
            <pc:sldMk cId="1274447828" sldId="1746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31:37.342" v="166"/>
          <ac:spMkLst>
            <pc:docMk/>
            <pc:sldMk cId="1274447828" sldId="1746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5:47:48.893" v="193" actId="207"/>
        <pc:sldMkLst>
          <pc:docMk/>
          <pc:sldMk cId="2845274242" sldId="1747"/>
        </pc:sldMkLst>
        <pc:spChg chg="add mod">
          <ac:chgData name="Jenny Chen" userId="3fd3e1b3-2829-4b83-a999-09ceb7240592" providerId="ADAL" clId="{1C40588B-B493-413C-B998-DA5D573F9C68}" dt="2019-01-24T05:46:23.788" v="190"/>
          <ac:spMkLst>
            <pc:docMk/>
            <pc:sldMk cId="2845274242" sldId="1747"/>
            <ac:spMk id="7" creationId="{68FEBECC-E10D-423A-B628-5524404C65EA}"/>
          </ac:spMkLst>
        </pc:spChg>
        <pc:spChg chg="add mod">
          <ac:chgData name="Jenny Chen" userId="3fd3e1b3-2829-4b83-a999-09ceb7240592" providerId="ADAL" clId="{1C40588B-B493-413C-B998-DA5D573F9C68}" dt="2019-01-24T05:47:48.893" v="193" actId="207"/>
          <ac:spMkLst>
            <pc:docMk/>
            <pc:sldMk cId="2845274242" sldId="1747"/>
            <ac:spMk id="8" creationId="{35AF8E04-73E8-4965-BFCD-6CA7123913EE}"/>
          </ac:spMkLst>
        </pc:spChg>
        <pc:spChg chg="mod">
          <ac:chgData name="Jenny Chen" userId="3fd3e1b3-2829-4b83-a999-09ceb7240592" providerId="ADAL" clId="{1C40588B-B493-413C-B998-DA5D573F9C68}" dt="2019-01-24T05:31:42.935" v="168"/>
          <ac:spMkLst>
            <pc:docMk/>
            <pc:sldMk cId="2845274242" sldId="1747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44.417" v="25" actId="2696"/>
        <pc:sldMkLst>
          <pc:docMk/>
          <pc:sldMk cId="3663292820" sldId="1747"/>
        </pc:sldMkLst>
      </pc:sldChg>
      <pc:sldChg chg="del">
        <pc:chgData name="Jenny Chen" userId="3fd3e1b3-2829-4b83-a999-09ceb7240592" providerId="ADAL" clId="{1C40588B-B493-413C-B998-DA5D573F9C68}" dt="2019-01-23T19:15:44.433" v="26" actId="2696"/>
        <pc:sldMkLst>
          <pc:docMk/>
          <pc:sldMk cId="1263067585" sldId="1748"/>
        </pc:sldMkLst>
      </pc:sldChg>
      <pc:sldChg chg="addSp delSp modSp add">
        <pc:chgData name="Jenny Chen" userId="3fd3e1b3-2829-4b83-a999-09ceb7240592" providerId="ADAL" clId="{1C40588B-B493-413C-B998-DA5D573F9C68}" dt="2019-01-24T06:02:36.396" v="224"/>
        <pc:sldMkLst>
          <pc:docMk/>
          <pc:sldMk cId="1412727598" sldId="1748"/>
        </pc:sldMkLst>
        <pc:spChg chg="add del mod">
          <ac:chgData name="Jenny Chen" userId="3fd3e1b3-2829-4b83-a999-09ceb7240592" providerId="ADAL" clId="{1C40588B-B493-413C-B998-DA5D573F9C68}" dt="2019-01-24T06:02:36.396" v="224"/>
          <ac:spMkLst>
            <pc:docMk/>
            <pc:sldMk cId="1412727598" sldId="1748"/>
            <ac:spMk id="2" creationId="{0422D27B-4877-4795-B15D-C63130130AAB}"/>
          </ac:spMkLst>
        </pc:spChg>
        <pc:spChg chg="mod">
          <ac:chgData name="Jenny Chen" userId="3fd3e1b3-2829-4b83-a999-09ceb7240592" providerId="ADAL" clId="{1C40588B-B493-413C-B998-DA5D573F9C68}" dt="2019-01-24T06:02:30.882" v="223"/>
          <ac:spMkLst>
            <pc:docMk/>
            <pc:sldMk cId="1412727598" sldId="1748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14.982" v="203"/>
          <ac:spMkLst>
            <pc:docMk/>
            <pc:sldMk cId="1412727598" sldId="1748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6:08:40.406" v="234"/>
        <pc:sldMkLst>
          <pc:docMk/>
          <pc:sldMk cId="3531399277" sldId="1749"/>
        </pc:sldMkLst>
        <pc:spChg chg="add mod">
          <ac:chgData name="Jenny Chen" userId="3fd3e1b3-2829-4b83-a999-09ceb7240592" providerId="ADAL" clId="{1C40588B-B493-413C-B998-DA5D573F9C68}" dt="2019-01-24T06:08:40.406" v="234"/>
          <ac:spMkLst>
            <pc:docMk/>
            <pc:sldMk cId="3531399277" sldId="1749"/>
            <ac:spMk id="2" creationId="{13C782A9-F149-448B-815D-3CDB8076EE40}"/>
          </ac:spMkLst>
        </pc:spChg>
        <pc:spChg chg="mod">
          <ac:chgData name="Jenny Chen" userId="3fd3e1b3-2829-4b83-a999-09ceb7240592" providerId="ADAL" clId="{1C40588B-B493-413C-B998-DA5D573F9C68}" dt="2019-01-24T06:04:42.696" v="227"/>
          <ac:spMkLst>
            <pc:docMk/>
            <pc:sldMk cId="3531399277" sldId="1749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20.471" v="205"/>
          <ac:spMkLst>
            <pc:docMk/>
            <pc:sldMk cId="3531399277" sldId="1749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51.334" v="27" actId="2696"/>
        <pc:sldMkLst>
          <pc:docMk/>
          <pc:sldMk cId="4143095687" sldId="1749"/>
        </pc:sldMkLst>
      </pc:sldChg>
      <pc:sldChg chg="modSp add">
        <pc:chgData name="Jenny Chen" userId="3fd3e1b3-2829-4b83-a999-09ceb7240592" providerId="ADAL" clId="{1C40588B-B493-413C-B998-DA5D573F9C68}" dt="2019-01-24T06:12:04.506" v="239"/>
        <pc:sldMkLst>
          <pc:docMk/>
          <pc:sldMk cId="2125708819" sldId="1750"/>
        </pc:sldMkLst>
        <pc:spChg chg="mod">
          <ac:chgData name="Jenny Chen" userId="3fd3e1b3-2829-4b83-a999-09ceb7240592" providerId="ADAL" clId="{1C40588B-B493-413C-B998-DA5D573F9C68}" dt="2019-01-24T06:12:04.506" v="239"/>
          <ac:spMkLst>
            <pc:docMk/>
            <pc:sldMk cId="2125708819" sldId="1750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25.693" v="207"/>
          <ac:spMkLst>
            <pc:docMk/>
            <pc:sldMk cId="2125708819" sldId="1750"/>
            <ac:spMk id="17" creationId="{00000000-0000-0000-0000-000000000000}"/>
          </ac:spMkLst>
        </pc:spChg>
      </pc:sldChg>
      <pc:sldChg chg="del">
        <pc:chgData name="Jenny Chen" userId="3fd3e1b3-2829-4b83-a999-09ceb7240592" providerId="ADAL" clId="{1C40588B-B493-413C-B998-DA5D573F9C68}" dt="2019-01-23T19:15:51.381" v="28" actId="2696"/>
        <pc:sldMkLst>
          <pc:docMk/>
          <pc:sldMk cId="3038856026" sldId="1750"/>
        </pc:sldMkLst>
      </pc:sldChg>
      <pc:sldChg chg="addSp modSp add">
        <pc:chgData name="Jenny Chen" userId="3fd3e1b3-2829-4b83-a999-09ceb7240592" providerId="ADAL" clId="{1C40588B-B493-413C-B998-DA5D573F9C68}" dt="2019-01-24T06:34:01.772" v="253"/>
        <pc:sldMkLst>
          <pc:docMk/>
          <pc:sldMk cId="777652408" sldId="1751"/>
        </pc:sldMkLst>
        <pc:spChg chg="add">
          <ac:chgData name="Jenny Chen" userId="3fd3e1b3-2829-4b83-a999-09ceb7240592" providerId="ADAL" clId="{1C40588B-B493-413C-B998-DA5D573F9C68}" dt="2019-01-24T06:34:01.772" v="253"/>
          <ac:spMkLst>
            <pc:docMk/>
            <pc:sldMk cId="777652408" sldId="1751"/>
            <ac:spMk id="4" creationId="{8B1ACD9A-5BDA-4601-B518-53F39DAF1FE9}"/>
          </ac:spMkLst>
        </pc:spChg>
        <pc:spChg chg="mod">
          <ac:chgData name="Jenny Chen" userId="3fd3e1b3-2829-4b83-a999-09ceb7240592" providerId="ADAL" clId="{1C40588B-B493-413C-B998-DA5D573F9C68}" dt="2019-01-24T06:30:20.844" v="251"/>
          <ac:spMkLst>
            <pc:docMk/>
            <pc:sldMk cId="777652408" sldId="1751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29.956" v="209"/>
          <ac:spMkLst>
            <pc:docMk/>
            <pc:sldMk cId="777652408" sldId="1751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6:30:48.494" v="252"/>
          <ac:picMkLst>
            <pc:docMk/>
            <pc:sldMk cId="777652408" sldId="1751"/>
            <ac:picMk id="3" creationId="{E3C40D90-C198-4905-B9B9-8C6293BED84D}"/>
          </ac:picMkLst>
        </pc:picChg>
      </pc:sldChg>
      <pc:sldChg chg="del">
        <pc:chgData name="Jenny Chen" userId="3fd3e1b3-2829-4b83-a999-09ceb7240592" providerId="ADAL" clId="{1C40588B-B493-413C-B998-DA5D573F9C68}" dt="2019-01-23T19:15:51.466" v="29" actId="2696"/>
        <pc:sldMkLst>
          <pc:docMk/>
          <pc:sldMk cId="2511197030" sldId="1751"/>
        </pc:sldMkLst>
      </pc:sldChg>
      <pc:sldChg chg="addSp modSp add">
        <pc:chgData name="Jenny Chen" userId="3fd3e1b3-2829-4b83-a999-09ceb7240592" providerId="ADAL" clId="{1C40588B-B493-413C-B998-DA5D573F9C68}" dt="2019-01-24T06:39:36.876" v="258"/>
        <pc:sldMkLst>
          <pc:docMk/>
          <pc:sldMk cId="3865725595" sldId="1752"/>
        </pc:sldMkLst>
        <pc:spChg chg="mod">
          <ac:chgData name="Jenny Chen" userId="3fd3e1b3-2829-4b83-a999-09ceb7240592" providerId="ADAL" clId="{1C40588B-B493-413C-B998-DA5D573F9C68}" dt="2019-01-24T06:39:36.876" v="258"/>
          <ac:spMkLst>
            <pc:docMk/>
            <pc:sldMk cId="3865725595" sldId="1752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35.204" v="211"/>
          <ac:spMkLst>
            <pc:docMk/>
            <pc:sldMk cId="3865725595" sldId="1752"/>
            <ac:spMk id="17" creationId="{00000000-0000-0000-0000-000000000000}"/>
          </ac:spMkLst>
        </pc:spChg>
        <pc:picChg chg="add mod">
          <ac:chgData name="Jenny Chen" userId="3fd3e1b3-2829-4b83-a999-09ceb7240592" providerId="ADAL" clId="{1C40588B-B493-413C-B998-DA5D573F9C68}" dt="2019-01-24T06:38:20.965" v="254"/>
          <ac:picMkLst>
            <pc:docMk/>
            <pc:sldMk cId="3865725595" sldId="1752"/>
            <ac:picMk id="3" creationId="{A0993E46-0128-49B4-A132-7D3C94DE9DEC}"/>
          </ac:picMkLst>
        </pc:picChg>
      </pc:sldChg>
      <pc:sldChg chg="del">
        <pc:chgData name="Jenny Chen" userId="3fd3e1b3-2829-4b83-a999-09ceb7240592" providerId="ADAL" clId="{1C40588B-B493-413C-B998-DA5D573F9C68}" dt="2019-01-23T19:15:51.582" v="30" actId="2696"/>
        <pc:sldMkLst>
          <pc:docMk/>
          <pc:sldMk cId="3906526414" sldId="1752"/>
        </pc:sldMkLst>
      </pc:sldChg>
      <pc:sldChg chg="modSp add">
        <pc:chgData name="Jenny Chen" userId="3fd3e1b3-2829-4b83-a999-09ceb7240592" providerId="ADAL" clId="{1C40588B-B493-413C-B998-DA5D573F9C68}" dt="2019-01-24T06:48:09.372" v="272"/>
        <pc:sldMkLst>
          <pc:docMk/>
          <pc:sldMk cId="3176228341" sldId="1753"/>
        </pc:sldMkLst>
        <pc:spChg chg="mod">
          <ac:chgData name="Jenny Chen" userId="3fd3e1b3-2829-4b83-a999-09ceb7240592" providerId="ADAL" clId="{1C40588B-B493-413C-B998-DA5D573F9C68}" dt="2019-01-24T06:48:09.372" v="272"/>
          <ac:spMkLst>
            <pc:docMk/>
            <pc:sldMk cId="3176228341" sldId="1753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42.639" v="213"/>
          <ac:spMkLst>
            <pc:docMk/>
            <pc:sldMk cId="3176228341" sldId="1753"/>
            <ac:spMk id="17" creationId="{00000000-0000-0000-0000-000000000000}"/>
          </ac:spMkLst>
        </pc:spChg>
      </pc:sldChg>
      <pc:sldChg chg="addSp modSp add">
        <pc:chgData name="Jenny Chen" userId="3fd3e1b3-2829-4b83-a999-09ceb7240592" providerId="ADAL" clId="{1C40588B-B493-413C-B998-DA5D573F9C68}" dt="2019-01-24T06:54:23.445" v="276" actId="12385"/>
        <pc:sldMkLst>
          <pc:docMk/>
          <pc:sldMk cId="3117721416" sldId="1754"/>
        </pc:sldMkLst>
        <pc:spChg chg="mod">
          <ac:chgData name="Jenny Chen" userId="3fd3e1b3-2829-4b83-a999-09ceb7240592" providerId="ADAL" clId="{1C40588B-B493-413C-B998-DA5D573F9C68}" dt="2019-01-24T05:58:44.879" v="214"/>
          <ac:spMkLst>
            <pc:docMk/>
            <pc:sldMk cId="3117721416" sldId="1754"/>
            <ac:spMk id="6" creationId="{00000000-0000-0000-0000-000000000000}"/>
          </ac:spMkLst>
        </pc:spChg>
        <pc:spChg chg="mod">
          <ac:chgData name="Jenny Chen" userId="3fd3e1b3-2829-4b83-a999-09ceb7240592" providerId="ADAL" clId="{1C40588B-B493-413C-B998-DA5D573F9C68}" dt="2019-01-24T05:58:46.489" v="215"/>
          <ac:spMkLst>
            <pc:docMk/>
            <pc:sldMk cId="3117721416" sldId="1754"/>
            <ac:spMk id="17" creationId="{00000000-0000-0000-0000-000000000000}"/>
          </ac:spMkLst>
        </pc:spChg>
        <pc:graphicFrameChg chg="add mod">
          <ac:chgData name="Jenny Chen" userId="3fd3e1b3-2829-4b83-a999-09ceb7240592" providerId="ADAL" clId="{1C40588B-B493-413C-B998-DA5D573F9C68}" dt="2019-01-24T06:54:23.445" v="276" actId="12385"/>
          <ac:graphicFrameMkLst>
            <pc:docMk/>
            <pc:sldMk cId="3117721416" sldId="1754"/>
            <ac:graphicFrameMk id="4" creationId="{523FA945-3ABE-49BC-8F6C-D83B42FDD7D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7/30/2020 1:03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2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13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1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7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9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4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3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8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7/30/2020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bs-Latn-BA" dirty="0"/>
              <a:t>Module 0</a:t>
            </a:r>
            <a:r>
              <a:rPr lang="en-US" dirty="0"/>
              <a:t>4</a:t>
            </a:r>
            <a:r>
              <a:rPr lang="bs-Latn-BA" dirty="0"/>
              <a:t> : </a:t>
            </a:r>
            <a:r>
              <a:rPr lang="en-US" dirty="0"/>
              <a:t>Manage User Profiles and Apps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Lesson Introduction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9868685" cy="4050340"/>
          </a:xfrm>
        </p:spPr>
        <p:txBody>
          <a:bodyPr/>
          <a:lstStyle/>
          <a:p>
            <a:r>
              <a:rPr lang="en-US" dirty="0"/>
              <a:t>Overview of customizing SharePoint</a:t>
            </a:r>
          </a:p>
          <a:p>
            <a:r>
              <a:rPr lang="en-US" dirty="0"/>
              <a:t>Create an App Catalog site</a:t>
            </a:r>
          </a:p>
          <a:p>
            <a:r>
              <a:rPr lang="en-US" dirty="0"/>
              <a:t>Add custom apps to the App Catalog site</a:t>
            </a:r>
          </a:p>
          <a:p>
            <a:r>
              <a:rPr lang="en-US" dirty="0"/>
              <a:t>Configure SharePoint Store settings</a:t>
            </a:r>
          </a:p>
          <a:p>
            <a:r>
              <a:rPr lang="en-US" dirty="0"/>
              <a:t>Manage app licenses</a:t>
            </a:r>
          </a:p>
          <a:p>
            <a:r>
              <a:rPr lang="en-US" dirty="0"/>
              <a:t>Add an app to a site</a:t>
            </a:r>
          </a:p>
          <a:p>
            <a:r>
              <a:rPr lang="en-US" dirty="0"/>
              <a:t>Monitor apps</a:t>
            </a:r>
          </a:p>
          <a:p>
            <a:r>
              <a:rPr lang="en-US" dirty="0"/>
              <a:t>Remove apps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737B8D9-1A28-4BEB-8600-42C65AB4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013679" y="4099886"/>
            <a:ext cx="3815354" cy="2367135"/>
            <a:chOff x="2870201" y="2144713"/>
            <a:chExt cx="823913" cy="511175"/>
          </a:xfrm>
        </p:grpSpPr>
        <p:sp>
          <p:nvSpPr>
            <p:cNvPr id="100" name="Freeform 893">
              <a:extLst>
                <a:ext uri="{FF2B5EF4-FFF2-40B4-BE49-F238E27FC236}">
                  <a16:creationId xmlns:a16="http://schemas.microsoft.com/office/drawing/2014/main" id="{4F4739CC-218D-4F04-ADCA-D9C5DA6EE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2413000"/>
              <a:ext cx="241300" cy="242888"/>
            </a:xfrm>
            <a:custGeom>
              <a:avLst/>
              <a:gdLst>
                <a:gd name="T0" fmla="*/ 370 w 381"/>
                <a:gd name="T1" fmla="*/ 233 h 384"/>
                <a:gd name="T2" fmla="*/ 374 w 381"/>
                <a:gd name="T3" fmla="*/ 195 h 384"/>
                <a:gd name="T4" fmla="*/ 192 w 381"/>
                <a:gd name="T5" fmla="*/ 14 h 384"/>
                <a:gd name="T6" fmla="*/ 161 w 381"/>
                <a:gd name="T7" fmla="*/ 17 h 384"/>
                <a:gd name="T8" fmla="*/ 104 w 381"/>
                <a:gd name="T9" fmla="*/ 0 h 384"/>
                <a:gd name="T10" fmla="*/ 0 w 381"/>
                <a:gd name="T11" fmla="*/ 104 h 384"/>
                <a:gd name="T12" fmla="*/ 15 w 381"/>
                <a:gd name="T13" fmla="*/ 157 h 384"/>
                <a:gd name="T14" fmla="*/ 11 w 381"/>
                <a:gd name="T15" fmla="*/ 195 h 384"/>
                <a:gd name="T16" fmla="*/ 192 w 381"/>
                <a:gd name="T17" fmla="*/ 376 h 384"/>
                <a:gd name="T18" fmla="*/ 230 w 381"/>
                <a:gd name="T19" fmla="*/ 373 h 384"/>
                <a:gd name="T20" fmla="*/ 277 w 381"/>
                <a:gd name="T21" fmla="*/ 384 h 384"/>
                <a:gd name="T22" fmla="*/ 381 w 381"/>
                <a:gd name="T23" fmla="*/ 280 h 384"/>
                <a:gd name="T24" fmla="*/ 370 w 381"/>
                <a:gd name="T25" fmla="*/ 23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4">
                  <a:moveTo>
                    <a:pt x="370" y="233"/>
                  </a:moveTo>
                  <a:cubicBezTo>
                    <a:pt x="372" y="221"/>
                    <a:pt x="374" y="208"/>
                    <a:pt x="374" y="195"/>
                  </a:cubicBezTo>
                  <a:cubicBezTo>
                    <a:pt x="374" y="95"/>
                    <a:pt x="293" y="14"/>
                    <a:pt x="192" y="14"/>
                  </a:cubicBezTo>
                  <a:cubicBezTo>
                    <a:pt x="182" y="14"/>
                    <a:pt x="171" y="15"/>
                    <a:pt x="161" y="17"/>
                  </a:cubicBezTo>
                  <a:cubicBezTo>
                    <a:pt x="144" y="6"/>
                    <a:pt x="125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23"/>
                    <a:pt x="6" y="142"/>
                    <a:pt x="15" y="157"/>
                  </a:cubicBezTo>
                  <a:cubicBezTo>
                    <a:pt x="12" y="169"/>
                    <a:pt x="11" y="182"/>
                    <a:pt x="11" y="195"/>
                  </a:cubicBezTo>
                  <a:cubicBezTo>
                    <a:pt x="11" y="295"/>
                    <a:pt x="92" y="376"/>
                    <a:pt x="192" y="376"/>
                  </a:cubicBezTo>
                  <a:cubicBezTo>
                    <a:pt x="205" y="376"/>
                    <a:pt x="218" y="375"/>
                    <a:pt x="230" y="373"/>
                  </a:cubicBezTo>
                  <a:cubicBezTo>
                    <a:pt x="244" y="380"/>
                    <a:pt x="260" y="384"/>
                    <a:pt x="277" y="384"/>
                  </a:cubicBezTo>
                  <a:cubicBezTo>
                    <a:pt x="335" y="384"/>
                    <a:pt x="381" y="337"/>
                    <a:pt x="381" y="280"/>
                  </a:cubicBezTo>
                  <a:cubicBezTo>
                    <a:pt x="381" y="263"/>
                    <a:pt x="377" y="247"/>
                    <a:pt x="370" y="233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4">
              <a:extLst>
                <a:ext uri="{FF2B5EF4-FFF2-40B4-BE49-F238E27FC236}">
                  <a16:creationId xmlns:a16="http://schemas.microsoft.com/office/drawing/2014/main" id="{0D4E39E9-BCC1-49ED-8C3C-E1A2AF35F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590800"/>
              <a:ext cx="34925" cy="65088"/>
            </a:xfrm>
            <a:custGeom>
              <a:avLst/>
              <a:gdLst>
                <a:gd name="T0" fmla="*/ 50 w 56"/>
                <a:gd name="T1" fmla="*/ 51 h 103"/>
                <a:gd name="T2" fmla="*/ 50 w 56"/>
                <a:gd name="T3" fmla="*/ 47 h 103"/>
                <a:gd name="T4" fmla="*/ 35 w 56"/>
                <a:gd name="T5" fmla="*/ 31 h 103"/>
                <a:gd name="T6" fmla="*/ 22 w 56"/>
                <a:gd name="T7" fmla="*/ 31 h 103"/>
                <a:gd name="T8" fmla="*/ 22 w 56"/>
                <a:gd name="T9" fmla="*/ 0 h 103"/>
                <a:gd name="T10" fmla="*/ 6 w 56"/>
                <a:gd name="T11" fmla="*/ 0 h 103"/>
                <a:gd name="T12" fmla="*/ 6 w 56"/>
                <a:gd name="T13" fmla="*/ 58 h 103"/>
                <a:gd name="T14" fmla="*/ 5 w 56"/>
                <a:gd name="T15" fmla="*/ 58 h 103"/>
                <a:gd name="T16" fmla="*/ 5 w 56"/>
                <a:gd name="T17" fmla="*/ 67 h 103"/>
                <a:gd name="T18" fmla="*/ 2 w 56"/>
                <a:gd name="T19" fmla="*/ 67 h 103"/>
                <a:gd name="T20" fmla="*/ 0 w 56"/>
                <a:gd name="T21" fmla="*/ 100 h 103"/>
                <a:gd name="T22" fmla="*/ 29 w 56"/>
                <a:gd name="T23" fmla="*/ 103 h 103"/>
                <a:gd name="T24" fmla="*/ 27 w 56"/>
                <a:gd name="T25" fmla="*/ 67 h 103"/>
                <a:gd name="T26" fmla="*/ 24 w 56"/>
                <a:gd name="T27" fmla="*/ 67 h 103"/>
                <a:gd name="T28" fmla="*/ 24 w 56"/>
                <a:gd name="T29" fmla="*/ 58 h 103"/>
                <a:gd name="T30" fmla="*/ 22 w 56"/>
                <a:gd name="T31" fmla="*/ 58 h 103"/>
                <a:gd name="T32" fmla="*/ 22 w 56"/>
                <a:gd name="T33" fmla="*/ 36 h 103"/>
                <a:gd name="T34" fmla="*/ 35 w 56"/>
                <a:gd name="T35" fmla="*/ 36 h 103"/>
                <a:gd name="T36" fmla="*/ 45 w 56"/>
                <a:gd name="T37" fmla="*/ 47 h 103"/>
                <a:gd name="T38" fmla="*/ 45 w 56"/>
                <a:gd name="T39" fmla="*/ 51 h 103"/>
                <a:gd name="T40" fmla="*/ 40 w 56"/>
                <a:gd name="T41" fmla="*/ 66 h 103"/>
                <a:gd name="T42" fmla="*/ 41 w 56"/>
                <a:gd name="T43" fmla="*/ 68 h 103"/>
                <a:gd name="T44" fmla="*/ 55 w 56"/>
                <a:gd name="T45" fmla="*/ 68 h 103"/>
                <a:gd name="T46" fmla="*/ 56 w 56"/>
                <a:gd name="T47" fmla="*/ 66 h 103"/>
                <a:gd name="T48" fmla="*/ 50 w 56"/>
                <a:gd name="T4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3">
                  <a:moveTo>
                    <a:pt x="50" y="51"/>
                  </a:moveTo>
                  <a:lnTo>
                    <a:pt x="50" y="47"/>
                  </a:lnTo>
                  <a:cubicBezTo>
                    <a:pt x="50" y="38"/>
                    <a:pt x="43" y="31"/>
                    <a:pt x="35" y="31"/>
                  </a:cubicBezTo>
                  <a:lnTo>
                    <a:pt x="22" y="31"/>
                  </a:lnTo>
                  <a:lnTo>
                    <a:pt x="22" y="0"/>
                  </a:lnTo>
                  <a:lnTo>
                    <a:pt x="6" y="0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5" y="67"/>
                  </a:lnTo>
                  <a:lnTo>
                    <a:pt x="2" y="67"/>
                  </a:lnTo>
                  <a:lnTo>
                    <a:pt x="0" y="100"/>
                  </a:lnTo>
                  <a:cubicBezTo>
                    <a:pt x="5" y="101"/>
                    <a:pt x="15" y="103"/>
                    <a:pt x="29" y="103"/>
                  </a:cubicBezTo>
                  <a:lnTo>
                    <a:pt x="27" y="67"/>
                  </a:lnTo>
                  <a:lnTo>
                    <a:pt x="24" y="67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2" y="36"/>
                  </a:lnTo>
                  <a:lnTo>
                    <a:pt x="35" y="36"/>
                  </a:lnTo>
                  <a:cubicBezTo>
                    <a:pt x="41" y="36"/>
                    <a:pt x="45" y="41"/>
                    <a:pt x="45" y="47"/>
                  </a:cubicBezTo>
                  <a:lnTo>
                    <a:pt x="45" y="51"/>
                  </a:lnTo>
                  <a:cubicBezTo>
                    <a:pt x="42" y="55"/>
                    <a:pt x="40" y="61"/>
                    <a:pt x="40" y="66"/>
                  </a:cubicBezTo>
                  <a:cubicBezTo>
                    <a:pt x="39" y="67"/>
                    <a:pt x="40" y="68"/>
                    <a:pt x="41" y="68"/>
                  </a:cubicBezTo>
                  <a:lnTo>
                    <a:pt x="55" y="68"/>
                  </a:lnTo>
                  <a:cubicBezTo>
                    <a:pt x="56" y="68"/>
                    <a:pt x="56" y="67"/>
                    <a:pt x="56" y="66"/>
                  </a:cubicBezTo>
                  <a:cubicBezTo>
                    <a:pt x="56" y="61"/>
                    <a:pt x="53" y="55"/>
                    <a:pt x="50" y="5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95">
              <a:extLst>
                <a:ext uri="{FF2B5EF4-FFF2-40B4-BE49-F238E27FC236}">
                  <a16:creationId xmlns:a16="http://schemas.microsoft.com/office/drawing/2014/main" id="{FF96B7BA-6B65-49D1-A934-CAC5A6801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9" y="2487613"/>
              <a:ext cx="42863" cy="74613"/>
            </a:xfrm>
            <a:custGeom>
              <a:avLst/>
              <a:gdLst>
                <a:gd name="T0" fmla="*/ 59 w 67"/>
                <a:gd name="T1" fmla="*/ 0 h 116"/>
                <a:gd name="T2" fmla="*/ 40 w 67"/>
                <a:gd name="T3" fmla="*/ 74 h 116"/>
                <a:gd name="T4" fmla="*/ 0 w 67"/>
                <a:gd name="T5" fmla="*/ 100 h 116"/>
                <a:gd name="T6" fmla="*/ 8 w 67"/>
                <a:gd name="T7" fmla="*/ 116 h 116"/>
                <a:gd name="T8" fmla="*/ 65 w 67"/>
                <a:gd name="T9" fmla="*/ 93 h 116"/>
                <a:gd name="T10" fmla="*/ 67 w 67"/>
                <a:gd name="T11" fmla="*/ 8 h 116"/>
                <a:gd name="T12" fmla="*/ 59 w 6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6">
                  <a:moveTo>
                    <a:pt x="59" y="0"/>
                  </a:moveTo>
                  <a:lnTo>
                    <a:pt x="40" y="74"/>
                  </a:lnTo>
                  <a:lnTo>
                    <a:pt x="0" y="100"/>
                  </a:lnTo>
                  <a:lnTo>
                    <a:pt x="8" y="116"/>
                  </a:lnTo>
                  <a:lnTo>
                    <a:pt x="65" y="93"/>
                  </a:lnTo>
                  <a:lnTo>
                    <a:pt x="67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96">
              <a:extLst>
                <a:ext uri="{FF2B5EF4-FFF2-40B4-BE49-F238E27FC236}">
                  <a16:creationId xmlns:a16="http://schemas.microsoft.com/office/drawing/2014/main" id="{B40BF0EE-B4B2-4332-B867-20745BA6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9" y="2459038"/>
              <a:ext cx="109538" cy="139700"/>
            </a:xfrm>
            <a:custGeom>
              <a:avLst/>
              <a:gdLst>
                <a:gd name="T0" fmla="*/ 152 w 175"/>
                <a:gd name="T1" fmla="*/ 166 h 220"/>
                <a:gd name="T2" fmla="*/ 167 w 175"/>
                <a:gd name="T3" fmla="*/ 22 h 220"/>
                <a:gd name="T4" fmla="*/ 162 w 175"/>
                <a:gd name="T5" fmla="*/ 1 h 220"/>
                <a:gd name="T6" fmla="*/ 122 w 175"/>
                <a:gd name="T7" fmla="*/ 3 h 220"/>
                <a:gd name="T8" fmla="*/ 87 w 175"/>
                <a:gd name="T9" fmla="*/ 2 h 220"/>
                <a:gd name="T10" fmla="*/ 52 w 175"/>
                <a:gd name="T11" fmla="*/ 0 h 220"/>
                <a:gd name="T12" fmla="*/ 32 w 175"/>
                <a:gd name="T13" fmla="*/ 16 h 220"/>
                <a:gd name="T14" fmla="*/ 0 w 175"/>
                <a:gd name="T15" fmla="*/ 220 h 220"/>
                <a:gd name="T16" fmla="*/ 143 w 175"/>
                <a:gd name="T17" fmla="*/ 220 h 220"/>
                <a:gd name="T18" fmla="*/ 163 w 175"/>
                <a:gd name="T19" fmla="*/ 189 h 220"/>
                <a:gd name="T20" fmla="*/ 152 w 175"/>
                <a:gd name="T21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20">
                  <a:moveTo>
                    <a:pt x="152" y="166"/>
                  </a:moveTo>
                  <a:lnTo>
                    <a:pt x="167" y="22"/>
                  </a:lnTo>
                  <a:cubicBezTo>
                    <a:pt x="167" y="20"/>
                    <a:pt x="175" y="0"/>
                    <a:pt x="162" y="1"/>
                  </a:cubicBezTo>
                  <a:lnTo>
                    <a:pt x="122" y="3"/>
                  </a:lnTo>
                  <a:cubicBezTo>
                    <a:pt x="111" y="3"/>
                    <a:pt x="99" y="3"/>
                    <a:pt x="87" y="2"/>
                  </a:cubicBezTo>
                  <a:lnTo>
                    <a:pt x="52" y="0"/>
                  </a:lnTo>
                  <a:cubicBezTo>
                    <a:pt x="42" y="0"/>
                    <a:pt x="34" y="7"/>
                    <a:pt x="32" y="16"/>
                  </a:cubicBezTo>
                  <a:lnTo>
                    <a:pt x="0" y="220"/>
                  </a:lnTo>
                  <a:lnTo>
                    <a:pt x="143" y="220"/>
                  </a:lnTo>
                  <a:cubicBezTo>
                    <a:pt x="159" y="220"/>
                    <a:pt x="169" y="203"/>
                    <a:pt x="163" y="189"/>
                  </a:cubicBezTo>
                  <a:lnTo>
                    <a:pt x="152" y="16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7">
              <a:extLst>
                <a:ext uri="{FF2B5EF4-FFF2-40B4-BE49-F238E27FC236}">
                  <a16:creationId xmlns:a16="http://schemas.microsoft.com/office/drawing/2014/main" id="{E78D69AD-D0AE-4BD7-BC09-1CDE3A6CF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9" y="2474913"/>
              <a:ext cx="80963" cy="3175"/>
            </a:xfrm>
            <a:custGeom>
              <a:avLst/>
              <a:gdLst>
                <a:gd name="T0" fmla="*/ 57 w 129"/>
                <a:gd name="T1" fmla="*/ 7 h 7"/>
                <a:gd name="T2" fmla="*/ 0 w 129"/>
                <a:gd name="T3" fmla="*/ 4 h 7"/>
                <a:gd name="T4" fmla="*/ 1 w 129"/>
                <a:gd name="T5" fmla="*/ 0 h 7"/>
                <a:gd name="T6" fmla="*/ 129 w 129"/>
                <a:gd name="T7" fmla="*/ 0 h 7"/>
                <a:gd name="T8" fmla="*/ 129 w 129"/>
                <a:gd name="T9" fmla="*/ 4 h 7"/>
                <a:gd name="T10" fmla="*/ 57 w 12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">
                  <a:moveTo>
                    <a:pt x="57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28" y="0"/>
                    <a:pt x="129" y="0"/>
                  </a:cubicBezTo>
                  <a:lnTo>
                    <a:pt x="129" y="4"/>
                  </a:lnTo>
                  <a:cubicBezTo>
                    <a:pt x="129" y="4"/>
                    <a:pt x="95" y="7"/>
                    <a:pt x="57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8">
              <a:extLst>
                <a:ext uri="{FF2B5EF4-FFF2-40B4-BE49-F238E27FC236}">
                  <a16:creationId xmlns:a16="http://schemas.microsoft.com/office/drawing/2014/main" id="{C6B04B44-A5BA-4328-8194-D8BC1786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93963"/>
              <a:ext cx="84138" cy="4763"/>
            </a:xfrm>
            <a:custGeom>
              <a:avLst/>
              <a:gdLst>
                <a:gd name="T0" fmla="*/ 58 w 133"/>
                <a:gd name="T1" fmla="*/ 7 h 7"/>
                <a:gd name="T2" fmla="*/ 0 w 133"/>
                <a:gd name="T3" fmla="*/ 4 h 7"/>
                <a:gd name="T4" fmla="*/ 1 w 133"/>
                <a:gd name="T5" fmla="*/ 0 h 7"/>
                <a:gd name="T6" fmla="*/ 133 w 133"/>
                <a:gd name="T7" fmla="*/ 0 h 7"/>
                <a:gd name="T8" fmla="*/ 133 w 133"/>
                <a:gd name="T9" fmla="*/ 4 h 7"/>
                <a:gd name="T10" fmla="*/ 58 w 13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2" y="0"/>
                    <a:pt x="133" y="0"/>
                  </a:cubicBezTo>
                  <a:lnTo>
                    <a:pt x="133" y="4"/>
                  </a:lnTo>
                  <a:cubicBezTo>
                    <a:pt x="133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99">
              <a:extLst>
                <a:ext uri="{FF2B5EF4-FFF2-40B4-BE49-F238E27FC236}">
                  <a16:creationId xmlns:a16="http://schemas.microsoft.com/office/drawing/2014/main" id="{BFCA43DF-5355-441E-B3BE-74D6796A0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514600"/>
              <a:ext cx="84138" cy="4763"/>
            </a:xfrm>
            <a:custGeom>
              <a:avLst/>
              <a:gdLst>
                <a:gd name="T0" fmla="*/ 58 w 134"/>
                <a:gd name="T1" fmla="*/ 7 h 7"/>
                <a:gd name="T2" fmla="*/ 0 w 134"/>
                <a:gd name="T3" fmla="*/ 4 h 7"/>
                <a:gd name="T4" fmla="*/ 1 w 134"/>
                <a:gd name="T5" fmla="*/ 0 h 7"/>
                <a:gd name="T6" fmla="*/ 134 w 134"/>
                <a:gd name="T7" fmla="*/ 0 h 7"/>
                <a:gd name="T8" fmla="*/ 134 w 134"/>
                <a:gd name="T9" fmla="*/ 4 h 7"/>
                <a:gd name="T10" fmla="*/ 58 w 13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3" y="0"/>
                    <a:pt x="134" y="0"/>
                  </a:cubicBezTo>
                  <a:lnTo>
                    <a:pt x="134" y="4"/>
                  </a:lnTo>
                  <a:cubicBezTo>
                    <a:pt x="134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0">
              <a:extLst>
                <a:ext uri="{FF2B5EF4-FFF2-40B4-BE49-F238E27FC236}">
                  <a16:creationId xmlns:a16="http://schemas.microsoft.com/office/drawing/2014/main" id="{1CEE0998-A9BB-4224-989E-C581562EF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4" y="2536825"/>
              <a:ext cx="84138" cy="1588"/>
            </a:xfrm>
            <a:custGeom>
              <a:avLst/>
              <a:gdLst>
                <a:gd name="T0" fmla="*/ 63 w 134"/>
                <a:gd name="T1" fmla="*/ 4 h 4"/>
                <a:gd name="T2" fmla="*/ 0 w 134"/>
                <a:gd name="T3" fmla="*/ 3 h 4"/>
                <a:gd name="T4" fmla="*/ 1 w 134"/>
                <a:gd name="T5" fmla="*/ 0 h 4"/>
                <a:gd name="T6" fmla="*/ 134 w 134"/>
                <a:gd name="T7" fmla="*/ 0 h 4"/>
                <a:gd name="T8" fmla="*/ 134 w 134"/>
                <a:gd name="T9" fmla="*/ 3 h 4"/>
                <a:gd name="T10" fmla="*/ 63 w 13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">
                  <a:moveTo>
                    <a:pt x="63" y="4"/>
                  </a:moveTo>
                  <a:cubicBezTo>
                    <a:pt x="43" y="4"/>
                    <a:pt x="21" y="4"/>
                    <a:pt x="0" y="3"/>
                  </a:cubicBezTo>
                  <a:lnTo>
                    <a:pt x="1" y="0"/>
                  </a:lnTo>
                  <a:cubicBezTo>
                    <a:pt x="62" y="1"/>
                    <a:pt x="133" y="0"/>
                    <a:pt x="134" y="0"/>
                  </a:cubicBezTo>
                  <a:lnTo>
                    <a:pt x="134" y="3"/>
                  </a:lnTo>
                  <a:cubicBezTo>
                    <a:pt x="134" y="4"/>
                    <a:pt x="102" y="4"/>
                    <a:pt x="63" y="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01">
              <a:extLst>
                <a:ext uri="{FF2B5EF4-FFF2-40B4-BE49-F238E27FC236}">
                  <a16:creationId xmlns:a16="http://schemas.microsoft.com/office/drawing/2014/main" id="{B4AF1F5B-1DA6-4A42-9008-F91F99ACB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6" y="2559050"/>
              <a:ext cx="84138" cy="15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02">
              <a:extLst>
                <a:ext uri="{FF2B5EF4-FFF2-40B4-BE49-F238E27FC236}">
                  <a16:creationId xmlns:a16="http://schemas.microsoft.com/office/drawing/2014/main" id="{4A63CE45-67FF-4074-A20C-9F6CF892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579688"/>
              <a:ext cx="84138" cy="31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3">
              <a:extLst>
                <a:ext uri="{FF2B5EF4-FFF2-40B4-BE49-F238E27FC236}">
                  <a16:creationId xmlns:a16="http://schemas.microsoft.com/office/drawing/2014/main" id="{D67D2468-07FB-48A4-98A4-D62532E5A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4" y="2459038"/>
              <a:ext cx="85725" cy="149225"/>
            </a:xfrm>
            <a:custGeom>
              <a:avLst/>
              <a:gdLst>
                <a:gd name="T0" fmla="*/ 128 w 135"/>
                <a:gd name="T1" fmla="*/ 183 h 235"/>
                <a:gd name="T2" fmla="*/ 124 w 135"/>
                <a:gd name="T3" fmla="*/ 131 h 235"/>
                <a:gd name="T4" fmla="*/ 135 w 135"/>
                <a:gd name="T5" fmla="*/ 8 h 235"/>
                <a:gd name="T6" fmla="*/ 130 w 135"/>
                <a:gd name="T7" fmla="*/ 1 h 235"/>
                <a:gd name="T8" fmla="*/ 122 w 135"/>
                <a:gd name="T9" fmla="*/ 7 h 235"/>
                <a:gd name="T10" fmla="*/ 109 w 135"/>
                <a:gd name="T11" fmla="*/ 123 h 235"/>
                <a:gd name="T12" fmla="*/ 114 w 135"/>
                <a:gd name="T13" fmla="*/ 193 h 235"/>
                <a:gd name="T14" fmla="*/ 116 w 135"/>
                <a:gd name="T15" fmla="*/ 203 h 235"/>
                <a:gd name="T16" fmla="*/ 108 w 135"/>
                <a:gd name="T17" fmla="*/ 213 h 235"/>
                <a:gd name="T18" fmla="*/ 43 w 135"/>
                <a:gd name="T19" fmla="*/ 212 h 235"/>
                <a:gd name="T20" fmla="*/ 43 w 135"/>
                <a:gd name="T21" fmla="*/ 213 h 235"/>
                <a:gd name="T22" fmla="*/ 39 w 135"/>
                <a:gd name="T23" fmla="*/ 213 h 235"/>
                <a:gd name="T24" fmla="*/ 4 w 135"/>
                <a:gd name="T25" fmla="*/ 223 h 235"/>
                <a:gd name="T26" fmla="*/ 3 w 135"/>
                <a:gd name="T27" fmla="*/ 232 h 235"/>
                <a:gd name="T28" fmla="*/ 11 w 135"/>
                <a:gd name="T29" fmla="*/ 233 h 235"/>
                <a:gd name="T30" fmla="*/ 14 w 135"/>
                <a:gd name="T31" fmla="*/ 232 h 235"/>
                <a:gd name="T32" fmla="*/ 37 w 135"/>
                <a:gd name="T33" fmla="*/ 226 h 235"/>
                <a:gd name="T34" fmla="*/ 43 w 135"/>
                <a:gd name="T35" fmla="*/ 226 h 235"/>
                <a:gd name="T36" fmla="*/ 77 w 135"/>
                <a:gd name="T37" fmla="*/ 226 h 235"/>
                <a:gd name="T38" fmla="*/ 112 w 135"/>
                <a:gd name="T39" fmla="*/ 226 h 235"/>
                <a:gd name="T40" fmla="*/ 132 w 135"/>
                <a:gd name="T41" fmla="*/ 201 h 235"/>
                <a:gd name="T42" fmla="*/ 128 w 135"/>
                <a:gd name="T43" fmla="*/ 1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5" h="235">
                  <a:moveTo>
                    <a:pt x="128" y="183"/>
                  </a:moveTo>
                  <a:cubicBezTo>
                    <a:pt x="124" y="166"/>
                    <a:pt x="123" y="149"/>
                    <a:pt x="124" y="131"/>
                  </a:cubicBezTo>
                  <a:lnTo>
                    <a:pt x="135" y="8"/>
                  </a:lnTo>
                  <a:cubicBezTo>
                    <a:pt x="135" y="5"/>
                    <a:pt x="133" y="2"/>
                    <a:pt x="130" y="1"/>
                  </a:cubicBezTo>
                  <a:cubicBezTo>
                    <a:pt x="126" y="0"/>
                    <a:pt x="123" y="3"/>
                    <a:pt x="122" y="7"/>
                  </a:cubicBezTo>
                  <a:lnTo>
                    <a:pt x="109" y="123"/>
                  </a:lnTo>
                  <a:cubicBezTo>
                    <a:pt x="107" y="146"/>
                    <a:pt x="108" y="170"/>
                    <a:pt x="114" y="193"/>
                  </a:cubicBezTo>
                  <a:lnTo>
                    <a:pt x="116" y="203"/>
                  </a:lnTo>
                  <a:cubicBezTo>
                    <a:pt x="117" y="208"/>
                    <a:pt x="113" y="213"/>
                    <a:pt x="108" y="213"/>
                  </a:cubicBezTo>
                  <a:lnTo>
                    <a:pt x="43" y="212"/>
                  </a:lnTo>
                  <a:lnTo>
                    <a:pt x="43" y="213"/>
                  </a:lnTo>
                  <a:lnTo>
                    <a:pt x="39" y="213"/>
                  </a:lnTo>
                  <a:cubicBezTo>
                    <a:pt x="27" y="213"/>
                    <a:pt x="15" y="216"/>
                    <a:pt x="4" y="223"/>
                  </a:cubicBezTo>
                  <a:cubicBezTo>
                    <a:pt x="1" y="225"/>
                    <a:pt x="0" y="229"/>
                    <a:pt x="3" y="232"/>
                  </a:cubicBezTo>
                  <a:cubicBezTo>
                    <a:pt x="5" y="234"/>
                    <a:pt x="8" y="235"/>
                    <a:pt x="11" y="233"/>
                  </a:cubicBezTo>
                  <a:lnTo>
                    <a:pt x="14" y="232"/>
                  </a:lnTo>
                  <a:cubicBezTo>
                    <a:pt x="21" y="228"/>
                    <a:pt x="29" y="226"/>
                    <a:pt x="37" y="226"/>
                  </a:cubicBezTo>
                  <a:lnTo>
                    <a:pt x="43" y="226"/>
                  </a:lnTo>
                  <a:lnTo>
                    <a:pt x="77" y="226"/>
                  </a:lnTo>
                  <a:lnTo>
                    <a:pt x="112" y="226"/>
                  </a:lnTo>
                  <a:cubicBezTo>
                    <a:pt x="125" y="226"/>
                    <a:pt x="135" y="214"/>
                    <a:pt x="132" y="201"/>
                  </a:cubicBezTo>
                  <a:lnTo>
                    <a:pt x="128" y="18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04">
              <a:extLst>
                <a:ext uri="{FF2B5EF4-FFF2-40B4-BE49-F238E27FC236}">
                  <a16:creationId xmlns:a16="http://schemas.microsoft.com/office/drawing/2014/main" id="{137443D4-82E6-4953-9691-050D1328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2549525"/>
              <a:ext cx="115888" cy="88900"/>
            </a:xfrm>
            <a:custGeom>
              <a:avLst/>
              <a:gdLst>
                <a:gd name="T0" fmla="*/ 39 w 182"/>
                <a:gd name="T1" fmla="*/ 140 h 140"/>
                <a:gd name="T2" fmla="*/ 46 w 182"/>
                <a:gd name="T3" fmla="*/ 91 h 140"/>
                <a:gd name="T4" fmla="*/ 123 w 182"/>
                <a:gd name="T5" fmla="*/ 77 h 140"/>
                <a:gd name="T6" fmla="*/ 160 w 182"/>
                <a:gd name="T7" fmla="*/ 47 h 140"/>
                <a:gd name="T8" fmla="*/ 182 w 182"/>
                <a:gd name="T9" fmla="*/ 0 h 140"/>
                <a:gd name="T10" fmla="*/ 111 w 182"/>
                <a:gd name="T11" fmla="*/ 0 h 140"/>
                <a:gd name="T12" fmla="*/ 102 w 182"/>
                <a:gd name="T13" fmla="*/ 22 h 140"/>
                <a:gd name="T14" fmla="*/ 20 w 182"/>
                <a:gd name="T15" fmla="*/ 46 h 140"/>
                <a:gd name="T16" fmla="*/ 2 w 182"/>
                <a:gd name="T17" fmla="*/ 67 h 140"/>
                <a:gd name="T18" fmla="*/ 0 w 182"/>
                <a:gd name="T19" fmla="*/ 113 h 140"/>
                <a:gd name="T20" fmla="*/ 39 w 18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40">
                  <a:moveTo>
                    <a:pt x="39" y="140"/>
                  </a:moveTo>
                  <a:lnTo>
                    <a:pt x="46" y="91"/>
                  </a:lnTo>
                  <a:lnTo>
                    <a:pt x="123" y="77"/>
                  </a:lnTo>
                  <a:cubicBezTo>
                    <a:pt x="139" y="74"/>
                    <a:pt x="153" y="63"/>
                    <a:pt x="160" y="47"/>
                  </a:cubicBezTo>
                  <a:lnTo>
                    <a:pt x="182" y="0"/>
                  </a:lnTo>
                  <a:lnTo>
                    <a:pt x="111" y="0"/>
                  </a:lnTo>
                  <a:lnTo>
                    <a:pt x="102" y="22"/>
                  </a:lnTo>
                  <a:lnTo>
                    <a:pt x="20" y="46"/>
                  </a:lnTo>
                  <a:cubicBezTo>
                    <a:pt x="10" y="48"/>
                    <a:pt x="3" y="57"/>
                    <a:pt x="2" y="67"/>
                  </a:cubicBezTo>
                  <a:lnTo>
                    <a:pt x="0" y="113"/>
                  </a:lnTo>
                  <a:cubicBezTo>
                    <a:pt x="0" y="113"/>
                    <a:pt x="16" y="129"/>
                    <a:pt x="3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5">
              <a:extLst>
                <a:ext uri="{FF2B5EF4-FFF2-40B4-BE49-F238E27FC236}">
                  <a16:creationId xmlns:a16="http://schemas.microsoft.com/office/drawing/2014/main" id="{E9D6FB9C-088B-4DBA-8364-ED1044FFD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533650"/>
              <a:ext cx="74613" cy="117475"/>
            </a:xfrm>
            <a:custGeom>
              <a:avLst/>
              <a:gdLst>
                <a:gd name="T0" fmla="*/ 81 w 118"/>
                <a:gd name="T1" fmla="*/ 0 h 186"/>
                <a:gd name="T2" fmla="*/ 48 w 118"/>
                <a:gd name="T3" fmla="*/ 59 h 186"/>
                <a:gd name="T4" fmla="*/ 20 w 118"/>
                <a:gd name="T5" fmla="*/ 71 h 186"/>
                <a:gd name="T6" fmla="*/ 4 w 118"/>
                <a:gd name="T7" fmla="*/ 107 h 186"/>
                <a:gd name="T8" fmla="*/ 27 w 118"/>
                <a:gd name="T9" fmla="*/ 185 h 186"/>
                <a:gd name="T10" fmla="*/ 60 w 118"/>
                <a:gd name="T11" fmla="*/ 182 h 186"/>
                <a:gd name="T12" fmla="*/ 70 w 118"/>
                <a:gd name="T13" fmla="*/ 186 h 186"/>
                <a:gd name="T14" fmla="*/ 60 w 118"/>
                <a:gd name="T15" fmla="*/ 111 h 186"/>
                <a:gd name="T16" fmla="*/ 69 w 118"/>
                <a:gd name="T17" fmla="*/ 100 h 186"/>
                <a:gd name="T18" fmla="*/ 95 w 118"/>
                <a:gd name="T19" fmla="*/ 97 h 186"/>
                <a:gd name="T20" fmla="*/ 117 w 118"/>
                <a:gd name="T21" fmla="*/ 73 h 186"/>
                <a:gd name="T22" fmla="*/ 118 w 118"/>
                <a:gd name="T23" fmla="*/ 62 h 186"/>
                <a:gd name="T24" fmla="*/ 81 w 118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6">
                  <a:moveTo>
                    <a:pt x="81" y="0"/>
                  </a:moveTo>
                  <a:lnTo>
                    <a:pt x="48" y="59"/>
                  </a:lnTo>
                  <a:lnTo>
                    <a:pt x="20" y="71"/>
                  </a:lnTo>
                  <a:cubicBezTo>
                    <a:pt x="7" y="77"/>
                    <a:pt x="0" y="92"/>
                    <a:pt x="4" y="107"/>
                  </a:cubicBezTo>
                  <a:lnTo>
                    <a:pt x="27" y="185"/>
                  </a:lnTo>
                  <a:cubicBezTo>
                    <a:pt x="32" y="185"/>
                    <a:pt x="44" y="185"/>
                    <a:pt x="60" y="182"/>
                  </a:cubicBezTo>
                  <a:cubicBezTo>
                    <a:pt x="64" y="183"/>
                    <a:pt x="67" y="185"/>
                    <a:pt x="70" y="186"/>
                  </a:cubicBezTo>
                  <a:lnTo>
                    <a:pt x="60" y="111"/>
                  </a:lnTo>
                  <a:cubicBezTo>
                    <a:pt x="59" y="105"/>
                    <a:pt x="63" y="100"/>
                    <a:pt x="69" y="100"/>
                  </a:cubicBezTo>
                  <a:lnTo>
                    <a:pt x="95" y="97"/>
                  </a:lnTo>
                  <a:cubicBezTo>
                    <a:pt x="107" y="96"/>
                    <a:pt x="117" y="86"/>
                    <a:pt x="117" y="73"/>
                  </a:cubicBezTo>
                  <a:lnTo>
                    <a:pt x="118" y="6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06">
              <a:extLst>
                <a:ext uri="{FF2B5EF4-FFF2-40B4-BE49-F238E27FC236}">
                  <a16:creationId xmlns:a16="http://schemas.microsoft.com/office/drawing/2014/main" id="{F3639EEB-FDD1-4207-9B4A-DA5FFCB8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4" y="2459038"/>
              <a:ext cx="93663" cy="125413"/>
            </a:xfrm>
            <a:custGeom>
              <a:avLst/>
              <a:gdLst>
                <a:gd name="T0" fmla="*/ 47 w 148"/>
                <a:gd name="T1" fmla="*/ 9 h 198"/>
                <a:gd name="T2" fmla="*/ 78 w 148"/>
                <a:gd name="T3" fmla="*/ 4 h 198"/>
                <a:gd name="T4" fmla="*/ 95 w 148"/>
                <a:gd name="T5" fmla="*/ 1 h 198"/>
                <a:gd name="T6" fmla="*/ 144 w 148"/>
                <a:gd name="T7" fmla="*/ 61 h 198"/>
                <a:gd name="T8" fmla="*/ 124 w 148"/>
                <a:gd name="T9" fmla="*/ 198 h 198"/>
                <a:gd name="T10" fmla="*/ 121 w 148"/>
                <a:gd name="T11" fmla="*/ 196 h 198"/>
                <a:gd name="T12" fmla="*/ 16 w 148"/>
                <a:gd name="T13" fmla="*/ 161 h 198"/>
                <a:gd name="T14" fmla="*/ 0 w 148"/>
                <a:gd name="T15" fmla="*/ 162 h 198"/>
                <a:gd name="T16" fmla="*/ 25 w 148"/>
                <a:gd name="T17" fmla="*/ 113 h 198"/>
                <a:gd name="T18" fmla="*/ 47 w 148"/>
                <a:gd name="T19" fmla="*/ 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8">
                  <a:moveTo>
                    <a:pt x="47" y="9"/>
                  </a:moveTo>
                  <a:cubicBezTo>
                    <a:pt x="61" y="0"/>
                    <a:pt x="78" y="4"/>
                    <a:pt x="78" y="4"/>
                  </a:cubicBezTo>
                  <a:lnTo>
                    <a:pt x="95" y="1"/>
                  </a:lnTo>
                  <a:cubicBezTo>
                    <a:pt x="126" y="4"/>
                    <a:pt x="148" y="33"/>
                    <a:pt x="144" y="61"/>
                  </a:cubicBezTo>
                  <a:lnTo>
                    <a:pt x="124" y="198"/>
                  </a:lnTo>
                  <a:lnTo>
                    <a:pt x="121" y="196"/>
                  </a:lnTo>
                  <a:cubicBezTo>
                    <a:pt x="92" y="172"/>
                    <a:pt x="54" y="160"/>
                    <a:pt x="16" y="161"/>
                  </a:cubicBezTo>
                  <a:lnTo>
                    <a:pt x="0" y="162"/>
                  </a:lnTo>
                  <a:lnTo>
                    <a:pt x="25" y="113"/>
                  </a:lnTo>
                  <a:cubicBezTo>
                    <a:pt x="34" y="89"/>
                    <a:pt x="17" y="30"/>
                    <a:pt x="47" y="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07">
              <a:extLst>
                <a:ext uri="{FF2B5EF4-FFF2-40B4-BE49-F238E27FC236}">
                  <a16:creationId xmlns:a16="http://schemas.microsoft.com/office/drawing/2014/main" id="{439249BD-A88A-4FB6-9FDA-AD002084E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1" y="2498725"/>
              <a:ext cx="84138" cy="76200"/>
            </a:xfrm>
            <a:custGeom>
              <a:avLst/>
              <a:gdLst>
                <a:gd name="T0" fmla="*/ 127 w 132"/>
                <a:gd name="T1" fmla="*/ 0 h 120"/>
                <a:gd name="T2" fmla="*/ 86 w 132"/>
                <a:gd name="T3" fmla="*/ 0 h 120"/>
                <a:gd name="T4" fmla="*/ 98 w 132"/>
                <a:gd name="T5" fmla="*/ 71 h 120"/>
                <a:gd name="T6" fmla="*/ 40 w 132"/>
                <a:gd name="T7" fmla="*/ 98 h 120"/>
                <a:gd name="T8" fmla="*/ 17 w 132"/>
                <a:gd name="T9" fmla="*/ 91 h 120"/>
                <a:gd name="T10" fmla="*/ 4 w 132"/>
                <a:gd name="T11" fmla="*/ 96 h 120"/>
                <a:gd name="T12" fmla="*/ 0 w 132"/>
                <a:gd name="T13" fmla="*/ 105 h 120"/>
                <a:gd name="T14" fmla="*/ 11 w 132"/>
                <a:gd name="T15" fmla="*/ 120 h 120"/>
                <a:gd name="T16" fmla="*/ 48 w 132"/>
                <a:gd name="T17" fmla="*/ 117 h 120"/>
                <a:gd name="T18" fmla="*/ 49 w 132"/>
                <a:gd name="T19" fmla="*/ 115 h 120"/>
                <a:gd name="T20" fmla="*/ 124 w 132"/>
                <a:gd name="T21" fmla="*/ 96 h 120"/>
                <a:gd name="T22" fmla="*/ 132 w 132"/>
                <a:gd name="T23" fmla="*/ 85 h 120"/>
                <a:gd name="T24" fmla="*/ 127 w 132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0">
                  <a:moveTo>
                    <a:pt x="127" y="0"/>
                  </a:moveTo>
                  <a:cubicBezTo>
                    <a:pt x="115" y="7"/>
                    <a:pt x="86" y="0"/>
                    <a:pt x="86" y="0"/>
                  </a:cubicBezTo>
                  <a:lnTo>
                    <a:pt x="98" y="71"/>
                  </a:lnTo>
                  <a:lnTo>
                    <a:pt x="40" y="98"/>
                  </a:lnTo>
                  <a:lnTo>
                    <a:pt x="17" y="91"/>
                  </a:lnTo>
                  <a:cubicBezTo>
                    <a:pt x="12" y="90"/>
                    <a:pt x="7" y="92"/>
                    <a:pt x="4" y="96"/>
                  </a:cubicBezTo>
                  <a:lnTo>
                    <a:pt x="0" y="105"/>
                  </a:lnTo>
                  <a:lnTo>
                    <a:pt x="11" y="120"/>
                  </a:lnTo>
                  <a:lnTo>
                    <a:pt x="48" y="117"/>
                  </a:lnTo>
                  <a:lnTo>
                    <a:pt x="49" y="115"/>
                  </a:lnTo>
                  <a:lnTo>
                    <a:pt x="124" y="96"/>
                  </a:lnTo>
                  <a:cubicBezTo>
                    <a:pt x="129" y="95"/>
                    <a:pt x="132" y="90"/>
                    <a:pt x="132" y="85"/>
                  </a:cubicBezTo>
                  <a:cubicBezTo>
                    <a:pt x="131" y="65"/>
                    <a:pt x="128" y="17"/>
                    <a:pt x="127" y="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08">
              <a:extLst>
                <a:ext uri="{FF2B5EF4-FFF2-40B4-BE49-F238E27FC236}">
                  <a16:creationId xmlns:a16="http://schemas.microsoft.com/office/drawing/2014/main" id="{C60083D0-631E-43FF-8A5D-3FD731CCC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86013"/>
              <a:ext cx="61913" cy="87313"/>
            </a:xfrm>
            <a:custGeom>
              <a:avLst/>
              <a:gdLst>
                <a:gd name="T0" fmla="*/ 92 w 99"/>
                <a:gd name="T1" fmla="*/ 64 h 138"/>
                <a:gd name="T2" fmla="*/ 92 w 99"/>
                <a:gd name="T3" fmla="*/ 64 h 138"/>
                <a:gd name="T4" fmla="*/ 88 w 99"/>
                <a:gd name="T5" fmla="*/ 64 h 138"/>
                <a:gd name="T6" fmla="*/ 91 w 99"/>
                <a:gd name="T7" fmla="*/ 55 h 138"/>
                <a:gd name="T8" fmla="*/ 64 w 99"/>
                <a:gd name="T9" fmla="*/ 6 h 138"/>
                <a:gd name="T10" fmla="*/ 16 w 99"/>
                <a:gd name="T11" fmla="*/ 33 h 138"/>
                <a:gd name="T12" fmla="*/ 4 w 99"/>
                <a:gd name="T13" fmla="*/ 71 h 138"/>
                <a:gd name="T14" fmla="*/ 23 w 99"/>
                <a:gd name="T15" fmla="*/ 108 h 138"/>
                <a:gd name="T16" fmla="*/ 26 w 99"/>
                <a:gd name="T17" fmla="*/ 116 h 138"/>
                <a:gd name="T18" fmla="*/ 28 w 99"/>
                <a:gd name="T19" fmla="*/ 128 h 138"/>
                <a:gd name="T20" fmla="*/ 40 w 99"/>
                <a:gd name="T21" fmla="*/ 137 h 138"/>
                <a:gd name="T22" fmla="*/ 59 w 99"/>
                <a:gd name="T23" fmla="*/ 131 h 138"/>
                <a:gd name="T24" fmla="*/ 64 w 99"/>
                <a:gd name="T25" fmla="*/ 113 h 138"/>
                <a:gd name="T26" fmla="*/ 64 w 99"/>
                <a:gd name="T27" fmla="*/ 108 h 138"/>
                <a:gd name="T28" fmla="*/ 81 w 99"/>
                <a:gd name="T29" fmla="*/ 88 h 138"/>
                <a:gd name="T30" fmla="*/ 94 w 99"/>
                <a:gd name="T31" fmla="*/ 81 h 138"/>
                <a:gd name="T32" fmla="*/ 97 w 99"/>
                <a:gd name="T33" fmla="*/ 73 h 138"/>
                <a:gd name="T34" fmla="*/ 92 w 99"/>
                <a:gd name="T35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8">
                  <a:moveTo>
                    <a:pt x="92" y="64"/>
                  </a:moveTo>
                  <a:lnTo>
                    <a:pt x="92" y="64"/>
                  </a:lnTo>
                  <a:cubicBezTo>
                    <a:pt x="91" y="63"/>
                    <a:pt x="90" y="63"/>
                    <a:pt x="88" y="64"/>
                  </a:cubicBezTo>
                  <a:lnTo>
                    <a:pt x="91" y="55"/>
                  </a:lnTo>
                  <a:cubicBezTo>
                    <a:pt x="97" y="34"/>
                    <a:pt x="85" y="12"/>
                    <a:pt x="64" y="6"/>
                  </a:cubicBezTo>
                  <a:cubicBezTo>
                    <a:pt x="44" y="0"/>
                    <a:pt x="22" y="12"/>
                    <a:pt x="16" y="33"/>
                  </a:cubicBezTo>
                  <a:lnTo>
                    <a:pt x="4" y="71"/>
                  </a:lnTo>
                  <a:cubicBezTo>
                    <a:pt x="0" y="86"/>
                    <a:pt x="8" y="103"/>
                    <a:pt x="23" y="108"/>
                  </a:cubicBezTo>
                  <a:cubicBezTo>
                    <a:pt x="25" y="110"/>
                    <a:pt x="26" y="113"/>
                    <a:pt x="26" y="116"/>
                  </a:cubicBezTo>
                  <a:lnTo>
                    <a:pt x="28" y="128"/>
                  </a:lnTo>
                  <a:cubicBezTo>
                    <a:pt x="29" y="132"/>
                    <a:pt x="33" y="136"/>
                    <a:pt x="40" y="137"/>
                  </a:cubicBezTo>
                  <a:cubicBezTo>
                    <a:pt x="47" y="138"/>
                    <a:pt x="54" y="136"/>
                    <a:pt x="59" y="131"/>
                  </a:cubicBezTo>
                  <a:cubicBezTo>
                    <a:pt x="63" y="126"/>
                    <a:pt x="65" y="120"/>
                    <a:pt x="64" y="113"/>
                  </a:cubicBezTo>
                  <a:lnTo>
                    <a:pt x="64" y="108"/>
                  </a:lnTo>
                  <a:cubicBezTo>
                    <a:pt x="71" y="103"/>
                    <a:pt x="77" y="97"/>
                    <a:pt x="81" y="88"/>
                  </a:cubicBezTo>
                  <a:cubicBezTo>
                    <a:pt x="86" y="89"/>
                    <a:pt x="92" y="87"/>
                    <a:pt x="94" y="81"/>
                  </a:cubicBezTo>
                  <a:lnTo>
                    <a:pt x="97" y="73"/>
                  </a:lnTo>
                  <a:cubicBezTo>
                    <a:pt x="99" y="69"/>
                    <a:pt x="97" y="65"/>
                    <a:pt x="92" y="64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9">
              <a:extLst>
                <a:ext uri="{FF2B5EF4-FFF2-40B4-BE49-F238E27FC236}">
                  <a16:creationId xmlns:a16="http://schemas.microsoft.com/office/drawing/2014/main" id="{365A1360-DB99-40DE-A51C-38B9371CF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454275"/>
              <a:ext cx="20638" cy="15875"/>
            </a:xfrm>
            <a:custGeom>
              <a:avLst/>
              <a:gdLst>
                <a:gd name="T0" fmla="*/ 30 w 31"/>
                <a:gd name="T1" fmla="*/ 0 h 24"/>
                <a:gd name="T2" fmla="*/ 0 w 31"/>
                <a:gd name="T3" fmla="*/ 3 h 24"/>
                <a:gd name="T4" fmla="*/ 26 w 31"/>
                <a:gd name="T5" fmla="*/ 21 h 24"/>
                <a:gd name="T6" fmla="*/ 30 w 31"/>
                <a:gd name="T7" fmla="*/ 5 h 24"/>
                <a:gd name="T8" fmla="*/ 30 w 3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30" y="0"/>
                  </a:moveTo>
                  <a:cubicBezTo>
                    <a:pt x="21" y="5"/>
                    <a:pt x="10" y="6"/>
                    <a:pt x="0" y="3"/>
                  </a:cubicBezTo>
                  <a:cubicBezTo>
                    <a:pt x="0" y="3"/>
                    <a:pt x="5" y="24"/>
                    <a:pt x="26" y="21"/>
                  </a:cubicBezTo>
                  <a:cubicBezTo>
                    <a:pt x="30" y="17"/>
                    <a:pt x="31" y="11"/>
                    <a:pt x="30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0">
              <a:extLst>
                <a:ext uri="{FF2B5EF4-FFF2-40B4-BE49-F238E27FC236}">
                  <a16:creationId xmlns:a16="http://schemas.microsoft.com/office/drawing/2014/main" id="{5DA4D1E0-26DB-40E2-AFB7-7EB774EE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95538"/>
              <a:ext cx="20638" cy="58738"/>
            </a:xfrm>
            <a:custGeom>
              <a:avLst/>
              <a:gdLst>
                <a:gd name="T0" fmla="*/ 34 w 34"/>
                <a:gd name="T1" fmla="*/ 9 h 93"/>
                <a:gd name="T2" fmla="*/ 27 w 34"/>
                <a:gd name="T3" fmla="*/ 0 h 93"/>
                <a:gd name="T4" fmla="*/ 14 w 34"/>
                <a:gd name="T5" fmla="*/ 25 h 93"/>
                <a:gd name="T6" fmla="*/ 4 w 34"/>
                <a:gd name="T7" fmla="*/ 56 h 93"/>
                <a:gd name="T8" fmla="*/ 25 w 34"/>
                <a:gd name="T9" fmla="*/ 93 h 93"/>
                <a:gd name="T10" fmla="*/ 32 w 34"/>
                <a:gd name="T11" fmla="*/ 63 h 93"/>
                <a:gd name="T12" fmla="*/ 24 w 34"/>
                <a:gd name="T13" fmla="*/ 61 h 93"/>
                <a:gd name="T14" fmla="*/ 21 w 34"/>
                <a:gd name="T15" fmla="*/ 55 h 93"/>
                <a:gd name="T16" fmla="*/ 28 w 34"/>
                <a:gd name="T17" fmla="*/ 41 h 93"/>
                <a:gd name="T18" fmla="*/ 25 w 34"/>
                <a:gd name="T19" fmla="*/ 28 h 93"/>
                <a:gd name="T20" fmla="*/ 25 w 34"/>
                <a:gd name="T21" fmla="*/ 28 h 93"/>
                <a:gd name="T22" fmla="*/ 34 w 34"/>
                <a:gd name="T2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93">
                  <a:moveTo>
                    <a:pt x="34" y="9"/>
                  </a:moveTo>
                  <a:cubicBezTo>
                    <a:pt x="33" y="4"/>
                    <a:pt x="27" y="0"/>
                    <a:pt x="27" y="0"/>
                  </a:cubicBezTo>
                  <a:cubicBezTo>
                    <a:pt x="27" y="0"/>
                    <a:pt x="17" y="5"/>
                    <a:pt x="14" y="25"/>
                  </a:cubicBezTo>
                  <a:lnTo>
                    <a:pt x="4" y="56"/>
                  </a:lnTo>
                  <a:cubicBezTo>
                    <a:pt x="0" y="72"/>
                    <a:pt x="9" y="89"/>
                    <a:pt x="25" y="93"/>
                  </a:cubicBezTo>
                  <a:cubicBezTo>
                    <a:pt x="19" y="78"/>
                    <a:pt x="32" y="63"/>
                    <a:pt x="32" y="63"/>
                  </a:cubicBezTo>
                  <a:lnTo>
                    <a:pt x="24" y="61"/>
                  </a:lnTo>
                  <a:cubicBezTo>
                    <a:pt x="21" y="60"/>
                    <a:pt x="20" y="58"/>
                    <a:pt x="21" y="55"/>
                  </a:cubicBezTo>
                  <a:lnTo>
                    <a:pt x="28" y="41"/>
                  </a:lnTo>
                  <a:cubicBezTo>
                    <a:pt x="30" y="36"/>
                    <a:pt x="28" y="31"/>
                    <a:pt x="25" y="28"/>
                  </a:cubicBezTo>
                  <a:lnTo>
                    <a:pt x="25" y="28"/>
                  </a:lnTo>
                  <a:cubicBezTo>
                    <a:pt x="25" y="28"/>
                    <a:pt x="29" y="13"/>
                    <a:pt x="34" y="9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1">
              <a:extLst>
                <a:ext uri="{FF2B5EF4-FFF2-40B4-BE49-F238E27FC236}">
                  <a16:creationId xmlns:a16="http://schemas.microsoft.com/office/drawing/2014/main" id="{739A1A32-39B0-4535-81BD-DC652B41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22525"/>
              <a:ext cx="6350" cy="4763"/>
            </a:xfrm>
            <a:custGeom>
              <a:avLst/>
              <a:gdLst>
                <a:gd name="T0" fmla="*/ 0 w 9"/>
                <a:gd name="T1" fmla="*/ 4 h 9"/>
                <a:gd name="T2" fmla="*/ 3 w 9"/>
                <a:gd name="T3" fmla="*/ 9 h 9"/>
                <a:gd name="T4" fmla="*/ 8 w 9"/>
                <a:gd name="T5" fmla="*/ 6 h 9"/>
                <a:gd name="T6" fmla="*/ 6 w 9"/>
                <a:gd name="T7" fmla="*/ 1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6" y="1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2">
              <a:extLst>
                <a:ext uri="{FF2B5EF4-FFF2-40B4-BE49-F238E27FC236}">
                  <a16:creationId xmlns:a16="http://schemas.microsoft.com/office/drawing/2014/main" id="{DE951C5A-CB03-4D0A-974B-4A8BD0334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16175"/>
              <a:ext cx="4763" cy="4763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8 w 9"/>
                <a:gd name="T5" fmla="*/ 6 h 9"/>
                <a:gd name="T6" fmla="*/ 5 w 9"/>
                <a:gd name="T7" fmla="*/ 1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3">
              <a:extLst>
                <a:ext uri="{FF2B5EF4-FFF2-40B4-BE49-F238E27FC236}">
                  <a16:creationId xmlns:a16="http://schemas.microsoft.com/office/drawing/2014/main" id="{7653E8A4-0C01-46B6-BB71-4CDB197E2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39988"/>
              <a:ext cx="15875" cy="6350"/>
            </a:xfrm>
            <a:custGeom>
              <a:avLst/>
              <a:gdLst>
                <a:gd name="T0" fmla="*/ 25 w 25"/>
                <a:gd name="T1" fmla="*/ 7 h 10"/>
                <a:gd name="T2" fmla="*/ 0 w 25"/>
                <a:gd name="T3" fmla="*/ 0 h 10"/>
                <a:gd name="T4" fmla="*/ 4 w 25"/>
                <a:gd name="T5" fmla="*/ 4 h 10"/>
                <a:gd name="T6" fmla="*/ 19 w 25"/>
                <a:gd name="T7" fmla="*/ 8 h 10"/>
                <a:gd name="T8" fmla="*/ 25 w 2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7"/>
                  </a:moveTo>
                  <a:lnTo>
                    <a:pt x="0" y="0"/>
                  </a:lnTo>
                  <a:lnTo>
                    <a:pt x="4" y="4"/>
                  </a:lnTo>
                  <a:cubicBezTo>
                    <a:pt x="8" y="8"/>
                    <a:pt x="13" y="10"/>
                    <a:pt x="19" y="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4">
              <a:extLst>
                <a:ext uri="{FF2B5EF4-FFF2-40B4-BE49-F238E27FC236}">
                  <a16:creationId xmlns:a16="http://schemas.microsoft.com/office/drawing/2014/main" id="{29553501-79F6-449D-B721-DCFC6BF8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2386013"/>
              <a:ext cx="50800" cy="49213"/>
            </a:xfrm>
            <a:custGeom>
              <a:avLst/>
              <a:gdLst>
                <a:gd name="T0" fmla="*/ 51 w 80"/>
                <a:gd name="T1" fmla="*/ 76 h 78"/>
                <a:gd name="T2" fmla="*/ 58 w 80"/>
                <a:gd name="T3" fmla="*/ 78 h 78"/>
                <a:gd name="T4" fmla="*/ 60 w 80"/>
                <a:gd name="T5" fmla="*/ 70 h 78"/>
                <a:gd name="T6" fmla="*/ 68 w 80"/>
                <a:gd name="T7" fmla="*/ 64 h 78"/>
                <a:gd name="T8" fmla="*/ 72 w 80"/>
                <a:gd name="T9" fmla="*/ 52 h 78"/>
                <a:gd name="T10" fmla="*/ 47 w 80"/>
                <a:gd name="T11" fmla="*/ 8 h 78"/>
                <a:gd name="T12" fmla="*/ 33 w 80"/>
                <a:gd name="T13" fmla="*/ 5 h 78"/>
                <a:gd name="T14" fmla="*/ 19 w 80"/>
                <a:gd name="T15" fmla="*/ 3 h 78"/>
                <a:gd name="T16" fmla="*/ 12 w 80"/>
                <a:gd name="T17" fmla="*/ 0 h 78"/>
                <a:gd name="T18" fmla="*/ 12 w 80"/>
                <a:gd name="T19" fmla="*/ 8 h 78"/>
                <a:gd name="T20" fmla="*/ 11 w 80"/>
                <a:gd name="T21" fmla="*/ 8 h 78"/>
                <a:gd name="T22" fmla="*/ 0 w 80"/>
                <a:gd name="T23" fmla="*/ 5 h 78"/>
                <a:gd name="T24" fmla="*/ 5 w 80"/>
                <a:gd name="T25" fmla="*/ 18 h 78"/>
                <a:gd name="T26" fmla="*/ 19 w 80"/>
                <a:gd name="T27" fmla="*/ 31 h 78"/>
                <a:gd name="T28" fmla="*/ 24 w 80"/>
                <a:gd name="T29" fmla="*/ 33 h 78"/>
                <a:gd name="T30" fmla="*/ 29 w 80"/>
                <a:gd name="T31" fmla="*/ 33 h 78"/>
                <a:gd name="T32" fmla="*/ 40 w 80"/>
                <a:gd name="T33" fmla="*/ 32 h 78"/>
                <a:gd name="T34" fmla="*/ 57 w 80"/>
                <a:gd name="T35" fmla="*/ 40 h 78"/>
                <a:gd name="T36" fmla="*/ 61 w 80"/>
                <a:gd name="T37" fmla="*/ 46 h 78"/>
                <a:gd name="T38" fmla="*/ 61 w 80"/>
                <a:gd name="T39" fmla="*/ 54 h 78"/>
                <a:gd name="T40" fmla="*/ 51 w 80"/>
                <a:gd name="T4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51" y="76"/>
                  </a:moveTo>
                  <a:lnTo>
                    <a:pt x="58" y="78"/>
                  </a:lnTo>
                  <a:lnTo>
                    <a:pt x="60" y="70"/>
                  </a:lnTo>
                  <a:cubicBezTo>
                    <a:pt x="61" y="66"/>
                    <a:pt x="65" y="64"/>
                    <a:pt x="68" y="64"/>
                  </a:cubicBezTo>
                  <a:cubicBezTo>
                    <a:pt x="70" y="59"/>
                    <a:pt x="71" y="55"/>
                    <a:pt x="72" y="52"/>
                  </a:cubicBezTo>
                  <a:cubicBezTo>
                    <a:pt x="80" y="26"/>
                    <a:pt x="61" y="12"/>
                    <a:pt x="47" y="8"/>
                  </a:cubicBezTo>
                  <a:cubicBezTo>
                    <a:pt x="41" y="6"/>
                    <a:pt x="36" y="5"/>
                    <a:pt x="33" y="5"/>
                  </a:cubicBezTo>
                  <a:cubicBezTo>
                    <a:pt x="28" y="5"/>
                    <a:pt x="24" y="4"/>
                    <a:pt x="19" y="3"/>
                  </a:cubicBezTo>
                  <a:lnTo>
                    <a:pt x="12" y="0"/>
                  </a:lnTo>
                  <a:lnTo>
                    <a:pt x="12" y="8"/>
                  </a:lnTo>
                  <a:lnTo>
                    <a:pt x="11" y="8"/>
                  </a:lnTo>
                  <a:cubicBezTo>
                    <a:pt x="8" y="8"/>
                    <a:pt x="4" y="7"/>
                    <a:pt x="0" y="5"/>
                  </a:cubicBezTo>
                  <a:lnTo>
                    <a:pt x="5" y="18"/>
                  </a:lnTo>
                  <a:cubicBezTo>
                    <a:pt x="7" y="24"/>
                    <a:pt x="13" y="29"/>
                    <a:pt x="19" y="31"/>
                  </a:cubicBezTo>
                  <a:lnTo>
                    <a:pt x="24" y="33"/>
                  </a:lnTo>
                  <a:cubicBezTo>
                    <a:pt x="26" y="33"/>
                    <a:pt x="27" y="33"/>
                    <a:pt x="29" y="33"/>
                  </a:cubicBezTo>
                  <a:lnTo>
                    <a:pt x="40" y="32"/>
                  </a:lnTo>
                  <a:cubicBezTo>
                    <a:pt x="47" y="31"/>
                    <a:pt x="54" y="34"/>
                    <a:pt x="57" y="40"/>
                  </a:cubicBezTo>
                  <a:lnTo>
                    <a:pt x="61" y="46"/>
                  </a:lnTo>
                  <a:cubicBezTo>
                    <a:pt x="62" y="48"/>
                    <a:pt x="62" y="51"/>
                    <a:pt x="61" y="54"/>
                  </a:cubicBezTo>
                  <a:lnTo>
                    <a:pt x="5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15">
              <a:extLst>
                <a:ext uri="{FF2B5EF4-FFF2-40B4-BE49-F238E27FC236}">
                  <a16:creationId xmlns:a16="http://schemas.microsoft.com/office/drawing/2014/main" id="{0EBE8C98-8010-48DA-8E14-D2D1852BA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17763"/>
              <a:ext cx="9525" cy="6350"/>
            </a:xfrm>
            <a:custGeom>
              <a:avLst/>
              <a:gdLst>
                <a:gd name="T0" fmla="*/ 14 w 15"/>
                <a:gd name="T1" fmla="*/ 10 h 10"/>
                <a:gd name="T2" fmla="*/ 12 w 15"/>
                <a:gd name="T3" fmla="*/ 9 h 10"/>
                <a:gd name="T4" fmla="*/ 2 w 15"/>
                <a:gd name="T5" fmla="*/ 3 h 10"/>
                <a:gd name="T6" fmla="*/ 2 w 15"/>
                <a:gd name="T7" fmla="*/ 3 h 10"/>
                <a:gd name="T8" fmla="*/ 0 w 15"/>
                <a:gd name="T9" fmla="*/ 1 h 10"/>
                <a:gd name="T10" fmla="*/ 2 w 15"/>
                <a:gd name="T11" fmla="*/ 0 h 10"/>
                <a:gd name="T12" fmla="*/ 2 w 15"/>
                <a:gd name="T13" fmla="*/ 0 h 10"/>
                <a:gd name="T14" fmla="*/ 15 w 15"/>
                <a:gd name="T15" fmla="*/ 8 h 10"/>
                <a:gd name="T16" fmla="*/ 14 w 15"/>
                <a:gd name="T17" fmla="*/ 10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3" y="10"/>
                    <a:pt x="13" y="10"/>
                    <a:pt x="12" y="9"/>
                  </a:cubicBezTo>
                  <a:cubicBezTo>
                    <a:pt x="12" y="9"/>
                    <a:pt x="8" y="3"/>
                    <a:pt x="2" y="3"/>
                  </a:cubicBezTo>
                  <a:lnTo>
                    <a:pt x="2" y="3"/>
                  </a:ln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0"/>
                  </a:lnTo>
                  <a:cubicBezTo>
                    <a:pt x="10" y="0"/>
                    <a:pt x="15" y="7"/>
                    <a:pt x="15" y="8"/>
                  </a:cubicBezTo>
                  <a:cubicBezTo>
                    <a:pt x="15" y="9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16">
              <a:extLst>
                <a:ext uri="{FF2B5EF4-FFF2-40B4-BE49-F238E27FC236}">
                  <a16:creationId xmlns:a16="http://schemas.microsoft.com/office/drawing/2014/main" id="{F7E9D9DE-FECC-4AA0-9C72-AD49A082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09825"/>
              <a:ext cx="11113" cy="4763"/>
            </a:xfrm>
            <a:custGeom>
              <a:avLst/>
              <a:gdLst>
                <a:gd name="T0" fmla="*/ 15 w 17"/>
                <a:gd name="T1" fmla="*/ 9 h 9"/>
                <a:gd name="T2" fmla="*/ 14 w 17"/>
                <a:gd name="T3" fmla="*/ 8 h 9"/>
                <a:gd name="T4" fmla="*/ 2 w 17"/>
                <a:gd name="T5" fmla="*/ 5 h 9"/>
                <a:gd name="T6" fmla="*/ 0 w 17"/>
                <a:gd name="T7" fmla="*/ 4 h 9"/>
                <a:gd name="T8" fmla="*/ 1 w 17"/>
                <a:gd name="T9" fmla="*/ 3 h 9"/>
                <a:gd name="T10" fmla="*/ 16 w 17"/>
                <a:gd name="T11" fmla="*/ 6 h 9"/>
                <a:gd name="T12" fmla="*/ 16 w 17"/>
                <a:gd name="T13" fmla="*/ 8 h 9"/>
                <a:gd name="T14" fmla="*/ 15 w 1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5" y="9"/>
                  </a:moveTo>
                  <a:cubicBezTo>
                    <a:pt x="15" y="9"/>
                    <a:pt x="14" y="8"/>
                    <a:pt x="14" y="8"/>
                  </a:cubicBezTo>
                  <a:cubicBezTo>
                    <a:pt x="9" y="3"/>
                    <a:pt x="2" y="5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2"/>
                    <a:pt x="10" y="0"/>
                    <a:pt x="16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9"/>
                    <a:pt x="15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17">
              <a:extLst>
                <a:ext uri="{FF2B5EF4-FFF2-40B4-BE49-F238E27FC236}">
                  <a16:creationId xmlns:a16="http://schemas.microsoft.com/office/drawing/2014/main" id="{EE7C9192-31EC-4EF6-BD3C-F0663914E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2498725"/>
              <a:ext cx="66675" cy="65088"/>
            </a:xfrm>
            <a:custGeom>
              <a:avLst/>
              <a:gdLst>
                <a:gd name="T0" fmla="*/ 101 w 104"/>
                <a:gd name="T1" fmla="*/ 58 h 103"/>
                <a:gd name="T2" fmla="*/ 86 w 104"/>
                <a:gd name="T3" fmla="*/ 2 h 103"/>
                <a:gd name="T4" fmla="*/ 76 w 104"/>
                <a:gd name="T5" fmla="*/ 0 h 103"/>
                <a:gd name="T6" fmla="*/ 88 w 104"/>
                <a:gd name="T7" fmla="*/ 71 h 103"/>
                <a:gd name="T8" fmla="*/ 28 w 104"/>
                <a:gd name="T9" fmla="*/ 97 h 103"/>
                <a:gd name="T10" fmla="*/ 7 w 104"/>
                <a:gd name="T11" fmla="*/ 90 h 103"/>
                <a:gd name="T12" fmla="*/ 0 w 104"/>
                <a:gd name="T13" fmla="*/ 90 h 103"/>
                <a:gd name="T14" fmla="*/ 2 w 104"/>
                <a:gd name="T15" fmla="*/ 100 h 103"/>
                <a:gd name="T16" fmla="*/ 32 w 104"/>
                <a:gd name="T17" fmla="*/ 103 h 103"/>
                <a:gd name="T18" fmla="*/ 87 w 104"/>
                <a:gd name="T19" fmla="*/ 85 h 103"/>
                <a:gd name="T20" fmla="*/ 101 w 104"/>
                <a:gd name="T21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3">
                  <a:moveTo>
                    <a:pt x="101" y="58"/>
                  </a:moveTo>
                  <a:lnTo>
                    <a:pt x="86" y="2"/>
                  </a:lnTo>
                  <a:lnTo>
                    <a:pt x="76" y="0"/>
                  </a:lnTo>
                  <a:lnTo>
                    <a:pt x="88" y="71"/>
                  </a:lnTo>
                  <a:lnTo>
                    <a:pt x="28" y="97"/>
                  </a:lnTo>
                  <a:lnTo>
                    <a:pt x="7" y="90"/>
                  </a:lnTo>
                  <a:cubicBezTo>
                    <a:pt x="4" y="89"/>
                    <a:pt x="2" y="89"/>
                    <a:pt x="0" y="90"/>
                  </a:cubicBezTo>
                  <a:lnTo>
                    <a:pt x="2" y="100"/>
                  </a:lnTo>
                  <a:lnTo>
                    <a:pt x="32" y="103"/>
                  </a:lnTo>
                  <a:lnTo>
                    <a:pt x="87" y="85"/>
                  </a:lnTo>
                  <a:cubicBezTo>
                    <a:pt x="98" y="81"/>
                    <a:pt x="104" y="69"/>
                    <a:pt x="101" y="58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8">
              <a:extLst>
                <a:ext uri="{FF2B5EF4-FFF2-40B4-BE49-F238E27FC236}">
                  <a16:creationId xmlns:a16="http://schemas.microsoft.com/office/drawing/2014/main" id="{122CADB7-ADCD-4D19-828F-069768EFA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9" y="2533650"/>
              <a:ext cx="130175" cy="49213"/>
            </a:xfrm>
            <a:custGeom>
              <a:avLst/>
              <a:gdLst>
                <a:gd name="T0" fmla="*/ 1 w 207"/>
                <a:gd name="T1" fmla="*/ 10 h 76"/>
                <a:gd name="T2" fmla="*/ 6 w 207"/>
                <a:gd name="T3" fmla="*/ 8 h 76"/>
                <a:gd name="T4" fmla="*/ 108 w 207"/>
                <a:gd name="T5" fmla="*/ 0 h 76"/>
                <a:gd name="T6" fmla="*/ 118 w 207"/>
                <a:gd name="T7" fmla="*/ 6 h 76"/>
                <a:gd name="T8" fmla="*/ 144 w 207"/>
                <a:gd name="T9" fmla="*/ 59 h 76"/>
                <a:gd name="T10" fmla="*/ 147 w 207"/>
                <a:gd name="T11" fmla="*/ 61 h 76"/>
                <a:gd name="T12" fmla="*/ 206 w 207"/>
                <a:gd name="T13" fmla="*/ 56 h 76"/>
                <a:gd name="T14" fmla="*/ 207 w 207"/>
                <a:gd name="T15" fmla="*/ 62 h 76"/>
                <a:gd name="T16" fmla="*/ 141 w 207"/>
                <a:gd name="T17" fmla="*/ 67 h 76"/>
                <a:gd name="T18" fmla="*/ 34 w 207"/>
                <a:gd name="T19" fmla="*/ 76 h 76"/>
                <a:gd name="T20" fmla="*/ 0 w 207"/>
                <a:gd name="T21" fmla="*/ 11 h 76"/>
                <a:gd name="T22" fmla="*/ 1 w 207"/>
                <a:gd name="T2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76">
                  <a:moveTo>
                    <a:pt x="1" y="10"/>
                  </a:moveTo>
                  <a:cubicBezTo>
                    <a:pt x="2" y="9"/>
                    <a:pt x="4" y="8"/>
                    <a:pt x="6" y="8"/>
                  </a:cubicBezTo>
                  <a:lnTo>
                    <a:pt x="108" y="0"/>
                  </a:lnTo>
                  <a:cubicBezTo>
                    <a:pt x="112" y="0"/>
                    <a:pt x="116" y="2"/>
                    <a:pt x="118" y="6"/>
                  </a:cubicBezTo>
                  <a:lnTo>
                    <a:pt x="144" y="59"/>
                  </a:lnTo>
                  <a:cubicBezTo>
                    <a:pt x="145" y="60"/>
                    <a:pt x="146" y="61"/>
                    <a:pt x="147" y="61"/>
                  </a:cubicBezTo>
                  <a:lnTo>
                    <a:pt x="206" y="56"/>
                  </a:lnTo>
                  <a:lnTo>
                    <a:pt x="207" y="62"/>
                  </a:lnTo>
                  <a:lnTo>
                    <a:pt x="141" y="67"/>
                  </a:lnTo>
                  <a:lnTo>
                    <a:pt x="34" y="76"/>
                  </a:lnTo>
                  <a:lnTo>
                    <a:pt x="0" y="1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19">
              <a:extLst>
                <a:ext uri="{FF2B5EF4-FFF2-40B4-BE49-F238E27FC236}">
                  <a16:creationId xmlns:a16="http://schemas.microsoft.com/office/drawing/2014/main" id="{7D980FB4-DB99-4AFE-8FEF-8FB384FF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4" y="2535238"/>
              <a:ext cx="100013" cy="47625"/>
            </a:xfrm>
            <a:custGeom>
              <a:avLst/>
              <a:gdLst>
                <a:gd name="T0" fmla="*/ 4 w 157"/>
                <a:gd name="T1" fmla="*/ 9 h 74"/>
                <a:gd name="T2" fmla="*/ 107 w 157"/>
                <a:gd name="T3" fmla="*/ 1 h 74"/>
                <a:gd name="T4" fmla="*/ 115 w 157"/>
                <a:gd name="T5" fmla="*/ 5 h 74"/>
                <a:gd name="T6" fmla="*/ 142 w 157"/>
                <a:gd name="T7" fmla="*/ 60 h 74"/>
                <a:gd name="T8" fmla="*/ 150 w 157"/>
                <a:gd name="T9" fmla="*/ 65 h 74"/>
                <a:gd name="T10" fmla="*/ 157 w 157"/>
                <a:gd name="T11" fmla="*/ 64 h 74"/>
                <a:gd name="T12" fmla="*/ 31 w 157"/>
                <a:gd name="T13" fmla="*/ 74 h 74"/>
                <a:gd name="T14" fmla="*/ 1 w 157"/>
                <a:gd name="T15" fmla="*/ 13 h 74"/>
                <a:gd name="T16" fmla="*/ 4 w 157"/>
                <a:gd name="T1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74">
                  <a:moveTo>
                    <a:pt x="4" y="9"/>
                  </a:moveTo>
                  <a:lnTo>
                    <a:pt x="107" y="1"/>
                  </a:lnTo>
                  <a:cubicBezTo>
                    <a:pt x="111" y="0"/>
                    <a:pt x="114" y="2"/>
                    <a:pt x="115" y="5"/>
                  </a:cubicBezTo>
                  <a:lnTo>
                    <a:pt x="142" y="60"/>
                  </a:lnTo>
                  <a:cubicBezTo>
                    <a:pt x="143" y="63"/>
                    <a:pt x="146" y="65"/>
                    <a:pt x="150" y="65"/>
                  </a:cubicBezTo>
                  <a:lnTo>
                    <a:pt x="157" y="64"/>
                  </a:lnTo>
                  <a:lnTo>
                    <a:pt x="31" y="74"/>
                  </a:lnTo>
                  <a:lnTo>
                    <a:pt x="1" y="13"/>
                  </a:lnTo>
                  <a:cubicBezTo>
                    <a:pt x="0" y="12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0">
              <a:extLst>
                <a:ext uri="{FF2B5EF4-FFF2-40B4-BE49-F238E27FC236}">
                  <a16:creationId xmlns:a16="http://schemas.microsoft.com/office/drawing/2014/main" id="{14512866-F384-4557-81E5-A853744F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2571750"/>
              <a:ext cx="73025" cy="6350"/>
            </a:xfrm>
            <a:custGeom>
              <a:avLst/>
              <a:gdLst>
                <a:gd name="T0" fmla="*/ 0 w 115"/>
                <a:gd name="T1" fmla="*/ 9 h 12"/>
                <a:gd name="T2" fmla="*/ 114 w 115"/>
                <a:gd name="T3" fmla="*/ 0 h 12"/>
                <a:gd name="T4" fmla="*/ 115 w 115"/>
                <a:gd name="T5" fmla="*/ 2 h 12"/>
                <a:gd name="T6" fmla="*/ 1 w 115"/>
                <a:gd name="T7" fmla="*/ 12 h 12"/>
                <a:gd name="T8" fmla="*/ 0 w 1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">
                  <a:moveTo>
                    <a:pt x="0" y="9"/>
                  </a:moveTo>
                  <a:lnTo>
                    <a:pt x="114" y="0"/>
                  </a:lnTo>
                  <a:lnTo>
                    <a:pt x="115" y="2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1">
              <a:extLst>
                <a:ext uri="{FF2B5EF4-FFF2-40B4-BE49-F238E27FC236}">
                  <a16:creationId xmlns:a16="http://schemas.microsoft.com/office/drawing/2014/main" id="{9E48F817-18D8-4001-A6D4-A6EC4FE30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2554288"/>
              <a:ext cx="4763" cy="3175"/>
            </a:xfrm>
            <a:custGeom>
              <a:avLst/>
              <a:gdLst>
                <a:gd name="T0" fmla="*/ 2 w 8"/>
                <a:gd name="T1" fmla="*/ 5 h 5"/>
                <a:gd name="T2" fmla="*/ 0 w 8"/>
                <a:gd name="T3" fmla="*/ 1 h 5"/>
                <a:gd name="T4" fmla="*/ 6 w 8"/>
                <a:gd name="T5" fmla="*/ 0 h 5"/>
                <a:gd name="T6" fmla="*/ 8 w 8"/>
                <a:gd name="T7" fmla="*/ 5 h 5"/>
                <a:gd name="T8" fmla="*/ 2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2">
              <a:extLst>
                <a:ext uri="{FF2B5EF4-FFF2-40B4-BE49-F238E27FC236}">
                  <a16:creationId xmlns:a16="http://schemas.microsoft.com/office/drawing/2014/main" id="{69080C19-3346-4D0B-8064-19678B71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4" y="2555875"/>
              <a:ext cx="4763" cy="3175"/>
            </a:xfrm>
            <a:custGeom>
              <a:avLst/>
              <a:gdLst>
                <a:gd name="T0" fmla="*/ 8 w 8"/>
                <a:gd name="T1" fmla="*/ 4 h 5"/>
                <a:gd name="T2" fmla="*/ 2 w 8"/>
                <a:gd name="T3" fmla="*/ 5 h 5"/>
                <a:gd name="T4" fmla="*/ 0 w 8"/>
                <a:gd name="T5" fmla="*/ 1 h 5"/>
                <a:gd name="T6" fmla="*/ 6 w 8"/>
                <a:gd name="T7" fmla="*/ 0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lnTo>
                    <a:pt x="2" y="5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23">
              <a:extLst>
                <a:ext uri="{FF2B5EF4-FFF2-40B4-BE49-F238E27FC236}">
                  <a16:creationId xmlns:a16="http://schemas.microsoft.com/office/drawing/2014/main" id="{6E16DEAC-0961-4333-82BE-BF5029847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4" y="2559050"/>
              <a:ext cx="4763" cy="3175"/>
            </a:xfrm>
            <a:custGeom>
              <a:avLst/>
              <a:gdLst>
                <a:gd name="T0" fmla="*/ 0 w 8"/>
                <a:gd name="T1" fmla="*/ 1 h 5"/>
                <a:gd name="T2" fmla="*/ 6 w 8"/>
                <a:gd name="T3" fmla="*/ 0 h 5"/>
                <a:gd name="T4" fmla="*/ 8 w 8"/>
                <a:gd name="T5" fmla="*/ 4 h 5"/>
                <a:gd name="T6" fmla="*/ 2 w 8"/>
                <a:gd name="T7" fmla="*/ 5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24">
              <a:extLst>
                <a:ext uri="{FF2B5EF4-FFF2-40B4-BE49-F238E27FC236}">
                  <a16:creationId xmlns:a16="http://schemas.microsoft.com/office/drawing/2014/main" id="{1B2CD42F-2AF1-430B-84DA-4EFED7156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2559050"/>
              <a:ext cx="4763" cy="3175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4 h 5"/>
                <a:gd name="T4" fmla="*/ 2 w 8"/>
                <a:gd name="T5" fmla="*/ 5 h 5"/>
                <a:gd name="T6" fmla="*/ 0 w 8"/>
                <a:gd name="T7" fmla="*/ 0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4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25">
              <a:extLst>
                <a:ext uri="{FF2B5EF4-FFF2-40B4-BE49-F238E27FC236}">
                  <a16:creationId xmlns:a16="http://schemas.microsoft.com/office/drawing/2014/main" id="{BC5363D3-E244-49EE-AD41-9CA11695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851" y="2303463"/>
              <a:ext cx="150813" cy="274638"/>
            </a:xfrm>
            <a:custGeom>
              <a:avLst/>
              <a:gdLst>
                <a:gd name="T0" fmla="*/ 239 w 239"/>
                <a:gd name="T1" fmla="*/ 296 h 435"/>
                <a:gd name="T2" fmla="*/ 239 w 239"/>
                <a:gd name="T3" fmla="*/ 11 h 435"/>
                <a:gd name="T4" fmla="*/ 228 w 239"/>
                <a:gd name="T5" fmla="*/ 0 h 435"/>
                <a:gd name="T6" fmla="*/ 10 w 239"/>
                <a:gd name="T7" fmla="*/ 0 h 435"/>
                <a:gd name="T8" fmla="*/ 0 w 239"/>
                <a:gd name="T9" fmla="*/ 11 h 435"/>
                <a:gd name="T10" fmla="*/ 0 w 239"/>
                <a:gd name="T11" fmla="*/ 296 h 435"/>
                <a:gd name="T12" fmla="*/ 10 w 239"/>
                <a:gd name="T13" fmla="*/ 306 h 435"/>
                <a:gd name="T14" fmla="*/ 69 w 239"/>
                <a:gd name="T15" fmla="*/ 306 h 435"/>
                <a:gd name="T16" fmla="*/ 88 w 239"/>
                <a:gd name="T17" fmla="*/ 325 h 435"/>
                <a:gd name="T18" fmla="*/ 88 w 239"/>
                <a:gd name="T19" fmla="*/ 410 h 435"/>
                <a:gd name="T20" fmla="*/ 114 w 239"/>
                <a:gd name="T21" fmla="*/ 435 h 435"/>
                <a:gd name="T22" fmla="*/ 238 w 239"/>
                <a:gd name="T23" fmla="*/ 435 h 435"/>
                <a:gd name="T24" fmla="*/ 232 w 239"/>
                <a:gd name="T25" fmla="*/ 422 h 435"/>
                <a:gd name="T26" fmla="*/ 143 w 239"/>
                <a:gd name="T27" fmla="*/ 422 h 435"/>
                <a:gd name="T28" fmla="*/ 128 w 239"/>
                <a:gd name="T29" fmla="*/ 407 h 435"/>
                <a:gd name="T30" fmla="*/ 128 w 239"/>
                <a:gd name="T31" fmla="*/ 325 h 435"/>
                <a:gd name="T32" fmla="*/ 147 w 239"/>
                <a:gd name="T33" fmla="*/ 306 h 435"/>
                <a:gd name="T34" fmla="*/ 228 w 239"/>
                <a:gd name="T35" fmla="*/ 306 h 435"/>
                <a:gd name="T36" fmla="*/ 239 w 239"/>
                <a:gd name="T37" fmla="*/ 2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35">
                  <a:moveTo>
                    <a:pt x="239" y="296"/>
                  </a:move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lnTo>
                    <a:pt x="0" y="296"/>
                  </a:lnTo>
                  <a:cubicBezTo>
                    <a:pt x="0" y="301"/>
                    <a:pt x="4" y="306"/>
                    <a:pt x="10" y="306"/>
                  </a:cubicBezTo>
                  <a:lnTo>
                    <a:pt x="69" y="306"/>
                  </a:lnTo>
                  <a:cubicBezTo>
                    <a:pt x="79" y="306"/>
                    <a:pt x="88" y="315"/>
                    <a:pt x="88" y="325"/>
                  </a:cubicBezTo>
                  <a:lnTo>
                    <a:pt x="88" y="410"/>
                  </a:lnTo>
                  <a:cubicBezTo>
                    <a:pt x="88" y="424"/>
                    <a:pt x="99" y="435"/>
                    <a:pt x="114" y="435"/>
                  </a:cubicBezTo>
                  <a:lnTo>
                    <a:pt x="238" y="435"/>
                  </a:lnTo>
                  <a:lnTo>
                    <a:pt x="232" y="422"/>
                  </a:lnTo>
                  <a:lnTo>
                    <a:pt x="143" y="422"/>
                  </a:lnTo>
                  <a:cubicBezTo>
                    <a:pt x="135" y="422"/>
                    <a:pt x="128" y="415"/>
                    <a:pt x="128" y="407"/>
                  </a:cubicBezTo>
                  <a:lnTo>
                    <a:pt x="128" y="325"/>
                  </a:lnTo>
                  <a:cubicBezTo>
                    <a:pt x="128" y="315"/>
                    <a:pt x="136" y="306"/>
                    <a:pt x="147" y="306"/>
                  </a:cubicBezTo>
                  <a:lnTo>
                    <a:pt x="228" y="306"/>
                  </a:lnTo>
                  <a:cubicBezTo>
                    <a:pt x="234" y="306"/>
                    <a:pt x="239" y="301"/>
                    <a:pt x="239" y="29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26">
              <a:extLst>
                <a:ext uri="{FF2B5EF4-FFF2-40B4-BE49-F238E27FC236}">
                  <a16:creationId xmlns:a16="http://schemas.microsoft.com/office/drawing/2014/main" id="{7F22FC4A-82BA-40BE-918B-378CDB2A5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1" y="2311400"/>
              <a:ext cx="136525" cy="96838"/>
            </a:xfrm>
            <a:custGeom>
              <a:avLst/>
              <a:gdLst>
                <a:gd name="T0" fmla="*/ 212 w 216"/>
                <a:gd name="T1" fmla="*/ 154 h 154"/>
                <a:gd name="T2" fmla="*/ 5 w 216"/>
                <a:gd name="T3" fmla="*/ 154 h 154"/>
                <a:gd name="T4" fmla="*/ 0 w 216"/>
                <a:gd name="T5" fmla="*/ 149 h 154"/>
                <a:gd name="T6" fmla="*/ 0 w 216"/>
                <a:gd name="T7" fmla="*/ 5 h 154"/>
                <a:gd name="T8" fmla="*/ 5 w 216"/>
                <a:gd name="T9" fmla="*/ 0 h 154"/>
                <a:gd name="T10" fmla="*/ 212 w 216"/>
                <a:gd name="T11" fmla="*/ 0 h 154"/>
                <a:gd name="T12" fmla="*/ 216 w 216"/>
                <a:gd name="T13" fmla="*/ 5 h 154"/>
                <a:gd name="T14" fmla="*/ 216 w 216"/>
                <a:gd name="T15" fmla="*/ 149 h 154"/>
                <a:gd name="T16" fmla="*/ 212 w 216"/>
                <a:gd name="T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4">
                  <a:moveTo>
                    <a:pt x="212" y="154"/>
                  </a:moveTo>
                  <a:lnTo>
                    <a:pt x="5" y="154"/>
                  </a:lnTo>
                  <a:cubicBezTo>
                    <a:pt x="2" y="154"/>
                    <a:pt x="0" y="151"/>
                    <a:pt x="0" y="149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12" y="0"/>
                  </a:lnTo>
                  <a:cubicBezTo>
                    <a:pt x="214" y="0"/>
                    <a:pt x="216" y="2"/>
                    <a:pt x="216" y="5"/>
                  </a:cubicBezTo>
                  <a:lnTo>
                    <a:pt x="216" y="149"/>
                  </a:lnTo>
                  <a:cubicBezTo>
                    <a:pt x="216" y="151"/>
                    <a:pt x="214" y="154"/>
                    <a:pt x="212" y="15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927">
              <a:extLst>
                <a:ext uri="{FF2B5EF4-FFF2-40B4-BE49-F238E27FC236}">
                  <a16:creationId xmlns:a16="http://schemas.microsoft.com/office/drawing/2014/main" id="{8A8F6062-DE6C-448B-A5F5-59E461654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1" y="2360613"/>
              <a:ext cx="19050" cy="412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928">
              <a:extLst>
                <a:ext uri="{FF2B5EF4-FFF2-40B4-BE49-F238E27FC236}">
                  <a16:creationId xmlns:a16="http://schemas.microsoft.com/office/drawing/2014/main" id="{561324A3-18E9-48C4-AB6B-F10274CBD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76" y="2224088"/>
              <a:ext cx="19050" cy="177800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929">
              <a:extLst>
                <a:ext uri="{FF2B5EF4-FFF2-40B4-BE49-F238E27FC236}">
                  <a16:creationId xmlns:a16="http://schemas.microsoft.com/office/drawing/2014/main" id="{8ED56AA7-14BF-4B05-8F1E-70CC38D53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1" y="2381250"/>
              <a:ext cx="20638" cy="20638"/>
            </a:xfrm>
            <a:prstGeom prst="rect">
              <a:avLst/>
            </a:pr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30">
              <a:extLst>
                <a:ext uri="{FF2B5EF4-FFF2-40B4-BE49-F238E27FC236}">
                  <a16:creationId xmlns:a16="http://schemas.microsoft.com/office/drawing/2014/main" id="{0AD5FD8A-69F2-4674-B1A5-3634D966F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2268538"/>
              <a:ext cx="19050" cy="133350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931">
              <a:extLst>
                <a:ext uri="{FF2B5EF4-FFF2-40B4-BE49-F238E27FC236}">
                  <a16:creationId xmlns:a16="http://schemas.microsoft.com/office/drawing/2014/main" id="{2AF8391A-876A-46EF-8362-461F35FB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17763"/>
              <a:ext cx="82550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932">
              <a:extLst>
                <a:ext uri="{FF2B5EF4-FFF2-40B4-BE49-F238E27FC236}">
                  <a16:creationId xmlns:a16="http://schemas.microsoft.com/office/drawing/2014/main" id="{2BF1234F-E988-4D4B-9BDD-CD90D03A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28875"/>
              <a:ext cx="8255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933">
              <a:extLst>
                <a:ext uri="{FF2B5EF4-FFF2-40B4-BE49-F238E27FC236}">
                  <a16:creationId xmlns:a16="http://schemas.microsoft.com/office/drawing/2014/main" id="{68BBB11F-54AE-40B2-924E-42F08575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39988"/>
              <a:ext cx="6350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934">
              <a:extLst>
                <a:ext uri="{FF2B5EF4-FFF2-40B4-BE49-F238E27FC236}">
                  <a16:creationId xmlns:a16="http://schemas.microsoft.com/office/drawing/2014/main" id="{E186E1A4-F89C-4D05-BD3F-8E77C8761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4" y="2171700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935">
              <a:extLst>
                <a:ext uri="{FF2B5EF4-FFF2-40B4-BE49-F238E27FC236}">
                  <a16:creationId xmlns:a16="http://schemas.microsoft.com/office/drawing/2014/main" id="{0A1DF953-C650-4E49-8464-9834635D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9" y="2163763"/>
              <a:ext cx="22225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36">
              <a:extLst>
                <a:ext uri="{FF2B5EF4-FFF2-40B4-BE49-F238E27FC236}">
                  <a16:creationId xmlns:a16="http://schemas.microsoft.com/office/drawing/2014/main" id="{28129A99-10BE-4093-9B4F-85F889D8E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0739" y="2178050"/>
              <a:ext cx="100013" cy="58738"/>
            </a:xfrm>
            <a:custGeom>
              <a:avLst/>
              <a:gdLst>
                <a:gd name="T0" fmla="*/ 151 w 157"/>
                <a:gd name="T1" fmla="*/ 9 h 92"/>
                <a:gd name="T2" fmla="*/ 147 w 157"/>
                <a:gd name="T3" fmla="*/ 6 h 92"/>
                <a:gd name="T4" fmla="*/ 151 w 157"/>
                <a:gd name="T5" fmla="*/ 2 h 92"/>
                <a:gd name="T6" fmla="*/ 154 w 157"/>
                <a:gd name="T7" fmla="*/ 6 h 92"/>
                <a:gd name="T8" fmla="*/ 151 w 157"/>
                <a:gd name="T9" fmla="*/ 9 h 92"/>
                <a:gd name="T10" fmla="*/ 6 w 157"/>
                <a:gd name="T11" fmla="*/ 89 h 92"/>
                <a:gd name="T12" fmla="*/ 3 w 157"/>
                <a:gd name="T13" fmla="*/ 86 h 92"/>
                <a:gd name="T14" fmla="*/ 6 w 157"/>
                <a:gd name="T15" fmla="*/ 82 h 92"/>
                <a:gd name="T16" fmla="*/ 10 w 157"/>
                <a:gd name="T17" fmla="*/ 86 h 92"/>
                <a:gd name="T18" fmla="*/ 6 w 157"/>
                <a:gd name="T19" fmla="*/ 89 h 92"/>
                <a:gd name="T20" fmla="*/ 151 w 157"/>
                <a:gd name="T21" fmla="*/ 0 h 92"/>
                <a:gd name="T22" fmla="*/ 145 w 157"/>
                <a:gd name="T23" fmla="*/ 6 h 92"/>
                <a:gd name="T24" fmla="*/ 145 w 157"/>
                <a:gd name="T25" fmla="*/ 8 h 92"/>
                <a:gd name="T26" fmla="*/ 11 w 157"/>
                <a:gd name="T27" fmla="*/ 82 h 92"/>
                <a:gd name="T28" fmla="*/ 6 w 157"/>
                <a:gd name="T29" fmla="*/ 80 h 92"/>
                <a:gd name="T30" fmla="*/ 0 w 157"/>
                <a:gd name="T31" fmla="*/ 86 h 92"/>
                <a:gd name="T32" fmla="*/ 6 w 157"/>
                <a:gd name="T33" fmla="*/ 92 h 92"/>
                <a:gd name="T34" fmla="*/ 12 w 157"/>
                <a:gd name="T35" fmla="*/ 86 h 92"/>
                <a:gd name="T36" fmla="*/ 12 w 157"/>
                <a:gd name="T37" fmla="*/ 84 h 92"/>
                <a:gd name="T38" fmla="*/ 146 w 157"/>
                <a:gd name="T39" fmla="*/ 10 h 92"/>
                <a:gd name="T40" fmla="*/ 151 w 157"/>
                <a:gd name="T41" fmla="*/ 12 h 92"/>
                <a:gd name="T42" fmla="*/ 157 w 157"/>
                <a:gd name="T43" fmla="*/ 6 h 92"/>
                <a:gd name="T44" fmla="*/ 151 w 157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92">
                  <a:moveTo>
                    <a:pt x="151" y="9"/>
                  </a:moveTo>
                  <a:cubicBezTo>
                    <a:pt x="149" y="9"/>
                    <a:pt x="147" y="8"/>
                    <a:pt x="147" y="6"/>
                  </a:cubicBezTo>
                  <a:cubicBezTo>
                    <a:pt x="147" y="4"/>
                    <a:pt x="149" y="2"/>
                    <a:pt x="151" y="2"/>
                  </a:cubicBezTo>
                  <a:cubicBezTo>
                    <a:pt x="152" y="2"/>
                    <a:pt x="154" y="4"/>
                    <a:pt x="154" y="6"/>
                  </a:cubicBezTo>
                  <a:cubicBezTo>
                    <a:pt x="154" y="8"/>
                    <a:pt x="152" y="9"/>
                    <a:pt x="151" y="9"/>
                  </a:cubicBezTo>
                  <a:close/>
                  <a:moveTo>
                    <a:pt x="6" y="89"/>
                  </a:moveTo>
                  <a:cubicBezTo>
                    <a:pt x="4" y="89"/>
                    <a:pt x="3" y="88"/>
                    <a:pt x="3" y="86"/>
                  </a:cubicBezTo>
                  <a:cubicBezTo>
                    <a:pt x="3" y="84"/>
                    <a:pt x="4" y="82"/>
                    <a:pt x="6" y="82"/>
                  </a:cubicBezTo>
                  <a:cubicBezTo>
                    <a:pt x="8" y="82"/>
                    <a:pt x="10" y="84"/>
                    <a:pt x="10" y="86"/>
                  </a:cubicBezTo>
                  <a:cubicBezTo>
                    <a:pt x="10" y="88"/>
                    <a:pt x="8" y="89"/>
                    <a:pt x="6" y="89"/>
                  </a:cubicBezTo>
                  <a:close/>
                  <a:moveTo>
                    <a:pt x="151" y="0"/>
                  </a:moveTo>
                  <a:cubicBezTo>
                    <a:pt x="147" y="0"/>
                    <a:pt x="145" y="2"/>
                    <a:pt x="145" y="6"/>
                  </a:cubicBezTo>
                  <a:cubicBezTo>
                    <a:pt x="145" y="6"/>
                    <a:pt x="145" y="7"/>
                    <a:pt x="145" y="8"/>
                  </a:cubicBezTo>
                  <a:lnTo>
                    <a:pt x="11" y="82"/>
                  </a:lnTo>
                  <a:cubicBezTo>
                    <a:pt x="10" y="81"/>
                    <a:pt x="8" y="80"/>
                    <a:pt x="6" y="80"/>
                  </a:cubicBezTo>
                  <a:cubicBezTo>
                    <a:pt x="3" y="80"/>
                    <a:pt x="0" y="82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85"/>
                    <a:pt x="12" y="85"/>
                    <a:pt x="12" y="84"/>
                  </a:cubicBezTo>
                  <a:lnTo>
                    <a:pt x="146" y="10"/>
                  </a:lnTo>
                  <a:cubicBezTo>
                    <a:pt x="147" y="11"/>
                    <a:pt x="149" y="12"/>
                    <a:pt x="151" y="12"/>
                  </a:cubicBezTo>
                  <a:cubicBezTo>
                    <a:pt x="154" y="12"/>
                    <a:pt x="157" y="9"/>
                    <a:pt x="157" y="6"/>
                  </a:cubicBezTo>
                  <a:cubicBezTo>
                    <a:pt x="157" y="2"/>
                    <a:pt x="154" y="0"/>
                    <a:pt x="1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37">
              <a:extLst>
                <a:ext uri="{FF2B5EF4-FFF2-40B4-BE49-F238E27FC236}">
                  <a16:creationId xmlns:a16="http://schemas.microsoft.com/office/drawing/2014/main" id="{6BA225DE-AE14-4916-AC92-6670610EF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6" y="2171700"/>
              <a:ext cx="14288" cy="107950"/>
            </a:xfrm>
            <a:custGeom>
              <a:avLst/>
              <a:gdLst>
                <a:gd name="T0" fmla="*/ 18 w 24"/>
                <a:gd name="T1" fmla="*/ 168 h 170"/>
                <a:gd name="T2" fmla="*/ 15 w 24"/>
                <a:gd name="T3" fmla="*/ 164 h 170"/>
                <a:gd name="T4" fmla="*/ 18 w 24"/>
                <a:gd name="T5" fmla="*/ 161 h 170"/>
                <a:gd name="T6" fmla="*/ 21 w 24"/>
                <a:gd name="T7" fmla="*/ 164 h 170"/>
                <a:gd name="T8" fmla="*/ 18 w 24"/>
                <a:gd name="T9" fmla="*/ 168 h 170"/>
                <a:gd name="T10" fmla="*/ 2 w 24"/>
                <a:gd name="T11" fmla="*/ 6 h 170"/>
                <a:gd name="T12" fmla="*/ 6 w 24"/>
                <a:gd name="T13" fmla="*/ 2 h 170"/>
                <a:gd name="T14" fmla="*/ 9 w 24"/>
                <a:gd name="T15" fmla="*/ 6 h 170"/>
                <a:gd name="T16" fmla="*/ 6 w 24"/>
                <a:gd name="T17" fmla="*/ 9 h 170"/>
                <a:gd name="T18" fmla="*/ 2 w 24"/>
                <a:gd name="T19" fmla="*/ 6 h 170"/>
                <a:gd name="T20" fmla="*/ 19 w 24"/>
                <a:gd name="T21" fmla="*/ 158 h 170"/>
                <a:gd name="T22" fmla="*/ 7 w 24"/>
                <a:gd name="T23" fmla="*/ 11 h 170"/>
                <a:gd name="T24" fmla="*/ 12 w 24"/>
                <a:gd name="T25" fmla="*/ 6 h 170"/>
                <a:gd name="T26" fmla="*/ 6 w 24"/>
                <a:gd name="T27" fmla="*/ 0 h 170"/>
                <a:gd name="T28" fmla="*/ 0 w 24"/>
                <a:gd name="T29" fmla="*/ 6 h 170"/>
                <a:gd name="T30" fmla="*/ 5 w 24"/>
                <a:gd name="T31" fmla="*/ 11 h 170"/>
                <a:gd name="T32" fmla="*/ 16 w 24"/>
                <a:gd name="T33" fmla="*/ 159 h 170"/>
                <a:gd name="T34" fmla="*/ 12 w 24"/>
                <a:gd name="T35" fmla="*/ 164 h 170"/>
                <a:gd name="T36" fmla="*/ 18 w 24"/>
                <a:gd name="T37" fmla="*/ 170 h 170"/>
                <a:gd name="T38" fmla="*/ 24 w 24"/>
                <a:gd name="T39" fmla="*/ 164 h 170"/>
                <a:gd name="T40" fmla="*/ 19 w 24"/>
                <a:gd name="T4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0">
                  <a:moveTo>
                    <a:pt x="18" y="168"/>
                  </a:moveTo>
                  <a:cubicBezTo>
                    <a:pt x="16" y="168"/>
                    <a:pt x="15" y="166"/>
                    <a:pt x="15" y="164"/>
                  </a:cubicBezTo>
                  <a:cubicBezTo>
                    <a:pt x="15" y="162"/>
                    <a:pt x="16" y="161"/>
                    <a:pt x="18" y="161"/>
                  </a:cubicBezTo>
                  <a:cubicBezTo>
                    <a:pt x="20" y="161"/>
                    <a:pt x="21" y="162"/>
                    <a:pt x="21" y="164"/>
                  </a:cubicBezTo>
                  <a:cubicBezTo>
                    <a:pt x="21" y="166"/>
                    <a:pt x="20" y="168"/>
                    <a:pt x="18" y="168"/>
                  </a:cubicBezTo>
                  <a:close/>
                  <a:moveTo>
                    <a:pt x="2" y="6"/>
                  </a:moveTo>
                  <a:cubicBezTo>
                    <a:pt x="2" y="4"/>
                    <a:pt x="4" y="2"/>
                    <a:pt x="6" y="2"/>
                  </a:cubicBezTo>
                  <a:cubicBezTo>
                    <a:pt x="7" y="2"/>
                    <a:pt x="9" y="4"/>
                    <a:pt x="9" y="6"/>
                  </a:cubicBezTo>
                  <a:cubicBezTo>
                    <a:pt x="9" y="7"/>
                    <a:pt x="7" y="9"/>
                    <a:pt x="6" y="9"/>
                  </a:cubicBezTo>
                  <a:cubicBezTo>
                    <a:pt x="4" y="9"/>
                    <a:pt x="2" y="7"/>
                    <a:pt x="2" y="6"/>
                  </a:cubicBezTo>
                  <a:close/>
                  <a:moveTo>
                    <a:pt x="19" y="158"/>
                  </a:moveTo>
                  <a:lnTo>
                    <a:pt x="7" y="11"/>
                  </a:lnTo>
                  <a:cubicBezTo>
                    <a:pt x="10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59"/>
                  </a:lnTo>
                  <a:cubicBezTo>
                    <a:pt x="14" y="159"/>
                    <a:pt x="12" y="162"/>
                    <a:pt x="12" y="164"/>
                  </a:cubicBezTo>
                  <a:cubicBezTo>
                    <a:pt x="12" y="168"/>
                    <a:pt x="15" y="170"/>
                    <a:pt x="18" y="170"/>
                  </a:cubicBezTo>
                  <a:cubicBezTo>
                    <a:pt x="21" y="170"/>
                    <a:pt x="24" y="168"/>
                    <a:pt x="24" y="164"/>
                  </a:cubicBezTo>
                  <a:cubicBezTo>
                    <a:pt x="24" y="161"/>
                    <a:pt x="22" y="159"/>
                    <a:pt x="19" y="15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38">
              <a:extLst>
                <a:ext uri="{FF2B5EF4-FFF2-40B4-BE49-F238E27FC236}">
                  <a16:creationId xmlns:a16="http://schemas.microsoft.com/office/drawing/2014/main" id="{3BEBD965-5409-4D19-8B4F-88435CFE8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1" y="2197100"/>
              <a:ext cx="360363" cy="385763"/>
            </a:xfrm>
            <a:custGeom>
              <a:avLst/>
              <a:gdLst>
                <a:gd name="T0" fmla="*/ 479 w 569"/>
                <a:gd name="T1" fmla="*/ 447 h 608"/>
                <a:gd name="T2" fmla="*/ 540 w 569"/>
                <a:gd name="T3" fmla="*/ 198 h 608"/>
                <a:gd name="T4" fmla="*/ 233 w 569"/>
                <a:gd name="T5" fmla="*/ 41 h 608"/>
                <a:gd name="T6" fmla="*/ 193 w 569"/>
                <a:gd name="T7" fmla="*/ 57 h 608"/>
                <a:gd name="T8" fmla="*/ 114 w 569"/>
                <a:gd name="T9" fmla="*/ 59 h 608"/>
                <a:gd name="T10" fmla="*/ 23 w 569"/>
                <a:gd name="T11" fmla="*/ 235 h 608"/>
                <a:gd name="T12" fmla="*/ 65 w 569"/>
                <a:gd name="T13" fmla="*/ 298 h 608"/>
                <a:gd name="T14" fmla="*/ 75 w 569"/>
                <a:gd name="T15" fmla="*/ 348 h 608"/>
                <a:gd name="T16" fmla="*/ 296 w 569"/>
                <a:gd name="T17" fmla="*/ 517 h 608"/>
                <a:gd name="T18" fmla="*/ 299 w 569"/>
                <a:gd name="T19" fmla="*/ 527 h 608"/>
                <a:gd name="T20" fmla="*/ 423 w 569"/>
                <a:gd name="T21" fmla="*/ 591 h 608"/>
                <a:gd name="T22" fmla="*/ 487 w 569"/>
                <a:gd name="T23" fmla="*/ 466 h 608"/>
                <a:gd name="T24" fmla="*/ 479 w 569"/>
                <a:gd name="T25" fmla="*/ 44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8">
                  <a:moveTo>
                    <a:pt x="479" y="447"/>
                  </a:moveTo>
                  <a:cubicBezTo>
                    <a:pt x="542" y="384"/>
                    <a:pt x="569" y="289"/>
                    <a:pt x="540" y="198"/>
                  </a:cubicBezTo>
                  <a:cubicBezTo>
                    <a:pt x="498" y="70"/>
                    <a:pt x="361" y="0"/>
                    <a:pt x="233" y="41"/>
                  </a:cubicBezTo>
                  <a:cubicBezTo>
                    <a:pt x="219" y="45"/>
                    <a:pt x="206" y="51"/>
                    <a:pt x="193" y="57"/>
                  </a:cubicBezTo>
                  <a:cubicBezTo>
                    <a:pt x="168" y="50"/>
                    <a:pt x="141" y="51"/>
                    <a:pt x="114" y="59"/>
                  </a:cubicBezTo>
                  <a:cubicBezTo>
                    <a:pt x="40" y="83"/>
                    <a:pt x="0" y="161"/>
                    <a:pt x="23" y="235"/>
                  </a:cubicBezTo>
                  <a:cubicBezTo>
                    <a:pt x="31" y="260"/>
                    <a:pt x="46" y="281"/>
                    <a:pt x="65" y="298"/>
                  </a:cubicBezTo>
                  <a:cubicBezTo>
                    <a:pt x="66" y="314"/>
                    <a:pt x="70" y="331"/>
                    <a:pt x="75" y="348"/>
                  </a:cubicBezTo>
                  <a:cubicBezTo>
                    <a:pt x="107" y="447"/>
                    <a:pt x="197" y="512"/>
                    <a:pt x="296" y="517"/>
                  </a:cubicBezTo>
                  <a:cubicBezTo>
                    <a:pt x="297" y="520"/>
                    <a:pt x="298" y="524"/>
                    <a:pt x="299" y="527"/>
                  </a:cubicBezTo>
                  <a:cubicBezTo>
                    <a:pt x="315" y="579"/>
                    <a:pt x="371" y="608"/>
                    <a:pt x="423" y="591"/>
                  </a:cubicBezTo>
                  <a:cubicBezTo>
                    <a:pt x="476" y="574"/>
                    <a:pt x="504" y="519"/>
                    <a:pt x="487" y="466"/>
                  </a:cubicBezTo>
                  <a:cubicBezTo>
                    <a:pt x="485" y="459"/>
                    <a:pt x="482" y="453"/>
                    <a:pt x="479" y="447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39">
              <a:extLst>
                <a:ext uri="{FF2B5EF4-FFF2-40B4-BE49-F238E27FC236}">
                  <a16:creationId xmlns:a16="http://schemas.microsoft.com/office/drawing/2014/main" id="{86F49FF6-13E5-495D-B818-74B40C258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9" y="2443163"/>
              <a:ext cx="131763" cy="134938"/>
            </a:xfrm>
            <a:custGeom>
              <a:avLst/>
              <a:gdLst>
                <a:gd name="T0" fmla="*/ 6 w 206"/>
                <a:gd name="T1" fmla="*/ 47 h 213"/>
                <a:gd name="T2" fmla="*/ 0 w 206"/>
                <a:gd name="T3" fmla="*/ 107 h 213"/>
                <a:gd name="T4" fmla="*/ 92 w 206"/>
                <a:gd name="T5" fmla="*/ 130 h 213"/>
                <a:gd name="T6" fmla="*/ 95 w 206"/>
                <a:gd name="T7" fmla="*/ 140 h 213"/>
                <a:gd name="T8" fmla="*/ 104 w 206"/>
                <a:gd name="T9" fmla="*/ 161 h 213"/>
                <a:gd name="T10" fmla="*/ 105 w 206"/>
                <a:gd name="T11" fmla="*/ 159 h 213"/>
                <a:gd name="T12" fmla="*/ 105 w 206"/>
                <a:gd name="T13" fmla="*/ 163 h 213"/>
                <a:gd name="T14" fmla="*/ 202 w 206"/>
                <a:gd name="T15" fmla="*/ 208 h 213"/>
                <a:gd name="T16" fmla="*/ 206 w 206"/>
                <a:gd name="T17" fmla="*/ 33 h 213"/>
                <a:gd name="T18" fmla="*/ 114 w 206"/>
                <a:gd name="T19" fmla="*/ 0 h 213"/>
                <a:gd name="T20" fmla="*/ 6 w 206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13">
                  <a:moveTo>
                    <a:pt x="6" y="47"/>
                  </a:moveTo>
                  <a:lnTo>
                    <a:pt x="0" y="107"/>
                  </a:lnTo>
                  <a:cubicBezTo>
                    <a:pt x="29" y="120"/>
                    <a:pt x="60" y="128"/>
                    <a:pt x="92" y="130"/>
                  </a:cubicBezTo>
                  <a:cubicBezTo>
                    <a:pt x="93" y="133"/>
                    <a:pt x="94" y="137"/>
                    <a:pt x="95" y="140"/>
                  </a:cubicBezTo>
                  <a:cubicBezTo>
                    <a:pt x="97" y="148"/>
                    <a:pt x="100" y="155"/>
                    <a:pt x="104" y="161"/>
                  </a:cubicBezTo>
                  <a:lnTo>
                    <a:pt x="105" y="159"/>
                  </a:lnTo>
                  <a:lnTo>
                    <a:pt x="105" y="163"/>
                  </a:lnTo>
                  <a:cubicBezTo>
                    <a:pt x="126" y="195"/>
                    <a:pt x="163" y="213"/>
                    <a:pt x="202" y="208"/>
                  </a:cubicBezTo>
                  <a:lnTo>
                    <a:pt x="206" y="33"/>
                  </a:lnTo>
                  <a:lnTo>
                    <a:pt x="114" y="0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0">
              <a:extLst>
                <a:ext uri="{FF2B5EF4-FFF2-40B4-BE49-F238E27FC236}">
                  <a16:creationId xmlns:a16="http://schemas.microsoft.com/office/drawing/2014/main" id="{8B750B5F-4047-4E83-A2A2-372033403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8375"/>
              <a:ext cx="80963" cy="30163"/>
            </a:xfrm>
            <a:custGeom>
              <a:avLst/>
              <a:gdLst>
                <a:gd name="T0" fmla="*/ 0 w 127"/>
                <a:gd name="T1" fmla="*/ 30 h 47"/>
                <a:gd name="T2" fmla="*/ 27 w 127"/>
                <a:gd name="T3" fmla="*/ 7 h 47"/>
                <a:gd name="T4" fmla="*/ 42 w 127"/>
                <a:gd name="T5" fmla="*/ 0 h 47"/>
                <a:gd name="T6" fmla="*/ 127 w 127"/>
                <a:gd name="T7" fmla="*/ 4 h 47"/>
                <a:gd name="T8" fmla="*/ 125 w 127"/>
                <a:gd name="T9" fmla="*/ 8 h 47"/>
                <a:gd name="T10" fmla="*/ 115 w 127"/>
                <a:gd name="T11" fmla="*/ 15 h 47"/>
                <a:gd name="T12" fmla="*/ 89 w 127"/>
                <a:gd name="T13" fmla="*/ 15 h 47"/>
                <a:gd name="T14" fmla="*/ 94 w 127"/>
                <a:gd name="T15" fmla="*/ 29 h 47"/>
                <a:gd name="T16" fmla="*/ 91 w 127"/>
                <a:gd name="T17" fmla="*/ 39 h 47"/>
                <a:gd name="T18" fmla="*/ 82 w 127"/>
                <a:gd name="T19" fmla="*/ 45 h 47"/>
                <a:gd name="T20" fmla="*/ 77 w 127"/>
                <a:gd name="T21" fmla="*/ 46 h 47"/>
                <a:gd name="T22" fmla="*/ 51 w 127"/>
                <a:gd name="T23" fmla="*/ 43 h 47"/>
                <a:gd name="T24" fmla="*/ 55 w 127"/>
                <a:gd name="T25" fmla="*/ 33 h 47"/>
                <a:gd name="T26" fmla="*/ 24 w 127"/>
                <a:gd name="T27" fmla="*/ 47 h 47"/>
                <a:gd name="T28" fmla="*/ 0 w 127"/>
                <a:gd name="T29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0" y="30"/>
                  </a:moveTo>
                  <a:lnTo>
                    <a:pt x="27" y="7"/>
                  </a:lnTo>
                  <a:cubicBezTo>
                    <a:pt x="31" y="3"/>
                    <a:pt x="36" y="0"/>
                    <a:pt x="42" y="0"/>
                  </a:cubicBezTo>
                  <a:lnTo>
                    <a:pt x="127" y="4"/>
                  </a:lnTo>
                  <a:lnTo>
                    <a:pt x="125" y="8"/>
                  </a:lnTo>
                  <a:cubicBezTo>
                    <a:pt x="124" y="13"/>
                    <a:pt x="120" y="15"/>
                    <a:pt x="115" y="15"/>
                  </a:cubicBezTo>
                  <a:lnTo>
                    <a:pt x="89" y="15"/>
                  </a:lnTo>
                  <a:lnTo>
                    <a:pt x="94" y="29"/>
                  </a:lnTo>
                  <a:cubicBezTo>
                    <a:pt x="95" y="33"/>
                    <a:pt x="94" y="37"/>
                    <a:pt x="91" y="39"/>
                  </a:cubicBezTo>
                  <a:lnTo>
                    <a:pt x="82" y="45"/>
                  </a:lnTo>
                  <a:cubicBezTo>
                    <a:pt x="81" y="46"/>
                    <a:pt x="79" y="46"/>
                    <a:pt x="77" y="46"/>
                  </a:cubicBezTo>
                  <a:lnTo>
                    <a:pt x="51" y="43"/>
                  </a:lnTo>
                  <a:lnTo>
                    <a:pt x="55" y="33"/>
                  </a:lnTo>
                  <a:lnTo>
                    <a:pt x="2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1">
              <a:extLst>
                <a:ext uri="{FF2B5EF4-FFF2-40B4-BE49-F238E27FC236}">
                  <a16:creationId xmlns:a16="http://schemas.microsoft.com/office/drawing/2014/main" id="{C8FD0B41-DEC1-4FF0-8A0A-B91C69E69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6788"/>
              <a:ext cx="80963" cy="23813"/>
            </a:xfrm>
            <a:custGeom>
              <a:avLst/>
              <a:gdLst>
                <a:gd name="T0" fmla="*/ 27 w 127"/>
                <a:gd name="T1" fmla="*/ 6 h 38"/>
                <a:gd name="T2" fmla="*/ 0 w 127"/>
                <a:gd name="T3" fmla="*/ 33 h 38"/>
                <a:gd name="T4" fmla="*/ 19 w 127"/>
                <a:gd name="T5" fmla="*/ 38 h 38"/>
                <a:gd name="T6" fmla="*/ 49 w 127"/>
                <a:gd name="T7" fmla="*/ 18 h 38"/>
                <a:gd name="T8" fmla="*/ 79 w 127"/>
                <a:gd name="T9" fmla="*/ 10 h 38"/>
                <a:gd name="T10" fmla="*/ 124 w 127"/>
                <a:gd name="T11" fmla="*/ 13 h 38"/>
                <a:gd name="T12" fmla="*/ 125 w 127"/>
                <a:gd name="T13" fmla="*/ 11 h 38"/>
                <a:gd name="T14" fmla="*/ 127 w 127"/>
                <a:gd name="T15" fmla="*/ 7 h 38"/>
                <a:gd name="T16" fmla="*/ 41 w 127"/>
                <a:gd name="T17" fmla="*/ 1 h 38"/>
                <a:gd name="T18" fmla="*/ 27 w 127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8">
                  <a:moveTo>
                    <a:pt x="27" y="6"/>
                  </a:moveTo>
                  <a:lnTo>
                    <a:pt x="0" y="33"/>
                  </a:lnTo>
                  <a:lnTo>
                    <a:pt x="19" y="38"/>
                  </a:lnTo>
                  <a:lnTo>
                    <a:pt x="49" y="18"/>
                  </a:lnTo>
                  <a:cubicBezTo>
                    <a:pt x="58" y="12"/>
                    <a:pt x="68" y="10"/>
                    <a:pt x="79" y="10"/>
                  </a:cubicBezTo>
                  <a:lnTo>
                    <a:pt x="124" y="13"/>
                  </a:lnTo>
                  <a:cubicBezTo>
                    <a:pt x="125" y="12"/>
                    <a:pt x="125" y="12"/>
                    <a:pt x="125" y="11"/>
                  </a:cubicBezTo>
                  <a:lnTo>
                    <a:pt x="127" y="7"/>
                  </a:lnTo>
                  <a:lnTo>
                    <a:pt x="41" y="1"/>
                  </a:lnTo>
                  <a:cubicBezTo>
                    <a:pt x="35" y="0"/>
                    <a:pt x="30" y="2"/>
                    <a:pt x="27" y="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42">
              <a:extLst>
                <a:ext uri="{FF2B5EF4-FFF2-40B4-BE49-F238E27FC236}">
                  <a16:creationId xmlns:a16="http://schemas.microsoft.com/office/drawing/2014/main" id="{AA82525D-233D-4367-A45D-4BD57BAB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2247900"/>
              <a:ext cx="330200" cy="260350"/>
            </a:xfrm>
            <a:custGeom>
              <a:avLst/>
              <a:gdLst>
                <a:gd name="T0" fmla="*/ 493 w 521"/>
                <a:gd name="T1" fmla="*/ 0 h 409"/>
                <a:gd name="T2" fmla="*/ 417 w 521"/>
                <a:gd name="T3" fmla="*/ 54 h 409"/>
                <a:gd name="T4" fmla="*/ 297 w 521"/>
                <a:gd name="T5" fmla="*/ 46 h 409"/>
                <a:gd name="T6" fmla="*/ 297 w 521"/>
                <a:gd name="T7" fmla="*/ 46 h 409"/>
                <a:gd name="T8" fmla="*/ 277 w 521"/>
                <a:gd name="T9" fmla="*/ 35 h 409"/>
                <a:gd name="T10" fmla="*/ 147 w 521"/>
                <a:gd name="T11" fmla="*/ 56 h 409"/>
                <a:gd name="T12" fmla="*/ 147 w 521"/>
                <a:gd name="T13" fmla="*/ 56 h 409"/>
                <a:gd name="T14" fmla="*/ 110 w 521"/>
                <a:gd name="T15" fmla="*/ 64 h 409"/>
                <a:gd name="T16" fmla="*/ 76 w 521"/>
                <a:gd name="T17" fmla="*/ 89 h 409"/>
                <a:gd name="T18" fmla="*/ 9 w 521"/>
                <a:gd name="T19" fmla="*/ 206 h 409"/>
                <a:gd name="T20" fmla="*/ 16 w 521"/>
                <a:gd name="T21" fmla="*/ 252 h 409"/>
                <a:gd name="T22" fmla="*/ 94 w 521"/>
                <a:gd name="T23" fmla="*/ 324 h 409"/>
                <a:gd name="T24" fmla="*/ 122 w 521"/>
                <a:gd name="T25" fmla="*/ 293 h 409"/>
                <a:gd name="T26" fmla="*/ 68 w 521"/>
                <a:gd name="T27" fmla="*/ 223 h 409"/>
                <a:gd name="T28" fmla="*/ 115 w 521"/>
                <a:gd name="T29" fmla="*/ 186 h 409"/>
                <a:gd name="T30" fmla="*/ 144 w 521"/>
                <a:gd name="T31" fmla="*/ 261 h 409"/>
                <a:gd name="T32" fmla="*/ 118 w 521"/>
                <a:gd name="T33" fmla="*/ 386 h 409"/>
                <a:gd name="T34" fmla="*/ 240 w 521"/>
                <a:gd name="T35" fmla="*/ 344 h 409"/>
                <a:gd name="T36" fmla="*/ 344 w 521"/>
                <a:gd name="T37" fmla="*/ 351 h 409"/>
                <a:gd name="T38" fmla="*/ 318 w 521"/>
                <a:gd name="T39" fmla="*/ 244 h 409"/>
                <a:gd name="T40" fmla="*/ 331 w 521"/>
                <a:gd name="T41" fmla="*/ 164 h 409"/>
                <a:gd name="T42" fmla="*/ 328 w 521"/>
                <a:gd name="T43" fmla="*/ 118 h 409"/>
                <a:gd name="T44" fmla="*/ 418 w 521"/>
                <a:gd name="T45" fmla="*/ 115 h 409"/>
                <a:gd name="T46" fmla="*/ 427 w 521"/>
                <a:gd name="T47" fmla="*/ 111 h 409"/>
                <a:gd name="T48" fmla="*/ 521 w 521"/>
                <a:gd name="T49" fmla="*/ 30 h 409"/>
                <a:gd name="T50" fmla="*/ 493 w 521"/>
                <a:gd name="T5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1" h="409">
                  <a:moveTo>
                    <a:pt x="493" y="0"/>
                  </a:moveTo>
                  <a:lnTo>
                    <a:pt x="417" y="54"/>
                  </a:lnTo>
                  <a:lnTo>
                    <a:pt x="297" y="46"/>
                  </a:lnTo>
                  <a:lnTo>
                    <a:pt x="297" y="46"/>
                  </a:lnTo>
                  <a:cubicBezTo>
                    <a:pt x="294" y="39"/>
                    <a:pt x="285" y="34"/>
                    <a:pt x="277" y="35"/>
                  </a:cubicBezTo>
                  <a:lnTo>
                    <a:pt x="147" y="56"/>
                  </a:lnTo>
                  <a:lnTo>
                    <a:pt x="147" y="56"/>
                  </a:lnTo>
                  <a:lnTo>
                    <a:pt x="110" y="64"/>
                  </a:lnTo>
                  <a:cubicBezTo>
                    <a:pt x="95" y="67"/>
                    <a:pt x="83" y="76"/>
                    <a:pt x="76" y="89"/>
                  </a:cubicBezTo>
                  <a:lnTo>
                    <a:pt x="9" y="206"/>
                  </a:lnTo>
                  <a:cubicBezTo>
                    <a:pt x="0" y="221"/>
                    <a:pt x="3" y="240"/>
                    <a:pt x="16" y="252"/>
                  </a:cubicBezTo>
                  <a:lnTo>
                    <a:pt x="94" y="324"/>
                  </a:lnTo>
                  <a:cubicBezTo>
                    <a:pt x="94" y="324"/>
                    <a:pt x="111" y="323"/>
                    <a:pt x="122" y="293"/>
                  </a:cubicBezTo>
                  <a:cubicBezTo>
                    <a:pt x="122" y="293"/>
                    <a:pt x="68" y="223"/>
                    <a:pt x="68" y="223"/>
                  </a:cubicBezTo>
                  <a:lnTo>
                    <a:pt x="115" y="186"/>
                  </a:lnTo>
                  <a:cubicBezTo>
                    <a:pt x="121" y="205"/>
                    <a:pt x="133" y="236"/>
                    <a:pt x="144" y="261"/>
                  </a:cubicBezTo>
                  <a:cubicBezTo>
                    <a:pt x="127" y="293"/>
                    <a:pt x="118" y="386"/>
                    <a:pt x="118" y="386"/>
                  </a:cubicBezTo>
                  <a:cubicBezTo>
                    <a:pt x="118" y="386"/>
                    <a:pt x="196" y="409"/>
                    <a:pt x="240" y="344"/>
                  </a:cubicBezTo>
                  <a:cubicBezTo>
                    <a:pt x="273" y="365"/>
                    <a:pt x="344" y="351"/>
                    <a:pt x="344" y="351"/>
                  </a:cubicBezTo>
                  <a:cubicBezTo>
                    <a:pt x="344" y="351"/>
                    <a:pt x="317" y="278"/>
                    <a:pt x="318" y="244"/>
                  </a:cubicBezTo>
                  <a:cubicBezTo>
                    <a:pt x="319" y="223"/>
                    <a:pt x="326" y="188"/>
                    <a:pt x="331" y="164"/>
                  </a:cubicBezTo>
                  <a:cubicBezTo>
                    <a:pt x="335" y="149"/>
                    <a:pt x="334" y="133"/>
                    <a:pt x="328" y="118"/>
                  </a:cubicBezTo>
                  <a:lnTo>
                    <a:pt x="418" y="115"/>
                  </a:lnTo>
                  <a:cubicBezTo>
                    <a:pt x="421" y="115"/>
                    <a:pt x="425" y="113"/>
                    <a:pt x="427" y="111"/>
                  </a:cubicBezTo>
                  <a:lnTo>
                    <a:pt x="521" y="30"/>
                  </a:lnTo>
                  <a:cubicBezTo>
                    <a:pt x="521" y="10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943">
              <a:extLst>
                <a:ext uri="{FF2B5EF4-FFF2-40B4-BE49-F238E27FC236}">
                  <a16:creationId xmlns:a16="http://schemas.microsoft.com/office/drawing/2014/main" id="{1470E3A6-C421-493C-B791-FF29F93A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2290763"/>
              <a:ext cx="20638" cy="30163"/>
            </a:xfrm>
            <a:custGeom>
              <a:avLst/>
              <a:gdLst>
                <a:gd name="T0" fmla="*/ 0 w 33"/>
                <a:gd name="T1" fmla="*/ 19 h 47"/>
                <a:gd name="T2" fmla="*/ 7 w 33"/>
                <a:gd name="T3" fmla="*/ 47 h 47"/>
                <a:gd name="T4" fmla="*/ 15 w 33"/>
                <a:gd name="T5" fmla="*/ 28 h 47"/>
                <a:gd name="T6" fmla="*/ 33 w 33"/>
                <a:gd name="T7" fmla="*/ 26 h 47"/>
                <a:gd name="T8" fmla="*/ 9 w 33"/>
                <a:gd name="T9" fmla="*/ 0 h 47"/>
                <a:gd name="T10" fmla="*/ 0 w 33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7">
                  <a:moveTo>
                    <a:pt x="0" y="19"/>
                  </a:moveTo>
                  <a:cubicBezTo>
                    <a:pt x="0" y="19"/>
                    <a:pt x="5" y="39"/>
                    <a:pt x="7" y="47"/>
                  </a:cubicBezTo>
                  <a:cubicBezTo>
                    <a:pt x="11" y="36"/>
                    <a:pt x="15" y="28"/>
                    <a:pt x="15" y="28"/>
                  </a:cubicBezTo>
                  <a:lnTo>
                    <a:pt x="33" y="26"/>
                  </a:lnTo>
                  <a:lnTo>
                    <a:pt x="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4">
              <a:extLst>
                <a:ext uri="{FF2B5EF4-FFF2-40B4-BE49-F238E27FC236}">
                  <a16:creationId xmlns:a16="http://schemas.microsoft.com/office/drawing/2014/main" id="{2810B43C-851A-44CB-831F-99142C2E2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4" y="2268538"/>
              <a:ext cx="65088" cy="141288"/>
            </a:xfrm>
            <a:custGeom>
              <a:avLst/>
              <a:gdLst>
                <a:gd name="T0" fmla="*/ 0 w 104"/>
                <a:gd name="T1" fmla="*/ 28 h 223"/>
                <a:gd name="T2" fmla="*/ 60 w 104"/>
                <a:gd name="T3" fmla="*/ 131 h 223"/>
                <a:gd name="T4" fmla="*/ 70 w 104"/>
                <a:gd name="T5" fmla="*/ 223 h 223"/>
                <a:gd name="T6" fmla="*/ 103 w 104"/>
                <a:gd name="T7" fmla="*/ 145 h 223"/>
                <a:gd name="T8" fmla="*/ 89 w 104"/>
                <a:gd name="T9" fmla="*/ 54 h 223"/>
                <a:gd name="T10" fmla="*/ 103 w 104"/>
                <a:gd name="T11" fmla="*/ 24 h 223"/>
                <a:gd name="T12" fmla="*/ 81 w 104"/>
                <a:gd name="T13" fmla="*/ 7 h 223"/>
                <a:gd name="T14" fmla="*/ 5 w 104"/>
                <a:gd name="T15" fmla="*/ 0 h 223"/>
                <a:gd name="T16" fmla="*/ 0 w 104"/>
                <a:gd name="T17" fmla="*/ 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3">
                  <a:moveTo>
                    <a:pt x="0" y="28"/>
                  </a:moveTo>
                  <a:cubicBezTo>
                    <a:pt x="0" y="28"/>
                    <a:pt x="48" y="91"/>
                    <a:pt x="60" y="131"/>
                  </a:cubicBezTo>
                  <a:cubicBezTo>
                    <a:pt x="72" y="171"/>
                    <a:pt x="70" y="223"/>
                    <a:pt x="70" y="223"/>
                  </a:cubicBezTo>
                  <a:cubicBezTo>
                    <a:pt x="70" y="223"/>
                    <a:pt x="103" y="187"/>
                    <a:pt x="103" y="145"/>
                  </a:cubicBezTo>
                  <a:cubicBezTo>
                    <a:pt x="104" y="103"/>
                    <a:pt x="89" y="54"/>
                    <a:pt x="89" y="54"/>
                  </a:cubicBezTo>
                  <a:lnTo>
                    <a:pt x="103" y="24"/>
                  </a:lnTo>
                  <a:lnTo>
                    <a:pt x="81" y="7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5">
              <a:extLst>
                <a:ext uri="{FF2B5EF4-FFF2-40B4-BE49-F238E27FC236}">
                  <a16:creationId xmlns:a16="http://schemas.microsoft.com/office/drawing/2014/main" id="{430990CE-B58E-4A80-891A-B64C11BDD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2276475"/>
              <a:ext cx="6350" cy="12700"/>
            </a:xfrm>
            <a:custGeom>
              <a:avLst/>
              <a:gdLst>
                <a:gd name="T0" fmla="*/ 5 w 11"/>
                <a:gd name="T1" fmla="*/ 18 h 18"/>
                <a:gd name="T2" fmla="*/ 11 w 11"/>
                <a:gd name="T3" fmla="*/ 7 h 18"/>
                <a:gd name="T4" fmla="*/ 0 w 11"/>
                <a:gd name="T5" fmla="*/ 0 h 18"/>
                <a:gd name="T6" fmla="*/ 2 w 11"/>
                <a:gd name="T7" fmla="*/ 16 h 18"/>
                <a:gd name="T8" fmla="*/ 5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5" y="18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1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46">
              <a:extLst>
                <a:ext uri="{FF2B5EF4-FFF2-40B4-BE49-F238E27FC236}">
                  <a16:creationId xmlns:a16="http://schemas.microsoft.com/office/drawing/2014/main" id="{C26EBAA8-14B8-49EA-A21A-F9867B3F6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160588"/>
              <a:ext cx="95250" cy="165100"/>
            </a:xfrm>
            <a:custGeom>
              <a:avLst/>
              <a:gdLst>
                <a:gd name="T0" fmla="*/ 146 w 150"/>
                <a:gd name="T1" fmla="*/ 99 h 260"/>
                <a:gd name="T2" fmla="*/ 142 w 150"/>
                <a:gd name="T3" fmla="*/ 63 h 260"/>
                <a:gd name="T4" fmla="*/ 67 w 150"/>
                <a:gd name="T5" fmla="*/ 5 h 260"/>
                <a:gd name="T6" fmla="*/ 63 w 150"/>
                <a:gd name="T7" fmla="*/ 6 h 260"/>
                <a:gd name="T8" fmla="*/ 5 w 150"/>
                <a:gd name="T9" fmla="*/ 80 h 260"/>
                <a:gd name="T10" fmla="*/ 10 w 150"/>
                <a:gd name="T11" fmla="*/ 116 h 260"/>
                <a:gd name="T12" fmla="*/ 44 w 150"/>
                <a:gd name="T13" fmla="*/ 166 h 260"/>
                <a:gd name="T14" fmla="*/ 42 w 150"/>
                <a:gd name="T15" fmla="*/ 190 h 260"/>
                <a:gd name="T16" fmla="*/ 68 w 150"/>
                <a:gd name="T17" fmla="*/ 209 h 260"/>
                <a:gd name="T18" fmla="*/ 94 w 150"/>
                <a:gd name="T19" fmla="*/ 260 h 260"/>
                <a:gd name="T20" fmla="*/ 111 w 150"/>
                <a:gd name="T21" fmla="*/ 202 h 260"/>
                <a:gd name="T22" fmla="*/ 109 w 150"/>
                <a:gd name="T23" fmla="*/ 191 h 260"/>
                <a:gd name="T24" fmla="*/ 107 w 150"/>
                <a:gd name="T25" fmla="*/ 178 h 260"/>
                <a:gd name="T26" fmla="*/ 115 w 150"/>
                <a:gd name="T27" fmla="*/ 164 h 260"/>
                <a:gd name="T28" fmla="*/ 146 w 150"/>
                <a:gd name="T29" fmla="*/ 9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60">
                  <a:moveTo>
                    <a:pt x="146" y="99"/>
                  </a:moveTo>
                  <a:lnTo>
                    <a:pt x="142" y="63"/>
                  </a:lnTo>
                  <a:cubicBezTo>
                    <a:pt x="137" y="26"/>
                    <a:pt x="103" y="0"/>
                    <a:pt x="67" y="5"/>
                  </a:cubicBezTo>
                  <a:lnTo>
                    <a:pt x="63" y="6"/>
                  </a:lnTo>
                  <a:cubicBezTo>
                    <a:pt x="26" y="10"/>
                    <a:pt x="0" y="44"/>
                    <a:pt x="5" y="80"/>
                  </a:cubicBezTo>
                  <a:lnTo>
                    <a:pt x="10" y="116"/>
                  </a:lnTo>
                  <a:cubicBezTo>
                    <a:pt x="12" y="138"/>
                    <a:pt x="26" y="156"/>
                    <a:pt x="44" y="166"/>
                  </a:cubicBezTo>
                  <a:lnTo>
                    <a:pt x="42" y="190"/>
                  </a:lnTo>
                  <a:lnTo>
                    <a:pt x="68" y="209"/>
                  </a:lnTo>
                  <a:lnTo>
                    <a:pt x="94" y="260"/>
                  </a:lnTo>
                  <a:lnTo>
                    <a:pt x="111" y="202"/>
                  </a:lnTo>
                  <a:lnTo>
                    <a:pt x="109" y="191"/>
                  </a:lnTo>
                  <a:lnTo>
                    <a:pt x="107" y="178"/>
                  </a:lnTo>
                  <a:cubicBezTo>
                    <a:pt x="107" y="173"/>
                    <a:pt x="110" y="167"/>
                    <a:pt x="115" y="164"/>
                  </a:cubicBezTo>
                  <a:cubicBezTo>
                    <a:pt x="137" y="151"/>
                    <a:pt x="150" y="125"/>
                    <a:pt x="146" y="9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47">
              <a:extLst>
                <a:ext uri="{FF2B5EF4-FFF2-40B4-BE49-F238E27FC236}">
                  <a16:creationId xmlns:a16="http://schemas.microsoft.com/office/drawing/2014/main" id="{AD6C6B5D-06E7-403D-A4C1-D13050DCB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9" y="2163763"/>
              <a:ext cx="55563" cy="161925"/>
            </a:xfrm>
            <a:custGeom>
              <a:avLst/>
              <a:gdLst>
                <a:gd name="T0" fmla="*/ 83 w 87"/>
                <a:gd name="T1" fmla="*/ 93 h 254"/>
                <a:gd name="T2" fmla="*/ 79 w 87"/>
                <a:gd name="T3" fmla="*/ 57 h 254"/>
                <a:gd name="T4" fmla="*/ 25 w 87"/>
                <a:gd name="T5" fmla="*/ 0 h 254"/>
                <a:gd name="T6" fmla="*/ 15 w 87"/>
                <a:gd name="T7" fmla="*/ 13 h 254"/>
                <a:gd name="T8" fmla="*/ 28 w 87"/>
                <a:gd name="T9" fmla="*/ 24 h 254"/>
                <a:gd name="T10" fmla="*/ 41 w 87"/>
                <a:gd name="T11" fmla="*/ 53 h 254"/>
                <a:gd name="T12" fmla="*/ 41 w 87"/>
                <a:gd name="T13" fmla="*/ 57 h 254"/>
                <a:gd name="T14" fmla="*/ 50 w 87"/>
                <a:gd name="T15" fmla="*/ 71 h 254"/>
                <a:gd name="T16" fmla="*/ 64 w 87"/>
                <a:gd name="T17" fmla="*/ 78 h 254"/>
                <a:gd name="T18" fmla="*/ 65 w 87"/>
                <a:gd name="T19" fmla="*/ 89 h 254"/>
                <a:gd name="T20" fmla="*/ 58 w 87"/>
                <a:gd name="T21" fmla="*/ 95 h 254"/>
                <a:gd name="T22" fmla="*/ 61 w 87"/>
                <a:gd name="T23" fmla="*/ 102 h 254"/>
                <a:gd name="T24" fmla="*/ 64 w 87"/>
                <a:gd name="T25" fmla="*/ 114 h 254"/>
                <a:gd name="T26" fmla="*/ 52 w 87"/>
                <a:gd name="T27" fmla="*/ 117 h 254"/>
                <a:gd name="T28" fmla="*/ 60 w 87"/>
                <a:gd name="T29" fmla="*/ 125 h 254"/>
                <a:gd name="T30" fmla="*/ 66 w 87"/>
                <a:gd name="T31" fmla="*/ 138 h 254"/>
                <a:gd name="T32" fmla="*/ 34 w 87"/>
                <a:gd name="T33" fmla="*/ 144 h 254"/>
                <a:gd name="T34" fmla="*/ 4 w 87"/>
                <a:gd name="T35" fmla="*/ 136 h 254"/>
                <a:gd name="T36" fmla="*/ 2 w 87"/>
                <a:gd name="T37" fmla="*/ 139 h 254"/>
                <a:gd name="T38" fmla="*/ 12 w 87"/>
                <a:gd name="T39" fmla="*/ 151 h 254"/>
                <a:gd name="T40" fmla="*/ 22 w 87"/>
                <a:gd name="T41" fmla="*/ 178 h 254"/>
                <a:gd name="T42" fmla="*/ 25 w 87"/>
                <a:gd name="T43" fmla="*/ 243 h 254"/>
                <a:gd name="T44" fmla="*/ 31 w 87"/>
                <a:gd name="T45" fmla="*/ 254 h 254"/>
                <a:gd name="T46" fmla="*/ 48 w 87"/>
                <a:gd name="T47" fmla="*/ 196 h 254"/>
                <a:gd name="T48" fmla="*/ 46 w 87"/>
                <a:gd name="T49" fmla="*/ 185 h 254"/>
                <a:gd name="T50" fmla="*/ 44 w 87"/>
                <a:gd name="T51" fmla="*/ 172 h 254"/>
                <a:gd name="T52" fmla="*/ 52 w 87"/>
                <a:gd name="T53" fmla="*/ 158 h 254"/>
                <a:gd name="T54" fmla="*/ 83 w 87"/>
                <a:gd name="T55" fmla="*/ 9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54">
                  <a:moveTo>
                    <a:pt x="83" y="93"/>
                  </a:moveTo>
                  <a:lnTo>
                    <a:pt x="79" y="57"/>
                  </a:lnTo>
                  <a:cubicBezTo>
                    <a:pt x="75" y="28"/>
                    <a:pt x="53" y="5"/>
                    <a:pt x="25" y="0"/>
                  </a:cubicBezTo>
                  <a:lnTo>
                    <a:pt x="15" y="13"/>
                  </a:lnTo>
                  <a:lnTo>
                    <a:pt x="28" y="24"/>
                  </a:lnTo>
                  <a:cubicBezTo>
                    <a:pt x="36" y="32"/>
                    <a:pt x="41" y="42"/>
                    <a:pt x="41" y="53"/>
                  </a:cubicBezTo>
                  <a:lnTo>
                    <a:pt x="41" y="57"/>
                  </a:lnTo>
                  <a:cubicBezTo>
                    <a:pt x="41" y="63"/>
                    <a:pt x="45" y="68"/>
                    <a:pt x="50" y="71"/>
                  </a:cubicBezTo>
                  <a:lnTo>
                    <a:pt x="64" y="78"/>
                  </a:lnTo>
                  <a:cubicBezTo>
                    <a:pt x="69" y="80"/>
                    <a:pt x="69" y="86"/>
                    <a:pt x="65" y="89"/>
                  </a:cubicBezTo>
                  <a:cubicBezTo>
                    <a:pt x="65" y="89"/>
                    <a:pt x="58" y="93"/>
                    <a:pt x="58" y="95"/>
                  </a:cubicBezTo>
                  <a:cubicBezTo>
                    <a:pt x="58" y="97"/>
                    <a:pt x="61" y="102"/>
                    <a:pt x="61" y="102"/>
                  </a:cubicBezTo>
                  <a:cubicBezTo>
                    <a:pt x="63" y="105"/>
                    <a:pt x="64" y="109"/>
                    <a:pt x="64" y="114"/>
                  </a:cubicBezTo>
                  <a:lnTo>
                    <a:pt x="52" y="117"/>
                  </a:lnTo>
                  <a:cubicBezTo>
                    <a:pt x="53" y="121"/>
                    <a:pt x="56" y="124"/>
                    <a:pt x="60" y="125"/>
                  </a:cubicBezTo>
                  <a:cubicBezTo>
                    <a:pt x="67" y="127"/>
                    <a:pt x="67" y="133"/>
                    <a:pt x="66" y="138"/>
                  </a:cubicBezTo>
                  <a:cubicBezTo>
                    <a:pt x="57" y="145"/>
                    <a:pt x="45" y="147"/>
                    <a:pt x="34" y="144"/>
                  </a:cubicBezTo>
                  <a:lnTo>
                    <a:pt x="4" y="136"/>
                  </a:lnTo>
                  <a:cubicBezTo>
                    <a:pt x="2" y="135"/>
                    <a:pt x="0" y="138"/>
                    <a:pt x="2" y="139"/>
                  </a:cubicBezTo>
                  <a:lnTo>
                    <a:pt x="12" y="151"/>
                  </a:lnTo>
                  <a:cubicBezTo>
                    <a:pt x="18" y="159"/>
                    <a:pt x="22" y="168"/>
                    <a:pt x="22" y="178"/>
                  </a:cubicBezTo>
                  <a:lnTo>
                    <a:pt x="25" y="243"/>
                  </a:lnTo>
                  <a:lnTo>
                    <a:pt x="31" y="254"/>
                  </a:lnTo>
                  <a:lnTo>
                    <a:pt x="48" y="196"/>
                  </a:lnTo>
                  <a:lnTo>
                    <a:pt x="46" y="185"/>
                  </a:lnTo>
                  <a:lnTo>
                    <a:pt x="44" y="172"/>
                  </a:lnTo>
                  <a:cubicBezTo>
                    <a:pt x="44" y="167"/>
                    <a:pt x="47" y="161"/>
                    <a:pt x="52" y="158"/>
                  </a:cubicBezTo>
                  <a:cubicBezTo>
                    <a:pt x="74" y="145"/>
                    <a:pt x="87" y="119"/>
                    <a:pt x="83" y="93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948">
              <a:extLst>
                <a:ext uri="{FF2B5EF4-FFF2-40B4-BE49-F238E27FC236}">
                  <a16:creationId xmlns:a16="http://schemas.microsoft.com/office/drawing/2014/main" id="{CAD66F26-7497-4FF5-BAE1-67CF71048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4" y="2206625"/>
              <a:ext cx="6350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949">
              <a:extLst>
                <a:ext uri="{FF2B5EF4-FFF2-40B4-BE49-F238E27FC236}">
                  <a16:creationId xmlns:a16="http://schemas.microsoft.com/office/drawing/2014/main" id="{A88A085C-9EFD-4DB0-85AF-65EEBDDF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9" y="2200275"/>
              <a:ext cx="7938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0">
              <a:extLst>
                <a:ext uri="{FF2B5EF4-FFF2-40B4-BE49-F238E27FC236}">
                  <a16:creationId xmlns:a16="http://schemas.microsoft.com/office/drawing/2014/main" id="{950FA882-A3D6-4901-AEAF-74296410B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2230438"/>
              <a:ext cx="4763" cy="7938"/>
            </a:xfrm>
            <a:custGeom>
              <a:avLst/>
              <a:gdLst>
                <a:gd name="T0" fmla="*/ 9 w 9"/>
                <a:gd name="T1" fmla="*/ 0 h 13"/>
                <a:gd name="T2" fmla="*/ 6 w 9"/>
                <a:gd name="T3" fmla="*/ 13 h 13"/>
                <a:gd name="T4" fmla="*/ 9 w 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6" y="13"/>
                  </a:lnTo>
                  <a:cubicBezTo>
                    <a:pt x="6" y="13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1">
              <a:extLst>
                <a:ext uri="{FF2B5EF4-FFF2-40B4-BE49-F238E27FC236}">
                  <a16:creationId xmlns:a16="http://schemas.microsoft.com/office/drawing/2014/main" id="{73A694EE-7122-4647-904D-6204832B4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9" y="2292350"/>
              <a:ext cx="22225" cy="22225"/>
            </a:xfrm>
            <a:custGeom>
              <a:avLst/>
              <a:gdLst>
                <a:gd name="T0" fmla="*/ 16 w 34"/>
                <a:gd name="T1" fmla="*/ 0 h 35"/>
                <a:gd name="T2" fmla="*/ 0 w 34"/>
                <a:gd name="T3" fmla="*/ 25 h 35"/>
                <a:gd name="T4" fmla="*/ 34 w 34"/>
                <a:gd name="T5" fmla="*/ 35 h 35"/>
                <a:gd name="T6" fmla="*/ 16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16" y="0"/>
                  </a:moveTo>
                  <a:lnTo>
                    <a:pt x="0" y="25"/>
                  </a:lnTo>
                  <a:lnTo>
                    <a:pt x="34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2">
              <a:extLst>
                <a:ext uri="{FF2B5EF4-FFF2-40B4-BE49-F238E27FC236}">
                  <a16:creationId xmlns:a16="http://schemas.microsoft.com/office/drawing/2014/main" id="{BA339D35-3216-474B-A7BC-FDA2E3A7B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51" y="2303463"/>
              <a:ext cx="39688" cy="114300"/>
            </a:xfrm>
            <a:custGeom>
              <a:avLst/>
              <a:gdLst>
                <a:gd name="T0" fmla="*/ 26 w 63"/>
                <a:gd name="T1" fmla="*/ 0 h 180"/>
                <a:gd name="T2" fmla="*/ 22 w 63"/>
                <a:gd name="T3" fmla="*/ 8 h 180"/>
                <a:gd name="T4" fmla="*/ 32 w 63"/>
                <a:gd name="T5" fmla="*/ 49 h 180"/>
                <a:gd name="T6" fmla="*/ 32 w 63"/>
                <a:gd name="T7" fmla="*/ 83 h 180"/>
                <a:gd name="T8" fmla="*/ 31 w 63"/>
                <a:gd name="T9" fmla="*/ 86 h 180"/>
                <a:gd name="T10" fmla="*/ 2 w 63"/>
                <a:gd name="T11" fmla="*/ 125 h 180"/>
                <a:gd name="T12" fmla="*/ 0 w 63"/>
                <a:gd name="T13" fmla="*/ 179 h 180"/>
                <a:gd name="T14" fmla="*/ 30 w 63"/>
                <a:gd name="T15" fmla="*/ 180 h 180"/>
                <a:gd name="T16" fmla="*/ 63 w 63"/>
                <a:gd name="T17" fmla="*/ 49 h 180"/>
                <a:gd name="T18" fmla="*/ 26 w 63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80">
                  <a:moveTo>
                    <a:pt x="26" y="0"/>
                  </a:moveTo>
                  <a:lnTo>
                    <a:pt x="22" y="8"/>
                  </a:lnTo>
                  <a:lnTo>
                    <a:pt x="32" y="49"/>
                  </a:lnTo>
                  <a:cubicBezTo>
                    <a:pt x="35" y="60"/>
                    <a:pt x="34" y="72"/>
                    <a:pt x="32" y="83"/>
                  </a:cubicBezTo>
                  <a:lnTo>
                    <a:pt x="31" y="86"/>
                  </a:lnTo>
                  <a:cubicBezTo>
                    <a:pt x="27" y="102"/>
                    <a:pt x="16" y="116"/>
                    <a:pt x="2" y="125"/>
                  </a:cubicBezTo>
                  <a:lnTo>
                    <a:pt x="0" y="179"/>
                  </a:lnTo>
                  <a:lnTo>
                    <a:pt x="30" y="180"/>
                  </a:lnTo>
                  <a:lnTo>
                    <a:pt x="63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3">
              <a:extLst>
                <a:ext uri="{FF2B5EF4-FFF2-40B4-BE49-F238E27FC236}">
                  <a16:creationId xmlns:a16="http://schemas.microsoft.com/office/drawing/2014/main" id="{A37665B0-2A1D-4FD9-87CF-026A30424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284413"/>
              <a:ext cx="7938" cy="20638"/>
            </a:xfrm>
            <a:custGeom>
              <a:avLst/>
              <a:gdLst>
                <a:gd name="T0" fmla="*/ 0 w 13"/>
                <a:gd name="T1" fmla="*/ 25 h 32"/>
                <a:gd name="T2" fmla="*/ 13 w 13"/>
                <a:gd name="T3" fmla="*/ 32 h 32"/>
                <a:gd name="T4" fmla="*/ 12 w 13"/>
                <a:gd name="T5" fmla="*/ 0 h 32"/>
                <a:gd name="T6" fmla="*/ 0 w 13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2">
                  <a:moveTo>
                    <a:pt x="0" y="25"/>
                  </a:moveTo>
                  <a:lnTo>
                    <a:pt x="13" y="32"/>
                  </a:lnTo>
                  <a:lnTo>
                    <a:pt x="1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4">
              <a:extLst>
                <a:ext uri="{FF2B5EF4-FFF2-40B4-BE49-F238E27FC236}">
                  <a16:creationId xmlns:a16="http://schemas.microsoft.com/office/drawing/2014/main" id="{971C9D16-6692-457D-8E8C-D35B206DD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4" y="2436813"/>
              <a:ext cx="71438" cy="31750"/>
            </a:xfrm>
            <a:custGeom>
              <a:avLst/>
              <a:gdLst>
                <a:gd name="T0" fmla="*/ 98 w 111"/>
                <a:gd name="T1" fmla="*/ 10 h 50"/>
                <a:gd name="T2" fmla="*/ 67 w 111"/>
                <a:gd name="T3" fmla="*/ 1 h 50"/>
                <a:gd name="T4" fmla="*/ 63 w 111"/>
                <a:gd name="T5" fmla="*/ 0 h 50"/>
                <a:gd name="T6" fmla="*/ 23 w 111"/>
                <a:gd name="T7" fmla="*/ 4 h 50"/>
                <a:gd name="T8" fmla="*/ 21 w 111"/>
                <a:gd name="T9" fmla="*/ 2 h 50"/>
                <a:gd name="T10" fmla="*/ 20 w 111"/>
                <a:gd name="T11" fmla="*/ 4 h 50"/>
                <a:gd name="T12" fmla="*/ 0 w 111"/>
                <a:gd name="T13" fmla="*/ 25 h 50"/>
                <a:gd name="T14" fmla="*/ 7 w 111"/>
                <a:gd name="T15" fmla="*/ 33 h 50"/>
                <a:gd name="T16" fmla="*/ 43 w 111"/>
                <a:gd name="T17" fmla="*/ 36 h 50"/>
                <a:gd name="T18" fmla="*/ 52 w 111"/>
                <a:gd name="T19" fmla="*/ 29 h 50"/>
                <a:gd name="T20" fmla="*/ 64 w 111"/>
                <a:gd name="T21" fmla="*/ 34 h 50"/>
                <a:gd name="T22" fmla="*/ 68 w 111"/>
                <a:gd name="T23" fmla="*/ 44 h 50"/>
                <a:gd name="T24" fmla="*/ 77 w 111"/>
                <a:gd name="T25" fmla="*/ 50 h 50"/>
                <a:gd name="T26" fmla="*/ 80 w 111"/>
                <a:gd name="T27" fmla="*/ 49 h 50"/>
                <a:gd name="T28" fmla="*/ 75 w 111"/>
                <a:gd name="T29" fmla="*/ 29 h 50"/>
                <a:gd name="T30" fmla="*/ 64 w 111"/>
                <a:gd name="T31" fmla="*/ 23 h 50"/>
                <a:gd name="T32" fmla="*/ 79 w 111"/>
                <a:gd name="T33" fmla="*/ 26 h 50"/>
                <a:gd name="T34" fmla="*/ 86 w 111"/>
                <a:gd name="T35" fmla="*/ 37 h 50"/>
                <a:gd name="T36" fmla="*/ 97 w 111"/>
                <a:gd name="T37" fmla="*/ 40 h 50"/>
                <a:gd name="T38" fmla="*/ 100 w 111"/>
                <a:gd name="T39" fmla="*/ 39 h 50"/>
                <a:gd name="T40" fmla="*/ 94 w 111"/>
                <a:gd name="T41" fmla="*/ 26 h 50"/>
                <a:gd name="T42" fmla="*/ 96 w 111"/>
                <a:gd name="T43" fmla="*/ 29 h 50"/>
                <a:gd name="T44" fmla="*/ 108 w 111"/>
                <a:gd name="T45" fmla="*/ 31 h 50"/>
                <a:gd name="T46" fmla="*/ 111 w 111"/>
                <a:gd name="T47" fmla="*/ 30 h 50"/>
                <a:gd name="T48" fmla="*/ 98 w 111"/>
                <a:gd name="T4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50">
                  <a:moveTo>
                    <a:pt x="98" y="10"/>
                  </a:moveTo>
                  <a:lnTo>
                    <a:pt x="67" y="1"/>
                  </a:ln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30" y="5"/>
                    <a:pt x="23" y="4"/>
                  </a:cubicBezTo>
                  <a:lnTo>
                    <a:pt x="21" y="2"/>
                  </a:lnTo>
                  <a:lnTo>
                    <a:pt x="20" y="4"/>
                  </a:lnTo>
                  <a:cubicBezTo>
                    <a:pt x="16" y="12"/>
                    <a:pt x="9" y="21"/>
                    <a:pt x="0" y="25"/>
                  </a:cubicBezTo>
                  <a:lnTo>
                    <a:pt x="7" y="33"/>
                  </a:lnTo>
                  <a:cubicBezTo>
                    <a:pt x="17" y="43"/>
                    <a:pt x="32" y="44"/>
                    <a:pt x="43" y="36"/>
                  </a:cubicBezTo>
                  <a:lnTo>
                    <a:pt x="52" y="29"/>
                  </a:lnTo>
                  <a:lnTo>
                    <a:pt x="64" y="34"/>
                  </a:lnTo>
                  <a:lnTo>
                    <a:pt x="68" y="44"/>
                  </a:lnTo>
                  <a:cubicBezTo>
                    <a:pt x="69" y="48"/>
                    <a:pt x="73" y="50"/>
                    <a:pt x="77" y="50"/>
                  </a:cubicBezTo>
                  <a:lnTo>
                    <a:pt x="80" y="49"/>
                  </a:lnTo>
                  <a:lnTo>
                    <a:pt x="75" y="29"/>
                  </a:lnTo>
                  <a:lnTo>
                    <a:pt x="64" y="23"/>
                  </a:lnTo>
                  <a:lnTo>
                    <a:pt x="79" y="26"/>
                  </a:lnTo>
                  <a:lnTo>
                    <a:pt x="86" y="37"/>
                  </a:lnTo>
                  <a:cubicBezTo>
                    <a:pt x="88" y="40"/>
                    <a:pt x="93" y="42"/>
                    <a:pt x="97" y="40"/>
                  </a:cubicBezTo>
                  <a:lnTo>
                    <a:pt x="100" y="39"/>
                  </a:lnTo>
                  <a:lnTo>
                    <a:pt x="94" y="26"/>
                  </a:lnTo>
                  <a:lnTo>
                    <a:pt x="96" y="29"/>
                  </a:lnTo>
                  <a:cubicBezTo>
                    <a:pt x="99" y="32"/>
                    <a:pt x="104" y="33"/>
                    <a:pt x="108" y="31"/>
                  </a:cubicBezTo>
                  <a:lnTo>
                    <a:pt x="111" y="30"/>
                  </a:lnTo>
                  <a:lnTo>
                    <a:pt x="98" y="1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5">
              <a:extLst>
                <a:ext uri="{FF2B5EF4-FFF2-40B4-BE49-F238E27FC236}">
                  <a16:creationId xmlns:a16="http://schemas.microsoft.com/office/drawing/2014/main" id="{58CD07AE-47F9-4720-81AC-93DB8CF75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2159000"/>
              <a:ext cx="104775" cy="106363"/>
            </a:xfrm>
            <a:custGeom>
              <a:avLst/>
              <a:gdLst>
                <a:gd name="T0" fmla="*/ 44 w 164"/>
                <a:gd name="T1" fmla="*/ 117 h 167"/>
                <a:gd name="T2" fmla="*/ 46 w 164"/>
                <a:gd name="T3" fmla="*/ 82 h 167"/>
                <a:gd name="T4" fmla="*/ 44 w 164"/>
                <a:gd name="T5" fmla="*/ 117 h 167"/>
                <a:gd name="T6" fmla="*/ 86 w 164"/>
                <a:gd name="T7" fmla="*/ 3 h 167"/>
                <a:gd name="T8" fmla="*/ 50 w 164"/>
                <a:gd name="T9" fmla="*/ 16 h 167"/>
                <a:gd name="T10" fmla="*/ 29 w 164"/>
                <a:gd name="T11" fmla="*/ 5 h 167"/>
                <a:gd name="T12" fmla="*/ 0 w 164"/>
                <a:gd name="T13" fmla="*/ 34 h 167"/>
                <a:gd name="T14" fmla="*/ 23 w 164"/>
                <a:gd name="T15" fmla="*/ 63 h 167"/>
                <a:gd name="T16" fmla="*/ 21 w 164"/>
                <a:gd name="T17" fmla="*/ 77 h 167"/>
                <a:gd name="T18" fmla="*/ 66 w 164"/>
                <a:gd name="T19" fmla="*/ 167 h 167"/>
                <a:gd name="T20" fmla="*/ 54 w 164"/>
                <a:gd name="T21" fmla="*/ 117 h 167"/>
                <a:gd name="T22" fmla="*/ 56 w 164"/>
                <a:gd name="T23" fmla="*/ 113 h 167"/>
                <a:gd name="T24" fmla="*/ 60 w 164"/>
                <a:gd name="T25" fmla="*/ 151 h 167"/>
                <a:gd name="T26" fmla="*/ 64 w 164"/>
                <a:gd name="T27" fmla="*/ 68 h 167"/>
                <a:gd name="T28" fmla="*/ 66 w 164"/>
                <a:gd name="T29" fmla="*/ 43 h 167"/>
                <a:gd name="T30" fmla="*/ 132 w 164"/>
                <a:gd name="T31" fmla="*/ 34 h 167"/>
                <a:gd name="T32" fmla="*/ 164 w 164"/>
                <a:gd name="T33" fmla="*/ 54 h 167"/>
                <a:gd name="T34" fmla="*/ 86 w 164"/>
                <a:gd name="T35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7">
                  <a:moveTo>
                    <a:pt x="44" y="117"/>
                  </a:moveTo>
                  <a:cubicBezTo>
                    <a:pt x="25" y="110"/>
                    <a:pt x="31" y="80"/>
                    <a:pt x="46" y="82"/>
                  </a:cubicBezTo>
                  <a:cubicBezTo>
                    <a:pt x="49" y="97"/>
                    <a:pt x="44" y="117"/>
                    <a:pt x="44" y="117"/>
                  </a:cubicBezTo>
                  <a:close/>
                  <a:moveTo>
                    <a:pt x="86" y="3"/>
                  </a:moveTo>
                  <a:cubicBezTo>
                    <a:pt x="72" y="4"/>
                    <a:pt x="60" y="9"/>
                    <a:pt x="50" y="16"/>
                  </a:cubicBezTo>
                  <a:cubicBezTo>
                    <a:pt x="45" y="9"/>
                    <a:pt x="37" y="5"/>
                    <a:pt x="29" y="5"/>
                  </a:cubicBezTo>
                  <a:cubicBezTo>
                    <a:pt x="13" y="5"/>
                    <a:pt x="0" y="18"/>
                    <a:pt x="0" y="34"/>
                  </a:cubicBezTo>
                  <a:cubicBezTo>
                    <a:pt x="0" y="48"/>
                    <a:pt x="10" y="60"/>
                    <a:pt x="23" y="63"/>
                  </a:cubicBezTo>
                  <a:cubicBezTo>
                    <a:pt x="22" y="67"/>
                    <a:pt x="21" y="72"/>
                    <a:pt x="21" y="77"/>
                  </a:cubicBezTo>
                  <a:cubicBezTo>
                    <a:pt x="16" y="141"/>
                    <a:pt x="66" y="167"/>
                    <a:pt x="66" y="167"/>
                  </a:cubicBezTo>
                  <a:cubicBezTo>
                    <a:pt x="66" y="167"/>
                    <a:pt x="39" y="145"/>
                    <a:pt x="54" y="117"/>
                  </a:cubicBezTo>
                  <a:cubicBezTo>
                    <a:pt x="54" y="116"/>
                    <a:pt x="55" y="114"/>
                    <a:pt x="56" y="113"/>
                  </a:cubicBezTo>
                  <a:cubicBezTo>
                    <a:pt x="57" y="129"/>
                    <a:pt x="59" y="144"/>
                    <a:pt x="60" y="151"/>
                  </a:cubicBezTo>
                  <a:cubicBezTo>
                    <a:pt x="76" y="120"/>
                    <a:pt x="69" y="84"/>
                    <a:pt x="64" y="68"/>
                  </a:cubicBezTo>
                  <a:cubicBezTo>
                    <a:pt x="64" y="60"/>
                    <a:pt x="64" y="52"/>
                    <a:pt x="66" y="43"/>
                  </a:cubicBezTo>
                  <a:cubicBezTo>
                    <a:pt x="73" y="16"/>
                    <a:pt x="118" y="18"/>
                    <a:pt x="132" y="34"/>
                  </a:cubicBezTo>
                  <a:cubicBezTo>
                    <a:pt x="144" y="47"/>
                    <a:pt x="148" y="50"/>
                    <a:pt x="164" y="54"/>
                  </a:cubicBezTo>
                  <a:cubicBezTo>
                    <a:pt x="154" y="15"/>
                    <a:pt x="129" y="0"/>
                    <a:pt x="86" y="3"/>
                  </a:cubicBez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6">
              <a:extLst>
                <a:ext uri="{FF2B5EF4-FFF2-40B4-BE49-F238E27FC236}">
                  <a16:creationId xmlns:a16="http://schemas.microsoft.com/office/drawing/2014/main" id="{E1A65861-6C2B-4AAF-995C-1120BEEC5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4664" y="2232025"/>
              <a:ext cx="17463" cy="19050"/>
            </a:xfrm>
            <a:custGeom>
              <a:avLst/>
              <a:gdLst>
                <a:gd name="T0" fmla="*/ 7 w 27"/>
                <a:gd name="T1" fmla="*/ 14 h 28"/>
                <a:gd name="T2" fmla="*/ 13 w 27"/>
                <a:gd name="T3" fmla="*/ 7 h 28"/>
                <a:gd name="T4" fmla="*/ 20 w 27"/>
                <a:gd name="T5" fmla="*/ 14 h 28"/>
                <a:gd name="T6" fmla="*/ 13 w 27"/>
                <a:gd name="T7" fmla="*/ 20 h 28"/>
                <a:gd name="T8" fmla="*/ 7 w 27"/>
                <a:gd name="T9" fmla="*/ 14 h 28"/>
                <a:gd name="T10" fmla="*/ 13 w 27"/>
                <a:gd name="T11" fmla="*/ 0 h 28"/>
                <a:gd name="T12" fmla="*/ 0 w 27"/>
                <a:gd name="T13" fmla="*/ 14 h 28"/>
                <a:gd name="T14" fmla="*/ 13 w 27"/>
                <a:gd name="T15" fmla="*/ 28 h 28"/>
                <a:gd name="T16" fmla="*/ 27 w 27"/>
                <a:gd name="T17" fmla="*/ 14 h 28"/>
                <a:gd name="T18" fmla="*/ 13 w 2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7" y="14"/>
                  </a:moveTo>
                  <a:lnTo>
                    <a:pt x="13" y="7"/>
                  </a:lnTo>
                  <a:lnTo>
                    <a:pt x="20" y="14"/>
                  </a:lnTo>
                  <a:lnTo>
                    <a:pt x="13" y="20"/>
                  </a:lnTo>
                  <a:lnTo>
                    <a:pt x="7" y="14"/>
                  </a:lnTo>
                  <a:close/>
                  <a:moveTo>
                    <a:pt x="13" y="0"/>
                  </a:moveTo>
                  <a:lnTo>
                    <a:pt x="0" y="14"/>
                  </a:lnTo>
                  <a:lnTo>
                    <a:pt x="13" y="28"/>
                  </a:lnTo>
                  <a:lnTo>
                    <a:pt x="27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57">
              <a:extLst>
                <a:ext uri="{FF2B5EF4-FFF2-40B4-BE49-F238E27FC236}">
                  <a16:creationId xmlns:a16="http://schemas.microsoft.com/office/drawing/2014/main" id="{A8344E30-4D42-4AD4-97E1-848650EB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4" y="2228850"/>
              <a:ext cx="25400" cy="12700"/>
            </a:xfrm>
            <a:custGeom>
              <a:avLst/>
              <a:gdLst>
                <a:gd name="T0" fmla="*/ 0 w 40"/>
                <a:gd name="T1" fmla="*/ 6 h 19"/>
                <a:gd name="T2" fmla="*/ 40 w 40"/>
                <a:gd name="T3" fmla="*/ 0 h 19"/>
                <a:gd name="T4" fmla="*/ 39 w 40"/>
                <a:gd name="T5" fmla="*/ 2 h 19"/>
                <a:gd name="T6" fmla="*/ 9 w 40"/>
                <a:gd name="T7" fmla="*/ 12 h 19"/>
                <a:gd name="T8" fmla="*/ 0 w 40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0" y="6"/>
                  </a:moveTo>
                  <a:lnTo>
                    <a:pt x="40" y="0"/>
                  </a:lnTo>
                  <a:lnTo>
                    <a:pt x="39" y="2"/>
                  </a:lnTo>
                  <a:cubicBezTo>
                    <a:pt x="33" y="15"/>
                    <a:pt x="20" y="19"/>
                    <a:pt x="9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8">
              <a:extLst>
                <a:ext uri="{FF2B5EF4-FFF2-40B4-BE49-F238E27FC236}">
                  <a16:creationId xmlns:a16="http://schemas.microsoft.com/office/drawing/2014/main" id="{7AC96ED7-1C10-447C-A032-709CF8680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9" y="2260600"/>
              <a:ext cx="131763" cy="63500"/>
            </a:xfrm>
            <a:custGeom>
              <a:avLst/>
              <a:gdLst>
                <a:gd name="T0" fmla="*/ 206 w 209"/>
                <a:gd name="T1" fmla="*/ 1 h 99"/>
                <a:gd name="T2" fmla="*/ 206 w 209"/>
                <a:gd name="T3" fmla="*/ 1 h 99"/>
                <a:gd name="T4" fmla="*/ 206 w 209"/>
                <a:gd name="T5" fmla="*/ 0 h 99"/>
                <a:gd name="T6" fmla="*/ 129 w 209"/>
                <a:gd name="T7" fmla="*/ 62 h 99"/>
                <a:gd name="T8" fmla="*/ 113 w 209"/>
                <a:gd name="T9" fmla="*/ 63 h 99"/>
                <a:gd name="T10" fmla="*/ 107 w 209"/>
                <a:gd name="T11" fmla="*/ 66 h 99"/>
                <a:gd name="T12" fmla="*/ 106 w 209"/>
                <a:gd name="T13" fmla="*/ 71 h 99"/>
                <a:gd name="T14" fmla="*/ 90 w 209"/>
                <a:gd name="T15" fmla="*/ 83 h 99"/>
                <a:gd name="T16" fmla="*/ 0 w 209"/>
                <a:gd name="T17" fmla="*/ 66 h 99"/>
                <a:gd name="T18" fmla="*/ 16 w 209"/>
                <a:gd name="T19" fmla="*/ 99 h 99"/>
                <a:gd name="T20" fmla="*/ 106 w 209"/>
                <a:gd name="T21" fmla="*/ 96 h 99"/>
                <a:gd name="T22" fmla="*/ 115 w 209"/>
                <a:gd name="T23" fmla="*/ 92 h 99"/>
                <a:gd name="T24" fmla="*/ 209 w 209"/>
                <a:gd name="T25" fmla="*/ 11 h 99"/>
                <a:gd name="T26" fmla="*/ 206 w 209"/>
                <a:gd name="T2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99">
                  <a:moveTo>
                    <a:pt x="206" y="1"/>
                  </a:moveTo>
                  <a:lnTo>
                    <a:pt x="206" y="1"/>
                  </a:lnTo>
                  <a:cubicBezTo>
                    <a:pt x="206" y="0"/>
                    <a:pt x="206" y="0"/>
                    <a:pt x="206" y="0"/>
                  </a:cubicBezTo>
                  <a:lnTo>
                    <a:pt x="129" y="62"/>
                  </a:lnTo>
                  <a:cubicBezTo>
                    <a:pt x="124" y="66"/>
                    <a:pt x="118" y="66"/>
                    <a:pt x="113" y="63"/>
                  </a:cubicBezTo>
                  <a:cubicBezTo>
                    <a:pt x="111" y="62"/>
                    <a:pt x="107" y="63"/>
                    <a:pt x="107" y="66"/>
                  </a:cubicBezTo>
                  <a:lnTo>
                    <a:pt x="106" y="71"/>
                  </a:lnTo>
                  <a:cubicBezTo>
                    <a:pt x="105" y="79"/>
                    <a:pt x="98" y="84"/>
                    <a:pt x="90" y="83"/>
                  </a:cubicBezTo>
                  <a:lnTo>
                    <a:pt x="0" y="66"/>
                  </a:lnTo>
                  <a:lnTo>
                    <a:pt x="16" y="99"/>
                  </a:lnTo>
                  <a:lnTo>
                    <a:pt x="106" y="96"/>
                  </a:lnTo>
                  <a:cubicBezTo>
                    <a:pt x="109" y="96"/>
                    <a:pt x="113" y="94"/>
                    <a:pt x="115" y="92"/>
                  </a:cubicBezTo>
                  <a:lnTo>
                    <a:pt x="209" y="11"/>
                  </a:lnTo>
                  <a:cubicBezTo>
                    <a:pt x="209" y="7"/>
                    <a:pt x="208" y="4"/>
                    <a:pt x="20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59">
              <a:extLst>
                <a:ext uri="{FF2B5EF4-FFF2-40B4-BE49-F238E27FC236}">
                  <a16:creationId xmlns:a16="http://schemas.microsoft.com/office/drawing/2014/main" id="{F6C1892A-1330-4B2A-B287-0E486E72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2352675"/>
              <a:ext cx="20638" cy="30163"/>
            </a:xfrm>
            <a:custGeom>
              <a:avLst/>
              <a:gdLst>
                <a:gd name="T0" fmla="*/ 0 w 31"/>
                <a:gd name="T1" fmla="*/ 22 h 48"/>
                <a:gd name="T2" fmla="*/ 31 w 31"/>
                <a:gd name="T3" fmla="*/ 0 h 48"/>
                <a:gd name="T4" fmla="*/ 9 w 31"/>
                <a:gd name="T5" fmla="*/ 48 h 48"/>
                <a:gd name="T6" fmla="*/ 0 w 31"/>
                <a:gd name="T7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0" y="22"/>
                  </a:moveTo>
                  <a:lnTo>
                    <a:pt x="31" y="0"/>
                  </a:lnTo>
                  <a:cubicBezTo>
                    <a:pt x="31" y="0"/>
                    <a:pt x="26" y="37"/>
                    <a:pt x="9" y="48"/>
                  </a:cubicBezTo>
                  <a:cubicBezTo>
                    <a:pt x="1" y="3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0">
              <a:extLst>
                <a:ext uri="{FF2B5EF4-FFF2-40B4-BE49-F238E27FC236}">
                  <a16:creationId xmlns:a16="http://schemas.microsoft.com/office/drawing/2014/main" id="{C997E682-6A31-4C4C-86AF-5DE2B7BA4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2601" y="2193925"/>
              <a:ext cx="82550" cy="26988"/>
            </a:xfrm>
            <a:custGeom>
              <a:avLst/>
              <a:gdLst>
                <a:gd name="T0" fmla="*/ 71 w 131"/>
                <a:gd name="T1" fmla="*/ 32 h 43"/>
                <a:gd name="T2" fmla="*/ 66 w 131"/>
                <a:gd name="T3" fmla="*/ 35 h 43"/>
                <a:gd name="T4" fmla="*/ 44 w 131"/>
                <a:gd name="T5" fmla="*/ 39 h 43"/>
                <a:gd name="T6" fmla="*/ 35 w 131"/>
                <a:gd name="T7" fmla="*/ 32 h 43"/>
                <a:gd name="T8" fmla="*/ 34 w 131"/>
                <a:gd name="T9" fmla="*/ 24 h 43"/>
                <a:gd name="T10" fmla="*/ 38 w 131"/>
                <a:gd name="T11" fmla="*/ 18 h 43"/>
                <a:gd name="T12" fmla="*/ 69 w 131"/>
                <a:gd name="T13" fmla="*/ 13 h 43"/>
                <a:gd name="T14" fmla="*/ 69 w 131"/>
                <a:gd name="T15" fmla="*/ 13 h 43"/>
                <a:gd name="T16" fmla="*/ 70 w 131"/>
                <a:gd name="T17" fmla="*/ 14 h 43"/>
                <a:gd name="T18" fmla="*/ 71 w 131"/>
                <a:gd name="T19" fmla="*/ 14 h 43"/>
                <a:gd name="T20" fmla="*/ 72 w 131"/>
                <a:gd name="T21" fmla="*/ 26 h 43"/>
                <a:gd name="T22" fmla="*/ 71 w 131"/>
                <a:gd name="T23" fmla="*/ 32 h 43"/>
                <a:gd name="T24" fmla="*/ 130 w 131"/>
                <a:gd name="T25" fmla="*/ 16 h 43"/>
                <a:gd name="T26" fmla="*/ 129 w 131"/>
                <a:gd name="T27" fmla="*/ 8 h 43"/>
                <a:gd name="T28" fmla="*/ 125 w 131"/>
                <a:gd name="T29" fmla="*/ 2 h 43"/>
                <a:gd name="T30" fmla="*/ 119 w 131"/>
                <a:gd name="T31" fmla="*/ 1 h 43"/>
                <a:gd name="T32" fmla="*/ 94 w 131"/>
                <a:gd name="T33" fmla="*/ 5 h 43"/>
                <a:gd name="T34" fmla="*/ 92 w 131"/>
                <a:gd name="T35" fmla="*/ 6 h 43"/>
                <a:gd name="T36" fmla="*/ 89 w 131"/>
                <a:gd name="T37" fmla="*/ 5 h 43"/>
                <a:gd name="T38" fmla="*/ 74 w 131"/>
                <a:gd name="T39" fmla="*/ 7 h 43"/>
                <a:gd name="T40" fmla="*/ 70 w 131"/>
                <a:gd name="T41" fmla="*/ 9 h 43"/>
                <a:gd name="T42" fmla="*/ 69 w 131"/>
                <a:gd name="T43" fmla="*/ 9 h 43"/>
                <a:gd name="T44" fmla="*/ 37 w 131"/>
                <a:gd name="T45" fmla="*/ 15 h 43"/>
                <a:gd name="T46" fmla="*/ 2 w 131"/>
                <a:gd name="T47" fmla="*/ 29 h 43"/>
                <a:gd name="T48" fmla="*/ 1 w 131"/>
                <a:gd name="T49" fmla="*/ 31 h 43"/>
                <a:gd name="T50" fmla="*/ 2 w 131"/>
                <a:gd name="T51" fmla="*/ 32 h 43"/>
                <a:gd name="T52" fmla="*/ 3 w 131"/>
                <a:gd name="T53" fmla="*/ 32 h 43"/>
                <a:gd name="T54" fmla="*/ 30 w 131"/>
                <a:gd name="T55" fmla="*/ 22 h 43"/>
                <a:gd name="T56" fmla="*/ 30 w 131"/>
                <a:gd name="T57" fmla="*/ 24 h 43"/>
                <a:gd name="T58" fmla="*/ 31 w 131"/>
                <a:gd name="T59" fmla="*/ 33 h 43"/>
                <a:gd name="T60" fmla="*/ 43 w 131"/>
                <a:gd name="T61" fmla="*/ 43 h 43"/>
                <a:gd name="T62" fmla="*/ 44 w 131"/>
                <a:gd name="T63" fmla="*/ 43 h 43"/>
                <a:gd name="T64" fmla="*/ 67 w 131"/>
                <a:gd name="T65" fmla="*/ 39 h 43"/>
                <a:gd name="T66" fmla="*/ 74 w 131"/>
                <a:gd name="T67" fmla="*/ 34 h 43"/>
                <a:gd name="T68" fmla="*/ 76 w 131"/>
                <a:gd name="T69" fmla="*/ 26 h 43"/>
                <a:gd name="T70" fmla="*/ 74 w 131"/>
                <a:gd name="T71" fmla="*/ 14 h 43"/>
                <a:gd name="T72" fmla="*/ 74 w 131"/>
                <a:gd name="T73" fmla="*/ 12 h 43"/>
                <a:gd name="T74" fmla="*/ 76 w 131"/>
                <a:gd name="T75" fmla="*/ 10 h 43"/>
                <a:gd name="T76" fmla="*/ 87 w 131"/>
                <a:gd name="T77" fmla="*/ 9 h 43"/>
                <a:gd name="T78" fmla="*/ 90 w 131"/>
                <a:gd name="T79" fmla="*/ 10 h 43"/>
                <a:gd name="T80" fmla="*/ 90 w 131"/>
                <a:gd name="T81" fmla="*/ 11 h 43"/>
                <a:gd name="T82" fmla="*/ 92 w 131"/>
                <a:gd name="T83" fmla="*/ 23 h 43"/>
                <a:gd name="T84" fmla="*/ 92 w 131"/>
                <a:gd name="T85" fmla="*/ 23 h 43"/>
                <a:gd name="T86" fmla="*/ 98 w 131"/>
                <a:gd name="T87" fmla="*/ 26 h 43"/>
                <a:gd name="T88" fmla="*/ 96 w 131"/>
                <a:gd name="T89" fmla="*/ 22 h 43"/>
                <a:gd name="T90" fmla="*/ 94 w 131"/>
                <a:gd name="T91" fmla="*/ 10 h 43"/>
                <a:gd name="T92" fmla="*/ 94 w 131"/>
                <a:gd name="T93" fmla="*/ 9 h 43"/>
                <a:gd name="T94" fmla="*/ 95 w 131"/>
                <a:gd name="T95" fmla="*/ 9 h 43"/>
                <a:gd name="T96" fmla="*/ 120 w 131"/>
                <a:gd name="T97" fmla="*/ 5 h 43"/>
                <a:gd name="T98" fmla="*/ 120 w 131"/>
                <a:gd name="T99" fmla="*/ 5 h 43"/>
                <a:gd name="T100" fmla="*/ 123 w 131"/>
                <a:gd name="T101" fmla="*/ 5 h 43"/>
                <a:gd name="T102" fmla="*/ 125 w 131"/>
                <a:gd name="T103" fmla="*/ 8 h 43"/>
                <a:gd name="T104" fmla="*/ 126 w 131"/>
                <a:gd name="T105" fmla="*/ 17 h 43"/>
                <a:gd name="T106" fmla="*/ 125 w 131"/>
                <a:gd name="T107" fmla="*/ 23 h 43"/>
                <a:gd name="T108" fmla="*/ 120 w 131"/>
                <a:gd name="T109" fmla="*/ 26 h 43"/>
                <a:gd name="T110" fmla="*/ 104 w 131"/>
                <a:gd name="T111" fmla="*/ 28 h 43"/>
                <a:gd name="T112" fmla="*/ 102 w 131"/>
                <a:gd name="T113" fmla="*/ 28 h 43"/>
                <a:gd name="T114" fmla="*/ 108 w 131"/>
                <a:gd name="T115" fmla="*/ 32 h 43"/>
                <a:gd name="T116" fmla="*/ 121 w 131"/>
                <a:gd name="T117" fmla="*/ 30 h 43"/>
                <a:gd name="T118" fmla="*/ 128 w 131"/>
                <a:gd name="T119" fmla="*/ 25 h 43"/>
                <a:gd name="T120" fmla="*/ 130 w 131"/>
                <a:gd name="T121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43">
                  <a:moveTo>
                    <a:pt x="71" y="32"/>
                  </a:moveTo>
                  <a:cubicBezTo>
                    <a:pt x="70" y="34"/>
                    <a:pt x="68" y="35"/>
                    <a:pt x="66" y="35"/>
                  </a:cubicBezTo>
                  <a:lnTo>
                    <a:pt x="44" y="39"/>
                  </a:lnTo>
                  <a:cubicBezTo>
                    <a:pt x="40" y="39"/>
                    <a:pt x="36" y="36"/>
                    <a:pt x="35" y="32"/>
                  </a:cubicBezTo>
                  <a:lnTo>
                    <a:pt x="34" y="24"/>
                  </a:lnTo>
                  <a:cubicBezTo>
                    <a:pt x="33" y="21"/>
                    <a:pt x="35" y="19"/>
                    <a:pt x="38" y="18"/>
                  </a:cubicBezTo>
                  <a:lnTo>
                    <a:pt x="69" y="13"/>
                  </a:lnTo>
                  <a:cubicBezTo>
                    <a:pt x="69" y="13"/>
                    <a:pt x="69" y="13"/>
                    <a:pt x="69" y="13"/>
                  </a:cubicBezTo>
                  <a:cubicBezTo>
                    <a:pt x="70" y="13"/>
                    <a:pt x="70" y="13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lnTo>
                    <a:pt x="72" y="26"/>
                  </a:lnTo>
                  <a:cubicBezTo>
                    <a:pt x="73" y="28"/>
                    <a:pt x="72" y="30"/>
                    <a:pt x="71" y="32"/>
                  </a:cubicBezTo>
                  <a:close/>
                  <a:moveTo>
                    <a:pt x="130" y="16"/>
                  </a:moveTo>
                  <a:lnTo>
                    <a:pt x="129" y="8"/>
                  </a:lnTo>
                  <a:cubicBezTo>
                    <a:pt x="128" y="6"/>
                    <a:pt x="127" y="4"/>
                    <a:pt x="125" y="2"/>
                  </a:cubicBezTo>
                  <a:cubicBezTo>
                    <a:pt x="124" y="1"/>
                    <a:pt x="121" y="0"/>
                    <a:pt x="119" y="1"/>
                  </a:cubicBezTo>
                  <a:lnTo>
                    <a:pt x="94" y="5"/>
                  </a:lnTo>
                  <a:cubicBezTo>
                    <a:pt x="93" y="5"/>
                    <a:pt x="92" y="5"/>
                    <a:pt x="92" y="6"/>
                  </a:cubicBezTo>
                  <a:lnTo>
                    <a:pt x="89" y="5"/>
                  </a:lnTo>
                  <a:cubicBezTo>
                    <a:pt x="84" y="3"/>
                    <a:pt x="78" y="4"/>
                    <a:pt x="74" y="7"/>
                  </a:cubicBezTo>
                  <a:lnTo>
                    <a:pt x="70" y="9"/>
                  </a:lnTo>
                  <a:cubicBezTo>
                    <a:pt x="70" y="9"/>
                    <a:pt x="69" y="9"/>
                    <a:pt x="69" y="9"/>
                  </a:cubicBezTo>
                  <a:lnTo>
                    <a:pt x="37" y="15"/>
                  </a:lnTo>
                  <a:cubicBezTo>
                    <a:pt x="35" y="15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0" y="22"/>
                  </a:lnTo>
                  <a:cubicBezTo>
                    <a:pt x="30" y="23"/>
                    <a:pt x="30" y="23"/>
                    <a:pt x="30" y="24"/>
                  </a:cubicBezTo>
                  <a:lnTo>
                    <a:pt x="31" y="33"/>
                  </a:lnTo>
                  <a:cubicBezTo>
                    <a:pt x="32" y="39"/>
                    <a:pt x="37" y="43"/>
                    <a:pt x="43" y="43"/>
                  </a:cubicBezTo>
                  <a:cubicBezTo>
                    <a:pt x="43" y="43"/>
                    <a:pt x="44" y="43"/>
                    <a:pt x="44" y="43"/>
                  </a:cubicBezTo>
                  <a:lnTo>
                    <a:pt x="67" y="39"/>
                  </a:lnTo>
                  <a:cubicBezTo>
                    <a:pt x="70" y="38"/>
                    <a:pt x="72" y="37"/>
                    <a:pt x="74" y="34"/>
                  </a:cubicBezTo>
                  <a:cubicBezTo>
                    <a:pt x="76" y="32"/>
                    <a:pt x="77" y="29"/>
                    <a:pt x="76" y="26"/>
                  </a:cubicBezTo>
                  <a:lnTo>
                    <a:pt x="74" y="14"/>
                  </a:lnTo>
                  <a:cubicBezTo>
                    <a:pt x="74" y="13"/>
                    <a:pt x="74" y="12"/>
                    <a:pt x="74" y="12"/>
                  </a:cubicBezTo>
                  <a:lnTo>
                    <a:pt x="76" y="10"/>
                  </a:lnTo>
                  <a:cubicBezTo>
                    <a:pt x="80" y="8"/>
                    <a:pt x="84" y="7"/>
                    <a:pt x="87" y="9"/>
                  </a:cubicBezTo>
                  <a:lnTo>
                    <a:pt x="90" y="10"/>
                  </a:lnTo>
                  <a:cubicBezTo>
                    <a:pt x="90" y="10"/>
                    <a:pt x="90" y="10"/>
                    <a:pt x="90" y="11"/>
                  </a:cubicBezTo>
                  <a:lnTo>
                    <a:pt x="92" y="23"/>
                  </a:lnTo>
                  <a:lnTo>
                    <a:pt x="92" y="23"/>
                  </a:lnTo>
                  <a:lnTo>
                    <a:pt x="98" y="26"/>
                  </a:lnTo>
                  <a:cubicBezTo>
                    <a:pt x="97" y="25"/>
                    <a:pt x="96" y="24"/>
                    <a:pt x="96" y="22"/>
                  </a:cubicBezTo>
                  <a:lnTo>
                    <a:pt x="94" y="10"/>
                  </a:ln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5" y="9"/>
                  </a:cubicBezTo>
                  <a:lnTo>
                    <a:pt x="120" y="5"/>
                  </a:ln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2" y="5"/>
                    <a:pt x="123" y="5"/>
                  </a:cubicBezTo>
                  <a:cubicBezTo>
                    <a:pt x="124" y="6"/>
                    <a:pt x="125" y="7"/>
                    <a:pt x="125" y="8"/>
                  </a:cubicBezTo>
                  <a:lnTo>
                    <a:pt x="126" y="17"/>
                  </a:lnTo>
                  <a:cubicBezTo>
                    <a:pt x="127" y="19"/>
                    <a:pt x="126" y="21"/>
                    <a:pt x="125" y="23"/>
                  </a:cubicBezTo>
                  <a:cubicBezTo>
                    <a:pt x="124" y="24"/>
                    <a:pt x="122" y="25"/>
                    <a:pt x="120" y="26"/>
                  </a:cubicBezTo>
                  <a:lnTo>
                    <a:pt x="104" y="28"/>
                  </a:lnTo>
                  <a:cubicBezTo>
                    <a:pt x="103" y="29"/>
                    <a:pt x="102" y="28"/>
                    <a:pt x="102" y="28"/>
                  </a:cubicBezTo>
                  <a:lnTo>
                    <a:pt x="108" y="32"/>
                  </a:lnTo>
                  <a:lnTo>
                    <a:pt x="121" y="30"/>
                  </a:lnTo>
                  <a:cubicBezTo>
                    <a:pt x="124" y="29"/>
                    <a:pt x="126" y="28"/>
                    <a:pt x="128" y="25"/>
                  </a:cubicBezTo>
                  <a:cubicBezTo>
                    <a:pt x="130" y="23"/>
                    <a:pt x="131" y="19"/>
                    <a:pt x="130" y="1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1">
              <a:extLst>
                <a:ext uri="{FF2B5EF4-FFF2-40B4-BE49-F238E27FC236}">
                  <a16:creationId xmlns:a16="http://schemas.microsoft.com/office/drawing/2014/main" id="{2278732A-BFAD-437A-A398-C74A80AAA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9" y="2173288"/>
              <a:ext cx="257175" cy="215900"/>
            </a:xfrm>
            <a:custGeom>
              <a:avLst/>
              <a:gdLst>
                <a:gd name="T0" fmla="*/ 406 w 406"/>
                <a:gd name="T1" fmla="*/ 94 h 340"/>
                <a:gd name="T2" fmla="*/ 311 w 406"/>
                <a:gd name="T3" fmla="*/ 0 h 340"/>
                <a:gd name="T4" fmla="*/ 263 w 406"/>
                <a:gd name="T5" fmla="*/ 14 h 340"/>
                <a:gd name="T6" fmla="*/ 228 w 406"/>
                <a:gd name="T7" fmla="*/ 10 h 340"/>
                <a:gd name="T8" fmla="*/ 74 w 406"/>
                <a:gd name="T9" fmla="*/ 117 h 340"/>
                <a:gd name="T10" fmla="*/ 67 w 406"/>
                <a:gd name="T11" fmla="*/ 117 h 340"/>
                <a:gd name="T12" fmla="*/ 0 w 406"/>
                <a:gd name="T13" fmla="*/ 184 h 340"/>
                <a:gd name="T14" fmla="*/ 67 w 406"/>
                <a:gd name="T15" fmla="*/ 251 h 340"/>
                <a:gd name="T16" fmla="*/ 81 w 406"/>
                <a:gd name="T17" fmla="*/ 249 h 340"/>
                <a:gd name="T18" fmla="*/ 228 w 406"/>
                <a:gd name="T19" fmla="*/ 340 h 340"/>
                <a:gd name="T20" fmla="*/ 393 w 406"/>
                <a:gd name="T21" fmla="*/ 175 h 340"/>
                <a:gd name="T22" fmla="*/ 391 w 406"/>
                <a:gd name="T23" fmla="*/ 146 h 340"/>
                <a:gd name="T24" fmla="*/ 406 w 406"/>
                <a:gd name="T25" fmla="*/ 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40">
                  <a:moveTo>
                    <a:pt x="406" y="94"/>
                  </a:moveTo>
                  <a:cubicBezTo>
                    <a:pt x="406" y="42"/>
                    <a:pt x="364" y="0"/>
                    <a:pt x="311" y="0"/>
                  </a:cubicBezTo>
                  <a:cubicBezTo>
                    <a:pt x="294" y="0"/>
                    <a:pt x="277" y="5"/>
                    <a:pt x="263" y="14"/>
                  </a:cubicBezTo>
                  <a:cubicBezTo>
                    <a:pt x="252" y="11"/>
                    <a:pt x="240" y="10"/>
                    <a:pt x="228" y="10"/>
                  </a:cubicBezTo>
                  <a:cubicBezTo>
                    <a:pt x="157" y="10"/>
                    <a:pt x="97" y="54"/>
                    <a:pt x="74" y="117"/>
                  </a:cubicBezTo>
                  <a:cubicBezTo>
                    <a:pt x="71" y="117"/>
                    <a:pt x="69" y="117"/>
                    <a:pt x="67" y="117"/>
                  </a:cubicBezTo>
                  <a:cubicBezTo>
                    <a:pt x="30" y="117"/>
                    <a:pt x="0" y="147"/>
                    <a:pt x="0" y="184"/>
                  </a:cubicBezTo>
                  <a:cubicBezTo>
                    <a:pt x="0" y="221"/>
                    <a:pt x="30" y="251"/>
                    <a:pt x="67" y="251"/>
                  </a:cubicBezTo>
                  <a:cubicBezTo>
                    <a:pt x="72" y="251"/>
                    <a:pt x="76" y="250"/>
                    <a:pt x="81" y="249"/>
                  </a:cubicBezTo>
                  <a:cubicBezTo>
                    <a:pt x="108" y="303"/>
                    <a:pt x="164" y="340"/>
                    <a:pt x="228" y="340"/>
                  </a:cubicBezTo>
                  <a:cubicBezTo>
                    <a:pt x="319" y="340"/>
                    <a:pt x="393" y="266"/>
                    <a:pt x="393" y="175"/>
                  </a:cubicBezTo>
                  <a:cubicBezTo>
                    <a:pt x="393" y="165"/>
                    <a:pt x="392" y="155"/>
                    <a:pt x="391" y="146"/>
                  </a:cubicBezTo>
                  <a:cubicBezTo>
                    <a:pt x="400" y="131"/>
                    <a:pt x="406" y="113"/>
                    <a:pt x="406" y="9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962">
              <a:extLst>
                <a:ext uri="{FF2B5EF4-FFF2-40B4-BE49-F238E27FC236}">
                  <a16:creationId xmlns:a16="http://schemas.microsoft.com/office/drawing/2014/main" id="{087EBD6C-0250-4397-AB5E-2383A8911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4" y="2144713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963">
              <a:extLst>
                <a:ext uri="{FF2B5EF4-FFF2-40B4-BE49-F238E27FC236}">
                  <a16:creationId xmlns:a16="http://schemas.microsoft.com/office/drawing/2014/main" id="{5C4D195D-DB30-4805-B6E9-8A6186E3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2185988"/>
              <a:ext cx="238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964">
              <a:extLst>
                <a:ext uri="{FF2B5EF4-FFF2-40B4-BE49-F238E27FC236}">
                  <a16:creationId xmlns:a16="http://schemas.microsoft.com/office/drawing/2014/main" id="{AE5EB864-5C69-4699-9AA4-9937F4ED9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9" y="2251075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965">
              <a:extLst>
                <a:ext uri="{FF2B5EF4-FFF2-40B4-BE49-F238E27FC236}">
                  <a16:creationId xmlns:a16="http://schemas.microsoft.com/office/drawing/2014/main" id="{201ADFA5-E767-4250-B39D-294FE869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4" y="2166938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66">
              <a:extLst>
                <a:ext uri="{FF2B5EF4-FFF2-40B4-BE49-F238E27FC236}">
                  <a16:creationId xmlns:a16="http://schemas.microsoft.com/office/drawing/2014/main" id="{17AFEAAF-F799-4330-B23F-10AA0D34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2201863"/>
              <a:ext cx="7938" cy="19050"/>
            </a:xfrm>
            <a:custGeom>
              <a:avLst/>
              <a:gdLst>
                <a:gd name="T0" fmla="*/ 7 w 13"/>
                <a:gd name="T1" fmla="*/ 0 h 31"/>
                <a:gd name="T2" fmla="*/ 0 w 13"/>
                <a:gd name="T3" fmla="*/ 31 h 31"/>
                <a:gd name="T4" fmla="*/ 11 w 13"/>
                <a:gd name="T5" fmla="*/ 18 h 31"/>
                <a:gd name="T6" fmla="*/ 12 w 13"/>
                <a:gd name="T7" fmla="*/ 7 h 31"/>
                <a:gd name="T8" fmla="*/ 10 w 13"/>
                <a:gd name="T9" fmla="*/ 2 h 31"/>
                <a:gd name="T10" fmla="*/ 7 w 1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1">
                  <a:moveTo>
                    <a:pt x="7" y="0"/>
                  </a:moveTo>
                  <a:lnTo>
                    <a:pt x="0" y="31"/>
                  </a:lnTo>
                  <a:cubicBezTo>
                    <a:pt x="6" y="28"/>
                    <a:pt x="10" y="23"/>
                    <a:pt x="11" y="18"/>
                  </a:cubicBezTo>
                  <a:lnTo>
                    <a:pt x="12" y="7"/>
                  </a:lnTo>
                  <a:cubicBezTo>
                    <a:pt x="13" y="5"/>
                    <a:pt x="12" y="3"/>
                    <a:pt x="10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67">
              <a:extLst>
                <a:ext uri="{FF2B5EF4-FFF2-40B4-BE49-F238E27FC236}">
                  <a16:creationId xmlns:a16="http://schemas.microsoft.com/office/drawing/2014/main" id="{63461C50-2C8D-4863-AD08-BB6AE61D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2159000"/>
              <a:ext cx="7938" cy="15875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24 h 24"/>
                <a:gd name="T4" fmla="*/ 13 w 13"/>
                <a:gd name="T5" fmla="*/ 3 h 24"/>
                <a:gd name="T6" fmla="*/ 5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8"/>
                    <a:pt x="1" y="24"/>
                  </a:cubicBezTo>
                  <a:cubicBezTo>
                    <a:pt x="6" y="16"/>
                    <a:pt x="13" y="3"/>
                    <a:pt x="13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68">
              <a:extLst>
                <a:ext uri="{FF2B5EF4-FFF2-40B4-BE49-F238E27FC236}">
                  <a16:creationId xmlns:a16="http://schemas.microsoft.com/office/drawing/2014/main" id="{723ED8EC-68AE-47D7-9A88-3A3591F3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9" y="2336800"/>
              <a:ext cx="85725" cy="52388"/>
            </a:xfrm>
            <a:custGeom>
              <a:avLst/>
              <a:gdLst>
                <a:gd name="T0" fmla="*/ 68 w 135"/>
                <a:gd name="T1" fmla="*/ 81 h 83"/>
                <a:gd name="T2" fmla="*/ 135 w 135"/>
                <a:gd name="T3" fmla="*/ 58 h 83"/>
                <a:gd name="T4" fmla="*/ 130 w 135"/>
                <a:gd name="T5" fmla="*/ 28 h 83"/>
                <a:gd name="T6" fmla="*/ 127 w 135"/>
                <a:gd name="T7" fmla="*/ 16 h 83"/>
                <a:gd name="T8" fmla="*/ 67 w 135"/>
                <a:gd name="T9" fmla="*/ 8 h 83"/>
                <a:gd name="T10" fmla="*/ 66 w 135"/>
                <a:gd name="T11" fmla="*/ 0 h 83"/>
                <a:gd name="T12" fmla="*/ 6 w 135"/>
                <a:gd name="T13" fmla="*/ 11 h 83"/>
                <a:gd name="T14" fmla="*/ 0 w 135"/>
                <a:gd name="T15" fmla="*/ 39 h 83"/>
                <a:gd name="T16" fmla="*/ 1 w 135"/>
                <a:gd name="T17" fmla="*/ 76 h 83"/>
                <a:gd name="T18" fmla="*/ 47 w 135"/>
                <a:gd name="T19" fmla="*/ 83 h 83"/>
                <a:gd name="T20" fmla="*/ 64 w 135"/>
                <a:gd name="T21" fmla="*/ 82 h 83"/>
                <a:gd name="T22" fmla="*/ 64 w 135"/>
                <a:gd name="T23" fmla="*/ 82 h 83"/>
                <a:gd name="T24" fmla="*/ 66 w 135"/>
                <a:gd name="T25" fmla="*/ 81 h 83"/>
                <a:gd name="T26" fmla="*/ 68 w 135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83">
                  <a:moveTo>
                    <a:pt x="68" y="81"/>
                  </a:moveTo>
                  <a:cubicBezTo>
                    <a:pt x="92" y="78"/>
                    <a:pt x="115" y="70"/>
                    <a:pt x="135" y="58"/>
                  </a:cubicBezTo>
                  <a:cubicBezTo>
                    <a:pt x="134" y="47"/>
                    <a:pt x="132" y="37"/>
                    <a:pt x="130" y="28"/>
                  </a:cubicBezTo>
                  <a:lnTo>
                    <a:pt x="127" y="16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" y="11"/>
                  </a:lnTo>
                  <a:lnTo>
                    <a:pt x="0" y="39"/>
                  </a:lnTo>
                  <a:cubicBezTo>
                    <a:pt x="0" y="51"/>
                    <a:pt x="1" y="64"/>
                    <a:pt x="1" y="76"/>
                  </a:cubicBezTo>
                  <a:cubicBezTo>
                    <a:pt x="16" y="80"/>
                    <a:pt x="31" y="83"/>
                    <a:pt x="47" y="83"/>
                  </a:cubicBezTo>
                  <a:cubicBezTo>
                    <a:pt x="53" y="83"/>
                    <a:pt x="58" y="82"/>
                    <a:pt x="64" y="82"/>
                  </a:cubicBezTo>
                  <a:lnTo>
                    <a:pt x="64" y="82"/>
                  </a:lnTo>
                  <a:cubicBezTo>
                    <a:pt x="65" y="82"/>
                    <a:pt x="66" y="82"/>
                    <a:pt x="66" y="81"/>
                  </a:cubicBezTo>
                  <a:cubicBezTo>
                    <a:pt x="67" y="81"/>
                    <a:pt x="68" y="81"/>
                    <a:pt x="68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69">
              <a:extLst>
                <a:ext uri="{FF2B5EF4-FFF2-40B4-BE49-F238E27FC236}">
                  <a16:creationId xmlns:a16="http://schemas.microsoft.com/office/drawing/2014/main" id="{31BF2F0C-C5D6-4FB0-805E-F7635DF74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814" y="2184400"/>
              <a:ext cx="50800" cy="63500"/>
            </a:xfrm>
            <a:custGeom>
              <a:avLst/>
              <a:gdLst>
                <a:gd name="T0" fmla="*/ 23 w 78"/>
                <a:gd name="T1" fmla="*/ 35 h 101"/>
                <a:gd name="T2" fmla="*/ 25 w 78"/>
                <a:gd name="T3" fmla="*/ 36 h 101"/>
                <a:gd name="T4" fmla="*/ 17 w 78"/>
                <a:gd name="T5" fmla="*/ 38 h 101"/>
                <a:gd name="T6" fmla="*/ 17 w 78"/>
                <a:gd name="T7" fmla="*/ 38 h 101"/>
                <a:gd name="T8" fmla="*/ 23 w 78"/>
                <a:gd name="T9" fmla="*/ 35 h 101"/>
                <a:gd name="T10" fmla="*/ 61 w 78"/>
                <a:gd name="T11" fmla="*/ 66 h 101"/>
                <a:gd name="T12" fmla="*/ 43 w 78"/>
                <a:gd name="T13" fmla="*/ 27 h 101"/>
                <a:gd name="T14" fmla="*/ 19 w 78"/>
                <a:gd name="T15" fmla="*/ 0 h 101"/>
                <a:gd name="T16" fmla="*/ 18 w 78"/>
                <a:gd name="T17" fmla="*/ 0 h 101"/>
                <a:gd name="T18" fmla="*/ 16 w 78"/>
                <a:gd name="T19" fmla="*/ 7 h 101"/>
                <a:gd name="T20" fmla="*/ 31 w 78"/>
                <a:gd name="T21" fmla="*/ 30 h 101"/>
                <a:gd name="T22" fmla="*/ 22 w 78"/>
                <a:gd name="T23" fmla="*/ 28 h 101"/>
                <a:gd name="T24" fmla="*/ 12 w 78"/>
                <a:gd name="T25" fmla="*/ 33 h 101"/>
                <a:gd name="T26" fmla="*/ 7 w 78"/>
                <a:gd name="T27" fmla="*/ 44 h 101"/>
                <a:gd name="T28" fmla="*/ 8 w 78"/>
                <a:gd name="T29" fmla="*/ 44 h 101"/>
                <a:gd name="T30" fmla="*/ 10 w 78"/>
                <a:gd name="T31" fmla="*/ 45 h 101"/>
                <a:gd name="T32" fmla="*/ 7 w 78"/>
                <a:gd name="T33" fmla="*/ 48 h 101"/>
                <a:gd name="T34" fmla="*/ 8 w 78"/>
                <a:gd name="T35" fmla="*/ 49 h 101"/>
                <a:gd name="T36" fmla="*/ 15 w 78"/>
                <a:gd name="T37" fmla="*/ 49 h 101"/>
                <a:gd name="T38" fmla="*/ 15 w 78"/>
                <a:gd name="T39" fmla="*/ 49 h 101"/>
                <a:gd name="T40" fmla="*/ 21 w 78"/>
                <a:gd name="T41" fmla="*/ 48 h 101"/>
                <a:gd name="T42" fmla="*/ 24 w 78"/>
                <a:gd name="T43" fmla="*/ 46 h 101"/>
                <a:gd name="T44" fmla="*/ 27 w 78"/>
                <a:gd name="T45" fmla="*/ 45 h 101"/>
                <a:gd name="T46" fmla="*/ 32 w 78"/>
                <a:gd name="T47" fmla="*/ 49 h 101"/>
                <a:gd name="T48" fmla="*/ 33 w 78"/>
                <a:gd name="T49" fmla="*/ 52 h 101"/>
                <a:gd name="T50" fmla="*/ 23 w 78"/>
                <a:gd name="T51" fmla="*/ 55 h 101"/>
                <a:gd name="T52" fmla="*/ 5 w 78"/>
                <a:gd name="T53" fmla="*/ 53 h 101"/>
                <a:gd name="T54" fmla="*/ 0 w 78"/>
                <a:gd name="T55" fmla="*/ 58 h 101"/>
                <a:gd name="T56" fmla="*/ 0 w 78"/>
                <a:gd name="T57" fmla="*/ 59 h 101"/>
                <a:gd name="T58" fmla="*/ 2 w 78"/>
                <a:gd name="T59" fmla="*/ 60 h 101"/>
                <a:gd name="T60" fmla="*/ 19 w 78"/>
                <a:gd name="T61" fmla="*/ 65 h 101"/>
                <a:gd name="T62" fmla="*/ 19 w 78"/>
                <a:gd name="T63" fmla="*/ 65 h 101"/>
                <a:gd name="T64" fmla="*/ 42 w 78"/>
                <a:gd name="T65" fmla="*/ 77 h 101"/>
                <a:gd name="T66" fmla="*/ 56 w 78"/>
                <a:gd name="T67" fmla="*/ 100 h 101"/>
                <a:gd name="T68" fmla="*/ 57 w 78"/>
                <a:gd name="T69" fmla="*/ 101 h 101"/>
                <a:gd name="T70" fmla="*/ 78 w 78"/>
                <a:gd name="T71" fmla="*/ 90 h 101"/>
                <a:gd name="T72" fmla="*/ 61 w 78"/>
                <a:gd name="T73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01">
                  <a:moveTo>
                    <a:pt x="23" y="35"/>
                  </a:moveTo>
                  <a:lnTo>
                    <a:pt x="25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3" y="35"/>
                  </a:lnTo>
                  <a:close/>
                  <a:moveTo>
                    <a:pt x="61" y="66"/>
                  </a:moveTo>
                  <a:cubicBezTo>
                    <a:pt x="55" y="51"/>
                    <a:pt x="43" y="27"/>
                    <a:pt x="43" y="27"/>
                  </a:cubicBezTo>
                  <a:cubicBezTo>
                    <a:pt x="43" y="27"/>
                    <a:pt x="24" y="6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2"/>
                    <a:pt x="15" y="5"/>
                    <a:pt x="16" y="7"/>
                  </a:cubicBezTo>
                  <a:cubicBezTo>
                    <a:pt x="18" y="13"/>
                    <a:pt x="23" y="20"/>
                    <a:pt x="31" y="30"/>
                  </a:cubicBezTo>
                  <a:lnTo>
                    <a:pt x="22" y="28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8" y="44"/>
                  </a:lnTo>
                  <a:cubicBezTo>
                    <a:pt x="9" y="45"/>
                    <a:pt x="9" y="45"/>
                    <a:pt x="10" y="45"/>
                  </a:cubicBezTo>
                  <a:lnTo>
                    <a:pt x="7" y="48"/>
                  </a:lnTo>
                  <a:lnTo>
                    <a:pt x="8" y="49"/>
                  </a:lnTo>
                  <a:cubicBezTo>
                    <a:pt x="10" y="50"/>
                    <a:pt x="13" y="50"/>
                    <a:pt x="15" y="49"/>
                  </a:cubicBezTo>
                  <a:lnTo>
                    <a:pt x="15" y="49"/>
                  </a:lnTo>
                  <a:cubicBezTo>
                    <a:pt x="17" y="50"/>
                    <a:pt x="20" y="50"/>
                    <a:pt x="21" y="48"/>
                  </a:cubicBezTo>
                  <a:lnTo>
                    <a:pt x="24" y="46"/>
                  </a:lnTo>
                  <a:lnTo>
                    <a:pt x="27" y="45"/>
                  </a:lnTo>
                  <a:lnTo>
                    <a:pt x="32" y="49"/>
                  </a:lnTo>
                  <a:cubicBezTo>
                    <a:pt x="32" y="50"/>
                    <a:pt x="32" y="51"/>
                    <a:pt x="33" y="52"/>
                  </a:cubicBezTo>
                  <a:cubicBezTo>
                    <a:pt x="29" y="57"/>
                    <a:pt x="23" y="55"/>
                    <a:pt x="23" y="55"/>
                  </a:cubicBezTo>
                  <a:cubicBezTo>
                    <a:pt x="16" y="51"/>
                    <a:pt x="9" y="52"/>
                    <a:pt x="5" y="53"/>
                  </a:cubicBezTo>
                  <a:cubicBezTo>
                    <a:pt x="2" y="54"/>
                    <a:pt x="1" y="56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0" y="59"/>
                    <a:pt x="18" y="64"/>
                    <a:pt x="19" y="65"/>
                  </a:cubicBezTo>
                  <a:lnTo>
                    <a:pt x="19" y="65"/>
                  </a:lnTo>
                  <a:lnTo>
                    <a:pt x="42" y="77"/>
                  </a:lnTo>
                  <a:cubicBezTo>
                    <a:pt x="45" y="86"/>
                    <a:pt x="50" y="93"/>
                    <a:pt x="56" y="100"/>
                  </a:cubicBezTo>
                  <a:lnTo>
                    <a:pt x="57" y="101"/>
                  </a:lnTo>
                  <a:lnTo>
                    <a:pt x="78" y="90"/>
                  </a:lnTo>
                  <a:lnTo>
                    <a:pt x="61" y="6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0">
              <a:extLst>
                <a:ext uri="{FF2B5EF4-FFF2-40B4-BE49-F238E27FC236}">
                  <a16:creationId xmlns:a16="http://schemas.microsoft.com/office/drawing/2014/main" id="{B72A7491-7FEB-495C-9DCE-1B3096E7B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1" y="2225675"/>
              <a:ext cx="192088" cy="152400"/>
            </a:xfrm>
            <a:custGeom>
              <a:avLst/>
              <a:gdLst>
                <a:gd name="T0" fmla="*/ 299 w 303"/>
                <a:gd name="T1" fmla="*/ 95 h 240"/>
                <a:gd name="T2" fmla="*/ 236 w 303"/>
                <a:gd name="T3" fmla="*/ 20 h 240"/>
                <a:gd name="T4" fmla="*/ 236 w 303"/>
                <a:gd name="T5" fmla="*/ 20 h 240"/>
                <a:gd name="T6" fmla="*/ 223 w 303"/>
                <a:gd name="T7" fmla="*/ 11 h 240"/>
                <a:gd name="T8" fmla="*/ 208 w 303"/>
                <a:gd name="T9" fmla="*/ 7 h 240"/>
                <a:gd name="T10" fmla="*/ 145 w 303"/>
                <a:gd name="T11" fmla="*/ 2 h 240"/>
                <a:gd name="T12" fmla="*/ 127 w 303"/>
                <a:gd name="T13" fmla="*/ 5 h 240"/>
                <a:gd name="T14" fmla="*/ 114 w 303"/>
                <a:gd name="T15" fmla="*/ 11 h 240"/>
                <a:gd name="T16" fmla="*/ 114 w 303"/>
                <a:gd name="T17" fmla="*/ 11 h 240"/>
                <a:gd name="T18" fmla="*/ 114 w 303"/>
                <a:gd name="T19" fmla="*/ 11 h 240"/>
                <a:gd name="T20" fmla="*/ 110 w 303"/>
                <a:gd name="T21" fmla="*/ 15 h 240"/>
                <a:gd name="T22" fmla="*/ 68 w 303"/>
                <a:gd name="T23" fmla="*/ 63 h 240"/>
                <a:gd name="T24" fmla="*/ 24 w 303"/>
                <a:gd name="T25" fmla="*/ 2 h 240"/>
                <a:gd name="T26" fmla="*/ 0 w 303"/>
                <a:gd name="T27" fmla="*/ 16 h 240"/>
                <a:gd name="T28" fmla="*/ 49 w 303"/>
                <a:gd name="T29" fmla="*/ 104 h 240"/>
                <a:gd name="T30" fmla="*/ 76 w 303"/>
                <a:gd name="T31" fmla="*/ 108 h 240"/>
                <a:gd name="T32" fmla="*/ 113 w 303"/>
                <a:gd name="T33" fmla="*/ 75 h 240"/>
                <a:gd name="T34" fmla="*/ 121 w 303"/>
                <a:gd name="T35" fmla="*/ 129 h 240"/>
                <a:gd name="T36" fmla="*/ 107 w 303"/>
                <a:gd name="T37" fmla="*/ 209 h 240"/>
                <a:gd name="T38" fmla="*/ 253 w 303"/>
                <a:gd name="T39" fmla="*/ 217 h 240"/>
                <a:gd name="T40" fmla="*/ 234 w 303"/>
                <a:gd name="T41" fmla="*/ 146 h 240"/>
                <a:gd name="T42" fmla="*/ 232 w 303"/>
                <a:gd name="T43" fmla="*/ 123 h 240"/>
                <a:gd name="T44" fmla="*/ 237 w 303"/>
                <a:gd name="T45" fmla="*/ 76 h 240"/>
                <a:gd name="T46" fmla="*/ 267 w 303"/>
                <a:gd name="T47" fmla="*/ 103 h 240"/>
                <a:gd name="T48" fmla="*/ 239 w 303"/>
                <a:gd name="T49" fmla="*/ 158 h 240"/>
                <a:gd name="T50" fmla="*/ 245 w 303"/>
                <a:gd name="T51" fmla="*/ 162 h 240"/>
                <a:gd name="T52" fmla="*/ 263 w 303"/>
                <a:gd name="T53" fmla="*/ 160 h 240"/>
                <a:gd name="T54" fmla="*/ 299 w 303"/>
                <a:gd name="T55" fmla="*/ 112 h 240"/>
                <a:gd name="T56" fmla="*/ 299 w 303"/>
                <a:gd name="T57" fmla="*/ 9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240">
                  <a:moveTo>
                    <a:pt x="299" y="95"/>
                  </a:moveTo>
                  <a:lnTo>
                    <a:pt x="236" y="20"/>
                  </a:lnTo>
                  <a:lnTo>
                    <a:pt x="236" y="20"/>
                  </a:lnTo>
                  <a:cubicBezTo>
                    <a:pt x="233" y="16"/>
                    <a:pt x="229" y="13"/>
                    <a:pt x="223" y="11"/>
                  </a:cubicBezTo>
                  <a:lnTo>
                    <a:pt x="208" y="7"/>
                  </a:lnTo>
                  <a:cubicBezTo>
                    <a:pt x="187" y="1"/>
                    <a:pt x="166" y="0"/>
                    <a:pt x="145" y="2"/>
                  </a:cubicBezTo>
                  <a:lnTo>
                    <a:pt x="127" y="5"/>
                  </a:lnTo>
                  <a:cubicBezTo>
                    <a:pt x="122" y="5"/>
                    <a:pt x="118" y="8"/>
                    <a:pt x="114" y="11"/>
                  </a:cubicBezTo>
                  <a:lnTo>
                    <a:pt x="114" y="11"/>
                  </a:lnTo>
                  <a:lnTo>
                    <a:pt x="114" y="11"/>
                  </a:lnTo>
                  <a:cubicBezTo>
                    <a:pt x="113" y="12"/>
                    <a:pt x="111" y="14"/>
                    <a:pt x="110" y="15"/>
                  </a:cubicBezTo>
                  <a:lnTo>
                    <a:pt x="68" y="63"/>
                  </a:lnTo>
                  <a:lnTo>
                    <a:pt x="24" y="2"/>
                  </a:lnTo>
                  <a:lnTo>
                    <a:pt x="0" y="16"/>
                  </a:lnTo>
                  <a:lnTo>
                    <a:pt x="49" y="104"/>
                  </a:lnTo>
                  <a:cubicBezTo>
                    <a:pt x="54" y="114"/>
                    <a:pt x="68" y="116"/>
                    <a:pt x="76" y="108"/>
                  </a:cubicBezTo>
                  <a:lnTo>
                    <a:pt x="113" y="75"/>
                  </a:lnTo>
                  <a:lnTo>
                    <a:pt x="121" y="129"/>
                  </a:lnTo>
                  <a:lnTo>
                    <a:pt x="107" y="209"/>
                  </a:lnTo>
                  <a:cubicBezTo>
                    <a:pt x="107" y="209"/>
                    <a:pt x="145" y="240"/>
                    <a:pt x="253" y="217"/>
                  </a:cubicBezTo>
                  <a:cubicBezTo>
                    <a:pt x="246" y="183"/>
                    <a:pt x="242" y="164"/>
                    <a:pt x="234" y="146"/>
                  </a:cubicBezTo>
                  <a:cubicBezTo>
                    <a:pt x="232" y="138"/>
                    <a:pt x="231" y="131"/>
                    <a:pt x="232" y="123"/>
                  </a:cubicBezTo>
                  <a:lnTo>
                    <a:pt x="237" y="76"/>
                  </a:lnTo>
                  <a:lnTo>
                    <a:pt x="267" y="103"/>
                  </a:lnTo>
                  <a:lnTo>
                    <a:pt x="239" y="158"/>
                  </a:lnTo>
                  <a:lnTo>
                    <a:pt x="245" y="162"/>
                  </a:lnTo>
                  <a:cubicBezTo>
                    <a:pt x="250" y="167"/>
                    <a:pt x="259" y="166"/>
                    <a:pt x="263" y="160"/>
                  </a:cubicBezTo>
                  <a:lnTo>
                    <a:pt x="299" y="112"/>
                  </a:lnTo>
                  <a:cubicBezTo>
                    <a:pt x="303" y="107"/>
                    <a:pt x="303" y="100"/>
                    <a:pt x="299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1">
              <a:extLst>
                <a:ext uri="{FF2B5EF4-FFF2-40B4-BE49-F238E27FC236}">
                  <a16:creationId xmlns:a16="http://schemas.microsoft.com/office/drawing/2014/main" id="{5660A084-25D7-43AF-A326-0140A24ED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4" y="2325688"/>
              <a:ext cx="28575" cy="31750"/>
            </a:xfrm>
            <a:custGeom>
              <a:avLst/>
              <a:gdLst>
                <a:gd name="T0" fmla="*/ 41 w 45"/>
                <a:gd name="T1" fmla="*/ 32 h 51"/>
                <a:gd name="T2" fmla="*/ 33 w 45"/>
                <a:gd name="T3" fmla="*/ 31 h 51"/>
                <a:gd name="T4" fmla="*/ 42 w 45"/>
                <a:gd name="T5" fmla="*/ 26 h 51"/>
                <a:gd name="T6" fmla="*/ 41 w 45"/>
                <a:gd name="T7" fmla="*/ 25 h 51"/>
                <a:gd name="T8" fmla="*/ 36 w 45"/>
                <a:gd name="T9" fmla="*/ 22 h 51"/>
                <a:gd name="T10" fmla="*/ 29 w 45"/>
                <a:gd name="T11" fmla="*/ 25 h 51"/>
                <a:gd name="T12" fmla="*/ 21 w 45"/>
                <a:gd name="T13" fmla="*/ 11 h 51"/>
                <a:gd name="T14" fmla="*/ 3 w 45"/>
                <a:gd name="T15" fmla="*/ 0 h 51"/>
                <a:gd name="T16" fmla="*/ 0 w 45"/>
                <a:gd name="T17" fmla="*/ 0 h 51"/>
                <a:gd name="T18" fmla="*/ 1 w 45"/>
                <a:gd name="T19" fmla="*/ 12 h 51"/>
                <a:gd name="T20" fmla="*/ 4 w 45"/>
                <a:gd name="T21" fmla="*/ 37 h 51"/>
                <a:gd name="T22" fmla="*/ 11 w 45"/>
                <a:gd name="T23" fmla="*/ 46 h 51"/>
                <a:gd name="T24" fmla="*/ 23 w 45"/>
                <a:gd name="T25" fmla="*/ 51 h 51"/>
                <a:gd name="T26" fmla="*/ 36 w 45"/>
                <a:gd name="T27" fmla="*/ 50 h 51"/>
                <a:gd name="T28" fmla="*/ 36 w 45"/>
                <a:gd name="T29" fmla="*/ 48 h 51"/>
                <a:gd name="T30" fmla="*/ 33 w 45"/>
                <a:gd name="T31" fmla="*/ 45 h 51"/>
                <a:gd name="T32" fmla="*/ 25 w 45"/>
                <a:gd name="T33" fmla="*/ 45 h 51"/>
                <a:gd name="T34" fmla="*/ 22 w 45"/>
                <a:gd name="T35" fmla="*/ 41 h 51"/>
                <a:gd name="T36" fmla="*/ 44 w 45"/>
                <a:gd name="T37" fmla="*/ 38 h 51"/>
                <a:gd name="T38" fmla="*/ 44 w 45"/>
                <a:gd name="T39" fmla="*/ 37 h 51"/>
                <a:gd name="T40" fmla="*/ 41 w 45"/>
                <a:gd name="T41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51">
                  <a:moveTo>
                    <a:pt x="41" y="32"/>
                  </a:moveTo>
                  <a:lnTo>
                    <a:pt x="33" y="31"/>
                  </a:lnTo>
                  <a:lnTo>
                    <a:pt x="42" y="26"/>
                  </a:lnTo>
                  <a:lnTo>
                    <a:pt x="41" y="25"/>
                  </a:lnTo>
                  <a:cubicBezTo>
                    <a:pt x="40" y="23"/>
                    <a:pt x="38" y="22"/>
                    <a:pt x="36" y="22"/>
                  </a:cubicBezTo>
                  <a:lnTo>
                    <a:pt x="29" y="25"/>
                  </a:lnTo>
                  <a:lnTo>
                    <a:pt x="21" y="11"/>
                  </a:lnTo>
                  <a:cubicBezTo>
                    <a:pt x="18" y="4"/>
                    <a:pt x="11" y="0"/>
                    <a:pt x="3" y="0"/>
                  </a:cubicBezTo>
                  <a:lnTo>
                    <a:pt x="0" y="0"/>
                  </a:lnTo>
                  <a:lnTo>
                    <a:pt x="1" y="12"/>
                  </a:lnTo>
                  <a:lnTo>
                    <a:pt x="4" y="37"/>
                  </a:lnTo>
                  <a:cubicBezTo>
                    <a:pt x="5" y="41"/>
                    <a:pt x="7" y="45"/>
                    <a:pt x="11" y="46"/>
                  </a:cubicBezTo>
                  <a:lnTo>
                    <a:pt x="23" y="51"/>
                  </a:lnTo>
                  <a:lnTo>
                    <a:pt x="36" y="50"/>
                  </a:lnTo>
                  <a:lnTo>
                    <a:pt x="36" y="48"/>
                  </a:lnTo>
                  <a:cubicBezTo>
                    <a:pt x="36" y="46"/>
                    <a:pt x="35" y="45"/>
                    <a:pt x="33" y="45"/>
                  </a:cubicBezTo>
                  <a:lnTo>
                    <a:pt x="25" y="45"/>
                  </a:lnTo>
                  <a:lnTo>
                    <a:pt x="22" y="41"/>
                  </a:lnTo>
                  <a:lnTo>
                    <a:pt x="44" y="38"/>
                  </a:lnTo>
                  <a:lnTo>
                    <a:pt x="44" y="37"/>
                  </a:lnTo>
                  <a:cubicBezTo>
                    <a:pt x="45" y="34"/>
                    <a:pt x="43" y="32"/>
                    <a:pt x="41" y="32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72">
              <a:extLst>
                <a:ext uri="{FF2B5EF4-FFF2-40B4-BE49-F238E27FC236}">
                  <a16:creationId xmlns:a16="http://schemas.microsoft.com/office/drawing/2014/main" id="{7E556A6E-1434-4FF3-8DB3-6AAB0212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2650"/>
              <a:ext cx="61913" cy="101600"/>
            </a:xfrm>
            <a:custGeom>
              <a:avLst/>
              <a:gdLst>
                <a:gd name="T0" fmla="*/ 76 w 96"/>
                <a:gd name="T1" fmla="*/ 120 h 160"/>
                <a:gd name="T2" fmla="*/ 76 w 96"/>
                <a:gd name="T3" fmla="*/ 120 h 160"/>
                <a:gd name="T4" fmla="*/ 74 w 96"/>
                <a:gd name="T5" fmla="*/ 119 h 160"/>
                <a:gd name="T6" fmla="*/ 67 w 96"/>
                <a:gd name="T7" fmla="*/ 108 h 160"/>
                <a:gd name="T8" fmla="*/ 66 w 96"/>
                <a:gd name="T9" fmla="*/ 107 h 160"/>
                <a:gd name="T10" fmla="*/ 93 w 96"/>
                <a:gd name="T11" fmla="*/ 66 h 160"/>
                <a:gd name="T12" fmla="*/ 93 w 96"/>
                <a:gd name="T13" fmla="*/ 45 h 160"/>
                <a:gd name="T14" fmla="*/ 48 w 96"/>
                <a:gd name="T15" fmla="*/ 0 h 160"/>
                <a:gd name="T16" fmla="*/ 3 w 96"/>
                <a:gd name="T17" fmla="*/ 45 h 160"/>
                <a:gd name="T18" fmla="*/ 3 w 96"/>
                <a:gd name="T19" fmla="*/ 66 h 160"/>
                <a:gd name="T20" fmla="*/ 30 w 96"/>
                <a:gd name="T21" fmla="*/ 107 h 160"/>
                <a:gd name="T22" fmla="*/ 25 w 96"/>
                <a:gd name="T23" fmla="*/ 117 h 160"/>
                <a:gd name="T24" fmla="*/ 0 w 96"/>
                <a:gd name="T25" fmla="*/ 121 h 160"/>
                <a:gd name="T26" fmla="*/ 23 w 96"/>
                <a:gd name="T27" fmla="*/ 144 h 160"/>
                <a:gd name="T28" fmla="*/ 76 w 96"/>
                <a:gd name="T29" fmla="*/ 146 h 160"/>
                <a:gd name="T30" fmla="*/ 96 w 96"/>
                <a:gd name="T31" fmla="*/ 127 h 160"/>
                <a:gd name="T32" fmla="*/ 76 w 96"/>
                <a:gd name="T33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0">
                  <a:moveTo>
                    <a:pt x="76" y="120"/>
                  </a:moveTo>
                  <a:lnTo>
                    <a:pt x="76" y="120"/>
                  </a:lnTo>
                  <a:lnTo>
                    <a:pt x="74" y="119"/>
                  </a:lnTo>
                  <a:cubicBezTo>
                    <a:pt x="70" y="117"/>
                    <a:pt x="67" y="113"/>
                    <a:pt x="67" y="108"/>
                  </a:cubicBezTo>
                  <a:lnTo>
                    <a:pt x="66" y="107"/>
                  </a:lnTo>
                  <a:cubicBezTo>
                    <a:pt x="82" y="100"/>
                    <a:pt x="93" y="84"/>
                    <a:pt x="93" y="66"/>
                  </a:cubicBezTo>
                  <a:lnTo>
                    <a:pt x="93" y="45"/>
                  </a:lnTo>
                  <a:cubicBezTo>
                    <a:pt x="93" y="20"/>
                    <a:pt x="73" y="0"/>
                    <a:pt x="48" y="0"/>
                  </a:cubicBezTo>
                  <a:cubicBezTo>
                    <a:pt x="23" y="0"/>
                    <a:pt x="3" y="20"/>
                    <a:pt x="3" y="45"/>
                  </a:cubicBezTo>
                  <a:lnTo>
                    <a:pt x="3" y="66"/>
                  </a:lnTo>
                  <a:cubicBezTo>
                    <a:pt x="3" y="85"/>
                    <a:pt x="14" y="100"/>
                    <a:pt x="30" y="107"/>
                  </a:cubicBezTo>
                  <a:cubicBezTo>
                    <a:pt x="30" y="111"/>
                    <a:pt x="28" y="114"/>
                    <a:pt x="25" y="117"/>
                  </a:cubicBezTo>
                  <a:cubicBezTo>
                    <a:pt x="17" y="117"/>
                    <a:pt x="9" y="119"/>
                    <a:pt x="0" y="121"/>
                  </a:cubicBezTo>
                  <a:lnTo>
                    <a:pt x="23" y="144"/>
                  </a:lnTo>
                  <a:cubicBezTo>
                    <a:pt x="37" y="159"/>
                    <a:pt x="61" y="160"/>
                    <a:pt x="76" y="146"/>
                  </a:cubicBezTo>
                  <a:lnTo>
                    <a:pt x="96" y="127"/>
                  </a:lnTo>
                  <a:cubicBezTo>
                    <a:pt x="96" y="127"/>
                    <a:pt x="89" y="123"/>
                    <a:pt x="76" y="120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73">
              <a:extLst>
                <a:ext uri="{FF2B5EF4-FFF2-40B4-BE49-F238E27FC236}">
                  <a16:creationId xmlns:a16="http://schemas.microsoft.com/office/drawing/2014/main" id="{D17829D7-F2F5-4E06-B484-B8AF762A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5825"/>
              <a:ext cx="34925" cy="79375"/>
            </a:xfrm>
            <a:custGeom>
              <a:avLst/>
              <a:gdLst>
                <a:gd name="T0" fmla="*/ 53 w 53"/>
                <a:gd name="T1" fmla="*/ 107 h 123"/>
                <a:gd name="T2" fmla="*/ 41 w 53"/>
                <a:gd name="T3" fmla="*/ 101 h 123"/>
                <a:gd name="T4" fmla="*/ 26 w 53"/>
                <a:gd name="T5" fmla="*/ 82 h 123"/>
                <a:gd name="T6" fmla="*/ 24 w 53"/>
                <a:gd name="T7" fmla="*/ 71 h 123"/>
                <a:gd name="T8" fmla="*/ 16 w 53"/>
                <a:gd name="T9" fmla="*/ 70 h 123"/>
                <a:gd name="T10" fmla="*/ 12 w 53"/>
                <a:gd name="T11" fmla="*/ 62 h 123"/>
                <a:gd name="T12" fmla="*/ 20 w 53"/>
                <a:gd name="T13" fmla="*/ 48 h 123"/>
                <a:gd name="T14" fmla="*/ 36 w 53"/>
                <a:gd name="T15" fmla="*/ 11 h 123"/>
                <a:gd name="T16" fmla="*/ 33 w 53"/>
                <a:gd name="T17" fmla="*/ 8 h 123"/>
                <a:gd name="T18" fmla="*/ 25 w 53"/>
                <a:gd name="T19" fmla="*/ 0 h 123"/>
                <a:gd name="T20" fmla="*/ 3 w 53"/>
                <a:gd name="T21" fmla="*/ 38 h 123"/>
                <a:gd name="T22" fmla="*/ 3 w 53"/>
                <a:gd name="T23" fmla="*/ 59 h 123"/>
                <a:gd name="T24" fmla="*/ 30 w 53"/>
                <a:gd name="T25" fmla="*/ 100 h 123"/>
                <a:gd name="T26" fmla="*/ 30 w 53"/>
                <a:gd name="T27" fmla="*/ 100 h 123"/>
                <a:gd name="T28" fmla="*/ 25 w 53"/>
                <a:gd name="T29" fmla="*/ 110 h 123"/>
                <a:gd name="T30" fmla="*/ 0 w 53"/>
                <a:gd name="T31" fmla="*/ 114 h 123"/>
                <a:gd name="T32" fmla="*/ 9 w 53"/>
                <a:gd name="T33" fmla="*/ 123 h 123"/>
                <a:gd name="T34" fmla="*/ 30 w 53"/>
                <a:gd name="T35" fmla="*/ 121 h 123"/>
                <a:gd name="T36" fmla="*/ 40 w 53"/>
                <a:gd name="T37" fmla="*/ 111 h 123"/>
                <a:gd name="T38" fmla="*/ 41 w 53"/>
                <a:gd name="T39" fmla="*/ 109 h 123"/>
                <a:gd name="T40" fmla="*/ 53 w 53"/>
                <a:gd name="T41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23">
                  <a:moveTo>
                    <a:pt x="53" y="107"/>
                  </a:moveTo>
                  <a:lnTo>
                    <a:pt x="41" y="101"/>
                  </a:lnTo>
                  <a:cubicBezTo>
                    <a:pt x="34" y="97"/>
                    <a:pt x="28" y="90"/>
                    <a:pt x="26" y="82"/>
                  </a:cubicBezTo>
                  <a:cubicBezTo>
                    <a:pt x="26" y="79"/>
                    <a:pt x="25" y="75"/>
                    <a:pt x="24" y="71"/>
                  </a:cubicBezTo>
                  <a:lnTo>
                    <a:pt x="16" y="70"/>
                  </a:lnTo>
                  <a:cubicBezTo>
                    <a:pt x="12" y="70"/>
                    <a:pt x="10" y="66"/>
                    <a:pt x="12" y="62"/>
                  </a:cubicBezTo>
                  <a:lnTo>
                    <a:pt x="20" y="48"/>
                  </a:lnTo>
                  <a:cubicBezTo>
                    <a:pt x="17" y="24"/>
                    <a:pt x="36" y="11"/>
                    <a:pt x="36" y="11"/>
                  </a:cubicBezTo>
                  <a:cubicBezTo>
                    <a:pt x="36" y="11"/>
                    <a:pt x="37" y="7"/>
                    <a:pt x="33" y="8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2" y="8"/>
                    <a:pt x="3" y="22"/>
                    <a:pt x="3" y="38"/>
                  </a:cubicBezTo>
                  <a:lnTo>
                    <a:pt x="3" y="59"/>
                  </a:lnTo>
                  <a:cubicBezTo>
                    <a:pt x="3" y="78"/>
                    <a:pt x="14" y="93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2"/>
                    <a:pt x="28" y="108"/>
                    <a:pt x="25" y="110"/>
                  </a:cubicBezTo>
                  <a:cubicBezTo>
                    <a:pt x="13" y="110"/>
                    <a:pt x="0" y="114"/>
                    <a:pt x="0" y="114"/>
                  </a:cubicBezTo>
                  <a:cubicBezTo>
                    <a:pt x="0" y="114"/>
                    <a:pt x="5" y="118"/>
                    <a:pt x="9" y="123"/>
                  </a:cubicBezTo>
                  <a:cubicBezTo>
                    <a:pt x="18" y="120"/>
                    <a:pt x="22" y="121"/>
                    <a:pt x="30" y="121"/>
                  </a:cubicBezTo>
                  <a:cubicBezTo>
                    <a:pt x="36" y="121"/>
                    <a:pt x="38" y="116"/>
                    <a:pt x="40" y="111"/>
                  </a:cubicBezTo>
                  <a:lnTo>
                    <a:pt x="41" y="109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974">
              <a:extLst>
                <a:ext uri="{FF2B5EF4-FFF2-40B4-BE49-F238E27FC236}">
                  <a16:creationId xmlns:a16="http://schemas.microsoft.com/office/drawing/2014/main" id="{8F57725E-0215-4D34-89E1-A3F2E9FBE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4" y="2185988"/>
              <a:ext cx="4763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975">
              <a:extLst>
                <a:ext uri="{FF2B5EF4-FFF2-40B4-BE49-F238E27FC236}">
                  <a16:creationId xmlns:a16="http://schemas.microsoft.com/office/drawing/2014/main" id="{2EDF7642-88D1-4EB6-81E3-60436766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1" y="2185988"/>
              <a:ext cx="6350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6">
              <a:extLst>
                <a:ext uri="{FF2B5EF4-FFF2-40B4-BE49-F238E27FC236}">
                  <a16:creationId xmlns:a16="http://schemas.microsoft.com/office/drawing/2014/main" id="{1BC32675-FEA7-4ED4-9D8F-8DD77ED0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6625"/>
              <a:ext cx="14288" cy="3175"/>
            </a:xfrm>
            <a:custGeom>
              <a:avLst/>
              <a:gdLst>
                <a:gd name="T0" fmla="*/ 0 w 24"/>
                <a:gd name="T1" fmla="*/ 0 h 6"/>
                <a:gd name="T2" fmla="*/ 1 w 24"/>
                <a:gd name="T3" fmla="*/ 4 h 6"/>
                <a:gd name="T4" fmla="*/ 5 w 24"/>
                <a:gd name="T5" fmla="*/ 6 h 6"/>
                <a:gd name="T6" fmla="*/ 10 w 24"/>
                <a:gd name="T7" fmla="*/ 6 h 6"/>
                <a:gd name="T8" fmla="*/ 17 w 24"/>
                <a:gd name="T9" fmla="*/ 5 h 6"/>
                <a:gd name="T10" fmla="*/ 24 w 24"/>
                <a:gd name="T11" fmla="*/ 0 h 6"/>
                <a:gd name="T12" fmla="*/ 6 w 24"/>
                <a:gd name="T13" fmla="*/ 0 h 6"/>
                <a:gd name="T14" fmla="*/ 0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0" y="0"/>
                  </a:moveTo>
                  <a:lnTo>
                    <a:pt x="1" y="4"/>
                  </a:lnTo>
                  <a:cubicBezTo>
                    <a:pt x="2" y="5"/>
                    <a:pt x="3" y="6"/>
                    <a:pt x="5" y="6"/>
                  </a:cubicBezTo>
                  <a:lnTo>
                    <a:pt x="10" y="6"/>
                  </a:lnTo>
                  <a:cubicBezTo>
                    <a:pt x="12" y="6"/>
                    <a:pt x="14" y="6"/>
                    <a:pt x="17" y="5"/>
                  </a:cubicBezTo>
                  <a:lnTo>
                    <a:pt x="2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77">
              <a:extLst>
                <a:ext uri="{FF2B5EF4-FFF2-40B4-BE49-F238E27FC236}">
                  <a16:creationId xmlns:a16="http://schemas.microsoft.com/office/drawing/2014/main" id="{244525C3-77CE-4C7D-8CD3-DB95BE2BE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3450"/>
              <a:ext cx="14288" cy="3175"/>
            </a:xfrm>
            <a:custGeom>
              <a:avLst/>
              <a:gdLst>
                <a:gd name="T0" fmla="*/ 0 w 24"/>
                <a:gd name="T1" fmla="*/ 4 h 6"/>
                <a:gd name="T2" fmla="*/ 2 w 24"/>
                <a:gd name="T3" fmla="*/ 2 h 6"/>
                <a:gd name="T4" fmla="*/ 6 w 24"/>
                <a:gd name="T5" fmla="*/ 1 h 6"/>
                <a:gd name="T6" fmla="*/ 7 w 24"/>
                <a:gd name="T7" fmla="*/ 2 h 6"/>
                <a:gd name="T8" fmla="*/ 9 w 24"/>
                <a:gd name="T9" fmla="*/ 1 h 6"/>
                <a:gd name="T10" fmla="*/ 13 w 24"/>
                <a:gd name="T11" fmla="*/ 0 h 6"/>
                <a:gd name="T12" fmla="*/ 24 w 24"/>
                <a:gd name="T13" fmla="*/ 4 h 6"/>
                <a:gd name="T14" fmla="*/ 9 w 24"/>
                <a:gd name="T15" fmla="*/ 6 h 6"/>
                <a:gd name="T16" fmla="*/ 6 w 24"/>
                <a:gd name="T17" fmla="*/ 6 h 6"/>
                <a:gd name="T18" fmla="*/ 0 w 2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lnTo>
                    <a:pt x="2" y="2"/>
                  </a:lnTo>
                  <a:cubicBezTo>
                    <a:pt x="3" y="0"/>
                    <a:pt x="4" y="0"/>
                    <a:pt x="6" y="1"/>
                  </a:cubicBezTo>
                  <a:lnTo>
                    <a:pt x="7" y="2"/>
                  </a:lnTo>
                  <a:lnTo>
                    <a:pt x="9" y="1"/>
                  </a:lnTo>
                  <a:cubicBezTo>
                    <a:pt x="10" y="0"/>
                    <a:pt x="12" y="0"/>
                    <a:pt x="13" y="0"/>
                  </a:cubicBezTo>
                  <a:lnTo>
                    <a:pt x="24" y="4"/>
                  </a:lnTo>
                  <a:lnTo>
                    <a:pt x="9" y="6"/>
                  </a:lnTo>
                  <a:cubicBezTo>
                    <a:pt x="8" y="6"/>
                    <a:pt x="7" y="6"/>
                    <a:pt x="6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78">
              <a:extLst>
                <a:ext uri="{FF2B5EF4-FFF2-40B4-BE49-F238E27FC236}">
                  <a16:creationId xmlns:a16="http://schemas.microsoft.com/office/drawing/2014/main" id="{F9593596-E2A5-4EAB-9A31-8F06B81C9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228850"/>
              <a:ext cx="3175" cy="6350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7 h 10"/>
                <a:gd name="T4" fmla="*/ 3 w 5"/>
                <a:gd name="T5" fmla="*/ 10 h 10"/>
                <a:gd name="T6" fmla="*/ 5 w 5"/>
                <a:gd name="T7" fmla="*/ 6 h 10"/>
                <a:gd name="T8" fmla="*/ 4 w 5"/>
                <a:gd name="T9" fmla="*/ 2 h 10"/>
                <a:gd name="T10" fmla="*/ 2 w 5"/>
                <a:gd name="T11" fmla="*/ 0 h 10"/>
                <a:gd name="T12" fmla="*/ 0 w 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0" y="7"/>
                  </a:ln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8"/>
                    <a:pt x="5" y="6"/>
                  </a:cubicBezTo>
                  <a:lnTo>
                    <a:pt x="4" y="2"/>
                  </a:lnTo>
                  <a:cubicBezTo>
                    <a:pt x="4" y="1"/>
                    <a:pt x="3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79">
              <a:extLst>
                <a:ext uri="{FF2B5EF4-FFF2-40B4-BE49-F238E27FC236}">
                  <a16:creationId xmlns:a16="http://schemas.microsoft.com/office/drawing/2014/main" id="{3FBD518C-EF60-483D-868E-7A8E2FB35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4" y="2227263"/>
              <a:ext cx="74613" cy="52388"/>
            </a:xfrm>
            <a:custGeom>
              <a:avLst/>
              <a:gdLst>
                <a:gd name="T0" fmla="*/ 96 w 118"/>
                <a:gd name="T1" fmla="*/ 9 h 83"/>
                <a:gd name="T2" fmla="*/ 96 w 118"/>
                <a:gd name="T3" fmla="*/ 9 h 83"/>
                <a:gd name="T4" fmla="*/ 92 w 118"/>
                <a:gd name="T5" fmla="*/ 13 h 83"/>
                <a:gd name="T6" fmla="*/ 50 w 118"/>
                <a:gd name="T7" fmla="*/ 61 h 83"/>
                <a:gd name="T8" fmla="*/ 6 w 118"/>
                <a:gd name="T9" fmla="*/ 0 h 83"/>
                <a:gd name="T10" fmla="*/ 0 w 118"/>
                <a:gd name="T11" fmla="*/ 3 h 83"/>
                <a:gd name="T12" fmla="*/ 41 w 118"/>
                <a:gd name="T13" fmla="*/ 60 h 83"/>
                <a:gd name="T14" fmla="*/ 45 w 118"/>
                <a:gd name="T15" fmla="*/ 83 h 83"/>
                <a:gd name="T16" fmla="*/ 53 w 118"/>
                <a:gd name="T17" fmla="*/ 64 h 83"/>
                <a:gd name="T18" fmla="*/ 57 w 118"/>
                <a:gd name="T19" fmla="*/ 83 h 83"/>
                <a:gd name="T20" fmla="*/ 92 w 118"/>
                <a:gd name="T21" fmla="*/ 40 h 83"/>
                <a:gd name="T22" fmla="*/ 118 w 118"/>
                <a:gd name="T23" fmla="*/ 12 h 83"/>
                <a:gd name="T24" fmla="*/ 109 w 118"/>
                <a:gd name="T25" fmla="*/ 3 h 83"/>
                <a:gd name="T26" fmla="*/ 96 w 118"/>
                <a:gd name="T2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83">
                  <a:moveTo>
                    <a:pt x="96" y="9"/>
                  </a:moveTo>
                  <a:lnTo>
                    <a:pt x="96" y="9"/>
                  </a:lnTo>
                  <a:cubicBezTo>
                    <a:pt x="95" y="10"/>
                    <a:pt x="93" y="12"/>
                    <a:pt x="92" y="13"/>
                  </a:cubicBezTo>
                  <a:lnTo>
                    <a:pt x="50" y="61"/>
                  </a:lnTo>
                  <a:lnTo>
                    <a:pt x="6" y="0"/>
                  </a:lnTo>
                  <a:lnTo>
                    <a:pt x="0" y="3"/>
                  </a:lnTo>
                  <a:cubicBezTo>
                    <a:pt x="0" y="3"/>
                    <a:pt x="31" y="47"/>
                    <a:pt x="41" y="60"/>
                  </a:cubicBezTo>
                  <a:cubicBezTo>
                    <a:pt x="35" y="73"/>
                    <a:pt x="45" y="83"/>
                    <a:pt x="45" y="83"/>
                  </a:cubicBezTo>
                  <a:lnTo>
                    <a:pt x="53" y="64"/>
                  </a:lnTo>
                  <a:lnTo>
                    <a:pt x="57" y="83"/>
                  </a:lnTo>
                  <a:cubicBezTo>
                    <a:pt x="57" y="83"/>
                    <a:pt x="83" y="54"/>
                    <a:pt x="92" y="40"/>
                  </a:cubicBezTo>
                  <a:cubicBezTo>
                    <a:pt x="100" y="27"/>
                    <a:pt x="118" y="12"/>
                    <a:pt x="118" y="12"/>
                  </a:cubicBezTo>
                  <a:lnTo>
                    <a:pt x="109" y="3"/>
                  </a:lnTo>
                  <a:cubicBezTo>
                    <a:pt x="104" y="3"/>
                    <a:pt x="100" y="6"/>
                    <a:pt x="9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0">
              <a:extLst>
                <a:ext uri="{FF2B5EF4-FFF2-40B4-BE49-F238E27FC236}">
                  <a16:creationId xmlns:a16="http://schemas.microsoft.com/office/drawing/2014/main" id="{F666EE2D-5E0D-475D-99FA-C34DB0451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2254250"/>
              <a:ext cx="25400" cy="109538"/>
            </a:xfrm>
            <a:custGeom>
              <a:avLst/>
              <a:gdLst>
                <a:gd name="T0" fmla="*/ 17 w 40"/>
                <a:gd name="T1" fmla="*/ 172 h 172"/>
                <a:gd name="T2" fmla="*/ 35 w 40"/>
                <a:gd name="T3" fmla="*/ 118 h 172"/>
                <a:gd name="T4" fmla="*/ 32 w 40"/>
                <a:gd name="T5" fmla="*/ 74 h 172"/>
                <a:gd name="T6" fmla="*/ 24 w 40"/>
                <a:gd name="T7" fmla="*/ 63 h 172"/>
                <a:gd name="T8" fmla="*/ 18 w 40"/>
                <a:gd name="T9" fmla="*/ 24 h 172"/>
                <a:gd name="T10" fmla="*/ 26 w 40"/>
                <a:gd name="T11" fmla="*/ 0 h 172"/>
                <a:gd name="T12" fmla="*/ 6 w 40"/>
                <a:gd name="T13" fmla="*/ 30 h 172"/>
                <a:gd name="T14" fmla="*/ 14 w 40"/>
                <a:gd name="T15" fmla="*/ 84 h 172"/>
                <a:gd name="T16" fmla="*/ 0 w 40"/>
                <a:gd name="T17" fmla="*/ 164 h 172"/>
                <a:gd name="T18" fmla="*/ 17 w 40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2">
                  <a:moveTo>
                    <a:pt x="17" y="172"/>
                  </a:moveTo>
                  <a:lnTo>
                    <a:pt x="35" y="118"/>
                  </a:lnTo>
                  <a:cubicBezTo>
                    <a:pt x="40" y="103"/>
                    <a:pt x="38" y="87"/>
                    <a:pt x="32" y="74"/>
                  </a:cubicBezTo>
                  <a:lnTo>
                    <a:pt x="24" y="63"/>
                  </a:lnTo>
                  <a:cubicBezTo>
                    <a:pt x="16" y="52"/>
                    <a:pt x="14" y="38"/>
                    <a:pt x="18" y="24"/>
                  </a:cubicBezTo>
                  <a:lnTo>
                    <a:pt x="26" y="0"/>
                  </a:lnTo>
                  <a:lnTo>
                    <a:pt x="6" y="30"/>
                  </a:lnTo>
                  <a:lnTo>
                    <a:pt x="14" y="84"/>
                  </a:lnTo>
                  <a:lnTo>
                    <a:pt x="0" y="164"/>
                  </a:lnTo>
                  <a:cubicBezTo>
                    <a:pt x="0" y="164"/>
                    <a:pt x="6" y="168"/>
                    <a:pt x="1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1">
              <a:extLst>
                <a:ext uri="{FF2B5EF4-FFF2-40B4-BE49-F238E27FC236}">
                  <a16:creationId xmlns:a16="http://schemas.microsoft.com/office/drawing/2014/main" id="{160B1FF9-6348-4545-881A-FC5A7AAFB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176463"/>
              <a:ext cx="14288" cy="7938"/>
            </a:xfrm>
            <a:custGeom>
              <a:avLst/>
              <a:gdLst>
                <a:gd name="T0" fmla="*/ 22 w 24"/>
                <a:gd name="T1" fmla="*/ 13 h 13"/>
                <a:gd name="T2" fmla="*/ 21 w 24"/>
                <a:gd name="T3" fmla="*/ 12 h 13"/>
                <a:gd name="T4" fmla="*/ 3 w 24"/>
                <a:gd name="T5" fmla="*/ 12 h 13"/>
                <a:gd name="T6" fmla="*/ 1 w 24"/>
                <a:gd name="T7" fmla="*/ 12 h 13"/>
                <a:gd name="T8" fmla="*/ 1 w 24"/>
                <a:gd name="T9" fmla="*/ 10 h 13"/>
                <a:gd name="T10" fmla="*/ 23 w 24"/>
                <a:gd name="T11" fmla="*/ 10 h 13"/>
                <a:gd name="T12" fmla="*/ 23 w 24"/>
                <a:gd name="T13" fmla="*/ 12 h 13"/>
                <a:gd name="T14" fmla="*/ 22 w 2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3">
                  <a:moveTo>
                    <a:pt x="22" y="13"/>
                  </a:moveTo>
                  <a:cubicBezTo>
                    <a:pt x="22" y="13"/>
                    <a:pt x="22" y="13"/>
                    <a:pt x="21" y="12"/>
                  </a:cubicBezTo>
                  <a:cubicBezTo>
                    <a:pt x="12" y="4"/>
                    <a:pt x="3" y="12"/>
                    <a:pt x="3" y="12"/>
                  </a:cubicBezTo>
                  <a:cubicBezTo>
                    <a:pt x="2" y="13"/>
                    <a:pt x="1" y="13"/>
                    <a:pt x="1" y="12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2" y="0"/>
                    <a:pt x="23" y="10"/>
                  </a:cubicBezTo>
                  <a:cubicBezTo>
                    <a:pt x="24" y="11"/>
                    <a:pt x="24" y="12"/>
                    <a:pt x="23" y="12"/>
                  </a:cubicBezTo>
                  <a:cubicBezTo>
                    <a:pt x="23" y="13"/>
                    <a:pt x="23" y="13"/>
                    <a:pt x="22" y="13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82">
              <a:extLst>
                <a:ext uri="{FF2B5EF4-FFF2-40B4-BE49-F238E27FC236}">
                  <a16:creationId xmlns:a16="http://schemas.microsoft.com/office/drawing/2014/main" id="{E31B1047-73EA-4E85-A18A-8DCEAC12F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4" y="2178050"/>
              <a:ext cx="11113" cy="4763"/>
            </a:xfrm>
            <a:custGeom>
              <a:avLst/>
              <a:gdLst>
                <a:gd name="T0" fmla="*/ 15 w 17"/>
                <a:gd name="T1" fmla="*/ 7 h 7"/>
                <a:gd name="T2" fmla="*/ 15 w 17"/>
                <a:gd name="T3" fmla="*/ 6 h 7"/>
                <a:gd name="T4" fmla="*/ 2 w 17"/>
                <a:gd name="T5" fmla="*/ 6 h 7"/>
                <a:gd name="T6" fmla="*/ 0 w 17"/>
                <a:gd name="T7" fmla="*/ 6 h 7"/>
                <a:gd name="T8" fmla="*/ 1 w 17"/>
                <a:gd name="T9" fmla="*/ 4 h 7"/>
                <a:gd name="T10" fmla="*/ 16 w 17"/>
                <a:gd name="T11" fmla="*/ 4 h 7"/>
                <a:gd name="T12" fmla="*/ 17 w 17"/>
                <a:gd name="T13" fmla="*/ 6 h 7"/>
                <a:gd name="T14" fmla="*/ 15 w 1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5" y="7"/>
                  </a:moveTo>
                  <a:cubicBezTo>
                    <a:pt x="15" y="7"/>
                    <a:pt x="15" y="6"/>
                    <a:pt x="15" y="6"/>
                  </a:cubicBezTo>
                  <a:cubicBezTo>
                    <a:pt x="9" y="3"/>
                    <a:pt x="5" y="4"/>
                    <a:pt x="2" y="6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2"/>
                    <a:pt x="9" y="0"/>
                    <a:pt x="16" y="4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6"/>
                    <a:pt x="16" y="7"/>
                    <a:pt x="15" y="7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83">
              <a:extLst>
                <a:ext uri="{FF2B5EF4-FFF2-40B4-BE49-F238E27FC236}">
                  <a16:creationId xmlns:a16="http://schemas.microsoft.com/office/drawing/2014/main" id="{D0F9023A-9A3E-45CD-A609-53D342BC6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49475"/>
              <a:ext cx="63500" cy="60325"/>
            </a:xfrm>
            <a:custGeom>
              <a:avLst/>
              <a:gdLst>
                <a:gd name="T0" fmla="*/ 78 w 99"/>
                <a:gd name="T1" fmla="*/ 10 h 96"/>
                <a:gd name="T2" fmla="*/ 45 w 99"/>
                <a:gd name="T3" fmla="*/ 3 h 96"/>
                <a:gd name="T4" fmla="*/ 0 w 99"/>
                <a:gd name="T5" fmla="*/ 8 h 96"/>
                <a:gd name="T6" fmla="*/ 29 w 99"/>
                <a:gd name="T7" fmla="*/ 23 h 96"/>
                <a:gd name="T8" fmla="*/ 72 w 99"/>
                <a:gd name="T9" fmla="*/ 53 h 96"/>
                <a:gd name="T10" fmla="*/ 74 w 99"/>
                <a:gd name="T11" fmla="*/ 69 h 96"/>
                <a:gd name="T12" fmla="*/ 75 w 99"/>
                <a:gd name="T13" fmla="*/ 58 h 96"/>
                <a:gd name="T14" fmla="*/ 82 w 99"/>
                <a:gd name="T15" fmla="*/ 51 h 96"/>
                <a:gd name="T16" fmla="*/ 89 w 99"/>
                <a:gd name="T17" fmla="*/ 59 h 96"/>
                <a:gd name="T18" fmla="*/ 88 w 99"/>
                <a:gd name="T19" fmla="*/ 67 h 96"/>
                <a:gd name="T20" fmla="*/ 78 w 99"/>
                <a:gd name="T21" fmla="*/ 76 h 96"/>
                <a:gd name="T22" fmla="*/ 76 w 99"/>
                <a:gd name="T23" fmla="*/ 76 h 96"/>
                <a:gd name="T24" fmla="*/ 86 w 99"/>
                <a:gd name="T25" fmla="*/ 96 h 96"/>
                <a:gd name="T26" fmla="*/ 98 w 99"/>
                <a:gd name="T27" fmla="*/ 49 h 96"/>
                <a:gd name="T28" fmla="*/ 78 w 99"/>
                <a:gd name="T2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96">
                  <a:moveTo>
                    <a:pt x="78" y="10"/>
                  </a:moveTo>
                  <a:cubicBezTo>
                    <a:pt x="68" y="4"/>
                    <a:pt x="56" y="0"/>
                    <a:pt x="45" y="3"/>
                  </a:cubicBezTo>
                  <a:cubicBezTo>
                    <a:pt x="25" y="9"/>
                    <a:pt x="0" y="8"/>
                    <a:pt x="0" y="8"/>
                  </a:cubicBezTo>
                  <a:cubicBezTo>
                    <a:pt x="0" y="8"/>
                    <a:pt x="7" y="30"/>
                    <a:pt x="29" y="23"/>
                  </a:cubicBezTo>
                  <a:cubicBezTo>
                    <a:pt x="71" y="25"/>
                    <a:pt x="72" y="53"/>
                    <a:pt x="72" y="53"/>
                  </a:cubicBezTo>
                  <a:cubicBezTo>
                    <a:pt x="72" y="53"/>
                    <a:pt x="72" y="60"/>
                    <a:pt x="74" y="69"/>
                  </a:cubicBezTo>
                  <a:lnTo>
                    <a:pt x="75" y="58"/>
                  </a:lnTo>
                  <a:cubicBezTo>
                    <a:pt x="75" y="54"/>
                    <a:pt x="79" y="51"/>
                    <a:pt x="82" y="51"/>
                  </a:cubicBezTo>
                  <a:cubicBezTo>
                    <a:pt x="86" y="51"/>
                    <a:pt x="89" y="55"/>
                    <a:pt x="89" y="59"/>
                  </a:cubicBezTo>
                  <a:lnTo>
                    <a:pt x="88" y="67"/>
                  </a:lnTo>
                  <a:cubicBezTo>
                    <a:pt x="87" y="72"/>
                    <a:pt x="83" y="76"/>
                    <a:pt x="78" y="76"/>
                  </a:cubicBezTo>
                  <a:lnTo>
                    <a:pt x="76" y="76"/>
                  </a:lnTo>
                  <a:cubicBezTo>
                    <a:pt x="78" y="85"/>
                    <a:pt x="81" y="93"/>
                    <a:pt x="86" y="96"/>
                  </a:cubicBezTo>
                  <a:cubicBezTo>
                    <a:pt x="93" y="89"/>
                    <a:pt x="96" y="65"/>
                    <a:pt x="98" y="49"/>
                  </a:cubicBezTo>
                  <a:cubicBezTo>
                    <a:pt x="99" y="33"/>
                    <a:pt x="91" y="18"/>
                    <a:pt x="78" y="10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84">
              <a:extLst>
                <a:ext uri="{FF2B5EF4-FFF2-40B4-BE49-F238E27FC236}">
                  <a16:creationId xmlns:a16="http://schemas.microsoft.com/office/drawing/2014/main" id="{21E86D32-0E26-4BD3-B498-B224FF22E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1" y="2198688"/>
              <a:ext cx="6350" cy="20638"/>
            </a:xfrm>
            <a:custGeom>
              <a:avLst/>
              <a:gdLst>
                <a:gd name="T0" fmla="*/ 0 w 11"/>
                <a:gd name="T1" fmla="*/ 0 h 32"/>
                <a:gd name="T2" fmla="*/ 4 w 11"/>
                <a:gd name="T3" fmla="*/ 32 h 32"/>
                <a:gd name="T4" fmla="*/ 9 w 11"/>
                <a:gd name="T5" fmla="*/ 16 h 32"/>
                <a:gd name="T6" fmla="*/ 7 w 11"/>
                <a:gd name="T7" fmla="*/ 6 h 32"/>
                <a:gd name="T8" fmla="*/ 4 w 11"/>
                <a:gd name="T9" fmla="*/ 1 h 32"/>
                <a:gd name="T10" fmla="*/ 0 w 1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4" y="32"/>
                  </a:lnTo>
                  <a:cubicBezTo>
                    <a:pt x="9" y="28"/>
                    <a:pt x="11" y="22"/>
                    <a:pt x="9" y="16"/>
                  </a:cubicBezTo>
                  <a:lnTo>
                    <a:pt x="7" y="6"/>
                  </a:lnTo>
                  <a:cubicBezTo>
                    <a:pt x="7" y="4"/>
                    <a:pt x="5" y="2"/>
                    <a:pt x="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2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 of customizing SharePoint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E557D2-E74F-4D9C-BF63-F2BB1BF3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73242"/>
              </p:ext>
            </p:extLst>
          </p:nvPr>
        </p:nvGraphicFramePr>
        <p:xfrm>
          <a:off x="588263" y="1261304"/>
          <a:ext cx="11147383" cy="5394194"/>
        </p:xfrm>
        <a:graphic>
          <a:graphicData uri="http://schemas.openxmlformats.org/drawingml/2006/table">
            <a:tbl>
              <a:tblPr/>
              <a:tblGrid>
                <a:gridCol w="2241549">
                  <a:extLst>
                    <a:ext uri="{9D8B030D-6E8A-4147-A177-3AD203B41FA5}">
                      <a16:colId xmlns:a16="http://schemas.microsoft.com/office/drawing/2014/main" val="535244277"/>
                    </a:ext>
                  </a:extLst>
                </a:gridCol>
                <a:gridCol w="4320639">
                  <a:extLst>
                    <a:ext uri="{9D8B030D-6E8A-4147-A177-3AD203B41FA5}">
                      <a16:colId xmlns:a16="http://schemas.microsoft.com/office/drawing/2014/main" val="984331026"/>
                    </a:ext>
                  </a:extLst>
                </a:gridCol>
                <a:gridCol w="4585195">
                  <a:extLst>
                    <a:ext uri="{9D8B030D-6E8A-4147-A177-3AD203B41FA5}">
                      <a16:colId xmlns:a16="http://schemas.microsoft.com/office/drawing/2014/main" val="32482008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indent="-457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Category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457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Legacy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457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Modern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75595"/>
                  </a:ext>
                </a:extLst>
              </a:tr>
              <a:tr h="831656">
                <a:tc>
                  <a:txBody>
                    <a:bodyPr/>
                    <a:lstStyle/>
                    <a:p>
                      <a:pPr marL="91440" indent="18288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Branding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Master pages, page layouts, and themes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Apply a look(logo, header, footer and colors)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922298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91440" indent="18288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Navigation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Structured navigation </a:t>
                      </a:r>
                    </a:p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Managed metadata navigation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Manually specify navigational links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026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indent="18288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Page content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wiki page (text layout)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 modern page (section layouts)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68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indent="18288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Workflows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SharePoint Designer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Power Automate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15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indent="18288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Forms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InfoPath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Power Apps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741256"/>
                  </a:ext>
                </a:extLst>
              </a:tr>
              <a:tr h="1109408">
                <a:tc>
                  <a:txBody>
                    <a:bodyPr/>
                    <a:lstStyle/>
                    <a:p>
                      <a:pPr marL="91440" indent="18288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Custom code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Sandbox solutions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SharePoint App Catalog to deploy a client-side web part to a site.</a:t>
                      </a:r>
                    </a:p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Third-party apps</a:t>
                      </a:r>
                    </a:p>
                    <a:p>
                      <a:pPr marL="548640" indent="-342900" algn="l" defTabSz="93274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Custom apps</a:t>
                      </a:r>
                    </a:p>
                  </a:txBody>
                  <a:tcPr marL="12127" marR="12127" marT="6064" marB="606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90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App Catalog Site Collection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301254"/>
            <a:ext cx="11018520" cy="188166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You can use App Catalog site to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Upload any custom apps that your organization has developed.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Install custom or third-party apps on sites for users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Manage app requests from users</a:t>
            </a:r>
          </a:p>
        </p:txBody>
      </p:sp>
      <p:pic>
        <p:nvPicPr>
          <p:cNvPr id="3" name="Picture 2" descr="App catalog home page">
            <a:extLst>
              <a:ext uri="{FF2B5EF4-FFF2-40B4-BE49-F238E27FC236}">
                <a16:creationId xmlns:a16="http://schemas.microsoft.com/office/drawing/2014/main" id="{A53BEE85-511B-49E9-ACC1-B100EBB69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1"/>
          <a:stretch/>
        </p:blipFill>
        <p:spPr>
          <a:xfrm>
            <a:off x="6153150" y="3036881"/>
            <a:ext cx="6038850" cy="382111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6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Custom Apps to an App Catalog 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25B75-E125-42AD-B621-9F09918BDE31}"/>
              </a:ext>
            </a:extLst>
          </p:cNvPr>
          <p:cNvSpPr/>
          <p:nvPr/>
        </p:nvSpPr>
        <p:spPr>
          <a:xfrm>
            <a:off x="493013" y="1400908"/>
            <a:ext cx="10663937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an App Catalog site has been created, you can use it to upload any custom apps that your organization has developed. </a:t>
            </a:r>
            <a:endParaRPr lang="en-US" sz="2400" dirty="0">
              <a:solidFill>
                <a:srgbClr val="2E2E2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2E2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 apps for SharePoint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2E2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 apps for Office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 descr="Mouse pointing the first tile titled distributed app for sharepoint">
            <a:extLst>
              <a:ext uri="{FF2B5EF4-FFF2-40B4-BE49-F238E27FC236}">
                <a16:creationId xmlns:a16="http://schemas.microsoft.com/office/drawing/2014/main" id="{05EB401F-0D7D-4373-8E8D-A537F6B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639" y="2615891"/>
            <a:ext cx="3876361" cy="2151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Mouse pointing to the new link from the apps lists for sharepoint">
            <a:extLst>
              <a:ext uri="{FF2B5EF4-FFF2-40B4-BE49-F238E27FC236}">
                <a16:creationId xmlns:a16="http://schemas.microsoft.com/office/drawing/2014/main" id="{CA78E742-7421-4497-B334-A84CAF12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72" y="4767247"/>
            <a:ext cx="10687128" cy="2090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7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SharePoint Store settings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0075008" cy="15931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Specify whether users can get apps from the SharePoint Store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Specify whether to allow apps for Office to start in documents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View or manage app requests</a:t>
            </a:r>
          </a:p>
        </p:txBody>
      </p:sp>
      <p:pic>
        <p:nvPicPr>
          <p:cNvPr id="3" name="Picture 2" descr="Configure Store Settings page">
            <a:extLst>
              <a:ext uri="{FF2B5EF4-FFF2-40B4-BE49-F238E27FC236}">
                <a16:creationId xmlns:a16="http://schemas.microsoft.com/office/drawing/2014/main" id="{0F74B811-A906-426B-881D-1F9BACB2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82" y="3008064"/>
            <a:ext cx="6377018" cy="38499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6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 app licenses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44289"/>
            <a:ext cx="11023249" cy="33975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Assign licenses to specific users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Buy more licenses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Remove app licenses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Recover app licenses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Add a License Manager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F81143E-7052-460A-A3D9-CD9D9F42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45332" y="1542887"/>
            <a:ext cx="3200400" cy="3200400"/>
            <a:chOff x="8407624" y="3069772"/>
            <a:chExt cx="3200400" cy="32004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2A3870-9E25-4A4A-A8DD-6FD7290AE8B7}"/>
                </a:ext>
              </a:extLst>
            </p:cNvPr>
            <p:cNvSpPr/>
            <p:nvPr/>
          </p:nvSpPr>
          <p:spPr>
            <a:xfrm>
              <a:off x="8801006" y="3929879"/>
              <a:ext cx="1306829" cy="1306830"/>
            </a:xfrm>
            <a:custGeom>
              <a:avLst/>
              <a:gdLst>
                <a:gd name="connsiteX0" fmla="*/ 1120140 w 1306829"/>
                <a:gd name="connsiteY0" fmla="*/ 980123 h 1306830"/>
                <a:gd name="connsiteX1" fmla="*/ 1173480 w 1306829"/>
                <a:gd name="connsiteY1" fmla="*/ 1143476 h 1306830"/>
                <a:gd name="connsiteX2" fmla="*/ 1143476 w 1306829"/>
                <a:gd name="connsiteY2" fmla="*/ 1173480 h 1306830"/>
                <a:gd name="connsiteX3" fmla="*/ 980123 w 1306829"/>
                <a:gd name="connsiteY3" fmla="*/ 1120140 h 1306830"/>
                <a:gd name="connsiteX4" fmla="*/ 976789 w 1306829"/>
                <a:gd name="connsiteY4" fmla="*/ 1116806 h 1306830"/>
                <a:gd name="connsiteX5" fmla="*/ 980123 w 1306829"/>
                <a:gd name="connsiteY5" fmla="*/ 983456 h 1306830"/>
                <a:gd name="connsiteX6" fmla="*/ 1120140 w 1306829"/>
                <a:gd name="connsiteY6" fmla="*/ 980123 h 1306830"/>
                <a:gd name="connsiteX7" fmla="*/ 0 w 1306829"/>
                <a:gd name="connsiteY7" fmla="*/ 246698 h 1306830"/>
                <a:gd name="connsiteX8" fmla="*/ 940118 w 1306829"/>
                <a:gd name="connsiteY8" fmla="*/ 1186815 h 1306830"/>
                <a:gd name="connsiteX9" fmla="*/ 1306830 w 1306829"/>
                <a:gd name="connsiteY9" fmla="*/ 1306830 h 1306830"/>
                <a:gd name="connsiteX10" fmla="*/ 1186815 w 1306829"/>
                <a:gd name="connsiteY10" fmla="*/ 943451 h 1306830"/>
                <a:gd name="connsiteX11" fmla="*/ 246698 w 1306829"/>
                <a:gd name="connsiteY11" fmla="*/ 0 h 1306830"/>
                <a:gd name="connsiteX12" fmla="*/ 0 w 1306829"/>
                <a:gd name="connsiteY12" fmla="*/ 246698 h 130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6829" h="1306830">
                  <a:moveTo>
                    <a:pt x="1120140" y="980123"/>
                  </a:moveTo>
                  <a:lnTo>
                    <a:pt x="1173480" y="1143476"/>
                  </a:lnTo>
                  <a:lnTo>
                    <a:pt x="1143476" y="1173480"/>
                  </a:lnTo>
                  <a:lnTo>
                    <a:pt x="980123" y="1120140"/>
                  </a:lnTo>
                  <a:cubicBezTo>
                    <a:pt x="980123" y="1120140"/>
                    <a:pt x="980123" y="1120140"/>
                    <a:pt x="976789" y="1116806"/>
                  </a:cubicBezTo>
                  <a:cubicBezTo>
                    <a:pt x="940118" y="1080135"/>
                    <a:pt x="940118" y="1020128"/>
                    <a:pt x="980123" y="983456"/>
                  </a:cubicBezTo>
                  <a:cubicBezTo>
                    <a:pt x="1020128" y="946785"/>
                    <a:pt x="1080135" y="943451"/>
                    <a:pt x="1120140" y="980123"/>
                  </a:cubicBezTo>
                  <a:close/>
                  <a:moveTo>
                    <a:pt x="0" y="246698"/>
                  </a:moveTo>
                  <a:lnTo>
                    <a:pt x="940118" y="1186815"/>
                  </a:lnTo>
                  <a:lnTo>
                    <a:pt x="1306830" y="1306830"/>
                  </a:lnTo>
                  <a:lnTo>
                    <a:pt x="1186815" y="943451"/>
                  </a:lnTo>
                  <a:lnTo>
                    <a:pt x="246698" y="0"/>
                  </a:lnTo>
                  <a:lnTo>
                    <a:pt x="0" y="246698"/>
                  </a:lnTo>
                  <a:close/>
                </a:path>
              </a:pathLst>
            </a:custGeom>
            <a:solidFill>
              <a:srgbClr val="0078D4"/>
            </a:solidFill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1E0150-42A6-42A6-9DF4-E0782FBBF975}"/>
                </a:ext>
              </a:extLst>
            </p:cNvPr>
            <p:cNvSpPr/>
            <p:nvPr/>
          </p:nvSpPr>
          <p:spPr>
            <a:xfrm>
              <a:off x="8572896" y="3704017"/>
              <a:ext cx="401465" cy="399216"/>
            </a:xfrm>
            <a:custGeom>
              <a:avLst/>
              <a:gdLst>
                <a:gd name="connsiteX0" fmla="*/ 18084 w 401465"/>
                <a:gd name="connsiteY0" fmla="*/ 162520 h 399216"/>
                <a:gd name="connsiteX1" fmla="*/ 24752 w 401465"/>
                <a:gd name="connsiteY1" fmla="*/ 265867 h 399216"/>
                <a:gd name="connsiteX2" fmla="*/ 158102 w 401465"/>
                <a:gd name="connsiteY2" fmla="*/ 399217 h 399216"/>
                <a:gd name="connsiteX3" fmla="*/ 401465 w 401465"/>
                <a:gd name="connsiteY3" fmla="*/ 155853 h 399216"/>
                <a:gd name="connsiteX4" fmla="*/ 268115 w 401465"/>
                <a:gd name="connsiteY4" fmla="*/ 22503 h 399216"/>
                <a:gd name="connsiteX5" fmla="*/ 268115 w 401465"/>
                <a:gd name="connsiteY5" fmla="*/ 22503 h 399216"/>
                <a:gd name="connsiteX6" fmla="*/ 161435 w 401465"/>
                <a:gd name="connsiteY6" fmla="*/ 22503 h 399216"/>
                <a:gd name="connsiteX7" fmla="*/ 24752 w 401465"/>
                <a:gd name="connsiteY7" fmla="*/ 159187 h 399216"/>
                <a:gd name="connsiteX8" fmla="*/ 18084 w 401465"/>
                <a:gd name="connsiteY8" fmla="*/ 162520 h 39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465" h="399216">
                  <a:moveTo>
                    <a:pt x="18084" y="162520"/>
                  </a:moveTo>
                  <a:cubicBezTo>
                    <a:pt x="-8586" y="192524"/>
                    <a:pt x="-5252" y="239197"/>
                    <a:pt x="24752" y="265867"/>
                  </a:cubicBezTo>
                  <a:lnTo>
                    <a:pt x="158102" y="399217"/>
                  </a:lnTo>
                  <a:lnTo>
                    <a:pt x="401465" y="155853"/>
                  </a:lnTo>
                  <a:lnTo>
                    <a:pt x="268115" y="22503"/>
                  </a:lnTo>
                  <a:cubicBezTo>
                    <a:pt x="268115" y="22503"/>
                    <a:pt x="268115" y="22503"/>
                    <a:pt x="268115" y="22503"/>
                  </a:cubicBezTo>
                  <a:cubicBezTo>
                    <a:pt x="238112" y="-7501"/>
                    <a:pt x="188105" y="-7501"/>
                    <a:pt x="161435" y="22503"/>
                  </a:cubicBezTo>
                  <a:lnTo>
                    <a:pt x="24752" y="159187"/>
                  </a:lnTo>
                  <a:cubicBezTo>
                    <a:pt x="21418" y="159187"/>
                    <a:pt x="21418" y="162520"/>
                    <a:pt x="18084" y="162520"/>
                  </a:cubicBezTo>
                  <a:close/>
                </a:path>
              </a:pathLst>
            </a:custGeom>
            <a:solidFill>
              <a:srgbClr val="000000"/>
            </a:solidFill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C3CD24-DE97-4009-B6D8-7E79759883E9}"/>
                </a:ext>
              </a:extLst>
            </p:cNvPr>
            <p:cNvSpPr/>
            <p:nvPr/>
          </p:nvSpPr>
          <p:spPr>
            <a:xfrm>
              <a:off x="10167843" y="5103359"/>
              <a:ext cx="573405" cy="133350"/>
            </a:xfrm>
            <a:custGeom>
              <a:avLst/>
              <a:gdLst>
                <a:gd name="connsiteX0" fmla="*/ 573405 w 573405"/>
                <a:gd name="connsiteY0" fmla="*/ 0 h 133350"/>
                <a:gd name="connsiteX1" fmla="*/ 0 w 573405"/>
                <a:gd name="connsiteY1" fmla="*/ 0 h 133350"/>
                <a:gd name="connsiteX2" fmla="*/ 46673 w 573405"/>
                <a:gd name="connsiteY2" fmla="*/ 133350 h 133350"/>
                <a:gd name="connsiteX3" fmla="*/ 573405 w 573405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405" h="133350">
                  <a:moveTo>
                    <a:pt x="573405" y="0"/>
                  </a:moveTo>
                  <a:lnTo>
                    <a:pt x="0" y="0"/>
                  </a:lnTo>
                  <a:lnTo>
                    <a:pt x="46673" y="133350"/>
                  </a:lnTo>
                  <a:lnTo>
                    <a:pt x="573405" y="133350"/>
                  </a:lnTo>
                  <a:close/>
                </a:path>
              </a:pathLst>
            </a:custGeom>
            <a:solidFill>
              <a:srgbClr val="000000"/>
            </a:solidFill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1A134B-7508-4E3D-959A-95CEFA44FCFB}"/>
                </a:ext>
              </a:extLst>
            </p:cNvPr>
            <p:cNvSpPr/>
            <p:nvPr/>
          </p:nvSpPr>
          <p:spPr>
            <a:xfrm>
              <a:off x="9561101" y="4303259"/>
              <a:ext cx="1180147" cy="133350"/>
            </a:xfrm>
            <a:custGeom>
              <a:avLst/>
              <a:gdLst>
                <a:gd name="connsiteX0" fmla="*/ 1180148 w 1180147"/>
                <a:gd name="connsiteY0" fmla="*/ 0 h 133350"/>
                <a:gd name="connsiteX1" fmla="*/ 0 w 1180147"/>
                <a:gd name="connsiteY1" fmla="*/ 0 h 133350"/>
                <a:gd name="connsiteX2" fmla="*/ 133350 w 1180147"/>
                <a:gd name="connsiteY2" fmla="*/ 133350 h 133350"/>
                <a:gd name="connsiteX3" fmla="*/ 1180148 w 1180147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0147" h="133350">
                  <a:moveTo>
                    <a:pt x="1180148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1180148" y="133350"/>
                  </a:lnTo>
                  <a:close/>
                </a:path>
              </a:pathLst>
            </a:custGeom>
            <a:solidFill>
              <a:srgbClr val="000000"/>
            </a:solidFill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DFA1F8-8C7E-457C-82E4-BD7E40C7FD78}"/>
                </a:ext>
              </a:extLst>
            </p:cNvPr>
            <p:cNvSpPr/>
            <p:nvPr/>
          </p:nvSpPr>
          <p:spPr>
            <a:xfrm>
              <a:off x="9074374" y="3336472"/>
              <a:ext cx="2066925" cy="2667000"/>
            </a:xfrm>
            <a:custGeom>
              <a:avLst/>
              <a:gdLst>
                <a:gd name="connsiteX0" fmla="*/ 0 w 2066925"/>
                <a:gd name="connsiteY0" fmla="*/ 1253490 h 2667000"/>
                <a:gd name="connsiteX1" fmla="*/ 0 w 2066925"/>
                <a:gd name="connsiteY1" fmla="*/ 2533650 h 2667000"/>
                <a:gd name="connsiteX2" fmla="*/ 133350 w 2066925"/>
                <a:gd name="connsiteY2" fmla="*/ 2667000 h 2667000"/>
                <a:gd name="connsiteX3" fmla="*/ 1933575 w 2066925"/>
                <a:gd name="connsiteY3" fmla="*/ 2667000 h 2667000"/>
                <a:gd name="connsiteX4" fmla="*/ 2066925 w 2066925"/>
                <a:gd name="connsiteY4" fmla="*/ 2533650 h 2667000"/>
                <a:gd name="connsiteX5" fmla="*/ 2066925 w 2066925"/>
                <a:gd name="connsiteY5" fmla="*/ 333375 h 2667000"/>
                <a:gd name="connsiteX6" fmla="*/ 1933575 w 2066925"/>
                <a:gd name="connsiteY6" fmla="*/ 200025 h 2667000"/>
                <a:gd name="connsiteX7" fmla="*/ 1366838 w 2066925"/>
                <a:gd name="connsiteY7" fmla="*/ 200025 h 2667000"/>
                <a:gd name="connsiteX8" fmla="*/ 1366838 w 2066925"/>
                <a:gd name="connsiteY8" fmla="*/ 133350 h 2667000"/>
                <a:gd name="connsiteX9" fmla="*/ 1233488 w 2066925"/>
                <a:gd name="connsiteY9" fmla="*/ 0 h 2667000"/>
                <a:gd name="connsiteX10" fmla="*/ 833438 w 2066925"/>
                <a:gd name="connsiteY10" fmla="*/ 0 h 2667000"/>
                <a:gd name="connsiteX11" fmla="*/ 700088 w 2066925"/>
                <a:gd name="connsiteY11" fmla="*/ 133350 h 2667000"/>
                <a:gd name="connsiteX12" fmla="*/ 700088 w 2066925"/>
                <a:gd name="connsiteY12" fmla="*/ 200025 h 2667000"/>
                <a:gd name="connsiteX13" fmla="*/ 133350 w 2066925"/>
                <a:gd name="connsiteY13" fmla="*/ 200025 h 2667000"/>
                <a:gd name="connsiteX14" fmla="*/ 0 w 2066925"/>
                <a:gd name="connsiteY14" fmla="*/ 333375 h 2667000"/>
                <a:gd name="connsiteX15" fmla="*/ 0 w 2066925"/>
                <a:gd name="connsiteY15" fmla="*/ 480060 h 2667000"/>
                <a:gd name="connsiteX16" fmla="*/ 36671 w 2066925"/>
                <a:gd name="connsiteY16" fmla="*/ 516731 h 2667000"/>
                <a:gd name="connsiteX17" fmla="*/ 43339 w 2066925"/>
                <a:gd name="connsiteY17" fmla="*/ 523399 h 2667000"/>
                <a:gd name="connsiteX18" fmla="*/ 43339 w 2066925"/>
                <a:gd name="connsiteY18" fmla="*/ 523399 h 2667000"/>
                <a:gd name="connsiteX19" fmla="*/ 200025 w 2066925"/>
                <a:gd name="connsiteY19" fmla="*/ 680085 h 2667000"/>
                <a:gd name="connsiteX20" fmla="*/ 200025 w 2066925"/>
                <a:gd name="connsiteY20" fmla="*/ 400050 h 2667000"/>
                <a:gd name="connsiteX21" fmla="*/ 566738 w 2066925"/>
                <a:gd name="connsiteY21" fmla="*/ 400050 h 2667000"/>
                <a:gd name="connsiteX22" fmla="*/ 566738 w 2066925"/>
                <a:gd name="connsiteY22" fmla="*/ 600075 h 2667000"/>
                <a:gd name="connsiteX23" fmla="*/ 1500188 w 2066925"/>
                <a:gd name="connsiteY23" fmla="*/ 600075 h 2667000"/>
                <a:gd name="connsiteX24" fmla="*/ 1500188 w 2066925"/>
                <a:gd name="connsiteY24" fmla="*/ 400050 h 2667000"/>
                <a:gd name="connsiteX25" fmla="*/ 1866900 w 2066925"/>
                <a:gd name="connsiteY25" fmla="*/ 400050 h 2667000"/>
                <a:gd name="connsiteX26" fmla="*/ 1866900 w 2066925"/>
                <a:gd name="connsiteY26" fmla="*/ 2466975 h 2667000"/>
                <a:gd name="connsiteX27" fmla="*/ 200025 w 2066925"/>
                <a:gd name="connsiteY27" fmla="*/ 2466975 h 2667000"/>
                <a:gd name="connsiteX28" fmla="*/ 200025 w 2066925"/>
                <a:gd name="connsiteY28" fmla="*/ 1453515 h 2667000"/>
                <a:gd name="connsiteX29" fmla="*/ 0 w 2066925"/>
                <a:gd name="connsiteY29" fmla="*/ 1253490 h 2667000"/>
                <a:gd name="connsiteX30" fmla="*/ 1133475 w 2066925"/>
                <a:gd name="connsiteY30" fmla="*/ 233363 h 2667000"/>
                <a:gd name="connsiteX31" fmla="*/ 1033463 w 2066925"/>
                <a:gd name="connsiteY31" fmla="*/ 333375 h 2667000"/>
                <a:gd name="connsiteX32" fmla="*/ 933450 w 2066925"/>
                <a:gd name="connsiteY32" fmla="*/ 233363 h 2667000"/>
                <a:gd name="connsiteX33" fmla="*/ 1033463 w 2066925"/>
                <a:gd name="connsiteY33" fmla="*/ 133350 h 2667000"/>
                <a:gd name="connsiteX34" fmla="*/ 1103471 w 2066925"/>
                <a:gd name="connsiteY34" fmla="*/ 163354 h 2667000"/>
                <a:gd name="connsiteX35" fmla="*/ 1133475 w 2066925"/>
                <a:gd name="connsiteY35" fmla="*/ 233363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66925" h="2667000">
                  <a:moveTo>
                    <a:pt x="0" y="1253490"/>
                  </a:moveTo>
                  <a:lnTo>
                    <a:pt x="0" y="2533650"/>
                  </a:lnTo>
                  <a:cubicBezTo>
                    <a:pt x="0" y="2606993"/>
                    <a:pt x="60007" y="2667000"/>
                    <a:pt x="133350" y="2667000"/>
                  </a:cubicBezTo>
                  <a:lnTo>
                    <a:pt x="1933575" y="2667000"/>
                  </a:lnTo>
                  <a:cubicBezTo>
                    <a:pt x="2006917" y="2667000"/>
                    <a:pt x="2066925" y="2606993"/>
                    <a:pt x="2066925" y="2533650"/>
                  </a:cubicBezTo>
                  <a:lnTo>
                    <a:pt x="2066925" y="333375"/>
                  </a:lnTo>
                  <a:cubicBezTo>
                    <a:pt x="2066925" y="260033"/>
                    <a:pt x="2006917" y="200025"/>
                    <a:pt x="1933575" y="200025"/>
                  </a:cubicBezTo>
                  <a:lnTo>
                    <a:pt x="1366838" y="200025"/>
                  </a:lnTo>
                  <a:lnTo>
                    <a:pt x="1366838" y="133350"/>
                  </a:lnTo>
                  <a:cubicBezTo>
                    <a:pt x="1366838" y="60008"/>
                    <a:pt x="1306830" y="0"/>
                    <a:pt x="1233488" y="0"/>
                  </a:cubicBezTo>
                  <a:lnTo>
                    <a:pt x="833438" y="0"/>
                  </a:lnTo>
                  <a:cubicBezTo>
                    <a:pt x="760095" y="0"/>
                    <a:pt x="700088" y="60008"/>
                    <a:pt x="700088" y="133350"/>
                  </a:cubicBezTo>
                  <a:lnTo>
                    <a:pt x="700088" y="200025"/>
                  </a:lnTo>
                  <a:lnTo>
                    <a:pt x="133350" y="200025"/>
                  </a:lnTo>
                  <a:cubicBezTo>
                    <a:pt x="60007" y="200025"/>
                    <a:pt x="0" y="260033"/>
                    <a:pt x="0" y="333375"/>
                  </a:cubicBezTo>
                  <a:lnTo>
                    <a:pt x="0" y="480060"/>
                  </a:lnTo>
                  <a:lnTo>
                    <a:pt x="36671" y="516731"/>
                  </a:lnTo>
                  <a:lnTo>
                    <a:pt x="43339" y="523399"/>
                  </a:lnTo>
                  <a:lnTo>
                    <a:pt x="43339" y="523399"/>
                  </a:lnTo>
                  <a:lnTo>
                    <a:pt x="200025" y="680085"/>
                  </a:lnTo>
                  <a:lnTo>
                    <a:pt x="200025" y="400050"/>
                  </a:lnTo>
                  <a:lnTo>
                    <a:pt x="566738" y="400050"/>
                  </a:lnTo>
                  <a:lnTo>
                    <a:pt x="566738" y="600075"/>
                  </a:lnTo>
                  <a:lnTo>
                    <a:pt x="1500188" y="600075"/>
                  </a:lnTo>
                  <a:lnTo>
                    <a:pt x="1500188" y="400050"/>
                  </a:lnTo>
                  <a:lnTo>
                    <a:pt x="1866900" y="400050"/>
                  </a:lnTo>
                  <a:lnTo>
                    <a:pt x="1866900" y="2466975"/>
                  </a:lnTo>
                  <a:lnTo>
                    <a:pt x="200025" y="2466975"/>
                  </a:lnTo>
                  <a:lnTo>
                    <a:pt x="200025" y="1453515"/>
                  </a:lnTo>
                  <a:lnTo>
                    <a:pt x="0" y="1253490"/>
                  </a:lnTo>
                  <a:close/>
                  <a:moveTo>
                    <a:pt x="1133475" y="233363"/>
                  </a:moveTo>
                  <a:cubicBezTo>
                    <a:pt x="1133475" y="290036"/>
                    <a:pt x="1090136" y="333375"/>
                    <a:pt x="1033463" y="333375"/>
                  </a:cubicBezTo>
                  <a:cubicBezTo>
                    <a:pt x="976789" y="333375"/>
                    <a:pt x="933450" y="290036"/>
                    <a:pt x="933450" y="233363"/>
                  </a:cubicBezTo>
                  <a:cubicBezTo>
                    <a:pt x="933450" y="176689"/>
                    <a:pt x="976789" y="133350"/>
                    <a:pt x="1033463" y="133350"/>
                  </a:cubicBezTo>
                  <a:cubicBezTo>
                    <a:pt x="1060133" y="133350"/>
                    <a:pt x="1086803" y="143351"/>
                    <a:pt x="1103471" y="163354"/>
                  </a:cubicBezTo>
                  <a:cubicBezTo>
                    <a:pt x="1123474" y="180022"/>
                    <a:pt x="1133475" y="206693"/>
                    <a:pt x="1133475" y="233363"/>
                  </a:cubicBezTo>
                  <a:close/>
                </a:path>
              </a:pathLst>
            </a:custGeom>
            <a:solidFill>
              <a:srgbClr val="000000"/>
            </a:solidFill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4B5640-73EE-4681-84C7-6B77771DA8A3}"/>
                </a:ext>
              </a:extLst>
            </p:cNvPr>
            <p:cNvSpPr/>
            <p:nvPr/>
          </p:nvSpPr>
          <p:spPr>
            <a:xfrm>
              <a:off x="9961151" y="4703309"/>
              <a:ext cx="780097" cy="133350"/>
            </a:xfrm>
            <a:custGeom>
              <a:avLst/>
              <a:gdLst>
                <a:gd name="connsiteX0" fmla="*/ 780098 w 780097"/>
                <a:gd name="connsiteY0" fmla="*/ 0 h 133350"/>
                <a:gd name="connsiteX1" fmla="*/ 0 w 780097"/>
                <a:gd name="connsiteY1" fmla="*/ 0 h 133350"/>
                <a:gd name="connsiteX2" fmla="*/ 133350 w 780097"/>
                <a:gd name="connsiteY2" fmla="*/ 133350 h 133350"/>
                <a:gd name="connsiteX3" fmla="*/ 780098 w 780097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7" h="133350">
                  <a:moveTo>
                    <a:pt x="780098" y="0"/>
                  </a:moveTo>
                  <a:lnTo>
                    <a:pt x="0" y="0"/>
                  </a:lnTo>
                  <a:lnTo>
                    <a:pt x="133350" y="133350"/>
                  </a:lnTo>
                  <a:lnTo>
                    <a:pt x="780098" y="133350"/>
                  </a:lnTo>
                  <a:close/>
                </a:path>
              </a:pathLst>
            </a:custGeom>
            <a:solidFill>
              <a:srgbClr val="000000"/>
            </a:solidFill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77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app to a site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15931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Add a built-in SharePoint app, such as a document library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Add an app from your organization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Download an app from the SharePoint store</a:t>
            </a:r>
            <a:endParaRPr lang="bs-Latn-BA" sz="2400" dirty="0"/>
          </a:p>
        </p:txBody>
      </p:sp>
      <p:pic>
        <p:nvPicPr>
          <p:cNvPr id="3" name="Picture 2" descr="From Your Organization.&#10;">
            <a:extLst>
              <a:ext uri="{FF2B5EF4-FFF2-40B4-BE49-F238E27FC236}">
                <a16:creationId xmlns:a16="http://schemas.microsoft.com/office/drawing/2014/main" id="{E6090EB2-9E62-4462-B441-92AB3B59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13" y="3593641"/>
            <a:ext cx="2849986" cy="2484863"/>
          </a:xfrm>
          <a:prstGeom prst="rect">
            <a:avLst/>
          </a:prstGeom>
        </p:spPr>
      </p:pic>
      <p:pic>
        <p:nvPicPr>
          <p:cNvPr id="5" name="Picture 4" descr="Sharepoint Store">
            <a:extLst>
              <a:ext uri="{FF2B5EF4-FFF2-40B4-BE49-F238E27FC236}">
                <a16:creationId xmlns:a16="http://schemas.microsoft.com/office/drawing/2014/main" id="{08624B53-094F-48E3-B4E6-FA62C1833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094" y="3599170"/>
            <a:ext cx="497142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Monitor apps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C6E56F-6A5C-49D0-84A9-2D969A80C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44289"/>
            <a:ext cx="11023249" cy="410881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Select apps to monitor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View app details or errors</a:t>
            </a:r>
          </a:p>
          <a:p>
            <a:pPr marL="428625"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the details about the app, such as: </a:t>
            </a:r>
          </a:p>
          <a:p>
            <a:pPr marL="957263" lvl="3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number of licenses purchases or used</a:t>
            </a:r>
          </a:p>
          <a:p>
            <a:pPr marL="957263" lvl="3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number of errors and installations</a:t>
            </a:r>
          </a:p>
          <a:p>
            <a:pPr marL="957263" lvl="3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usage information</a:t>
            </a:r>
          </a:p>
          <a:p>
            <a:pPr marL="428625"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error information for an app</a:t>
            </a:r>
            <a:endParaRPr lang="en-US" sz="2400" dirty="0">
              <a:latin typeface="Segoe UI Semilight" panose="020B0402040204020203" pitchFamily="34" charset="0"/>
              <a:ea typeface="PMingLiU" panose="02020500000000000000" pitchFamily="18" charset="-120"/>
              <a:cs typeface="Segoe UI Semilight" panose="020B0402040204020203" pitchFamily="34" charset="0"/>
            </a:endParaRPr>
          </a:p>
          <a:p>
            <a:pPr marL="771525" lvl="2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Segoe UI Semilight" panose="020B0402040204020203" pitchFamily="34" charset="0"/>
              <a:ea typeface="PMingLiU" panose="02020500000000000000" pitchFamily="18" charset="-120"/>
              <a:cs typeface="Segoe UI Semilight" panose="020B04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85568-66E1-4F46-B239-263B19B3B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8130908" y="1828800"/>
            <a:ext cx="2670093" cy="3200400"/>
            <a:chOff x="7000876" y="619125"/>
            <a:chExt cx="455612" cy="546101"/>
          </a:xfrm>
        </p:grpSpPr>
        <p:sp>
          <p:nvSpPr>
            <p:cNvPr id="7" name="Freeform 1488">
              <a:extLst>
                <a:ext uri="{FF2B5EF4-FFF2-40B4-BE49-F238E27FC236}">
                  <a16:creationId xmlns:a16="http://schemas.microsoft.com/office/drawing/2014/main" id="{AC76CF92-CBE4-48D9-928A-D11DF01C3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63" y="1065213"/>
              <a:ext cx="34925" cy="84138"/>
            </a:xfrm>
            <a:custGeom>
              <a:avLst/>
              <a:gdLst>
                <a:gd name="T0" fmla="*/ 55 w 55"/>
                <a:gd name="T1" fmla="*/ 108 h 133"/>
                <a:gd name="T2" fmla="*/ 53 w 55"/>
                <a:gd name="T3" fmla="*/ 65 h 133"/>
                <a:gd name="T4" fmla="*/ 51 w 55"/>
                <a:gd name="T5" fmla="*/ 65 h 133"/>
                <a:gd name="T6" fmla="*/ 51 w 55"/>
                <a:gd name="T7" fmla="*/ 56 h 133"/>
                <a:gd name="T8" fmla="*/ 49 w 55"/>
                <a:gd name="T9" fmla="*/ 56 h 133"/>
                <a:gd name="T10" fmla="*/ 49 w 55"/>
                <a:gd name="T11" fmla="*/ 0 h 133"/>
                <a:gd name="T12" fmla="*/ 33 w 55"/>
                <a:gd name="T13" fmla="*/ 0 h 133"/>
                <a:gd name="T14" fmla="*/ 33 w 55"/>
                <a:gd name="T15" fmla="*/ 30 h 133"/>
                <a:gd name="T16" fmla="*/ 21 w 55"/>
                <a:gd name="T17" fmla="*/ 30 h 133"/>
                <a:gd name="T18" fmla="*/ 6 w 55"/>
                <a:gd name="T19" fmla="*/ 45 h 133"/>
                <a:gd name="T20" fmla="*/ 6 w 55"/>
                <a:gd name="T21" fmla="*/ 49 h 133"/>
                <a:gd name="T22" fmla="*/ 0 w 55"/>
                <a:gd name="T23" fmla="*/ 64 h 133"/>
                <a:gd name="T24" fmla="*/ 2 w 55"/>
                <a:gd name="T25" fmla="*/ 65 h 133"/>
                <a:gd name="T26" fmla="*/ 15 w 55"/>
                <a:gd name="T27" fmla="*/ 65 h 133"/>
                <a:gd name="T28" fmla="*/ 17 w 55"/>
                <a:gd name="T29" fmla="*/ 64 h 133"/>
                <a:gd name="T30" fmla="*/ 11 w 55"/>
                <a:gd name="T31" fmla="*/ 49 h 133"/>
                <a:gd name="T32" fmla="*/ 11 w 55"/>
                <a:gd name="T33" fmla="*/ 45 h 133"/>
                <a:gd name="T34" fmla="*/ 21 w 55"/>
                <a:gd name="T35" fmla="*/ 35 h 133"/>
                <a:gd name="T36" fmla="*/ 33 w 55"/>
                <a:gd name="T37" fmla="*/ 35 h 133"/>
                <a:gd name="T38" fmla="*/ 33 w 55"/>
                <a:gd name="T39" fmla="*/ 56 h 133"/>
                <a:gd name="T40" fmla="*/ 31 w 55"/>
                <a:gd name="T41" fmla="*/ 56 h 133"/>
                <a:gd name="T42" fmla="*/ 31 w 55"/>
                <a:gd name="T43" fmla="*/ 65 h 133"/>
                <a:gd name="T44" fmla="*/ 29 w 55"/>
                <a:gd name="T45" fmla="*/ 65 h 133"/>
                <a:gd name="T46" fmla="*/ 27 w 55"/>
                <a:gd name="T47" fmla="*/ 108 h 133"/>
                <a:gd name="T48" fmla="*/ 31 w 55"/>
                <a:gd name="T49" fmla="*/ 108 h 133"/>
                <a:gd name="T50" fmla="*/ 31 w 55"/>
                <a:gd name="T51" fmla="*/ 133 h 133"/>
                <a:gd name="T52" fmla="*/ 51 w 55"/>
                <a:gd name="T53" fmla="*/ 133 h 133"/>
                <a:gd name="T54" fmla="*/ 51 w 55"/>
                <a:gd name="T55" fmla="*/ 108 h 133"/>
                <a:gd name="T56" fmla="*/ 55 w 55"/>
                <a:gd name="T57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133">
                  <a:moveTo>
                    <a:pt x="55" y="108"/>
                  </a:moveTo>
                  <a:lnTo>
                    <a:pt x="53" y="65"/>
                  </a:lnTo>
                  <a:lnTo>
                    <a:pt x="51" y="65"/>
                  </a:lnTo>
                  <a:lnTo>
                    <a:pt x="51" y="56"/>
                  </a:lnTo>
                  <a:lnTo>
                    <a:pt x="49" y="56"/>
                  </a:lnTo>
                  <a:lnTo>
                    <a:pt x="49" y="0"/>
                  </a:lnTo>
                  <a:lnTo>
                    <a:pt x="33" y="0"/>
                  </a:lnTo>
                  <a:lnTo>
                    <a:pt x="33" y="30"/>
                  </a:lnTo>
                  <a:lnTo>
                    <a:pt x="21" y="30"/>
                  </a:lnTo>
                  <a:cubicBezTo>
                    <a:pt x="13" y="30"/>
                    <a:pt x="6" y="37"/>
                    <a:pt x="6" y="45"/>
                  </a:cubicBezTo>
                  <a:lnTo>
                    <a:pt x="6" y="49"/>
                  </a:lnTo>
                  <a:cubicBezTo>
                    <a:pt x="3" y="53"/>
                    <a:pt x="1" y="58"/>
                    <a:pt x="0" y="64"/>
                  </a:cubicBezTo>
                  <a:cubicBezTo>
                    <a:pt x="0" y="65"/>
                    <a:pt x="1" y="65"/>
                    <a:pt x="2" y="65"/>
                  </a:cubicBezTo>
                  <a:lnTo>
                    <a:pt x="15" y="65"/>
                  </a:lnTo>
                  <a:cubicBezTo>
                    <a:pt x="16" y="65"/>
                    <a:pt x="17" y="65"/>
                    <a:pt x="17" y="64"/>
                  </a:cubicBezTo>
                  <a:cubicBezTo>
                    <a:pt x="16" y="58"/>
                    <a:pt x="14" y="53"/>
                    <a:pt x="11" y="49"/>
                  </a:cubicBezTo>
                  <a:lnTo>
                    <a:pt x="11" y="45"/>
                  </a:lnTo>
                  <a:cubicBezTo>
                    <a:pt x="11" y="39"/>
                    <a:pt x="16" y="35"/>
                    <a:pt x="21" y="35"/>
                  </a:cubicBezTo>
                  <a:lnTo>
                    <a:pt x="33" y="35"/>
                  </a:lnTo>
                  <a:lnTo>
                    <a:pt x="33" y="56"/>
                  </a:lnTo>
                  <a:lnTo>
                    <a:pt x="31" y="56"/>
                  </a:lnTo>
                  <a:lnTo>
                    <a:pt x="31" y="65"/>
                  </a:lnTo>
                  <a:lnTo>
                    <a:pt x="29" y="65"/>
                  </a:lnTo>
                  <a:lnTo>
                    <a:pt x="27" y="108"/>
                  </a:lnTo>
                  <a:lnTo>
                    <a:pt x="31" y="108"/>
                  </a:lnTo>
                  <a:lnTo>
                    <a:pt x="31" y="133"/>
                  </a:lnTo>
                  <a:lnTo>
                    <a:pt x="51" y="133"/>
                  </a:lnTo>
                  <a:lnTo>
                    <a:pt x="51" y="108"/>
                  </a:lnTo>
                  <a:lnTo>
                    <a:pt x="55" y="108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489">
              <a:extLst>
                <a:ext uri="{FF2B5EF4-FFF2-40B4-BE49-F238E27FC236}">
                  <a16:creationId xmlns:a16="http://schemas.microsoft.com/office/drawing/2014/main" id="{3CA4DD0D-0BF3-4C01-9D02-076B6CF0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1155700"/>
              <a:ext cx="381000" cy="9525"/>
            </a:xfrm>
            <a:custGeom>
              <a:avLst/>
              <a:gdLst>
                <a:gd name="T0" fmla="*/ 8 w 602"/>
                <a:gd name="T1" fmla="*/ 15 h 15"/>
                <a:gd name="T2" fmla="*/ 594 w 602"/>
                <a:gd name="T3" fmla="*/ 15 h 15"/>
                <a:gd name="T4" fmla="*/ 602 w 602"/>
                <a:gd name="T5" fmla="*/ 8 h 15"/>
                <a:gd name="T6" fmla="*/ 594 w 602"/>
                <a:gd name="T7" fmla="*/ 0 h 15"/>
                <a:gd name="T8" fmla="*/ 8 w 602"/>
                <a:gd name="T9" fmla="*/ 0 h 15"/>
                <a:gd name="T10" fmla="*/ 0 w 602"/>
                <a:gd name="T11" fmla="*/ 8 h 15"/>
                <a:gd name="T12" fmla="*/ 8 w 60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2" h="15">
                  <a:moveTo>
                    <a:pt x="8" y="15"/>
                  </a:moveTo>
                  <a:lnTo>
                    <a:pt x="594" y="15"/>
                  </a:lnTo>
                  <a:cubicBezTo>
                    <a:pt x="598" y="15"/>
                    <a:pt x="602" y="12"/>
                    <a:pt x="602" y="8"/>
                  </a:cubicBezTo>
                  <a:cubicBezTo>
                    <a:pt x="602" y="3"/>
                    <a:pt x="598" y="0"/>
                    <a:pt x="594" y="0"/>
                  </a:cubicBezTo>
                  <a:lnTo>
                    <a:pt x="8" y="0"/>
                  </a:ln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138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90">
              <a:extLst>
                <a:ext uri="{FF2B5EF4-FFF2-40B4-BE49-F238E27FC236}">
                  <a16:creationId xmlns:a16="http://schemas.microsoft.com/office/drawing/2014/main" id="{3C085669-AF2D-4F7C-B454-29373D8AA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619125"/>
              <a:ext cx="292100" cy="146050"/>
            </a:xfrm>
            <a:custGeom>
              <a:avLst/>
              <a:gdLst>
                <a:gd name="T0" fmla="*/ 403 w 461"/>
                <a:gd name="T1" fmla="*/ 113 h 230"/>
                <a:gd name="T2" fmla="*/ 380 w 461"/>
                <a:gd name="T3" fmla="*/ 117 h 230"/>
                <a:gd name="T4" fmla="*/ 380 w 461"/>
                <a:gd name="T5" fmla="*/ 115 h 230"/>
                <a:gd name="T6" fmla="*/ 266 w 461"/>
                <a:gd name="T7" fmla="*/ 0 h 230"/>
                <a:gd name="T8" fmla="*/ 154 w 461"/>
                <a:gd name="T9" fmla="*/ 86 h 230"/>
                <a:gd name="T10" fmla="*/ 88 w 461"/>
                <a:gd name="T11" fmla="*/ 55 h 230"/>
                <a:gd name="T12" fmla="*/ 0 w 461"/>
                <a:gd name="T13" fmla="*/ 143 h 230"/>
                <a:gd name="T14" fmla="*/ 88 w 461"/>
                <a:gd name="T15" fmla="*/ 230 h 230"/>
                <a:gd name="T16" fmla="*/ 403 w 461"/>
                <a:gd name="T17" fmla="*/ 230 h 230"/>
                <a:gd name="T18" fmla="*/ 461 w 461"/>
                <a:gd name="T19" fmla="*/ 172 h 230"/>
                <a:gd name="T20" fmla="*/ 403 w 461"/>
                <a:gd name="T21" fmla="*/ 11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230">
                  <a:moveTo>
                    <a:pt x="403" y="113"/>
                  </a:moveTo>
                  <a:cubicBezTo>
                    <a:pt x="395" y="113"/>
                    <a:pt x="387" y="115"/>
                    <a:pt x="380" y="117"/>
                  </a:cubicBezTo>
                  <a:cubicBezTo>
                    <a:pt x="380" y="117"/>
                    <a:pt x="380" y="116"/>
                    <a:pt x="380" y="115"/>
                  </a:cubicBezTo>
                  <a:cubicBezTo>
                    <a:pt x="380" y="52"/>
                    <a:pt x="329" y="0"/>
                    <a:pt x="266" y="0"/>
                  </a:cubicBezTo>
                  <a:cubicBezTo>
                    <a:pt x="212" y="0"/>
                    <a:pt x="167" y="37"/>
                    <a:pt x="154" y="86"/>
                  </a:cubicBezTo>
                  <a:cubicBezTo>
                    <a:pt x="138" y="67"/>
                    <a:pt x="114" y="55"/>
                    <a:pt x="88" y="55"/>
                  </a:cubicBezTo>
                  <a:cubicBezTo>
                    <a:pt x="39" y="55"/>
                    <a:pt x="0" y="95"/>
                    <a:pt x="0" y="143"/>
                  </a:cubicBezTo>
                  <a:cubicBezTo>
                    <a:pt x="0" y="191"/>
                    <a:pt x="39" y="230"/>
                    <a:pt x="88" y="230"/>
                  </a:cubicBezTo>
                  <a:lnTo>
                    <a:pt x="403" y="230"/>
                  </a:lnTo>
                  <a:cubicBezTo>
                    <a:pt x="435" y="230"/>
                    <a:pt x="461" y="204"/>
                    <a:pt x="461" y="172"/>
                  </a:cubicBezTo>
                  <a:cubicBezTo>
                    <a:pt x="461" y="139"/>
                    <a:pt x="435" y="113"/>
                    <a:pt x="403" y="113"/>
                  </a:cubicBezTo>
                  <a:close/>
                </a:path>
              </a:pathLst>
            </a:custGeom>
            <a:solidFill>
              <a:srgbClr val="0078D4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91">
              <a:extLst>
                <a:ext uri="{FF2B5EF4-FFF2-40B4-BE49-F238E27FC236}">
                  <a16:creationId xmlns:a16="http://schemas.microsoft.com/office/drawing/2014/main" id="{02E1089A-5185-4DBE-B700-DCCE7B140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01" y="1141413"/>
              <a:ext cx="31750" cy="23813"/>
            </a:xfrm>
            <a:custGeom>
              <a:avLst/>
              <a:gdLst>
                <a:gd name="T0" fmla="*/ 49 w 49"/>
                <a:gd name="T1" fmla="*/ 33 h 39"/>
                <a:gd name="T2" fmla="*/ 44 w 49"/>
                <a:gd name="T3" fmla="*/ 24 h 39"/>
                <a:gd name="T4" fmla="*/ 41 w 49"/>
                <a:gd name="T5" fmla="*/ 0 h 39"/>
                <a:gd name="T6" fmla="*/ 16 w 49"/>
                <a:gd name="T7" fmla="*/ 0 h 39"/>
                <a:gd name="T8" fmla="*/ 15 w 49"/>
                <a:gd name="T9" fmla="*/ 2 h 39"/>
                <a:gd name="T10" fmla="*/ 5 w 49"/>
                <a:gd name="T11" fmla="*/ 19 h 39"/>
                <a:gd name="T12" fmla="*/ 0 w 49"/>
                <a:gd name="T13" fmla="*/ 35 h 39"/>
                <a:gd name="T14" fmla="*/ 0 w 49"/>
                <a:gd name="T15" fmla="*/ 39 h 39"/>
                <a:gd name="T16" fmla="*/ 46 w 49"/>
                <a:gd name="T17" fmla="*/ 39 h 39"/>
                <a:gd name="T18" fmla="*/ 49 w 49"/>
                <a:gd name="T19" fmla="*/ 39 h 39"/>
                <a:gd name="T20" fmla="*/ 49 w 49"/>
                <a:gd name="T21" fmla="*/ 35 h 39"/>
                <a:gd name="T22" fmla="*/ 49 w 49"/>
                <a:gd name="T23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39">
                  <a:moveTo>
                    <a:pt x="49" y="33"/>
                  </a:moveTo>
                  <a:cubicBezTo>
                    <a:pt x="48" y="30"/>
                    <a:pt x="46" y="27"/>
                    <a:pt x="44" y="24"/>
                  </a:cubicBezTo>
                  <a:lnTo>
                    <a:pt x="41" y="0"/>
                  </a:lnTo>
                  <a:lnTo>
                    <a:pt x="16" y="0"/>
                  </a:lnTo>
                  <a:lnTo>
                    <a:pt x="15" y="2"/>
                  </a:lnTo>
                  <a:cubicBezTo>
                    <a:pt x="12" y="7"/>
                    <a:pt x="8" y="14"/>
                    <a:pt x="5" y="19"/>
                  </a:cubicBezTo>
                  <a:cubicBezTo>
                    <a:pt x="2" y="24"/>
                    <a:pt x="0" y="29"/>
                    <a:pt x="0" y="35"/>
                  </a:cubicBezTo>
                  <a:lnTo>
                    <a:pt x="0" y="39"/>
                  </a:lnTo>
                  <a:lnTo>
                    <a:pt x="46" y="39"/>
                  </a:lnTo>
                  <a:lnTo>
                    <a:pt x="49" y="39"/>
                  </a:lnTo>
                  <a:lnTo>
                    <a:pt x="49" y="35"/>
                  </a:lnTo>
                  <a:cubicBezTo>
                    <a:pt x="49" y="34"/>
                    <a:pt x="49" y="34"/>
                    <a:pt x="49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92">
              <a:extLst>
                <a:ext uri="{FF2B5EF4-FFF2-40B4-BE49-F238E27FC236}">
                  <a16:creationId xmlns:a16="http://schemas.microsoft.com/office/drawing/2014/main" id="{FD93E4AF-5F26-437C-A5CC-E9DCF43B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755650"/>
              <a:ext cx="41275" cy="49213"/>
            </a:xfrm>
            <a:custGeom>
              <a:avLst/>
              <a:gdLst>
                <a:gd name="T0" fmla="*/ 0 w 64"/>
                <a:gd name="T1" fmla="*/ 67 h 77"/>
                <a:gd name="T2" fmla="*/ 17 w 64"/>
                <a:gd name="T3" fmla="*/ 12 h 77"/>
                <a:gd name="T4" fmla="*/ 48 w 64"/>
                <a:gd name="T5" fmla="*/ 0 h 77"/>
                <a:gd name="T6" fmla="*/ 64 w 64"/>
                <a:gd name="T7" fmla="*/ 7 h 77"/>
                <a:gd name="T8" fmla="*/ 62 w 64"/>
                <a:gd name="T9" fmla="*/ 10 h 77"/>
                <a:gd name="T10" fmla="*/ 54 w 64"/>
                <a:gd name="T11" fmla="*/ 12 h 77"/>
                <a:gd name="T12" fmla="*/ 48 w 64"/>
                <a:gd name="T13" fmla="*/ 10 h 77"/>
                <a:gd name="T14" fmla="*/ 37 w 64"/>
                <a:gd name="T15" fmla="*/ 17 h 77"/>
                <a:gd name="T16" fmla="*/ 36 w 64"/>
                <a:gd name="T17" fmla="*/ 31 h 77"/>
                <a:gd name="T18" fmla="*/ 29 w 64"/>
                <a:gd name="T19" fmla="*/ 51 h 77"/>
                <a:gd name="T20" fmla="*/ 17 w 64"/>
                <a:gd name="T21" fmla="*/ 77 h 77"/>
                <a:gd name="T22" fmla="*/ 0 w 64"/>
                <a:gd name="T23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77">
                  <a:moveTo>
                    <a:pt x="0" y="67"/>
                  </a:moveTo>
                  <a:lnTo>
                    <a:pt x="17" y="12"/>
                  </a:lnTo>
                  <a:lnTo>
                    <a:pt x="48" y="0"/>
                  </a:lnTo>
                  <a:lnTo>
                    <a:pt x="64" y="7"/>
                  </a:lnTo>
                  <a:lnTo>
                    <a:pt x="62" y="10"/>
                  </a:lnTo>
                  <a:cubicBezTo>
                    <a:pt x="60" y="12"/>
                    <a:pt x="57" y="13"/>
                    <a:pt x="54" y="12"/>
                  </a:cubicBezTo>
                  <a:lnTo>
                    <a:pt x="48" y="10"/>
                  </a:lnTo>
                  <a:lnTo>
                    <a:pt x="37" y="17"/>
                  </a:lnTo>
                  <a:lnTo>
                    <a:pt x="36" y="31"/>
                  </a:lnTo>
                  <a:cubicBezTo>
                    <a:pt x="36" y="38"/>
                    <a:pt x="33" y="45"/>
                    <a:pt x="29" y="51"/>
                  </a:cubicBezTo>
                  <a:lnTo>
                    <a:pt x="17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93">
              <a:extLst>
                <a:ext uri="{FF2B5EF4-FFF2-40B4-BE49-F238E27FC236}">
                  <a16:creationId xmlns:a16="http://schemas.microsoft.com/office/drawing/2014/main" id="{390BC2D1-0959-4B44-A75C-B2351C750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790575"/>
              <a:ext cx="15875" cy="15875"/>
            </a:xfrm>
            <a:custGeom>
              <a:avLst/>
              <a:gdLst>
                <a:gd name="T0" fmla="*/ 0 w 25"/>
                <a:gd name="T1" fmla="*/ 11 h 26"/>
                <a:gd name="T2" fmla="*/ 4 w 25"/>
                <a:gd name="T3" fmla="*/ 0 h 26"/>
                <a:gd name="T4" fmla="*/ 25 w 25"/>
                <a:gd name="T5" fmla="*/ 11 h 26"/>
                <a:gd name="T6" fmla="*/ 18 w 25"/>
                <a:gd name="T7" fmla="*/ 26 h 26"/>
                <a:gd name="T8" fmla="*/ 0 w 25"/>
                <a:gd name="T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0" y="11"/>
                  </a:moveTo>
                  <a:lnTo>
                    <a:pt x="4" y="0"/>
                  </a:lnTo>
                  <a:lnTo>
                    <a:pt x="25" y="11"/>
                  </a:lnTo>
                  <a:lnTo>
                    <a:pt x="18" y="26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94">
              <a:extLst>
                <a:ext uri="{FF2B5EF4-FFF2-40B4-BE49-F238E27FC236}">
                  <a16:creationId xmlns:a16="http://schemas.microsoft.com/office/drawing/2014/main" id="{8E988921-5BD4-41ED-BB99-BA3D0EA34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741363"/>
              <a:ext cx="84138" cy="39688"/>
            </a:xfrm>
            <a:custGeom>
              <a:avLst/>
              <a:gdLst>
                <a:gd name="T0" fmla="*/ 32 w 133"/>
                <a:gd name="T1" fmla="*/ 0 h 64"/>
                <a:gd name="T2" fmla="*/ 26 w 133"/>
                <a:gd name="T3" fmla="*/ 0 h 64"/>
                <a:gd name="T4" fmla="*/ 12 w 133"/>
                <a:gd name="T5" fmla="*/ 10 h 64"/>
                <a:gd name="T6" fmla="*/ 0 w 133"/>
                <a:gd name="T7" fmla="*/ 64 h 64"/>
                <a:gd name="T8" fmla="*/ 120 w 133"/>
                <a:gd name="T9" fmla="*/ 64 h 64"/>
                <a:gd name="T10" fmla="*/ 132 w 133"/>
                <a:gd name="T11" fmla="*/ 10 h 64"/>
                <a:gd name="T12" fmla="*/ 122 w 133"/>
                <a:gd name="T13" fmla="*/ 0 h 64"/>
                <a:gd name="T14" fmla="*/ 32 w 133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64">
                  <a:moveTo>
                    <a:pt x="32" y="0"/>
                  </a:moveTo>
                  <a:lnTo>
                    <a:pt x="26" y="0"/>
                  </a:lnTo>
                  <a:cubicBezTo>
                    <a:pt x="19" y="0"/>
                    <a:pt x="13" y="5"/>
                    <a:pt x="12" y="10"/>
                  </a:cubicBezTo>
                  <a:lnTo>
                    <a:pt x="0" y="64"/>
                  </a:lnTo>
                  <a:lnTo>
                    <a:pt x="120" y="64"/>
                  </a:lnTo>
                  <a:lnTo>
                    <a:pt x="132" y="10"/>
                  </a:lnTo>
                  <a:cubicBezTo>
                    <a:pt x="133" y="4"/>
                    <a:pt x="129" y="0"/>
                    <a:pt x="122" y="0"/>
                  </a:cubicBezTo>
                  <a:cubicBezTo>
                    <a:pt x="122" y="0"/>
                    <a:pt x="34" y="0"/>
                    <a:pt x="32" y="0"/>
                  </a:cubicBezTo>
                  <a:close/>
                </a:path>
              </a:pathLst>
            </a:cu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95">
              <a:extLst>
                <a:ext uri="{FF2B5EF4-FFF2-40B4-BE49-F238E27FC236}">
                  <a16:creationId xmlns:a16="http://schemas.microsoft.com/office/drawing/2014/main" id="{F4F24E4D-993D-489D-B6E8-29EE81BF4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388" y="731838"/>
              <a:ext cx="60325" cy="46038"/>
            </a:xfrm>
            <a:custGeom>
              <a:avLst/>
              <a:gdLst>
                <a:gd name="T0" fmla="*/ 96 w 96"/>
                <a:gd name="T1" fmla="*/ 70 h 72"/>
                <a:gd name="T2" fmla="*/ 2 w 96"/>
                <a:gd name="T3" fmla="*/ 72 h 72"/>
                <a:gd name="T4" fmla="*/ 0 w 96"/>
                <a:gd name="T5" fmla="*/ 2 h 72"/>
                <a:gd name="T6" fmla="*/ 94 w 96"/>
                <a:gd name="T7" fmla="*/ 0 h 72"/>
                <a:gd name="T8" fmla="*/ 96 w 96"/>
                <a:gd name="T9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2">
                  <a:moveTo>
                    <a:pt x="96" y="70"/>
                  </a:moveTo>
                  <a:lnTo>
                    <a:pt x="2" y="72"/>
                  </a:lnTo>
                  <a:lnTo>
                    <a:pt x="0" y="2"/>
                  </a:lnTo>
                  <a:lnTo>
                    <a:pt x="94" y="0"/>
                  </a:lnTo>
                  <a:lnTo>
                    <a:pt x="96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96">
              <a:extLst>
                <a:ext uri="{FF2B5EF4-FFF2-40B4-BE49-F238E27FC236}">
                  <a16:creationId xmlns:a16="http://schemas.microsoft.com/office/drawing/2014/main" id="{A279E9CF-399D-4A90-B66F-BE4D26C6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728663"/>
              <a:ext cx="76200" cy="52388"/>
            </a:xfrm>
            <a:custGeom>
              <a:avLst/>
              <a:gdLst>
                <a:gd name="T0" fmla="*/ 57 w 120"/>
                <a:gd name="T1" fmla="*/ 9 h 84"/>
                <a:gd name="T2" fmla="*/ 55 w 120"/>
                <a:gd name="T3" fmla="*/ 2 h 84"/>
                <a:gd name="T4" fmla="*/ 52 w 120"/>
                <a:gd name="T5" fmla="*/ 0 h 84"/>
                <a:gd name="T6" fmla="*/ 26 w 120"/>
                <a:gd name="T7" fmla="*/ 0 h 84"/>
                <a:gd name="T8" fmla="*/ 23 w 120"/>
                <a:gd name="T9" fmla="*/ 2 h 84"/>
                <a:gd name="T10" fmla="*/ 21 w 120"/>
                <a:gd name="T11" fmla="*/ 9 h 84"/>
                <a:gd name="T12" fmla="*/ 18 w 120"/>
                <a:gd name="T13" fmla="*/ 11 h 84"/>
                <a:gd name="T14" fmla="*/ 11 w 120"/>
                <a:gd name="T15" fmla="*/ 11 h 84"/>
                <a:gd name="T16" fmla="*/ 0 w 120"/>
                <a:gd name="T17" fmla="*/ 23 h 84"/>
                <a:gd name="T18" fmla="*/ 0 w 120"/>
                <a:gd name="T19" fmla="*/ 84 h 84"/>
                <a:gd name="T20" fmla="*/ 120 w 120"/>
                <a:gd name="T21" fmla="*/ 84 h 84"/>
                <a:gd name="T22" fmla="*/ 120 w 120"/>
                <a:gd name="T23" fmla="*/ 23 h 84"/>
                <a:gd name="T24" fmla="*/ 108 w 120"/>
                <a:gd name="T25" fmla="*/ 11 h 84"/>
                <a:gd name="T26" fmla="*/ 61 w 120"/>
                <a:gd name="T27" fmla="*/ 11 h 84"/>
                <a:gd name="T28" fmla="*/ 57 w 120"/>
                <a:gd name="T29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84">
                  <a:moveTo>
                    <a:pt x="57" y="9"/>
                  </a:moveTo>
                  <a:lnTo>
                    <a:pt x="55" y="2"/>
                  </a:lnTo>
                  <a:cubicBezTo>
                    <a:pt x="55" y="1"/>
                    <a:pt x="53" y="0"/>
                    <a:pt x="52" y="0"/>
                  </a:cubicBezTo>
                  <a:lnTo>
                    <a:pt x="26" y="0"/>
                  </a:lnTo>
                  <a:cubicBezTo>
                    <a:pt x="25" y="0"/>
                    <a:pt x="24" y="1"/>
                    <a:pt x="23" y="2"/>
                  </a:cubicBezTo>
                  <a:lnTo>
                    <a:pt x="21" y="9"/>
                  </a:lnTo>
                  <a:cubicBezTo>
                    <a:pt x="20" y="10"/>
                    <a:pt x="19" y="11"/>
                    <a:pt x="18" y="11"/>
                  </a:cubicBezTo>
                  <a:lnTo>
                    <a:pt x="11" y="11"/>
                  </a:lnTo>
                  <a:cubicBezTo>
                    <a:pt x="5" y="11"/>
                    <a:pt x="0" y="17"/>
                    <a:pt x="0" y="23"/>
                  </a:cubicBezTo>
                  <a:lnTo>
                    <a:pt x="0" y="84"/>
                  </a:lnTo>
                  <a:lnTo>
                    <a:pt x="120" y="84"/>
                  </a:lnTo>
                  <a:lnTo>
                    <a:pt x="120" y="23"/>
                  </a:lnTo>
                  <a:cubicBezTo>
                    <a:pt x="120" y="16"/>
                    <a:pt x="114" y="11"/>
                    <a:pt x="108" y="11"/>
                  </a:cubicBezTo>
                  <a:lnTo>
                    <a:pt x="61" y="11"/>
                  </a:lnTo>
                  <a:cubicBezTo>
                    <a:pt x="59" y="11"/>
                    <a:pt x="58" y="10"/>
                    <a:pt x="57" y="9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97">
              <a:extLst>
                <a:ext uri="{FF2B5EF4-FFF2-40B4-BE49-F238E27FC236}">
                  <a16:creationId xmlns:a16="http://schemas.microsoft.com/office/drawing/2014/main" id="{36273FD2-E579-48C9-8D6A-739A11245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6" y="774700"/>
              <a:ext cx="22225" cy="19050"/>
            </a:xfrm>
            <a:custGeom>
              <a:avLst/>
              <a:gdLst>
                <a:gd name="T0" fmla="*/ 0 w 34"/>
                <a:gd name="T1" fmla="*/ 32 h 32"/>
                <a:gd name="T2" fmla="*/ 24 w 34"/>
                <a:gd name="T3" fmla="*/ 20 h 32"/>
                <a:gd name="T4" fmla="*/ 28 w 34"/>
                <a:gd name="T5" fmla="*/ 15 h 32"/>
                <a:gd name="T6" fmla="*/ 34 w 34"/>
                <a:gd name="T7" fmla="*/ 1 h 32"/>
                <a:gd name="T8" fmla="*/ 31 w 34"/>
                <a:gd name="T9" fmla="*/ 0 h 32"/>
                <a:gd name="T10" fmla="*/ 23 w 34"/>
                <a:gd name="T11" fmla="*/ 4 h 32"/>
                <a:gd name="T12" fmla="*/ 20 w 34"/>
                <a:gd name="T13" fmla="*/ 8 h 32"/>
                <a:gd name="T14" fmla="*/ 4 w 34"/>
                <a:gd name="T15" fmla="*/ 7 h 32"/>
                <a:gd name="T16" fmla="*/ 0 w 34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2">
                  <a:moveTo>
                    <a:pt x="0" y="32"/>
                  </a:moveTo>
                  <a:lnTo>
                    <a:pt x="24" y="20"/>
                  </a:lnTo>
                  <a:cubicBezTo>
                    <a:pt x="26" y="19"/>
                    <a:pt x="28" y="17"/>
                    <a:pt x="28" y="15"/>
                  </a:cubicBezTo>
                  <a:lnTo>
                    <a:pt x="34" y="1"/>
                  </a:lnTo>
                  <a:lnTo>
                    <a:pt x="31" y="0"/>
                  </a:lnTo>
                  <a:cubicBezTo>
                    <a:pt x="28" y="0"/>
                    <a:pt x="24" y="1"/>
                    <a:pt x="23" y="4"/>
                  </a:cubicBezTo>
                  <a:lnTo>
                    <a:pt x="20" y="8"/>
                  </a:lnTo>
                  <a:lnTo>
                    <a:pt x="4" y="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98">
              <a:extLst>
                <a:ext uri="{FF2B5EF4-FFF2-40B4-BE49-F238E27FC236}">
                  <a16:creationId xmlns:a16="http://schemas.microsoft.com/office/drawing/2014/main" id="{BF48BB4E-FD9C-49DB-8723-338AF2D27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1022350"/>
              <a:ext cx="14288" cy="142875"/>
            </a:xfrm>
            <a:custGeom>
              <a:avLst/>
              <a:gdLst>
                <a:gd name="T0" fmla="*/ 17 w 24"/>
                <a:gd name="T1" fmla="*/ 227 h 227"/>
                <a:gd name="T2" fmla="*/ 7 w 24"/>
                <a:gd name="T3" fmla="*/ 227 h 227"/>
                <a:gd name="T4" fmla="*/ 0 w 24"/>
                <a:gd name="T5" fmla="*/ 0 h 227"/>
                <a:gd name="T6" fmla="*/ 24 w 24"/>
                <a:gd name="T7" fmla="*/ 0 h 227"/>
                <a:gd name="T8" fmla="*/ 17 w 24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7">
                  <a:moveTo>
                    <a:pt x="17" y="227"/>
                  </a:moveTo>
                  <a:lnTo>
                    <a:pt x="7" y="22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17" y="22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99">
              <a:extLst>
                <a:ext uri="{FF2B5EF4-FFF2-40B4-BE49-F238E27FC236}">
                  <a16:creationId xmlns:a16="http://schemas.microsoft.com/office/drawing/2014/main" id="{EE4F9F6D-C02B-4665-8E7F-2EFBB8F40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126" y="1133475"/>
              <a:ext cx="31750" cy="17463"/>
            </a:xfrm>
            <a:custGeom>
              <a:avLst/>
              <a:gdLst>
                <a:gd name="T0" fmla="*/ 38 w 50"/>
                <a:gd name="T1" fmla="*/ 6 h 26"/>
                <a:gd name="T2" fmla="*/ 50 w 50"/>
                <a:gd name="T3" fmla="*/ 26 h 26"/>
                <a:gd name="T4" fmla="*/ 12 w 50"/>
                <a:gd name="T5" fmla="*/ 23 h 26"/>
                <a:gd name="T6" fmla="*/ 0 w 50"/>
                <a:gd name="T7" fmla="*/ 4 h 26"/>
                <a:gd name="T8" fmla="*/ 30 w 50"/>
                <a:gd name="T9" fmla="*/ 0 h 26"/>
                <a:gd name="T10" fmla="*/ 38 w 50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6">
                  <a:moveTo>
                    <a:pt x="38" y="6"/>
                  </a:moveTo>
                  <a:lnTo>
                    <a:pt x="50" y="26"/>
                  </a:lnTo>
                  <a:lnTo>
                    <a:pt x="12" y="23"/>
                  </a:lnTo>
                  <a:lnTo>
                    <a:pt x="0" y="4"/>
                  </a:lnTo>
                  <a:lnTo>
                    <a:pt x="30" y="0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00">
              <a:extLst>
                <a:ext uri="{FF2B5EF4-FFF2-40B4-BE49-F238E27FC236}">
                  <a16:creationId xmlns:a16="http://schemas.microsoft.com/office/drawing/2014/main" id="{1244681E-D81D-4092-A047-5DAA788C9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963" y="1133475"/>
              <a:ext cx="63500" cy="15875"/>
            </a:xfrm>
            <a:custGeom>
              <a:avLst/>
              <a:gdLst>
                <a:gd name="T0" fmla="*/ 101 w 101"/>
                <a:gd name="T1" fmla="*/ 0 h 27"/>
                <a:gd name="T2" fmla="*/ 4 w 101"/>
                <a:gd name="T3" fmla="*/ 15 h 27"/>
                <a:gd name="T4" fmla="*/ 0 w 101"/>
                <a:gd name="T5" fmla="*/ 21 h 27"/>
                <a:gd name="T6" fmla="*/ 2 w 101"/>
                <a:gd name="T7" fmla="*/ 27 h 27"/>
                <a:gd name="T8" fmla="*/ 101 w 101"/>
                <a:gd name="T9" fmla="*/ 17 h 27"/>
                <a:gd name="T10" fmla="*/ 101 w 10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7">
                  <a:moveTo>
                    <a:pt x="101" y="0"/>
                  </a:moveTo>
                  <a:cubicBezTo>
                    <a:pt x="101" y="0"/>
                    <a:pt x="40" y="1"/>
                    <a:pt x="4" y="15"/>
                  </a:cubicBezTo>
                  <a:cubicBezTo>
                    <a:pt x="1" y="16"/>
                    <a:pt x="0" y="19"/>
                    <a:pt x="0" y="21"/>
                  </a:cubicBezTo>
                  <a:lnTo>
                    <a:pt x="2" y="27"/>
                  </a:lnTo>
                  <a:cubicBezTo>
                    <a:pt x="2" y="27"/>
                    <a:pt x="44" y="17"/>
                    <a:pt x="101" y="1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01">
              <a:extLst>
                <a:ext uri="{FF2B5EF4-FFF2-40B4-BE49-F238E27FC236}">
                  <a16:creationId xmlns:a16="http://schemas.microsoft.com/office/drawing/2014/main" id="{1F3DFDB2-8628-46C4-B9D3-8E76DACA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963" y="1143000"/>
              <a:ext cx="11113" cy="6350"/>
            </a:xfrm>
            <a:custGeom>
              <a:avLst/>
              <a:gdLst>
                <a:gd name="T0" fmla="*/ 0 w 17"/>
                <a:gd name="T1" fmla="*/ 10 h 10"/>
                <a:gd name="T2" fmla="*/ 17 w 17"/>
                <a:gd name="T3" fmla="*/ 10 h 10"/>
                <a:gd name="T4" fmla="*/ 17 w 17"/>
                <a:gd name="T5" fmla="*/ 0 h 10"/>
                <a:gd name="T6" fmla="*/ 2 w 17"/>
                <a:gd name="T7" fmla="*/ 5 h 10"/>
                <a:gd name="T8" fmla="*/ 0 w 1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10"/>
                  </a:moveTo>
                  <a:lnTo>
                    <a:pt x="17" y="10"/>
                  </a:lnTo>
                  <a:lnTo>
                    <a:pt x="17" y="0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02">
              <a:extLst>
                <a:ext uri="{FF2B5EF4-FFF2-40B4-BE49-F238E27FC236}">
                  <a16:creationId xmlns:a16="http://schemas.microsoft.com/office/drawing/2014/main" id="{831DC524-FB8A-4C06-A7F3-4C296BA0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963" y="1149350"/>
              <a:ext cx="19050" cy="15875"/>
            </a:xfrm>
            <a:custGeom>
              <a:avLst/>
              <a:gdLst>
                <a:gd name="T0" fmla="*/ 17 w 28"/>
                <a:gd name="T1" fmla="*/ 3 h 25"/>
                <a:gd name="T2" fmla="*/ 17 w 28"/>
                <a:gd name="T3" fmla="*/ 0 h 25"/>
                <a:gd name="T4" fmla="*/ 0 w 28"/>
                <a:gd name="T5" fmla="*/ 0 h 25"/>
                <a:gd name="T6" fmla="*/ 0 w 28"/>
                <a:gd name="T7" fmla="*/ 17 h 25"/>
                <a:gd name="T8" fmla="*/ 6 w 28"/>
                <a:gd name="T9" fmla="*/ 17 h 25"/>
                <a:gd name="T10" fmla="*/ 17 w 28"/>
                <a:gd name="T11" fmla="*/ 25 h 25"/>
                <a:gd name="T12" fmla="*/ 28 w 28"/>
                <a:gd name="T13" fmla="*/ 14 h 25"/>
                <a:gd name="T14" fmla="*/ 17 w 28"/>
                <a:gd name="T1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5">
                  <a:moveTo>
                    <a:pt x="17" y="3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" y="17"/>
                  </a:lnTo>
                  <a:cubicBezTo>
                    <a:pt x="7" y="22"/>
                    <a:pt x="11" y="25"/>
                    <a:pt x="17" y="25"/>
                  </a:cubicBezTo>
                  <a:cubicBezTo>
                    <a:pt x="23" y="25"/>
                    <a:pt x="28" y="20"/>
                    <a:pt x="28" y="14"/>
                  </a:cubicBezTo>
                  <a:cubicBezTo>
                    <a:pt x="28" y="8"/>
                    <a:pt x="23" y="3"/>
                    <a:pt x="17" y="3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03">
              <a:extLst>
                <a:ext uri="{FF2B5EF4-FFF2-40B4-BE49-F238E27FC236}">
                  <a16:creationId xmlns:a16="http://schemas.microsoft.com/office/drawing/2014/main" id="{FAB37870-E23D-4305-8D34-0273BC5B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1" y="1143000"/>
              <a:ext cx="9525" cy="6350"/>
            </a:xfrm>
            <a:custGeom>
              <a:avLst/>
              <a:gdLst>
                <a:gd name="T0" fmla="*/ 17 w 17"/>
                <a:gd name="T1" fmla="*/ 10 h 10"/>
                <a:gd name="T2" fmla="*/ 0 w 17"/>
                <a:gd name="T3" fmla="*/ 10 h 10"/>
                <a:gd name="T4" fmla="*/ 0 w 17"/>
                <a:gd name="T5" fmla="*/ 0 h 10"/>
                <a:gd name="T6" fmla="*/ 14 w 17"/>
                <a:gd name="T7" fmla="*/ 5 h 10"/>
                <a:gd name="T8" fmla="*/ 17 w 1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7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4" y="5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04">
              <a:extLst>
                <a:ext uri="{FF2B5EF4-FFF2-40B4-BE49-F238E27FC236}">
                  <a16:creationId xmlns:a16="http://schemas.microsoft.com/office/drawing/2014/main" id="{995DA2CB-2821-4E3B-B115-03EFDCD9D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1" y="1149350"/>
              <a:ext cx="17463" cy="15875"/>
            </a:xfrm>
            <a:custGeom>
              <a:avLst/>
              <a:gdLst>
                <a:gd name="T0" fmla="*/ 17 w 28"/>
                <a:gd name="T1" fmla="*/ 3 h 25"/>
                <a:gd name="T2" fmla="*/ 17 w 28"/>
                <a:gd name="T3" fmla="*/ 0 h 25"/>
                <a:gd name="T4" fmla="*/ 0 w 28"/>
                <a:gd name="T5" fmla="*/ 0 h 25"/>
                <a:gd name="T6" fmla="*/ 0 w 28"/>
                <a:gd name="T7" fmla="*/ 17 h 25"/>
                <a:gd name="T8" fmla="*/ 6 w 28"/>
                <a:gd name="T9" fmla="*/ 17 h 25"/>
                <a:gd name="T10" fmla="*/ 17 w 28"/>
                <a:gd name="T11" fmla="*/ 25 h 25"/>
                <a:gd name="T12" fmla="*/ 28 w 28"/>
                <a:gd name="T13" fmla="*/ 14 h 25"/>
                <a:gd name="T14" fmla="*/ 17 w 28"/>
                <a:gd name="T1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5">
                  <a:moveTo>
                    <a:pt x="17" y="3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" y="17"/>
                  </a:lnTo>
                  <a:cubicBezTo>
                    <a:pt x="7" y="22"/>
                    <a:pt x="11" y="25"/>
                    <a:pt x="17" y="25"/>
                  </a:cubicBezTo>
                  <a:cubicBezTo>
                    <a:pt x="23" y="25"/>
                    <a:pt x="28" y="20"/>
                    <a:pt x="28" y="14"/>
                  </a:cubicBezTo>
                  <a:cubicBezTo>
                    <a:pt x="28" y="8"/>
                    <a:pt x="23" y="3"/>
                    <a:pt x="17" y="3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05">
              <a:extLst>
                <a:ext uri="{FF2B5EF4-FFF2-40B4-BE49-F238E27FC236}">
                  <a16:creationId xmlns:a16="http://schemas.microsoft.com/office/drawing/2014/main" id="{50C1CA2E-2CBF-4ABF-8900-79A2E540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139825"/>
              <a:ext cx="55563" cy="25400"/>
            </a:xfrm>
            <a:custGeom>
              <a:avLst/>
              <a:gdLst>
                <a:gd name="T0" fmla="*/ 5 w 86"/>
                <a:gd name="T1" fmla="*/ 13 h 40"/>
                <a:gd name="T2" fmla="*/ 0 w 86"/>
                <a:gd name="T3" fmla="*/ 40 h 40"/>
                <a:gd name="T4" fmla="*/ 86 w 86"/>
                <a:gd name="T5" fmla="*/ 40 h 40"/>
                <a:gd name="T6" fmla="*/ 62 w 86"/>
                <a:gd name="T7" fmla="*/ 20 h 40"/>
                <a:gd name="T8" fmla="*/ 38 w 86"/>
                <a:gd name="T9" fmla="*/ 0 h 40"/>
                <a:gd name="T10" fmla="*/ 27 w 86"/>
                <a:gd name="T11" fmla="*/ 12 h 40"/>
                <a:gd name="T12" fmla="*/ 27 w 86"/>
                <a:gd name="T13" fmla="*/ 13 h 40"/>
                <a:gd name="T14" fmla="*/ 5 w 86"/>
                <a:gd name="T15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0">
                  <a:moveTo>
                    <a:pt x="5" y="13"/>
                  </a:moveTo>
                  <a:cubicBezTo>
                    <a:pt x="5" y="13"/>
                    <a:pt x="1" y="26"/>
                    <a:pt x="0" y="40"/>
                  </a:cubicBezTo>
                  <a:lnTo>
                    <a:pt x="86" y="40"/>
                  </a:lnTo>
                  <a:cubicBezTo>
                    <a:pt x="86" y="40"/>
                    <a:pt x="83" y="20"/>
                    <a:pt x="62" y="20"/>
                  </a:cubicBezTo>
                  <a:cubicBezTo>
                    <a:pt x="41" y="20"/>
                    <a:pt x="38" y="0"/>
                    <a:pt x="38" y="0"/>
                  </a:cubicBezTo>
                  <a:cubicBezTo>
                    <a:pt x="33" y="2"/>
                    <a:pt x="29" y="6"/>
                    <a:pt x="27" y="12"/>
                  </a:cubicBezTo>
                  <a:lnTo>
                    <a:pt x="27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06">
              <a:extLst>
                <a:ext uri="{FF2B5EF4-FFF2-40B4-BE49-F238E27FC236}">
                  <a16:creationId xmlns:a16="http://schemas.microsoft.com/office/drawing/2014/main" id="{A94AEB9C-0893-4D02-BF37-B56F40745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938213"/>
              <a:ext cx="104775" cy="134938"/>
            </a:xfrm>
            <a:custGeom>
              <a:avLst/>
              <a:gdLst>
                <a:gd name="T0" fmla="*/ 18 w 165"/>
                <a:gd name="T1" fmla="*/ 161 h 213"/>
                <a:gd name="T2" fmla="*/ 0 w 165"/>
                <a:gd name="T3" fmla="*/ 13 h 213"/>
                <a:gd name="T4" fmla="*/ 2 w 165"/>
                <a:gd name="T5" fmla="*/ 6 h 213"/>
                <a:gd name="T6" fmla="*/ 3 w 165"/>
                <a:gd name="T7" fmla="*/ 5 h 213"/>
                <a:gd name="T8" fmla="*/ 15 w 165"/>
                <a:gd name="T9" fmla="*/ 1 h 213"/>
                <a:gd name="T10" fmla="*/ 131 w 165"/>
                <a:gd name="T11" fmla="*/ 0 h 213"/>
                <a:gd name="T12" fmla="*/ 165 w 165"/>
                <a:gd name="T13" fmla="*/ 213 h 213"/>
                <a:gd name="T14" fmla="*/ 27 w 165"/>
                <a:gd name="T15" fmla="*/ 213 h 213"/>
                <a:gd name="T16" fmla="*/ 8 w 165"/>
                <a:gd name="T17" fmla="*/ 183 h 213"/>
                <a:gd name="T18" fmla="*/ 18 w 165"/>
                <a:gd name="T19" fmla="*/ 16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213">
                  <a:moveTo>
                    <a:pt x="18" y="161"/>
                  </a:moveTo>
                  <a:lnTo>
                    <a:pt x="0" y="13"/>
                  </a:lnTo>
                  <a:cubicBezTo>
                    <a:pt x="0" y="10"/>
                    <a:pt x="1" y="8"/>
                    <a:pt x="2" y="6"/>
                  </a:cubicBezTo>
                  <a:lnTo>
                    <a:pt x="3" y="5"/>
                  </a:lnTo>
                  <a:cubicBezTo>
                    <a:pt x="6" y="2"/>
                    <a:pt x="11" y="0"/>
                    <a:pt x="15" y="1"/>
                  </a:cubicBezTo>
                  <a:cubicBezTo>
                    <a:pt x="54" y="6"/>
                    <a:pt x="93" y="6"/>
                    <a:pt x="131" y="0"/>
                  </a:cubicBezTo>
                  <a:lnTo>
                    <a:pt x="165" y="213"/>
                  </a:lnTo>
                  <a:lnTo>
                    <a:pt x="27" y="213"/>
                  </a:lnTo>
                  <a:cubicBezTo>
                    <a:pt x="11" y="213"/>
                    <a:pt x="1" y="197"/>
                    <a:pt x="8" y="183"/>
                  </a:cubicBezTo>
                  <a:lnTo>
                    <a:pt x="18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07">
              <a:extLst>
                <a:ext uri="{FF2B5EF4-FFF2-40B4-BE49-F238E27FC236}">
                  <a16:creationId xmlns:a16="http://schemas.microsoft.com/office/drawing/2014/main" id="{FE9DFFD0-E248-41DF-BD2A-C6816DA29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938213"/>
              <a:ext cx="96838" cy="142875"/>
            </a:xfrm>
            <a:custGeom>
              <a:avLst/>
              <a:gdLst>
                <a:gd name="T0" fmla="*/ 153 w 153"/>
                <a:gd name="T1" fmla="*/ 156 h 226"/>
                <a:gd name="T2" fmla="*/ 153 w 153"/>
                <a:gd name="T3" fmla="*/ 152 h 226"/>
                <a:gd name="T4" fmla="*/ 25 w 153"/>
                <a:gd name="T5" fmla="*/ 152 h 226"/>
                <a:gd name="T6" fmla="*/ 24 w 153"/>
                <a:gd name="T7" fmla="*/ 118 h 226"/>
                <a:gd name="T8" fmla="*/ 21 w 153"/>
                <a:gd name="T9" fmla="*/ 87 h 226"/>
                <a:gd name="T10" fmla="*/ 91 w 153"/>
                <a:gd name="T11" fmla="*/ 90 h 226"/>
                <a:gd name="T12" fmla="*/ 147 w 153"/>
                <a:gd name="T13" fmla="*/ 87 h 226"/>
                <a:gd name="T14" fmla="*/ 147 w 153"/>
                <a:gd name="T15" fmla="*/ 83 h 226"/>
                <a:gd name="T16" fmla="*/ 20 w 153"/>
                <a:gd name="T17" fmla="*/ 83 h 226"/>
                <a:gd name="T18" fmla="*/ 17 w 153"/>
                <a:gd name="T19" fmla="*/ 56 h 226"/>
                <a:gd name="T20" fmla="*/ 89 w 153"/>
                <a:gd name="T21" fmla="*/ 59 h 226"/>
                <a:gd name="T22" fmla="*/ 144 w 153"/>
                <a:gd name="T23" fmla="*/ 56 h 226"/>
                <a:gd name="T24" fmla="*/ 144 w 153"/>
                <a:gd name="T25" fmla="*/ 52 h 226"/>
                <a:gd name="T26" fmla="*/ 17 w 153"/>
                <a:gd name="T27" fmla="*/ 52 h 226"/>
                <a:gd name="T28" fmla="*/ 14 w 153"/>
                <a:gd name="T29" fmla="*/ 27 h 226"/>
                <a:gd name="T30" fmla="*/ 81 w 153"/>
                <a:gd name="T31" fmla="*/ 30 h 226"/>
                <a:gd name="T32" fmla="*/ 136 w 153"/>
                <a:gd name="T33" fmla="*/ 26 h 226"/>
                <a:gd name="T34" fmla="*/ 135 w 153"/>
                <a:gd name="T35" fmla="*/ 22 h 226"/>
                <a:gd name="T36" fmla="*/ 14 w 153"/>
                <a:gd name="T37" fmla="*/ 23 h 226"/>
                <a:gd name="T38" fmla="*/ 11 w 153"/>
                <a:gd name="T39" fmla="*/ 0 h 226"/>
                <a:gd name="T40" fmla="*/ 2 w 153"/>
                <a:gd name="T41" fmla="*/ 4 h 226"/>
                <a:gd name="T42" fmla="*/ 0 w 153"/>
                <a:gd name="T43" fmla="*/ 11 h 226"/>
                <a:gd name="T44" fmla="*/ 10 w 153"/>
                <a:gd name="T45" fmla="*/ 126 h 226"/>
                <a:gd name="T46" fmla="*/ 7 w 153"/>
                <a:gd name="T47" fmla="*/ 176 h 226"/>
                <a:gd name="T48" fmla="*/ 3 w 153"/>
                <a:gd name="T49" fmla="*/ 194 h 226"/>
                <a:gd name="T50" fmla="*/ 22 w 153"/>
                <a:gd name="T51" fmla="*/ 218 h 226"/>
                <a:gd name="T52" fmla="*/ 56 w 153"/>
                <a:gd name="T53" fmla="*/ 218 h 226"/>
                <a:gd name="T54" fmla="*/ 89 w 153"/>
                <a:gd name="T55" fmla="*/ 218 h 226"/>
                <a:gd name="T56" fmla="*/ 95 w 153"/>
                <a:gd name="T57" fmla="*/ 218 h 226"/>
                <a:gd name="T58" fmla="*/ 116 w 153"/>
                <a:gd name="T59" fmla="*/ 223 h 226"/>
                <a:gd name="T60" fmla="*/ 120 w 153"/>
                <a:gd name="T61" fmla="*/ 225 h 226"/>
                <a:gd name="T62" fmla="*/ 127 w 153"/>
                <a:gd name="T63" fmla="*/ 224 h 226"/>
                <a:gd name="T64" fmla="*/ 126 w 153"/>
                <a:gd name="T65" fmla="*/ 215 h 226"/>
                <a:gd name="T66" fmla="*/ 93 w 153"/>
                <a:gd name="T67" fmla="*/ 205 h 226"/>
                <a:gd name="T68" fmla="*/ 89 w 153"/>
                <a:gd name="T69" fmla="*/ 205 h 226"/>
                <a:gd name="T70" fmla="*/ 89 w 153"/>
                <a:gd name="T71" fmla="*/ 205 h 226"/>
                <a:gd name="T72" fmla="*/ 26 w 153"/>
                <a:gd name="T73" fmla="*/ 205 h 226"/>
                <a:gd name="T74" fmla="*/ 18 w 153"/>
                <a:gd name="T75" fmla="*/ 196 h 226"/>
                <a:gd name="T76" fmla="*/ 20 w 153"/>
                <a:gd name="T77" fmla="*/ 188 h 226"/>
                <a:gd name="T78" fmla="*/ 147 w 153"/>
                <a:gd name="T79" fmla="*/ 188 h 226"/>
                <a:gd name="T80" fmla="*/ 147 w 153"/>
                <a:gd name="T81" fmla="*/ 184 h 226"/>
                <a:gd name="T82" fmla="*/ 21 w 153"/>
                <a:gd name="T83" fmla="*/ 184 h 226"/>
                <a:gd name="T84" fmla="*/ 25 w 153"/>
                <a:gd name="T85" fmla="*/ 156 h 226"/>
                <a:gd name="T86" fmla="*/ 153 w 153"/>
                <a:gd name="T87" fmla="*/ 15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3" h="226">
                  <a:moveTo>
                    <a:pt x="153" y="156"/>
                  </a:moveTo>
                  <a:lnTo>
                    <a:pt x="153" y="152"/>
                  </a:lnTo>
                  <a:lnTo>
                    <a:pt x="25" y="152"/>
                  </a:lnTo>
                  <a:cubicBezTo>
                    <a:pt x="26" y="140"/>
                    <a:pt x="25" y="129"/>
                    <a:pt x="24" y="118"/>
                  </a:cubicBezTo>
                  <a:lnTo>
                    <a:pt x="21" y="87"/>
                  </a:lnTo>
                  <a:cubicBezTo>
                    <a:pt x="31" y="88"/>
                    <a:pt x="60" y="90"/>
                    <a:pt x="91" y="90"/>
                  </a:cubicBezTo>
                  <a:cubicBezTo>
                    <a:pt x="111" y="90"/>
                    <a:pt x="131" y="89"/>
                    <a:pt x="147" y="87"/>
                  </a:cubicBezTo>
                  <a:lnTo>
                    <a:pt x="147" y="83"/>
                  </a:lnTo>
                  <a:cubicBezTo>
                    <a:pt x="103" y="90"/>
                    <a:pt x="34" y="85"/>
                    <a:pt x="20" y="83"/>
                  </a:cubicBezTo>
                  <a:lnTo>
                    <a:pt x="17" y="56"/>
                  </a:lnTo>
                  <a:cubicBezTo>
                    <a:pt x="25" y="57"/>
                    <a:pt x="56" y="59"/>
                    <a:pt x="89" y="59"/>
                  </a:cubicBezTo>
                  <a:cubicBezTo>
                    <a:pt x="108" y="59"/>
                    <a:pt x="128" y="59"/>
                    <a:pt x="144" y="56"/>
                  </a:cubicBezTo>
                  <a:lnTo>
                    <a:pt x="144" y="52"/>
                  </a:lnTo>
                  <a:cubicBezTo>
                    <a:pt x="98" y="59"/>
                    <a:pt x="27" y="53"/>
                    <a:pt x="17" y="52"/>
                  </a:cubicBezTo>
                  <a:lnTo>
                    <a:pt x="14" y="27"/>
                  </a:lnTo>
                  <a:cubicBezTo>
                    <a:pt x="24" y="27"/>
                    <a:pt x="51" y="30"/>
                    <a:pt x="81" y="30"/>
                  </a:cubicBezTo>
                  <a:cubicBezTo>
                    <a:pt x="100" y="30"/>
                    <a:pt x="119" y="29"/>
                    <a:pt x="136" y="26"/>
                  </a:cubicBezTo>
                  <a:lnTo>
                    <a:pt x="135" y="22"/>
                  </a:lnTo>
                  <a:cubicBezTo>
                    <a:pt x="91" y="29"/>
                    <a:pt x="27" y="24"/>
                    <a:pt x="14" y="23"/>
                  </a:cubicBezTo>
                  <a:lnTo>
                    <a:pt x="11" y="0"/>
                  </a:lnTo>
                  <a:cubicBezTo>
                    <a:pt x="7" y="0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lnTo>
                    <a:pt x="10" y="126"/>
                  </a:lnTo>
                  <a:cubicBezTo>
                    <a:pt x="11" y="143"/>
                    <a:pt x="10" y="160"/>
                    <a:pt x="7" y="176"/>
                  </a:cubicBezTo>
                  <a:lnTo>
                    <a:pt x="3" y="194"/>
                  </a:lnTo>
                  <a:cubicBezTo>
                    <a:pt x="0" y="207"/>
                    <a:pt x="9" y="218"/>
                    <a:pt x="22" y="218"/>
                  </a:cubicBezTo>
                  <a:lnTo>
                    <a:pt x="56" y="218"/>
                  </a:lnTo>
                  <a:lnTo>
                    <a:pt x="89" y="218"/>
                  </a:lnTo>
                  <a:lnTo>
                    <a:pt x="95" y="218"/>
                  </a:lnTo>
                  <a:cubicBezTo>
                    <a:pt x="102" y="218"/>
                    <a:pt x="110" y="220"/>
                    <a:pt x="116" y="223"/>
                  </a:cubicBezTo>
                  <a:lnTo>
                    <a:pt x="120" y="225"/>
                  </a:lnTo>
                  <a:cubicBezTo>
                    <a:pt x="122" y="226"/>
                    <a:pt x="125" y="226"/>
                    <a:pt x="127" y="224"/>
                  </a:cubicBezTo>
                  <a:cubicBezTo>
                    <a:pt x="130" y="221"/>
                    <a:pt x="129" y="217"/>
                    <a:pt x="126" y="215"/>
                  </a:cubicBezTo>
                  <a:cubicBezTo>
                    <a:pt x="116" y="209"/>
                    <a:pt x="104" y="205"/>
                    <a:pt x="93" y="205"/>
                  </a:cubicBezTo>
                  <a:lnTo>
                    <a:pt x="89" y="205"/>
                  </a:lnTo>
                  <a:lnTo>
                    <a:pt x="89" y="205"/>
                  </a:lnTo>
                  <a:lnTo>
                    <a:pt x="26" y="205"/>
                  </a:lnTo>
                  <a:cubicBezTo>
                    <a:pt x="21" y="206"/>
                    <a:pt x="17" y="201"/>
                    <a:pt x="18" y="196"/>
                  </a:cubicBezTo>
                  <a:lnTo>
                    <a:pt x="20" y="188"/>
                  </a:lnTo>
                  <a:lnTo>
                    <a:pt x="147" y="188"/>
                  </a:lnTo>
                  <a:lnTo>
                    <a:pt x="147" y="184"/>
                  </a:lnTo>
                  <a:lnTo>
                    <a:pt x="21" y="184"/>
                  </a:lnTo>
                  <a:cubicBezTo>
                    <a:pt x="23" y="175"/>
                    <a:pt x="24" y="165"/>
                    <a:pt x="25" y="156"/>
                  </a:cubicBezTo>
                  <a:lnTo>
                    <a:pt x="153" y="15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08">
              <a:extLst>
                <a:ext uri="{FF2B5EF4-FFF2-40B4-BE49-F238E27FC236}">
                  <a16:creationId xmlns:a16="http://schemas.microsoft.com/office/drawing/2014/main" id="{ED191CD8-47B5-459E-9509-CD9F6EDA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1014413"/>
              <a:ext cx="82550" cy="0"/>
            </a:xfrm>
            <a:custGeom>
              <a:avLst/>
              <a:gdLst>
                <a:gd name="T0" fmla="*/ 0 w 129"/>
                <a:gd name="T1" fmla="*/ 0 h 2"/>
                <a:gd name="T2" fmla="*/ 129 w 129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">
                  <a:moveTo>
                    <a:pt x="0" y="0"/>
                  </a:moveTo>
                  <a:cubicBezTo>
                    <a:pt x="0" y="0"/>
                    <a:pt x="69" y="2"/>
                    <a:pt x="129" y="0"/>
                  </a:cubicBezTo>
                </a:path>
              </a:pathLst>
            </a:custGeom>
            <a:noFill/>
            <a:ln w="3175" cap="flat">
              <a:solidFill>
                <a:srgbClr val="D2D2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09">
              <a:extLst>
                <a:ext uri="{FF2B5EF4-FFF2-40B4-BE49-F238E27FC236}">
                  <a16:creationId xmlns:a16="http://schemas.microsoft.com/office/drawing/2014/main" id="{32984C20-360E-4A43-902F-F1B021992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1017588"/>
              <a:ext cx="115888" cy="134938"/>
            </a:xfrm>
            <a:custGeom>
              <a:avLst/>
              <a:gdLst>
                <a:gd name="T0" fmla="*/ 77 w 182"/>
                <a:gd name="T1" fmla="*/ 37 h 211"/>
                <a:gd name="T2" fmla="*/ 139 w 182"/>
                <a:gd name="T3" fmla="*/ 72 h 211"/>
                <a:gd name="T4" fmla="*/ 153 w 182"/>
                <a:gd name="T5" fmla="*/ 90 h 211"/>
                <a:gd name="T6" fmla="*/ 182 w 182"/>
                <a:gd name="T7" fmla="*/ 189 h 211"/>
                <a:gd name="T8" fmla="*/ 148 w 182"/>
                <a:gd name="T9" fmla="*/ 211 h 211"/>
                <a:gd name="T10" fmla="*/ 107 w 182"/>
                <a:gd name="T11" fmla="*/ 118 h 211"/>
                <a:gd name="T12" fmla="*/ 96 w 182"/>
                <a:gd name="T13" fmla="*/ 115 h 211"/>
                <a:gd name="T14" fmla="*/ 0 w 182"/>
                <a:gd name="T15" fmla="*/ 48 h 211"/>
                <a:gd name="T16" fmla="*/ 28 w 182"/>
                <a:gd name="T17" fmla="*/ 0 h 211"/>
                <a:gd name="T18" fmla="*/ 77 w 182"/>
                <a:gd name="T19" fmla="*/ 3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211">
                  <a:moveTo>
                    <a:pt x="77" y="37"/>
                  </a:moveTo>
                  <a:lnTo>
                    <a:pt x="139" y="72"/>
                  </a:lnTo>
                  <a:cubicBezTo>
                    <a:pt x="146" y="75"/>
                    <a:pt x="151" y="82"/>
                    <a:pt x="153" y="90"/>
                  </a:cubicBezTo>
                  <a:lnTo>
                    <a:pt x="182" y="189"/>
                  </a:lnTo>
                  <a:cubicBezTo>
                    <a:pt x="175" y="196"/>
                    <a:pt x="148" y="211"/>
                    <a:pt x="148" y="211"/>
                  </a:cubicBezTo>
                  <a:lnTo>
                    <a:pt x="107" y="118"/>
                  </a:lnTo>
                  <a:lnTo>
                    <a:pt x="96" y="115"/>
                  </a:lnTo>
                  <a:cubicBezTo>
                    <a:pt x="59" y="102"/>
                    <a:pt x="25" y="79"/>
                    <a:pt x="0" y="48"/>
                  </a:cubicBezTo>
                  <a:lnTo>
                    <a:pt x="28" y="0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10">
              <a:extLst>
                <a:ext uri="{FF2B5EF4-FFF2-40B4-BE49-F238E27FC236}">
                  <a16:creationId xmlns:a16="http://schemas.microsoft.com/office/drawing/2014/main" id="{829B1F7F-D30D-4242-801E-9FA9491B0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1133475"/>
              <a:ext cx="82550" cy="15875"/>
            </a:xfrm>
            <a:custGeom>
              <a:avLst/>
              <a:gdLst>
                <a:gd name="T0" fmla="*/ 127 w 131"/>
                <a:gd name="T1" fmla="*/ 15 h 27"/>
                <a:gd name="T2" fmla="*/ 30 w 131"/>
                <a:gd name="T3" fmla="*/ 0 h 27"/>
                <a:gd name="T4" fmla="*/ 5 w 131"/>
                <a:gd name="T5" fmla="*/ 11 h 27"/>
                <a:gd name="T6" fmla="*/ 1 w 131"/>
                <a:gd name="T7" fmla="*/ 19 h 27"/>
                <a:gd name="T8" fmla="*/ 2 w 131"/>
                <a:gd name="T9" fmla="*/ 25 h 27"/>
                <a:gd name="T10" fmla="*/ 17 w 131"/>
                <a:gd name="T11" fmla="*/ 25 h 27"/>
                <a:gd name="T12" fmla="*/ 17 w 131"/>
                <a:gd name="T13" fmla="*/ 21 h 27"/>
                <a:gd name="T14" fmla="*/ 30 w 131"/>
                <a:gd name="T15" fmla="*/ 17 h 27"/>
                <a:gd name="T16" fmla="*/ 129 w 131"/>
                <a:gd name="T17" fmla="*/ 27 h 27"/>
                <a:gd name="T18" fmla="*/ 130 w 131"/>
                <a:gd name="T19" fmla="*/ 21 h 27"/>
                <a:gd name="T20" fmla="*/ 127 w 131"/>
                <a:gd name="T21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27">
                  <a:moveTo>
                    <a:pt x="127" y="15"/>
                  </a:moveTo>
                  <a:cubicBezTo>
                    <a:pt x="91" y="1"/>
                    <a:pt x="30" y="0"/>
                    <a:pt x="30" y="0"/>
                  </a:cubicBezTo>
                  <a:lnTo>
                    <a:pt x="5" y="11"/>
                  </a:lnTo>
                  <a:cubicBezTo>
                    <a:pt x="2" y="12"/>
                    <a:pt x="0" y="16"/>
                    <a:pt x="1" y="19"/>
                  </a:cubicBezTo>
                  <a:lnTo>
                    <a:pt x="2" y="25"/>
                  </a:lnTo>
                  <a:lnTo>
                    <a:pt x="17" y="25"/>
                  </a:lnTo>
                  <a:lnTo>
                    <a:pt x="17" y="21"/>
                  </a:lnTo>
                  <a:lnTo>
                    <a:pt x="30" y="17"/>
                  </a:lnTo>
                  <a:cubicBezTo>
                    <a:pt x="86" y="17"/>
                    <a:pt x="129" y="27"/>
                    <a:pt x="129" y="27"/>
                  </a:cubicBezTo>
                  <a:lnTo>
                    <a:pt x="130" y="21"/>
                  </a:lnTo>
                  <a:cubicBezTo>
                    <a:pt x="131" y="19"/>
                    <a:pt x="129" y="16"/>
                    <a:pt x="127" y="1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11">
              <a:extLst>
                <a:ext uri="{FF2B5EF4-FFF2-40B4-BE49-F238E27FC236}">
                  <a16:creationId xmlns:a16="http://schemas.microsoft.com/office/drawing/2014/main" id="{935F17E9-C200-4D72-AB6F-4E3245F1D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1022350"/>
              <a:ext cx="111125" cy="127000"/>
            </a:xfrm>
            <a:custGeom>
              <a:avLst/>
              <a:gdLst>
                <a:gd name="T0" fmla="*/ 76 w 174"/>
                <a:gd name="T1" fmla="*/ 12 h 200"/>
                <a:gd name="T2" fmla="*/ 12 w 174"/>
                <a:gd name="T3" fmla="*/ 0 h 200"/>
                <a:gd name="T4" fmla="*/ 0 w 174"/>
                <a:gd name="T5" fmla="*/ 25 h 200"/>
                <a:gd name="T6" fmla="*/ 38 w 174"/>
                <a:gd name="T7" fmla="*/ 75 h 200"/>
                <a:gd name="T8" fmla="*/ 106 w 174"/>
                <a:gd name="T9" fmla="*/ 95 h 200"/>
                <a:gd name="T10" fmla="*/ 73 w 174"/>
                <a:gd name="T11" fmla="*/ 190 h 200"/>
                <a:gd name="T12" fmla="*/ 109 w 174"/>
                <a:gd name="T13" fmla="*/ 200 h 200"/>
                <a:gd name="T14" fmla="*/ 167 w 174"/>
                <a:gd name="T15" fmla="*/ 99 h 200"/>
                <a:gd name="T16" fmla="*/ 164 w 174"/>
                <a:gd name="T17" fmla="*/ 67 h 200"/>
                <a:gd name="T18" fmla="*/ 76 w 174"/>
                <a:gd name="T1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200">
                  <a:moveTo>
                    <a:pt x="76" y="12"/>
                  </a:moveTo>
                  <a:lnTo>
                    <a:pt x="12" y="0"/>
                  </a:lnTo>
                  <a:lnTo>
                    <a:pt x="0" y="25"/>
                  </a:lnTo>
                  <a:cubicBezTo>
                    <a:pt x="0" y="48"/>
                    <a:pt x="15" y="68"/>
                    <a:pt x="38" y="75"/>
                  </a:cubicBezTo>
                  <a:lnTo>
                    <a:pt x="106" y="95"/>
                  </a:lnTo>
                  <a:cubicBezTo>
                    <a:pt x="79" y="136"/>
                    <a:pt x="73" y="190"/>
                    <a:pt x="73" y="190"/>
                  </a:cubicBezTo>
                  <a:cubicBezTo>
                    <a:pt x="73" y="190"/>
                    <a:pt x="89" y="200"/>
                    <a:pt x="109" y="200"/>
                  </a:cubicBezTo>
                  <a:cubicBezTo>
                    <a:pt x="126" y="171"/>
                    <a:pt x="144" y="130"/>
                    <a:pt x="167" y="99"/>
                  </a:cubicBezTo>
                  <a:cubicBezTo>
                    <a:pt x="174" y="88"/>
                    <a:pt x="174" y="75"/>
                    <a:pt x="164" y="67"/>
                  </a:cubicBezTo>
                  <a:cubicBezTo>
                    <a:pt x="133" y="40"/>
                    <a:pt x="76" y="12"/>
                    <a:pt x="76" y="12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12">
              <a:extLst>
                <a:ext uri="{FF2B5EF4-FFF2-40B4-BE49-F238E27FC236}">
                  <a16:creationId xmlns:a16="http://schemas.microsoft.com/office/drawing/2014/main" id="{ED27DE95-2512-4D38-AFEB-98FAE7E1F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1" y="1031875"/>
              <a:ext cx="52388" cy="44450"/>
            </a:xfrm>
            <a:custGeom>
              <a:avLst/>
              <a:gdLst>
                <a:gd name="T0" fmla="*/ 1 w 83"/>
                <a:gd name="T1" fmla="*/ 48 h 70"/>
                <a:gd name="T2" fmla="*/ 83 w 83"/>
                <a:gd name="T3" fmla="*/ 15 h 70"/>
                <a:gd name="T4" fmla="*/ 72 w 83"/>
                <a:gd name="T5" fmla="*/ 9 h 70"/>
                <a:gd name="T6" fmla="*/ 0 w 83"/>
                <a:gd name="T7" fmla="*/ 39 h 70"/>
                <a:gd name="T8" fmla="*/ 1 w 83"/>
                <a:gd name="T9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1" y="48"/>
                  </a:moveTo>
                  <a:cubicBezTo>
                    <a:pt x="1" y="48"/>
                    <a:pt x="52" y="70"/>
                    <a:pt x="83" y="15"/>
                  </a:cubicBezTo>
                  <a:cubicBezTo>
                    <a:pt x="83" y="0"/>
                    <a:pt x="72" y="9"/>
                    <a:pt x="72" y="9"/>
                  </a:cubicBezTo>
                  <a:lnTo>
                    <a:pt x="0" y="39"/>
                  </a:lnTo>
                  <a:lnTo>
                    <a:pt x="1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13">
              <a:extLst>
                <a:ext uri="{FF2B5EF4-FFF2-40B4-BE49-F238E27FC236}">
                  <a16:creationId xmlns:a16="http://schemas.microsoft.com/office/drawing/2014/main" id="{D01C64D0-0B74-4C17-8860-28025AB8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363" y="795338"/>
              <a:ext cx="180975" cy="269875"/>
            </a:xfrm>
            <a:custGeom>
              <a:avLst/>
              <a:gdLst>
                <a:gd name="T0" fmla="*/ 254 w 285"/>
                <a:gd name="T1" fmla="*/ 0 h 426"/>
                <a:gd name="T2" fmla="*/ 245 w 285"/>
                <a:gd name="T3" fmla="*/ 21 h 426"/>
                <a:gd name="T4" fmla="*/ 109 w 285"/>
                <a:gd name="T5" fmla="*/ 195 h 426"/>
                <a:gd name="T6" fmla="*/ 107 w 285"/>
                <a:gd name="T7" fmla="*/ 193 h 426"/>
                <a:gd name="T8" fmla="*/ 50 w 285"/>
                <a:gd name="T9" fmla="*/ 200 h 426"/>
                <a:gd name="T10" fmla="*/ 16 w 285"/>
                <a:gd name="T11" fmla="*/ 235 h 426"/>
                <a:gd name="T12" fmla="*/ 0 w 285"/>
                <a:gd name="T13" fmla="*/ 423 h 426"/>
                <a:gd name="T14" fmla="*/ 121 w 285"/>
                <a:gd name="T15" fmla="*/ 373 h 426"/>
                <a:gd name="T16" fmla="*/ 130 w 285"/>
                <a:gd name="T17" fmla="*/ 381 h 426"/>
                <a:gd name="T18" fmla="*/ 147 w 285"/>
                <a:gd name="T19" fmla="*/ 392 h 426"/>
                <a:gd name="T20" fmla="*/ 138 w 285"/>
                <a:gd name="T21" fmla="*/ 355 h 426"/>
                <a:gd name="T22" fmla="*/ 136 w 285"/>
                <a:gd name="T23" fmla="*/ 262 h 426"/>
                <a:gd name="T24" fmla="*/ 134 w 285"/>
                <a:gd name="T25" fmla="*/ 243 h 426"/>
                <a:gd name="T26" fmla="*/ 174 w 285"/>
                <a:gd name="T27" fmla="*/ 202 h 426"/>
                <a:gd name="T28" fmla="*/ 265 w 285"/>
                <a:gd name="T29" fmla="*/ 67 h 426"/>
                <a:gd name="T30" fmla="*/ 285 w 285"/>
                <a:gd name="T31" fmla="*/ 21 h 426"/>
                <a:gd name="T32" fmla="*/ 254 w 285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5" h="426">
                  <a:moveTo>
                    <a:pt x="254" y="0"/>
                  </a:moveTo>
                  <a:lnTo>
                    <a:pt x="245" y="21"/>
                  </a:lnTo>
                  <a:cubicBezTo>
                    <a:pt x="215" y="90"/>
                    <a:pt x="168" y="150"/>
                    <a:pt x="109" y="195"/>
                  </a:cubicBezTo>
                  <a:lnTo>
                    <a:pt x="107" y="193"/>
                  </a:lnTo>
                  <a:lnTo>
                    <a:pt x="50" y="200"/>
                  </a:lnTo>
                  <a:cubicBezTo>
                    <a:pt x="31" y="202"/>
                    <a:pt x="17" y="217"/>
                    <a:pt x="16" y="235"/>
                  </a:cubicBezTo>
                  <a:lnTo>
                    <a:pt x="0" y="423"/>
                  </a:lnTo>
                  <a:cubicBezTo>
                    <a:pt x="0" y="423"/>
                    <a:pt x="88" y="426"/>
                    <a:pt x="121" y="373"/>
                  </a:cubicBezTo>
                  <a:cubicBezTo>
                    <a:pt x="125" y="377"/>
                    <a:pt x="130" y="381"/>
                    <a:pt x="130" y="381"/>
                  </a:cubicBezTo>
                  <a:cubicBezTo>
                    <a:pt x="136" y="387"/>
                    <a:pt x="147" y="392"/>
                    <a:pt x="147" y="392"/>
                  </a:cubicBezTo>
                  <a:lnTo>
                    <a:pt x="138" y="355"/>
                  </a:lnTo>
                  <a:cubicBezTo>
                    <a:pt x="136" y="349"/>
                    <a:pt x="136" y="298"/>
                    <a:pt x="136" y="262"/>
                  </a:cubicBezTo>
                  <a:cubicBezTo>
                    <a:pt x="136" y="256"/>
                    <a:pt x="135" y="249"/>
                    <a:pt x="134" y="243"/>
                  </a:cubicBezTo>
                  <a:lnTo>
                    <a:pt x="174" y="202"/>
                  </a:lnTo>
                  <a:cubicBezTo>
                    <a:pt x="212" y="163"/>
                    <a:pt x="243" y="117"/>
                    <a:pt x="265" y="67"/>
                  </a:cubicBezTo>
                  <a:lnTo>
                    <a:pt x="285" y="21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14">
              <a:extLst>
                <a:ext uri="{FF2B5EF4-FFF2-40B4-BE49-F238E27FC236}">
                  <a16:creationId xmlns:a16="http://schemas.microsoft.com/office/drawing/2014/main" id="{4A2D6B22-9CF6-4269-9BD3-971515A31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63" y="930275"/>
              <a:ext cx="93663" cy="69850"/>
            </a:xfrm>
            <a:custGeom>
              <a:avLst/>
              <a:gdLst>
                <a:gd name="T0" fmla="*/ 3 w 148"/>
                <a:gd name="T1" fmla="*/ 36 h 111"/>
                <a:gd name="T2" fmla="*/ 35 w 148"/>
                <a:gd name="T3" fmla="*/ 101 h 111"/>
                <a:gd name="T4" fmla="*/ 49 w 148"/>
                <a:gd name="T5" fmla="*/ 111 h 111"/>
                <a:gd name="T6" fmla="*/ 138 w 148"/>
                <a:gd name="T7" fmla="*/ 110 h 111"/>
                <a:gd name="T8" fmla="*/ 148 w 148"/>
                <a:gd name="T9" fmla="*/ 86 h 111"/>
                <a:gd name="T10" fmla="*/ 65 w 148"/>
                <a:gd name="T11" fmla="*/ 80 h 111"/>
                <a:gd name="T12" fmla="*/ 45 w 148"/>
                <a:gd name="T13" fmla="*/ 25 h 111"/>
                <a:gd name="T14" fmla="*/ 31 w 148"/>
                <a:gd name="T15" fmla="*/ 7 h 111"/>
                <a:gd name="T16" fmla="*/ 3 w 148"/>
                <a:gd name="T17" fmla="*/ 15 h 111"/>
                <a:gd name="T18" fmla="*/ 3 w 148"/>
                <a:gd name="T19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11">
                  <a:moveTo>
                    <a:pt x="3" y="36"/>
                  </a:moveTo>
                  <a:lnTo>
                    <a:pt x="35" y="101"/>
                  </a:lnTo>
                  <a:cubicBezTo>
                    <a:pt x="37" y="107"/>
                    <a:pt x="43" y="111"/>
                    <a:pt x="49" y="111"/>
                  </a:cubicBezTo>
                  <a:lnTo>
                    <a:pt x="138" y="110"/>
                  </a:lnTo>
                  <a:lnTo>
                    <a:pt x="148" y="86"/>
                  </a:lnTo>
                  <a:lnTo>
                    <a:pt x="65" y="80"/>
                  </a:lnTo>
                  <a:lnTo>
                    <a:pt x="45" y="25"/>
                  </a:lnTo>
                  <a:cubicBezTo>
                    <a:pt x="42" y="18"/>
                    <a:pt x="37" y="12"/>
                    <a:pt x="31" y="7"/>
                  </a:cubicBezTo>
                  <a:cubicBezTo>
                    <a:pt x="21" y="0"/>
                    <a:pt x="8" y="4"/>
                    <a:pt x="3" y="15"/>
                  </a:cubicBezTo>
                  <a:cubicBezTo>
                    <a:pt x="0" y="22"/>
                    <a:pt x="0" y="29"/>
                    <a:pt x="3" y="3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15">
              <a:extLst>
                <a:ext uri="{FF2B5EF4-FFF2-40B4-BE49-F238E27FC236}">
                  <a16:creationId xmlns:a16="http://schemas.microsoft.com/office/drawing/2014/main" id="{A2F4A171-61E3-43A7-BDD9-414A0456F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1069975"/>
              <a:ext cx="11113" cy="12700"/>
            </a:xfrm>
            <a:custGeom>
              <a:avLst/>
              <a:gdLst>
                <a:gd name="T0" fmla="*/ 1 w 17"/>
                <a:gd name="T1" fmla="*/ 18 h 18"/>
                <a:gd name="T2" fmla="*/ 17 w 17"/>
                <a:gd name="T3" fmla="*/ 2 h 18"/>
                <a:gd name="T4" fmla="*/ 1 w 1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" y="18"/>
                  </a:moveTo>
                  <a:cubicBezTo>
                    <a:pt x="1" y="18"/>
                    <a:pt x="9" y="8"/>
                    <a:pt x="17" y="2"/>
                  </a:cubicBezTo>
                  <a:cubicBezTo>
                    <a:pt x="1" y="0"/>
                    <a:pt x="0" y="13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16">
              <a:extLst>
                <a:ext uri="{FF2B5EF4-FFF2-40B4-BE49-F238E27FC236}">
                  <a16:creationId xmlns:a16="http://schemas.microsoft.com/office/drawing/2014/main" id="{2B0777D9-A491-4273-ADBE-628561BB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1149350"/>
              <a:ext cx="14288" cy="15875"/>
            </a:xfrm>
            <a:custGeom>
              <a:avLst/>
              <a:gdLst>
                <a:gd name="T0" fmla="*/ 19 w 23"/>
                <a:gd name="T1" fmla="*/ 5 h 27"/>
                <a:gd name="T2" fmla="*/ 19 w 23"/>
                <a:gd name="T3" fmla="*/ 0 h 27"/>
                <a:gd name="T4" fmla="*/ 3 w 23"/>
                <a:gd name="T5" fmla="*/ 0 h 27"/>
                <a:gd name="T6" fmla="*/ 3 w 23"/>
                <a:gd name="T7" fmla="*/ 5 h 27"/>
                <a:gd name="T8" fmla="*/ 0 w 23"/>
                <a:gd name="T9" fmla="*/ 5 h 27"/>
                <a:gd name="T10" fmla="*/ 0 w 23"/>
                <a:gd name="T11" fmla="*/ 27 h 27"/>
                <a:gd name="T12" fmla="*/ 23 w 23"/>
                <a:gd name="T13" fmla="*/ 27 h 27"/>
                <a:gd name="T14" fmla="*/ 23 w 23"/>
                <a:gd name="T15" fmla="*/ 5 h 27"/>
                <a:gd name="T16" fmla="*/ 19 w 23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7">
                  <a:moveTo>
                    <a:pt x="19" y="5"/>
                  </a:moveTo>
                  <a:lnTo>
                    <a:pt x="19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7"/>
                  </a:lnTo>
                  <a:lnTo>
                    <a:pt x="23" y="27"/>
                  </a:lnTo>
                  <a:lnTo>
                    <a:pt x="23" y="5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17">
              <a:extLst>
                <a:ext uri="{FF2B5EF4-FFF2-40B4-BE49-F238E27FC236}">
                  <a16:creationId xmlns:a16="http://schemas.microsoft.com/office/drawing/2014/main" id="{F7B65D7A-34FF-45BA-9C8A-881991C7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1022350"/>
              <a:ext cx="14288" cy="47625"/>
            </a:xfrm>
            <a:custGeom>
              <a:avLst/>
              <a:gdLst>
                <a:gd name="T0" fmla="*/ 24 w 24"/>
                <a:gd name="T1" fmla="*/ 0 h 77"/>
                <a:gd name="T2" fmla="*/ 22 w 24"/>
                <a:gd name="T3" fmla="*/ 77 h 77"/>
                <a:gd name="T4" fmla="*/ 2 w 24"/>
                <a:gd name="T5" fmla="*/ 54 h 77"/>
                <a:gd name="T6" fmla="*/ 0 w 24"/>
                <a:gd name="T7" fmla="*/ 0 h 77"/>
                <a:gd name="T8" fmla="*/ 24 w 2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7">
                  <a:moveTo>
                    <a:pt x="24" y="0"/>
                  </a:moveTo>
                  <a:lnTo>
                    <a:pt x="22" y="77"/>
                  </a:lnTo>
                  <a:lnTo>
                    <a:pt x="2" y="54"/>
                  </a:ln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518">
              <a:extLst>
                <a:ext uri="{FF2B5EF4-FFF2-40B4-BE49-F238E27FC236}">
                  <a16:creationId xmlns:a16="http://schemas.microsoft.com/office/drawing/2014/main" id="{ADD1A626-3161-4EBA-960F-9F59978E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63" y="1000125"/>
              <a:ext cx="273050" cy="22225"/>
            </a:xfrm>
            <a:prstGeom prst="rect">
              <a:avLst/>
            </a:pr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519">
              <a:extLst>
                <a:ext uri="{FF2B5EF4-FFF2-40B4-BE49-F238E27FC236}">
                  <a16:creationId xmlns:a16="http://schemas.microsoft.com/office/drawing/2014/main" id="{BCC9638D-A5DD-4E3D-82D5-8340F517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6" y="1000125"/>
              <a:ext cx="115888" cy="2222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20">
              <a:extLst>
                <a:ext uri="{FF2B5EF4-FFF2-40B4-BE49-F238E27FC236}">
                  <a16:creationId xmlns:a16="http://schemas.microsoft.com/office/drawing/2014/main" id="{A50F2698-64C4-4EFC-9A29-B3AE8A854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63" y="1022350"/>
              <a:ext cx="14288" cy="142875"/>
            </a:xfrm>
            <a:custGeom>
              <a:avLst/>
              <a:gdLst>
                <a:gd name="T0" fmla="*/ 18 w 24"/>
                <a:gd name="T1" fmla="*/ 227 h 227"/>
                <a:gd name="T2" fmla="*/ 7 w 24"/>
                <a:gd name="T3" fmla="*/ 227 h 227"/>
                <a:gd name="T4" fmla="*/ 0 w 24"/>
                <a:gd name="T5" fmla="*/ 0 h 227"/>
                <a:gd name="T6" fmla="*/ 24 w 24"/>
                <a:gd name="T7" fmla="*/ 0 h 227"/>
                <a:gd name="T8" fmla="*/ 18 w 24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7">
                  <a:moveTo>
                    <a:pt x="18" y="227"/>
                  </a:moveTo>
                  <a:lnTo>
                    <a:pt x="7" y="22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18" y="2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21">
              <a:extLst>
                <a:ext uri="{FF2B5EF4-FFF2-40B4-BE49-F238E27FC236}">
                  <a16:creationId xmlns:a16="http://schemas.microsoft.com/office/drawing/2014/main" id="{A8F633E7-9CB5-4BD0-8921-D2DD4D90F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1022350"/>
              <a:ext cx="15875" cy="142875"/>
            </a:xfrm>
            <a:custGeom>
              <a:avLst/>
              <a:gdLst>
                <a:gd name="T0" fmla="*/ 17 w 24"/>
                <a:gd name="T1" fmla="*/ 227 h 227"/>
                <a:gd name="T2" fmla="*/ 7 w 24"/>
                <a:gd name="T3" fmla="*/ 227 h 227"/>
                <a:gd name="T4" fmla="*/ 0 w 24"/>
                <a:gd name="T5" fmla="*/ 0 h 227"/>
                <a:gd name="T6" fmla="*/ 24 w 24"/>
                <a:gd name="T7" fmla="*/ 0 h 227"/>
                <a:gd name="T8" fmla="*/ 17 w 24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7">
                  <a:moveTo>
                    <a:pt x="17" y="227"/>
                  </a:moveTo>
                  <a:lnTo>
                    <a:pt x="7" y="22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17" y="22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22">
              <a:extLst>
                <a:ext uri="{FF2B5EF4-FFF2-40B4-BE49-F238E27FC236}">
                  <a16:creationId xmlns:a16="http://schemas.microsoft.com/office/drawing/2014/main" id="{E4280C1B-82C0-4189-8E6E-BDE2D13B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1" y="1022350"/>
              <a:ext cx="15875" cy="142875"/>
            </a:xfrm>
            <a:custGeom>
              <a:avLst/>
              <a:gdLst>
                <a:gd name="T0" fmla="*/ 17 w 24"/>
                <a:gd name="T1" fmla="*/ 227 h 227"/>
                <a:gd name="T2" fmla="*/ 7 w 24"/>
                <a:gd name="T3" fmla="*/ 227 h 227"/>
                <a:gd name="T4" fmla="*/ 0 w 24"/>
                <a:gd name="T5" fmla="*/ 0 h 227"/>
                <a:gd name="T6" fmla="*/ 24 w 24"/>
                <a:gd name="T7" fmla="*/ 0 h 227"/>
                <a:gd name="T8" fmla="*/ 17 w 24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7">
                  <a:moveTo>
                    <a:pt x="17" y="227"/>
                  </a:moveTo>
                  <a:lnTo>
                    <a:pt x="7" y="22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17" y="2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23">
              <a:extLst>
                <a:ext uri="{FF2B5EF4-FFF2-40B4-BE49-F238E27FC236}">
                  <a16:creationId xmlns:a16="http://schemas.microsoft.com/office/drawing/2014/main" id="{BD0A6646-145A-47FF-912A-4F0133E08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939800"/>
              <a:ext cx="176213" cy="60325"/>
            </a:xfrm>
            <a:custGeom>
              <a:avLst/>
              <a:gdLst>
                <a:gd name="T0" fmla="*/ 274 w 276"/>
                <a:gd name="T1" fmla="*/ 2 h 95"/>
                <a:gd name="T2" fmla="*/ 266 w 276"/>
                <a:gd name="T3" fmla="*/ 0 h 95"/>
                <a:gd name="T4" fmla="*/ 127 w 276"/>
                <a:gd name="T5" fmla="*/ 0 h 95"/>
                <a:gd name="T6" fmla="*/ 114 w 276"/>
                <a:gd name="T7" fmla="*/ 9 h 95"/>
                <a:gd name="T8" fmla="*/ 85 w 276"/>
                <a:gd name="T9" fmla="*/ 84 h 95"/>
                <a:gd name="T10" fmla="*/ 80 w 276"/>
                <a:gd name="T11" fmla="*/ 87 h 95"/>
                <a:gd name="T12" fmla="*/ 0 w 276"/>
                <a:gd name="T13" fmla="*/ 87 h 95"/>
                <a:gd name="T14" fmla="*/ 0 w 276"/>
                <a:gd name="T15" fmla="*/ 95 h 95"/>
                <a:gd name="T16" fmla="*/ 89 w 276"/>
                <a:gd name="T17" fmla="*/ 95 h 95"/>
                <a:gd name="T18" fmla="*/ 248 w 276"/>
                <a:gd name="T19" fmla="*/ 85 h 95"/>
                <a:gd name="T20" fmla="*/ 250 w 276"/>
                <a:gd name="T21" fmla="*/ 82 h 95"/>
                <a:gd name="T22" fmla="*/ 276 w 276"/>
                <a:gd name="T23" fmla="*/ 3 h 95"/>
                <a:gd name="T24" fmla="*/ 274 w 276"/>
                <a:gd name="T25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95">
                  <a:moveTo>
                    <a:pt x="274" y="2"/>
                  </a:moveTo>
                  <a:cubicBezTo>
                    <a:pt x="272" y="1"/>
                    <a:pt x="269" y="0"/>
                    <a:pt x="266" y="0"/>
                  </a:cubicBezTo>
                  <a:lnTo>
                    <a:pt x="127" y="0"/>
                  </a:lnTo>
                  <a:cubicBezTo>
                    <a:pt x="121" y="0"/>
                    <a:pt x="116" y="3"/>
                    <a:pt x="114" y="9"/>
                  </a:cubicBezTo>
                  <a:lnTo>
                    <a:pt x="85" y="84"/>
                  </a:lnTo>
                  <a:cubicBezTo>
                    <a:pt x="84" y="86"/>
                    <a:pt x="82" y="87"/>
                    <a:pt x="80" y="87"/>
                  </a:cubicBezTo>
                  <a:lnTo>
                    <a:pt x="0" y="87"/>
                  </a:lnTo>
                  <a:lnTo>
                    <a:pt x="0" y="95"/>
                  </a:lnTo>
                  <a:lnTo>
                    <a:pt x="89" y="95"/>
                  </a:lnTo>
                  <a:lnTo>
                    <a:pt x="248" y="85"/>
                  </a:lnTo>
                  <a:lnTo>
                    <a:pt x="250" y="82"/>
                  </a:lnTo>
                  <a:lnTo>
                    <a:pt x="276" y="3"/>
                  </a:lnTo>
                  <a:lnTo>
                    <a:pt x="274" y="2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24">
              <a:extLst>
                <a:ext uri="{FF2B5EF4-FFF2-40B4-BE49-F238E27FC236}">
                  <a16:creationId xmlns:a16="http://schemas.microsoft.com/office/drawing/2014/main" id="{EB36F6A5-ACE5-44AF-9CE6-5D470779B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201" y="993775"/>
              <a:ext cx="104775" cy="6350"/>
            </a:xfrm>
            <a:custGeom>
              <a:avLst/>
              <a:gdLst>
                <a:gd name="T0" fmla="*/ 0 w 166"/>
                <a:gd name="T1" fmla="*/ 10 h 10"/>
                <a:gd name="T2" fmla="*/ 163 w 166"/>
                <a:gd name="T3" fmla="*/ 10 h 10"/>
                <a:gd name="T4" fmla="*/ 166 w 166"/>
                <a:gd name="T5" fmla="*/ 0 h 10"/>
                <a:gd name="T6" fmla="*/ 11 w 166"/>
                <a:gd name="T7" fmla="*/ 0 h 10"/>
                <a:gd name="T8" fmla="*/ 10 w 166"/>
                <a:gd name="T9" fmla="*/ 3 h 10"/>
                <a:gd name="T10" fmla="*/ 0 w 166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0">
                  <a:moveTo>
                    <a:pt x="0" y="10"/>
                  </a:moveTo>
                  <a:lnTo>
                    <a:pt x="163" y="10"/>
                  </a:lnTo>
                  <a:lnTo>
                    <a:pt x="166" y="0"/>
                  </a:lnTo>
                  <a:lnTo>
                    <a:pt x="11" y="0"/>
                  </a:lnTo>
                  <a:lnTo>
                    <a:pt x="10" y="3"/>
                  </a:lnTo>
                  <a:cubicBezTo>
                    <a:pt x="8" y="7"/>
                    <a:pt x="4" y="10"/>
                    <a:pt x="0" y="1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25">
              <a:extLst>
                <a:ext uri="{FF2B5EF4-FFF2-40B4-BE49-F238E27FC236}">
                  <a16:creationId xmlns:a16="http://schemas.microsoft.com/office/drawing/2014/main" id="{79AA0C95-2520-40CD-A8EF-5607DD663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138" y="941388"/>
              <a:ext cx="117475" cy="50800"/>
            </a:xfrm>
            <a:custGeom>
              <a:avLst/>
              <a:gdLst>
                <a:gd name="T0" fmla="*/ 180 w 185"/>
                <a:gd name="T1" fmla="*/ 0 h 79"/>
                <a:gd name="T2" fmla="*/ 39 w 185"/>
                <a:gd name="T3" fmla="*/ 0 h 79"/>
                <a:gd name="T4" fmla="*/ 28 w 185"/>
                <a:gd name="T5" fmla="*/ 7 h 79"/>
                <a:gd name="T6" fmla="*/ 0 w 185"/>
                <a:gd name="T7" fmla="*/ 79 h 79"/>
                <a:gd name="T8" fmla="*/ 156 w 185"/>
                <a:gd name="T9" fmla="*/ 79 h 79"/>
                <a:gd name="T10" fmla="*/ 184 w 185"/>
                <a:gd name="T11" fmla="*/ 6 h 79"/>
                <a:gd name="T12" fmla="*/ 180 w 18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9">
                  <a:moveTo>
                    <a:pt x="180" y="0"/>
                  </a:moveTo>
                  <a:lnTo>
                    <a:pt x="39" y="0"/>
                  </a:lnTo>
                  <a:cubicBezTo>
                    <a:pt x="34" y="0"/>
                    <a:pt x="30" y="3"/>
                    <a:pt x="28" y="7"/>
                  </a:cubicBezTo>
                  <a:lnTo>
                    <a:pt x="0" y="79"/>
                  </a:lnTo>
                  <a:lnTo>
                    <a:pt x="156" y="79"/>
                  </a:lnTo>
                  <a:lnTo>
                    <a:pt x="184" y="6"/>
                  </a:lnTo>
                  <a:cubicBezTo>
                    <a:pt x="185" y="3"/>
                    <a:pt x="183" y="0"/>
                    <a:pt x="180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26">
              <a:extLst>
                <a:ext uri="{FF2B5EF4-FFF2-40B4-BE49-F238E27FC236}">
                  <a16:creationId xmlns:a16="http://schemas.microsoft.com/office/drawing/2014/main" id="{687C9280-2174-41D6-B01C-B21CDB586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1" y="965200"/>
              <a:ext cx="6350" cy="3175"/>
            </a:xfrm>
            <a:custGeom>
              <a:avLst/>
              <a:gdLst>
                <a:gd name="T0" fmla="*/ 9 w 11"/>
                <a:gd name="T1" fmla="*/ 6 h 6"/>
                <a:gd name="T2" fmla="*/ 11 w 11"/>
                <a:gd name="T3" fmla="*/ 0 h 6"/>
                <a:gd name="T4" fmla="*/ 2 w 11"/>
                <a:gd name="T5" fmla="*/ 0 h 6"/>
                <a:gd name="T6" fmla="*/ 0 w 11"/>
                <a:gd name="T7" fmla="*/ 6 h 6"/>
                <a:gd name="T8" fmla="*/ 9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6"/>
                  </a:moveTo>
                  <a:lnTo>
                    <a:pt x="11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27">
              <a:extLst>
                <a:ext uri="{FF2B5EF4-FFF2-40B4-BE49-F238E27FC236}">
                  <a16:creationId xmlns:a16="http://schemas.microsoft.com/office/drawing/2014/main" id="{89ABFD22-1120-4D63-943B-0A41F61F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1" y="965200"/>
              <a:ext cx="6350" cy="3175"/>
            </a:xfrm>
            <a:custGeom>
              <a:avLst/>
              <a:gdLst>
                <a:gd name="T0" fmla="*/ 0 w 11"/>
                <a:gd name="T1" fmla="*/ 6 h 6"/>
                <a:gd name="T2" fmla="*/ 8 w 11"/>
                <a:gd name="T3" fmla="*/ 6 h 6"/>
                <a:gd name="T4" fmla="*/ 11 w 11"/>
                <a:gd name="T5" fmla="*/ 0 h 6"/>
                <a:gd name="T6" fmla="*/ 2 w 11"/>
                <a:gd name="T7" fmla="*/ 0 h 6"/>
                <a:gd name="T8" fmla="*/ 0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lnTo>
                    <a:pt x="8" y="6"/>
                  </a:lnTo>
                  <a:lnTo>
                    <a:pt x="11" y="0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28">
              <a:extLst>
                <a:ext uri="{FF2B5EF4-FFF2-40B4-BE49-F238E27FC236}">
                  <a16:creationId xmlns:a16="http://schemas.microsoft.com/office/drawing/2014/main" id="{3FF08ED4-B535-4DB2-A34D-1A96BB283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526" y="969963"/>
              <a:ext cx="7938" cy="3175"/>
            </a:xfrm>
            <a:custGeom>
              <a:avLst/>
              <a:gdLst>
                <a:gd name="T0" fmla="*/ 11 w 11"/>
                <a:gd name="T1" fmla="*/ 0 h 6"/>
                <a:gd name="T2" fmla="*/ 2 w 11"/>
                <a:gd name="T3" fmla="*/ 0 h 6"/>
                <a:gd name="T4" fmla="*/ 0 w 11"/>
                <a:gd name="T5" fmla="*/ 6 h 6"/>
                <a:gd name="T6" fmla="*/ 9 w 11"/>
                <a:gd name="T7" fmla="*/ 6 h 6"/>
                <a:gd name="T8" fmla="*/ 11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9" y="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29">
              <a:extLst>
                <a:ext uri="{FF2B5EF4-FFF2-40B4-BE49-F238E27FC236}">
                  <a16:creationId xmlns:a16="http://schemas.microsoft.com/office/drawing/2014/main" id="{0E50AA6F-FF98-4599-87DB-9F197CF8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969963"/>
              <a:ext cx="6350" cy="3175"/>
            </a:xfrm>
            <a:custGeom>
              <a:avLst/>
              <a:gdLst>
                <a:gd name="T0" fmla="*/ 2 w 10"/>
                <a:gd name="T1" fmla="*/ 0 h 6"/>
                <a:gd name="T2" fmla="*/ 0 w 10"/>
                <a:gd name="T3" fmla="*/ 6 h 6"/>
                <a:gd name="T4" fmla="*/ 8 w 10"/>
                <a:gd name="T5" fmla="*/ 6 h 6"/>
                <a:gd name="T6" fmla="*/ 10 w 10"/>
                <a:gd name="T7" fmla="*/ 0 h 6"/>
                <a:gd name="T8" fmla="*/ 2 w 1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0" y="6"/>
                  </a:lnTo>
                  <a:lnTo>
                    <a:pt x="8" y="6"/>
                  </a:lnTo>
                  <a:lnTo>
                    <a:pt x="1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30">
              <a:extLst>
                <a:ext uri="{FF2B5EF4-FFF2-40B4-BE49-F238E27FC236}">
                  <a16:creationId xmlns:a16="http://schemas.microsoft.com/office/drawing/2014/main" id="{C2C1AFAA-3426-45B7-AE8B-6F4E4B0FF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1022350"/>
              <a:ext cx="15875" cy="14288"/>
            </a:xfrm>
            <a:custGeom>
              <a:avLst/>
              <a:gdLst>
                <a:gd name="T0" fmla="*/ 0 w 24"/>
                <a:gd name="T1" fmla="*/ 0 h 23"/>
                <a:gd name="T2" fmla="*/ 23 w 24"/>
                <a:gd name="T3" fmla="*/ 23 h 23"/>
                <a:gd name="T4" fmla="*/ 24 w 24"/>
                <a:gd name="T5" fmla="*/ 0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lnTo>
                    <a:pt x="23" y="23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31">
              <a:extLst>
                <a:ext uri="{FF2B5EF4-FFF2-40B4-BE49-F238E27FC236}">
                  <a16:creationId xmlns:a16="http://schemas.microsoft.com/office/drawing/2014/main" id="{FE634CEF-4A21-4FFF-8C48-82613AFBB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1" y="914400"/>
              <a:ext cx="44450" cy="63500"/>
            </a:xfrm>
            <a:custGeom>
              <a:avLst/>
              <a:gdLst>
                <a:gd name="T0" fmla="*/ 58 w 70"/>
                <a:gd name="T1" fmla="*/ 34 h 101"/>
                <a:gd name="T2" fmla="*/ 70 w 70"/>
                <a:gd name="T3" fmla="*/ 34 h 101"/>
                <a:gd name="T4" fmla="*/ 53 w 70"/>
                <a:gd name="T5" fmla="*/ 1 h 101"/>
                <a:gd name="T6" fmla="*/ 5 w 70"/>
                <a:gd name="T7" fmla="*/ 0 h 101"/>
                <a:gd name="T8" fmla="*/ 0 w 70"/>
                <a:gd name="T9" fmla="*/ 10 h 101"/>
                <a:gd name="T10" fmla="*/ 8 w 70"/>
                <a:gd name="T11" fmla="*/ 36 h 101"/>
                <a:gd name="T12" fmla="*/ 24 w 70"/>
                <a:gd name="T13" fmla="*/ 34 h 101"/>
                <a:gd name="T14" fmla="*/ 12 w 70"/>
                <a:gd name="T15" fmla="*/ 41 h 101"/>
                <a:gd name="T16" fmla="*/ 49 w 70"/>
                <a:gd name="T17" fmla="*/ 101 h 101"/>
                <a:gd name="T18" fmla="*/ 46 w 70"/>
                <a:gd name="T19" fmla="*/ 89 h 101"/>
                <a:gd name="T20" fmla="*/ 65 w 70"/>
                <a:gd name="T21" fmla="*/ 40 h 101"/>
                <a:gd name="T22" fmla="*/ 58 w 70"/>
                <a:gd name="T23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1">
                  <a:moveTo>
                    <a:pt x="58" y="34"/>
                  </a:moveTo>
                  <a:lnTo>
                    <a:pt x="70" y="34"/>
                  </a:lnTo>
                  <a:lnTo>
                    <a:pt x="53" y="1"/>
                  </a:lnTo>
                  <a:lnTo>
                    <a:pt x="5" y="0"/>
                  </a:lnTo>
                  <a:lnTo>
                    <a:pt x="0" y="10"/>
                  </a:lnTo>
                  <a:lnTo>
                    <a:pt x="8" y="36"/>
                  </a:lnTo>
                  <a:lnTo>
                    <a:pt x="24" y="34"/>
                  </a:lnTo>
                  <a:lnTo>
                    <a:pt x="12" y="41"/>
                  </a:lnTo>
                  <a:lnTo>
                    <a:pt x="49" y="101"/>
                  </a:lnTo>
                  <a:lnTo>
                    <a:pt x="46" y="89"/>
                  </a:lnTo>
                  <a:lnTo>
                    <a:pt x="65" y="40"/>
                  </a:lnTo>
                  <a:lnTo>
                    <a:pt x="58" y="34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32">
              <a:extLst>
                <a:ext uri="{FF2B5EF4-FFF2-40B4-BE49-F238E27FC236}">
                  <a16:creationId xmlns:a16="http://schemas.microsoft.com/office/drawing/2014/main" id="{C4900965-6F6D-4600-82E9-7051AD31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01" y="911225"/>
              <a:ext cx="33338" cy="53975"/>
            </a:xfrm>
            <a:custGeom>
              <a:avLst/>
              <a:gdLst>
                <a:gd name="T0" fmla="*/ 44 w 54"/>
                <a:gd name="T1" fmla="*/ 5 h 85"/>
                <a:gd name="T2" fmla="*/ 2 w 54"/>
                <a:gd name="T3" fmla="*/ 0 h 85"/>
                <a:gd name="T4" fmla="*/ 1 w 54"/>
                <a:gd name="T5" fmla="*/ 5 h 85"/>
                <a:gd name="T6" fmla="*/ 0 w 54"/>
                <a:gd name="T7" fmla="*/ 4 h 85"/>
                <a:gd name="T8" fmla="*/ 1 w 54"/>
                <a:gd name="T9" fmla="*/ 7 h 85"/>
                <a:gd name="T10" fmla="*/ 1 w 54"/>
                <a:gd name="T11" fmla="*/ 8 h 85"/>
                <a:gd name="T12" fmla="*/ 1 w 54"/>
                <a:gd name="T13" fmla="*/ 8 h 85"/>
                <a:gd name="T14" fmla="*/ 12 w 54"/>
                <a:gd name="T15" fmla="*/ 35 h 85"/>
                <a:gd name="T16" fmla="*/ 18 w 54"/>
                <a:gd name="T17" fmla="*/ 26 h 85"/>
                <a:gd name="T18" fmla="*/ 23 w 54"/>
                <a:gd name="T19" fmla="*/ 34 h 85"/>
                <a:gd name="T20" fmla="*/ 28 w 54"/>
                <a:gd name="T21" fmla="*/ 50 h 85"/>
                <a:gd name="T22" fmla="*/ 36 w 54"/>
                <a:gd name="T23" fmla="*/ 85 h 85"/>
                <a:gd name="T24" fmla="*/ 42 w 54"/>
                <a:gd name="T25" fmla="*/ 25 h 85"/>
                <a:gd name="T26" fmla="*/ 54 w 54"/>
                <a:gd name="T27" fmla="*/ 32 h 85"/>
                <a:gd name="T28" fmla="*/ 44 w 54"/>
                <a:gd name="T29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5">
                  <a:moveTo>
                    <a:pt x="44" y="5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2" y="35"/>
                  </a:lnTo>
                  <a:lnTo>
                    <a:pt x="18" y="26"/>
                  </a:lnTo>
                  <a:lnTo>
                    <a:pt x="23" y="34"/>
                  </a:lnTo>
                  <a:cubicBezTo>
                    <a:pt x="25" y="39"/>
                    <a:pt x="27" y="45"/>
                    <a:pt x="28" y="50"/>
                  </a:cubicBezTo>
                  <a:lnTo>
                    <a:pt x="36" y="85"/>
                  </a:lnTo>
                  <a:lnTo>
                    <a:pt x="42" y="25"/>
                  </a:lnTo>
                  <a:lnTo>
                    <a:pt x="54" y="32"/>
                  </a:lnTo>
                  <a:lnTo>
                    <a:pt x="44" y="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33">
              <a:extLst>
                <a:ext uri="{FF2B5EF4-FFF2-40B4-BE49-F238E27FC236}">
                  <a16:creationId xmlns:a16="http://schemas.microsoft.com/office/drawing/2014/main" id="{9A6B9B5D-4F3A-4102-8D51-9B611D24E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847725"/>
              <a:ext cx="61913" cy="76200"/>
            </a:xfrm>
            <a:custGeom>
              <a:avLst/>
              <a:gdLst>
                <a:gd name="T0" fmla="*/ 95 w 99"/>
                <a:gd name="T1" fmla="*/ 75 h 119"/>
                <a:gd name="T2" fmla="*/ 85 w 99"/>
                <a:gd name="T3" fmla="*/ 35 h 119"/>
                <a:gd name="T4" fmla="*/ 37 w 99"/>
                <a:gd name="T5" fmla="*/ 5 h 119"/>
                <a:gd name="T6" fmla="*/ 7 w 99"/>
                <a:gd name="T7" fmla="*/ 54 h 119"/>
                <a:gd name="T8" fmla="*/ 10 w 99"/>
                <a:gd name="T9" fmla="*/ 68 h 119"/>
                <a:gd name="T10" fmla="*/ 7 w 99"/>
                <a:gd name="T11" fmla="*/ 68 h 119"/>
                <a:gd name="T12" fmla="*/ 2 w 99"/>
                <a:gd name="T13" fmla="*/ 78 h 119"/>
                <a:gd name="T14" fmla="*/ 4 w 99"/>
                <a:gd name="T15" fmla="*/ 86 h 119"/>
                <a:gd name="T16" fmla="*/ 18 w 99"/>
                <a:gd name="T17" fmla="*/ 94 h 119"/>
                <a:gd name="T18" fmla="*/ 63 w 99"/>
                <a:gd name="T19" fmla="*/ 114 h 119"/>
                <a:gd name="T20" fmla="*/ 72 w 99"/>
                <a:gd name="T21" fmla="*/ 112 h 119"/>
                <a:gd name="T22" fmla="*/ 95 w 99"/>
                <a:gd name="T23" fmla="*/ 7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95" y="75"/>
                  </a:moveTo>
                  <a:lnTo>
                    <a:pt x="85" y="35"/>
                  </a:lnTo>
                  <a:cubicBezTo>
                    <a:pt x="80" y="13"/>
                    <a:pt x="58" y="0"/>
                    <a:pt x="37" y="5"/>
                  </a:cubicBezTo>
                  <a:cubicBezTo>
                    <a:pt x="15" y="11"/>
                    <a:pt x="2" y="32"/>
                    <a:pt x="7" y="54"/>
                  </a:cubicBezTo>
                  <a:lnTo>
                    <a:pt x="10" y="68"/>
                  </a:lnTo>
                  <a:cubicBezTo>
                    <a:pt x="9" y="67"/>
                    <a:pt x="8" y="67"/>
                    <a:pt x="7" y="68"/>
                  </a:cubicBezTo>
                  <a:cubicBezTo>
                    <a:pt x="3" y="69"/>
                    <a:pt x="0" y="73"/>
                    <a:pt x="2" y="78"/>
                  </a:cubicBezTo>
                  <a:lnTo>
                    <a:pt x="4" y="86"/>
                  </a:lnTo>
                  <a:cubicBezTo>
                    <a:pt x="6" y="91"/>
                    <a:pt x="12" y="95"/>
                    <a:pt x="18" y="94"/>
                  </a:cubicBezTo>
                  <a:cubicBezTo>
                    <a:pt x="26" y="110"/>
                    <a:pt x="45" y="119"/>
                    <a:pt x="63" y="114"/>
                  </a:cubicBezTo>
                  <a:lnTo>
                    <a:pt x="72" y="112"/>
                  </a:lnTo>
                  <a:cubicBezTo>
                    <a:pt x="89" y="108"/>
                    <a:pt x="99" y="91"/>
                    <a:pt x="95" y="75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34">
              <a:extLst>
                <a:ext uri="{FF2B5EF4-FFF2-40B4-BE49-F238E27FC236}">
                  <a16:creationId xmlns:a16="http://schemas.microsoft.com/office/drawing/2014/main" id="{11484AE4-F9E9-4CA2-B799-4F3A8920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877888"/>
              <a:ext cx="38100" cy="60325"/>
            </a:xfrm>
            <a:custGeom>
              <a:avLst/>
              <a:gdLst>
                <a:gd name="T0" fmla="*/ 57 w 60"/>
                <a:gd name="T1" fmla="*/ 28 h 94"/>
                <a:gd name="T2" fmla="*/ 50 w 60"/>
                <a:gd name="T3" fmla="*/ 0 h 94"/>
                <a:gd name="T4" fmla="*/ 41 w 60"/>
                <a:gd name="T5" fmla="*/ 0 h 94"/>
                <a:gd name="T6" fmla="*/ 34 w 60"/>
                <a:gd name="T7" fmla="*/ 14 h 94"/>
                <a:gd name="T8" fmla="*/ 40 w 60"/>
                <a:gd name="T9" fmla="*/ 26 h 94"/>
                <a:gd name="T10" fmla="*/ 37 w 60"/>
                <a:gd name="T11" fmla="*/ 32 h 94"/>
                <a:gd name="T12" fmla="*/ 33 w 60"/>
                <a:gd name="T13" fmla="*/ 33 h 94"/>
                <a:gd name="T14" fmla="*/ 31 w 60"/>
                <a:gd name="T15" fmla="*/ 38 h 94"/>
                <a:gd name="T16" fmla="*/ 34 w 60"/>
                <a:gd name="T17" fmla="*/ 65 h 94"/>
                <a:gd name="T18" fmla="*/ 25 w 60"/>
                <a:gd name="T19" fmla="*/ 67 h 94"/>
                <a:gd name="T20" fmla="*/ 0 w 60"/>
                <a:gd name="T21" fmla="*/ 65 h 94"/>
                <a:gd name="T22" fmla="*/ 15 w 60"/>
                <a:gd name="T23" fmla="*/ 75 h 94"/>
                <a:gd name="T24" fmla="*/ 27 w 60"/>
                <a:gd name="T25" fmla="*/ 94 h 94"/>
                <a:gd name="T26" fmla="*/ 37 w 60"/>
                <a:gd name="T27" fmla="*/ 64 h 94"/>
                <a:gd name="T28" fmla="*/ 57 w 60"/>
                <a:gd name="T29" fmla="*/ 2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94">
                  <a:moveTo>
                    <a:pt x="57" y="28"/>
                  </a:moveTo>
                  <a:lnTo>
                    <a:pt x="50" y="0"/>
                  </a:lnTo>
                  <a:lnTo>
                    <a:pt x="41" y="0"/>
                  </a:lnTo>
                  <a:cubicBezTo>
                    <a:pt x="35" y="2"/>
                    <a:pt x="31" y="7"/>
                    <a:pt x="34" y="14"/>
                  </a:cubicBezTo>
                  <a:lnTo>
                    <a:pt x="40" y="26"/>
                  </a:lnTo>
                  <a:cubicBezTo>
                    <a:pt x="40" y="29"/>
                    <a:pt x="39" y="31"/>
                    <a:pt x="37" y="32"/>
                  </a:cubicBezTo>
                  <a:lnTo>
                    <a:pt x="33" y="33"/>
                  </a:lnTo>
                  <a:cubicBezTo>
                    <a:pt x="31" y="33"/>
                    <a:pt x="30" y="36"/>
                    <a:pt x="31" y="38"/>
                  </a:cubicBezTo>
                  <a:cubicBezTo>
                    <a:pt x="34" y="43"/>
                    <a:pt x="39" y="54"/>
                    <a:pt x="34" y="65"/>
                  </a:cubicBezTo>
                  <a:lnTo>
                    <a:pt x="25" y="67"/>
                  </a:lnTo>
                  <a:cubicBezTo>
                    <a:pt x="16" y="69"/>
                    <a:pt x="7" y="68"/>
                    <a:pt x="0" y="65"/>
                  </a:cubicBezTo>
                  <a:lnTo>
                    <a:pt x="15" y="75"/>
                  </a:lnTo>
                  <a:lnTo>
                    <a:pt x="27" y="94"/>
                  </a:lnTo>
                  <a:lnTo>
                    <a:pt x="37" y="64"/>
                  </a:lnTo>
                  <a:cubicBezTo>
                    <a:pt x="52" y="59"/>
                    <a:pt x="60" y="43"/>
                    <a:pt x="57" y="28"/>
                  </a:cubicBezTo>
                  <a:close/>
                </a:path>
              </a:pathLst>
            </a:custGeom>
            <a:solidFill>
              <a:srgbClr val="AB8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35">
              <a:extLst>
                <a:ext uri="{FF2B5EF4-FFF2-40B4-BE49-F238E27FC236}">
                  <a16:creationId xmlns:a16="http://schemas.microsoft.com/office/drawing/2014/main" id="{84F533AC-4F32-4E59-9F06-3495C78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63" y="885825"/>
              <a:ext cx="4763" cy="6350"/>
            </a:xfrm>
            <a:custGeom>
              <a:avLst/>
              <a:gdLst>
                <a:gd name="T0" fmla="*/ 9 w 9"/>
                <a:gd name="T1" fmla="*/ 4 h 10"/>
                <a:gd name="T2" fmla="*/ 6 w 9"/>
                <a:gd name="T3" fmla="*/ 9 h 10"/>
                <a:gd name="T4" fmla="*/ 0 w 9"/>
                <a:gd name="T5" fmla="*/ 6 h 10"/>
                <a:gd name="T6" fmla="*/ 4 w 9"/>
                <a:gd name="T7" fmla="*/ 1 h 10"/>
                <a:gd name="T8" fmla="*/ 9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9" y="6"/>
                    <a:pt x="8" y="9"/>
                    <a:pt x="6" y="9"/>
                  </a:cubicBezTo>
                  <a:cubicBezTo>
                    <a:pt x="3" y="10"/>
                    <a:pt x="1" y="9"/>
                    <a:pt x="0" y="6"/>
                  </a:cubicBez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36">
              <a:extLst>
                <a:ext uri="{FF2B5EF4-FFF2-40B4-BE49-F238E27FC236}">
                  <a16:creationId xmlns:a16="http://schemas.microsoft.com/office/drawing/2014/main" id="{DFEB6749-4814-4673-80B0-D81ABCE2D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881063"/>
              <a:ext cx="6350" cy="6350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9 h 10"/>
                <a:gd name="T4" fmla="*/ 0 w 9"/>
                <a:gd name="T5" fmla="*/ 6 h 10"/>
                <a:gd name="T6" fmla="*/ 3 w 9"/>
                <a:gd name="T7" fmla="*/ 1 h 10"/>
                <a:gd name="T8" fmla="*/ 9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9" y="7"/>
                    <a:pt x="8" y="9"/>
                    <a:pt x="5" y="9"/>
                  </a:cubicBezTo>
                  <a:cubicBezTo>
                    <a:pt x="3" y="10"/>
                    <a:pt x="1" y="9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9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37">
              <a:extLst>
                <a:ext uri="{FF2B5EF4-FFF2-40B4-BE49-F238E27FC236}">
                  <a16:creationId xmlns:a16="http://schemas.microsoft.com/office/drawing/2014/main" id="{97DE6B79-6D90-4471-B2B2-A1E097607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01" y="881063"/>
              <a:ext cx="11113" cy="6350"/>
            </a:xfrm>
            <a:custGeom>
              <a:avLst/>
              <a:gdLst>
                <a:gd name="T0" fmla="*/ 2 w 17"/>
                <a:gd name="T1" fmla="*/ 10 h 10"/>
                <a:gd name="T2" fmla="*/ 1 w 17"/>
                <a:gd name="T3" fmla="*/ 10 h 10"/>
                <a:gd name="T4" fmla="*/ 0 w 17"/>
                <a:gd name="T5" fmla="*/ 7 h 10"/>
                <a:gd name="T6" fmla="*/ 15 w 17"/>
                <a:gd name="T7" fmla="*/ 1 h 10"/>
                <a:gd name="T8" fmla="*/ 17 w 17"/>
                <a:gd name="T9" fmla="*/ 3 h 10"/>
                <a:gd name="T10" fmla="*/ 15 w 17"/>
                <a:gd name="T11" fmla="*/ 5 h 10"/>
                <a:gd name="T12" fmla="*/ 3 w 17"/>
                <a:gd name="T13" fmla="*/ 9 h 10"/>
                <a:gd name="T14" fmla="*/ 2 w 1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0">
                  <a:moveTo>
                    <a:pt x="2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7"/>
                    <a:pt x="6" y="0"/>
                    <a:pt x="15" y="1"/>
                  </a:cubicBezTo>
                  <a:cubicBezTo>
                    <a:pt x="16" y="1"/>
                    <a:pt x="17" y="2"/>
                    <a:pt x="17" y="3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8" y="3"/>
                    <a:pt x="3" y="9"/>
                    <a:pt x="3" y="9"/>
                  </a:cubicBezTo>
                  <a:cubicBezTo>
                    <a:pt x="3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38">
              <a:extLst>
                <a:ext uri="{FF2B5EF4-FFF2-40B4-BE49-F238E27FC236}">
                  <a16:creationId xmlns:a16="http://schemas.microsoft.com/office/drawing/2014/main" id="{31DCAD4D-D885-4241-97C7-B66A51DAE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874713"/>
              <a:ext cx="11113" cy="4763"/>
            </a:xfrm>
            <a:custGeom>
              <a:avLst/>
              <a:gdLst>
                <a:gd name="T0" fmla="*/ 2 w 18"/>
                <a:gd name="T1" fmla="*/ 8 h 8"/>
                <a:gd name="T2" fmla="*/ 1 w 18"/>
                <a:gd name="T3" fmla="*/ 8 h 8"/>
                <a:gd name="T4" fmla="*/ 1 w 18"/>
                <a:gd name="T5" fmla="*/ 5 h 8"/>
                <a:gd name="T6" fmla="*/ 17 w 18"/>
                <a:gd name="T7" fmla="*/ 3 h 8"/>
                <a:gd name="T8" fmla="*/ 18 w 18"/>
                <a:gd name="T9" fmla="*/ 5 h 8"/>
                <a:gd name="T10" fmla="*/ 16 w 18"/>
                <a:gd name="T11" fmla="*/ 6 h 8"/>
                <a:gd name="T12" fmla="*/ 3 w 18"/>
                <a:gd name="T13" fmla="*/ 8 h 8"/>
                <a:gd name="T14" fmla="*/ 2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2" y="8"/>
                  </a:moveTo>
                  <a:cubicBezTo>
                    <a:pt x="2" y="8"/>
                    <a:pt x="1" y="8"/>
                    <a:pt x="1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8" y="0"/>
                    <a:pt x="16" y="3"/>
                    <a:pt x="17" y="3"/>
                  </a:cubicBezTo>
                  <a:cubicBezTo>
                    <a:pt x="18" y="3"/>
                    <a:pt x="18" y="4"/>
                    <a:pt x="18" y="5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6" y="6"/>
                    <a:pt x="8" y="4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39">
              <a:extLst>
                <a:ext uri="{FF2B5EF4-FFF2-40B4-BE49-F238E27FC236}">
                  <a16:creationId xmlns:a16="http://schemas.microsoft.com/office/drawing/2014/main" id="{FEEA1365-BC46-49D9-9AA4-DEC01EC1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844550"/>
              <a:ext cx="49213" cy="53975"/>
            </a:xfrm>
            <a:custGeom>
              <a:avLst/>
              <a:gdLst>
                <a:gd name="T0" fmla="*/ 68 w 78"/>
                <a:gd name="T1" fmla="*/ 10 h 85"/>
                <a:gd name="T2" fmla="*/ 28 w 78"/>
                <a:gd name="T3" fmla="*/ 2 h 85"/>
                <a:gd name="T4" fmla="*/ 33 w 78"/>
                <a:gd name="T5" fmla="*/ 7 h 85"/>
                <a:gd name="T6" fmla="*/ 8 w 78"/>
                <a:gd name="T7" fmla="*/ 18 h 85"/>
                <a:gd name="T8" fmla="*/ 15 w 78"/>
                <a:gd name="T9" fmla="*/ 19 h 85"/>
                <a:gd name="T10" fmla="*/ 2 w 78"/>
                <a:gd name="T11" fmla="*/ 43 h 85"/>
                <a:gd name="T12" fmla="*/ 9 w 78"/>
                <a:gd name="T13" fmla="*/ 73 h 85"/>
                <a:gd name="T14" fmla="*/ 16 w 78"/>
                <a:gd name="T15" fmla="*/ 78 h 85"/>
                <a:gd name="T16" fmla="*/ 17 w 78"/>
                <a:gd name="T17" fmla="*/ 83 h 85"/>
                <a:gd name="T18" fmla="*/ 19 w 78"/>
                <a:gd name="T19" fmla="*/ 85 h 85"/>
                <a:gd name="T20" fmla="*/ 26 w 78"/>
                <a:gd name="T21" fmla="*/ 81 h 85"/>
                <a:gd name="T22" fmla="*/ 20 w 78"/>
                <a:gd name="T23" fmla="*/ 68 h 85"/>
                <a:gd name="T24" fmla="*/ 24 w 78"/>
                <a:gd name="T25" fmla="*/ 46 h 85"/>
                <a:gd name="T26" fmla="*/ 29 w 78"/>
                <a:gd name="T27" fmla="*/ 41 h 85"/>
                <a:gd name="T28" fmla="*/ 41 w 78"/>
                <a:gd name="T29" fmla="*/ 37 h 85"/>
                <a:gd name="T30" fmla="*/ 50 w 78"/>
                <a:gd name="T31" fmla="*/ 38 h 85"/>
                <a:gd name="T32" fmla="*/ 56 w 78"/>
                <a:gd name="T33" fmla="*/ 38 h 85"/>
                <a:gd name="T34" fmla="*/ 58 w 78"/>
                <a:gd name="T35" fmla="*/ 38 h 85"/>
                <a:gd name="T36" fmla="*/ 67 w 78"/>
                <a:gd name="T37" fmla="*/ 30 h 85"/>
                <a:gd name="T38" fmla="*/ 71 w 78"/>
                <a:gd name="T39" fmla="*/ 23 h 85"/>
                <a:gd name="T40" fmla="*/ 78 w 78"/>
                <a:gd name="T41" fmla="*/ 25 h 85"/>
                <a:gd name="T42" fmla="*/ 68 w 78"/>
                <a:gd name="T43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85">
                  <a:moveTo>
                    <a:pt x="68" y="10"/>
                  </a:moveTo>
                  <a:cubicBezTo>
                    <a:pt x="54" y="0"/>
                    <a:pt x="28" y="2"/>
                    <a:pt x="28" y="2"/>
                  </a:cubicBezTo>
                  <a:lnTo>
                    <a:pt x="33" y="7"/>
                  </a:lnTo>
                  <a:cubicBezTo>
                    <a:pt x="33" y="7"/>
                    <a:pt x="15" y="9"/>
                    <a:pt x="8" y="18"/>
                  </a:cubicBezTo>
                  <a:cubicBezTo>
                    <a:pt x="13" y="18"/>
                    <a:pt x="15" y="19"/>
                    <a:pt x="15" y="19"/>
                  </a:cubicBezTo>
                  <a:cubicBezTo>
                    <a:pt x="15" y="19"/>
                    <a:pt x="0" y="25"/>
                    <a:pt x="2" y="43"/>
                  </a:cubicBezTo>
                  <a:cubicBezTo>
                    <a:pt x="4" y="58"/>
                    <a:pt x="7" y="69"/>
                    <a:pt x="9" y="73"/>
                  </a:cubicBezTo>
                  <a:cubicBezTo>
                    <a:pt x="12" y="72"/>
                    <a:pt x="15" y="75"/>
                    <a:pt x="16" y="78"/>
                  </a:cubicBezTo>
                  <a:lnTo>
                    <a:pt x="17" y="83"/>
                  </a:lnTo>
                  <a:lnTo>
                    <a:pt x="19" y="85"/>
                  </a:lnTo>
                  <a:lnTo>
                    <a:pt x="26" y="81"/>
                  </a:lnTo>
                  <a:lnTo>
                    <a:pt x="20" y="68"/>
                  </a:lnTo>
                  <a:cubicBezTo>
                    <a:pt x="16" y="60"/>
                    <a:pt x="18" y="51"/>
                    <a:pt x="24" y="46"/>
                  </a:cubicBezTo>
                  <a:lnTo>
                    <a:pt x="29" y="41"/>
                  </a:lnTo>
                  <a:cubicBezTo>
                    <a:pt x="32" y="38"/>
                    <a:pt x="37" y="36"/>
                    <a:pt x="41" y="37"/>
                  </a:cubicBezTo>
                  <a:lnTo>
                    <a:pt x="50" y="38"/>
                  </a:lnTo>
                  <a:cubicBezTo>
                    <a:pt x="52" y="39"/>
                    <a:pt x="54" y="39"/>
                    <a:pt x="56" y="38"/>
                  </a:cubicBezTo>
                  <a:lnTo>
                    <a:pt x="58" y="38"/>
                  </a:lnTo>
                  <a:cubicBezTo>
                    <a:pt x="62" y="37"/>
                    <a:pt x="65" y="34"/>
                    <a:pt x="67" y="30"/>
                  </a:cubicBezTo>
                  <a:lnTo>
                    <a:pt x="71" y="23"/>
                  </a:lnTo>
                  <a:lnTo>
                    <a:pt x="78" y="25"/>
                  </a:lnTo>
                  <a:cubicBezTo>
                    <a:pt x="78" y="25"/>
                    <a:pt x="75" y="14"/>
                    <a:pt x="68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40">
              <a:extLst>
                <a:ext uri="{FF2B5EF4-FFF2-40B4-BE49-F238E27FC236}">
                  <a16:creationId xmlns:a16="http://schemas.microsoft.com/office/drawing/2014/main" id="{55B2CED1-B1A5-4FCF-BABD-48D7F5796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893763"/>
              <a:ext cx="9525" cy="12700"/>
            </a:xfrm>
            <a:custGeom>
              <a:avLst/>
              <a:gdLst>
                <a:gd name="T0" fmla="*/ 13 w 15"/>
                <a:gd name="T1" fmla="*/ 15 h 21"/>
                <a:gd name="T2" fmla="*/ 12 w 15"/>
                <a:gd name="T3" fmla="*/ 9 h 21"/>
                <a:gd name="T4" fmla="*/ 12 w 15"/>
                <a:gd name="T5" fmla="*/ 8 h 21"/>
                <a:gd name="T6" fmla="*/ 13 w 15"/>
                <a:gd name="T7" fmla="*/ 8 h 21"/>
                <a:gd name="T8" fmla="*/ 12 w 15"/>
                <a:gd name="T9" fmla="*/ 5 h 21"/>
                <a:gd name="T10" fmla="*/ 5 w 15"/>
                <a:gd name="T11" fmla="*/ 1 h 21"/>
                <a:gd name="T12" fmla="*/ 1 w 15"/>
                <a:gd name="T13" fmla="*/ 8 h 21"/>
                <a:gd name="T14" fmla="*/ 3 w 15"/>
                <a:gd name="T15" fmla="*/ 14 h 21"/>
                <a:gd name="T16" fmla="*/ 13 w 15"/>
                <a:gd name="T17" fmla="*/ 20 h 21"/>
                <a:gd name="T18" fmla="*/ 15 w 15"/>
                <a:gd name="T19" fmla="*/ 19 h 21"/>
                <a:gd name="T20" fmla="*/ 15 w 15"/>
                <a:gd name="T21" fmla="*/ 17 h 21"/>
                <a:gd name="T22" fmla="*/ 13 w 1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3" y="15"/>
                  </a:moveTo>
                  <a:cubicBezTo>
                    <a:pt x="11" y="14"/>
                    <a:pt x="10" y="11"/>
                    <a:pt x="12" y="9"/>
                  </a:cubicBezTo>
                  <a:lnTo>
                    <a:pt x="12" y="8"/>
                  </a:lnTo>
                  <a:lnTo>
                    <a:pt x="13" y="8"/>
                  </a:lnTo>
                  <a:lnTo>
                    <a:pt x="12" y="5"/>
                  </a:lnTo>
                  <a:cubicBezTo>
                    <a:pt x="11" y="2"/>
                    <a:pt x="8" y="0"/>
                    <a:pt x="5" y="1"/>
                  </a:cubicBezTo>
                  <a:cubicBezTo>
                    <a:pt x="2" y="1"/>
                    <a:pt x="0" y="5"/>
                    <a:pt x="1" y="8"/>
                  </a:cubicBezTo>
                  <a:lnTo>
                    <a:pt x="3" y="14"/>
                  </a:lnTo>
                  <a:cubicBezTo>
                    <a:pt x="4" y="18"/>
                    <a:pt x="9" y="21"/>
                    <a:pt x="13" y="20"/>
                  </a:cubicBezTo>
                  <a:lnTo>
                    <a:pt x="15" y="19"/>
                  </a:lnTo>
                  <a:lnTo>
                    <a:pt x="15" y="17"/>
                  </a:lnTo>
                  <a:cubicBezTo>
                    <a:pt x="14" y="16"/>
                    <a:pt x="14" y="15"/>
                    <a:pt x="13" y="15"/>
                  </a:cubicBezTo>
                  <a:close/>
                </a:path>
              </a:pathLst>
            </a:custGeom>
            <a:solidFill>
              <a:srgbClr val="AB8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41">
              <a:extLst>
                <a:ext uri="{FF2B5EF4-FFF2-40B4-BE49-F238E27FC236}">
                  <a16:creationId xmlns:a16="http://schemas.microsoft.com/office/drawing/2014/main" id="{53DF15AA-2E86-4277-ACF4-B390B7461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276" y="901700"/>
              <a:ext cx="14288" cy="12700"/>
            </a:xfrm>
            <a:custGeom>
              <a:avLst/>
              <a:gdLst>
                <a:gd name="T0" fmla="*/ 0 w 24"/>
                <a:gd name="T1" fmla="*/ 8 h 20"/>
                <a:gd name="T2" fmla="*/ 24 w 24"/>
                <a:gd name="T3" fmla="*/ 0 h 20"/>
                <a:gd name="T4" fmla="*/ 0 w 24"/>
                <a:gd name="T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0">
                  <a:moveTo>
                    <a:pt x="0" y="8"/>
                  </a:moveTo>
                  <a:lnTo>
                    <a:pt x="24" y="0"/>
                  </a:lnTo>
                  <a:cubicBezTo>
                    <a:pt x="24" y="0"/>
                    <a:pt x="20" y="20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88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apps</a:t>
            </a:r>
            <a:endParaRPr lang="bs-Latn-B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2612689"/>
            <a:ext cx="11018520" cy="136627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Remove an app from the App Catalog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Remove an App from a Site</a:t>
            </a:r>
          </a:p>
        </p:txBody>
      </p:sp>
      <p:pic>
        <p:nvPicPr>
          <p:cNvPr id="3" name="Graphic 2" descr="Eraser">
            <a:extLst>
              <a:ext uri="{FF2B5EF4-FFF2-40B4-BE49-F238E27FC236}">
                <a16:creationId xmlns:a16="http://schemas.microsoft.com/office/drawing/2014/main" id="{86CBF688-0126-4CD9-A945-6A54E70D0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8613" y="1828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Lab</a:t>
            </a:r>
            <a:r>
              <a:rPr lang="bs-Latn-BA" dirty="0"/>
              <a:t>: </a:t>
            </a:r>
            <a:r>
              <a:rPr lang="en-US" dirty="0"/>
              <a:t>Manage User Profiles and Apps</a:t>
            </a:r>
          </a:p>
        </p:txBody>
      </p:sp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65992"/>
            <a:ext cx="11018520" cy="553998"/>
          </a:xfrm>
        </p:spPr>
        <p:txBody>
          <a:bodyPr/>
          <a:lstStyle/>
          <a:p>
            <a:r>
              <a:rPr lang="bs-Latn-BA" dirty="0"/>
              <a:t>Module 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1" y="1444294"/>
            <a:ext cx="5534230" cy="947952"/>
          </a:xfrm>
        </p:spPr>
        <p:txBody>
          <a:bodyPr/>
          <a:lstStyle/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 User Profiles</a:t>
            </a:r>
          </a:p>
          <a:p>
            <a:pPr lvl="1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 apps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517CA-F8F7-498E-BB7D-27DBFFE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78680" y="3251106"/>
            <a:ext cx="3616880" cy="3250312"/>
            <a:chOff x="6746876" y="5080001"/>
            <a:chExt cx="642938" cy="573087"/>
          </a:xfrm>
        </p:grpSpPr>
        <p:sp>
          <p:nvSpPr>
            <p:cNvPr id="51" name="Freeform 2131">
              <a:extLst>
                <a:ext uri="{FF2B5EF4-FFF2-40B4-BE49-F238E27FC236}">
                  <a16:creationId xmlns:a16="http://schemas.microsoft.com/office/drawing/2014/main" id="{6F1AF753-2E5D-4E38-B7C1-21276E610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6" y="5116513"/>
              <a:ext cx="547688" cy="503238"/>
            </a:xfrm>
            <a:custGeom>
              <a:avLst/>
              <a:gdLst>
                <a:gd name="T0" fmla="*/ 751 w 864"/>
                <a:gd name="T1" fmla="*/ 701 h 793"/>
                <a:gd name="T2" fmla="*/ 446 w 864"/>
                <a:gd name="T3" fmla="*/ 780 h 793"/>
                <a:gd name="T4" fmla="*/ 586 w 864"/>
                <a:gd name="T5" fmla="*/ 580 h 793"/>
                <a:gd name="T6" fmla="*/ 751 w 864"/>
                <a:gd name="T7" fmla="*/ 701 h 793"/>
                <a:gd name="T8" fmla="*/ 362 w 864"/>
                <a:gd name="T9" fmla="*/ 430 h 793"/>
                <a:gd name="T10" fmla="*/ 428 w 864"/>
                <a:gd name="T11" fmla="*/ 779 h 793"/>
                <a:gd name="T12" fmla="*/ 62 w 864"/>
                <a:gd name="T13" fmla="*/ 568 h 793"/>
                <a:gd name="T14" fmla="*/ 362 w 864"/>
                <a:gd name="T15" fmla="*/ 430 h 793"/>
                <a:gd name="T16" fmla="*/ 177 w 864"/>
                <a:gd name="T17" fmla="*/ 279 h 793"/>
                <a:gd name="T18" fmla="*/ 359 w 864"/>
                <a:gd name="T19" fmla="*/ 413 h 793"/>
                <a:gd name="T20" fmla="*/ 360 w 864"/>
                <a:gd name="T21" fmla="*/ 420 h 793"/>
                <a:gd name="T22" fmla="*/ 61 w 864"/>
                <a:gd name="T23" fmla="*/ 558 h 793"/>
                <a:gd name="T24" fmla="*/ 177 w 864"/>
                <a:gd name="T25" fmla="*/ 279 h 793"/>
                <a:gd name="T26" fmla="*/ 32 w 864"/>
                <a:gd name="T27" fmla="*/ 160 h 793"/>
                <a:gd name="T28" fmla="*/ 212 w 864"/>
                <a:gd name="T29" fmla="*/ 171 h 793"/>
                <a:gd name="T30" fmla="*/ 173 w 864"/>
                <a:gd name="T31" fmla="*/ 264 h 793"/>
                <a:gd name="T32" fmla="*/ 32 w 864"/>
                <a:gd name="T33" fmla="*/ 160 h 793"/>
                <a:gd name="T34" fmla="*/ 277 w 864"/>
                <a:gd name="T35" fmla="*/ 15 h 793"/>
                <a:gd name="T36" fmla="*/ 216 w 864"/>
                <a:gd name="T37" fmla="*/ 161 h 793"/>
                <a:gd name="T38" fmla="*/ 33 w 864"/>
                <a:gd name="T39" fmla="*/ 150 h 793"/>
                <a:gd name="T40" fmla="*/ 277 w 864"/>
                <a:gd name="T41" fmla="*/ 15 h 793"/>
                <a:gd name="T42" fmla="*/ 313 w 864"/>
                <a:gd name="T43" fmla="*/ 167 h 793"/>
                <a:gd name="T44" fmla="*/ 226 w 864"/>
                <a:gd name="T45" fmla="*/ 162 h 793"/>
                <a:gd name="T46" fmla="*/ 285 w 864"/>
                <a:gd name="T47" fmla="*/ 21 h 793"/>
                <a:gd name="T48" fmla="*/ 313 w 864"/>
                <a:gd name="T49" fmla="*/ 167 h 793"/>
                <a:gd name="T50" fmla="*/ 356 w 864"/>
                <a:gd name="T51" fmla="*/ 399 h 793"/>
                <a:gd name="T52" fmla="*/ 181 w 864"/>
                <a:gd name="T53" fmla="*/ 270 h 793"/>
                <a:gd name="T54" fmla="*/ 222 w 864"/>
                <a:gd name="T55" fmla="*/ 171 h 793"/>
                <a:gd name="T56" fmla="*/ 315 w 864"/>
                <a:gd name="T57" fmla="*/ 177 h 793"/>
                <a:gd name="T58" fmla="*/ 356 w 864"/>
                <a:gd name="T59" fmla="*/ 399 h 793"/>
                <a:gd name="T60" fmla="*/ 825 w 864"/>
                <a:gd name="T61" fmla="*/ 206 h 793"/>
                <a:gd name="T62" fmla="*/ 376 w 864"/>
                <a:gd name="T63" fmla="*/ 413 h 793"/>
                <a:gd name="T64" fmla="*/ 368 w 864"/>
                <a:gd name="T65" fmla="*/ 407 h 793"/>
                <a:gd name="T66" fmla="*/ 325 w 864"/>
                <a:gd name="T67" fmla="*/ 177 h 793"/>
                <a:gd name="T68" fmla="*/ 825 w 864"/>
                <a:gd name="T69" fmla="*/ 206 h 793"/>
                <a:gd name="T70" fmla="*/ 578 w 864"/>
                <a:gd name="T71" fmla="*/ 574 h 793"/>
                <a:gd name="T72" fmla="*/ 437 w 864"/>
                <a:gd name="T73" fmla="*/ 776 h 793"/>
                <a:gd name="T74" fmla="*/ 371 w 864"/>
                <a:gd name="T75" fmla="*/ 426 h 793"/>
                <a:gd name="T76" fmla="*/ 375 w 864"/>
                <a:gd name="T77" fmla="*/ 424 h 793"/>
                <a:gd name="T78" fmla="*/ 578 w 864"/>
                <a:gd name="T79" fmla="*/ 574 h 793"/>
                <a:gd name="T80" fmla="*/ 584 w 864"/>
                <a:gd name="T81" fmla="*/ 566 h 793"/>
                <a:gd name="T82" fmla="*/ 385 w 864"/>
                <a:gd name="T83" fmla="*/ 420 h 793"/>
                <a:gd name="T84" fmla="*/ 830 w 864"/>
                <a:gd name="T85" fmla="*/ 215 h 793"/>
                <a:gd name="T86" fmla="*/ 584 w 864"/>
                <a:gd name="T87" fmla="*/ 566 h 793"/>
                <a:gd name="T88" fmla="*/ 848 w 864"/>
                <a:gd name="T89" fmla="*/ 207 h 793"/>
                <a:gd name="T90" fmla="*/ 864 w 864"/>
                <a:gd name="T91" fmla="*/ 199 h 793"/>
                <a:gd name="T92" fmla="*/ 323 w 864"/>
                <a:gd name="T93" fmla="*/ 167 h 793"/>
                <a:gd name="T94" fmla="*/ 292 w 864"/>
                <a:gd name="T95" fmla="*/ 3 h 793"/>
                <a:gd name="T96" fmla="*/ 287 w 864"/>
                <a:gd name="T97" fmla="*/ 4 h 793"/>
                <a:gd name="T98" fmla="*/ 285 w 864"/>
                <a:gd name="T99" fmla="*/ 0 h 793"/>
                <a:gd name="T100" fmla="*/ 15 w 864"/>
                <a:gd name="T101" fmla="*/ 149 h 793"/>
                <a:gd name="T102" fmla="*/ 0 w 864"/>
                <a:gd name="T103" fmla="*/ 148 h 793"/>
                <a:gd name="T104" fmla="*/ 169 w 864"/>
                <a:gd name="T105" fmla="*/ 273 h 793"/>
                <a:gd name="T106" fmla="*/ 48 w 864"/>
                <a:gd name="T107" fmla="*/ 564 h 793"/>
                <a:gd name="T108" fmla="*/ 41 w 864"/>
                <a:gd name="T109" fmla="*/ 567 h 793"/>
                <a:gd name="T110" fmla="*/ 432 w 864"/>
                <a:gd name="T111" fmla="*/ 792 h 793"/>
                <a:gd name="T112" fmla="*/ 434 w 864"/>
                <a:gd name="T113" fmla="*/ 793 h 793"/>
                <a:gd name="T114" fmla="*/ 773 w 864"/>
                <a:gd name="T115" fmla="*/ 705 h 793"/>
                <a:gd name="T116" fmla="*/ 592 w 864"/>
                <a:gd name="T117" fmla="*/ 572 h 793"/>
                <a:gd name="T118" fmla="*/ 848 w 864"/>
                <a:gd name="T119" fmla="*/ 20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4" h="793">
                  <a:moveTo>
                    <a:pt x="751" y="701"/>
                  </a:moveTo>
                  <a:lnTo>
                    <a:pt x="446" y="780"/>
                  </a:lnTo>
                  <a:lnTo>
                    <a:pt x="586" y="580"/>
                  </a:lnTo>
                  <a:lnTo>
                    <a:pt x="751" y="701"/>
                  </a:lnTo>
                  <a:close/>
                  <a:moveTo>
                    <a:pt x="362" y="430"/>
                  </a:moveTo>
                  <a:lnTo>
                    <a:pt x="428" y="779"/>
                  </a:lnTo>
                  <a:lnTo>
                    <a:pt x="62" y="568"/>
                  </a:lnTo>
                  <a:lnTo>
                    <a:pt x="362" y="430"/>
                  </a:lnTo>
                  <a:close/>
                  <a:moveTo>
                    <a:pt x="177" y="279"/>
                  </a:moveTo>
                  <a:lnTo>
                    <a:pt x="359" y="413"/>
                  </a:lnTo>
                  <a:lnTo>
                    <a:pt x="360" y="420"/>
                  </a:lnTo>
                  <a:lnTo>
                    <a:pt x="61" y="558"/>
                  </a:lnTo>
                  <a:lnTo>
                    <a:pt x="177" y="279"/>
                  </a:lnTo>
                  <a:close/>
                  <a:moveTo>
                    <a:pt x="32" y="160"/>
                  </a:moveTo>
                  <a:lnTo>
                    <a:pt x="212" y="171"/>
                  </a:lnTo>
                  <a:lnTo>
                    <a:pt x="173" y="264"/>
                  </a:lnTo>
                  <a:lnTo>
                    <a:pt x="32" y="160"/>
                  </a:lnTo>
                  <a:close/>
                  <a:moveTo>
                    <a:pt x="277" y="15"/>
                  </a:moveTo>
                  <a:lnTo>
                    <a:pt x="216" y="161"/>
                  </a:lnTo>
                  <a:lnTo>
                    <a:pt x="33" y="150"/>
                  </a:lnTo>
                  <a:lnTo>
                    <a:pt x="277" y="15"/>
                  </a:lnTo>
                  <a:close/>
                  <a:moveTo>
                    <a:pt x="313" y="167"/>
                  </a:moveTo>
                  <a:lnTo>
                    <a:pt x="226" y="162"/>
                  </a:lnTo>
                  <a:lnTo>
                    <a:pt x="285" y="21"/>
                  </a:lnTo>
                  <a:lnTo>
                    <a:pt x="313" y="167"/>
                  </a:lnTo>
                  <a:close/>
                  <a:moveTo>
                    <a:pt x="356" y="399"/>
                  </a:moveTo>
                  <a:lnTo>
                    <a:pt x="181" y="270"/>
                  </a:lnTo>
                  <a:lnTo>
                    <a:pt x="222" y="171"/>
                  </a:lnTo>
                  <a:lnTo>
                    <a:pt x="315" y="177"/>
                  </a:lnTo>
                  <a:lnTo>
                    <a:pt x="356" y="399"/>
                  </a:lnTo>
                  <a:close/>
                  <a:moveTo>
                    <a:pt x="825" y="206"/>
                  </a:moveTo>
                  <a:lnTo>
                    <a:pt x="376" y="413"/>
                  </a:lnTo>
                  <a:lnTo>
                    <a:pt x="368" y="407"/>
                  </a:lnTo>
                  <a:lnTo>
                    <a:pt x="325" y="177"/>
                  </a:lnTo>
                  <a:lnTo>
                    <a:pt x="825" y="206"/>
                  </a:lnTo>
                  <a:close/>
                  <a:moveTo>
                    <a:pt x="578" y="574"/>
                  </a:moveTo>
                  <a:lnTo>
                    <a:pt x="437" y="776"/>
                  </a:lnTo>
                  <a:lnTo>
                    <a:pt x="371" y="426"/>
                  </a:lnTo>
                  <a:lnTo>
                    <a:pt x="375" y="424"/>
                  </a:lnTo>
                  <a:lnTo>
                    <a:pt x="578" y="574"/>
                  </a:lnTo>
                  <a:close/>
                  <a:moveTo>
                    <a:pt x="584" y="566"/>
                  </a:moveTo>
                  <a:lnTo>
                    <a:pt x="385" y="420"/>
                  </a:lnTo>
                  <a:lnTo>
                    <a:pt x="830" y="215"/>
                  </a:lnTo>
                  <a:lnTo>
                    <a:pt x="584" y="566"/>
                  </a:lnTo>
                  <a:close/>
                  <a:moveTo>
                    <a:pt x="848" y="207"/>
                  </a:moveTo>
                  <a:lnTo>
                    <a:pt x="864" y="199"/>
                  </a:lnTo>
                  <a:lnTo>
                    <a:pt x="323" y="167"/>
                  </a:lnTo>
                  <a:lnTo>
                    <a:pt x="292" y="3"/>
                  </a:lnTo>
                  <a:lnTo>
                    <a:pt x="287" y="4"/>
                  </a:lnTo>
                  <a:lnTo>
                    <a:pt x="285" y="0"/>
                  </a:lnTo>
                  <a:lnTo>
                    <a:pt x="15" y="149"/>
                  </a:lnTo>
                  <a:lnTo>
                    <a:pt x="0" y="148"/>
                  </a:lnTo>
                  <a:lnTo>
                    <a:pt x="169" y="273"/>
                  </a:lnTo>
                  <a:lnTo>
                    <a:pt x="48" y="564"/>
                  </a:lnTo>
                  <a:lnTo>
                    <a:pt x="41" y="567"/>
                  </a:lnTo>
                  <a:lnTo>
                    <a:pt x="432" y="792"/>
                  </a:lnTo>
                  <a:lnTo>
                    <a:pt x="434" y="793"/>
                  </a:lnTo>
                  <a:lnTo>
                    <a:pt x="773" y="705"/>
                  </a:lnTo>
                  <a:lnTo>
                    <a:pt x="592" y="572"/>
                  </a:lnTo>
                  <a:lnTo>
                    <a:pt x="848" y="20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2132">
              <a:extLst>
                <a:ext uri="{FF2B5EF4-FFF2-40B4-BE49-F238E27FC236}">
                  <a16:creationId xmlns:a16="http://schemas.microsoft.com/office/drawing/2014/main" id="{30C9052D-D25C-4161-B4CB-01862A71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01" y="5202238"/>
              <a:ext cx="87313" cy="87313"/>
            </a:xfrm>
            <a:prstGeom prst="ellipse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133">
              <a:extLst>
                <a:ext uri="{FF2B5EF4-FFF2-40B4-BE49-F238E27FC236}">
                  <a16:creationId xmlns:a16="http://schemas.microsoft.com/office/drawing/2014/main" id="{B414AA05-52B3-43A3-86F0-D43913387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1" y="5580063"/>
              <a:ext cx="74613" cy="73025"/>
            </a:xfrm>
            <a:prstGeom prst="ellipse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134">
              <a:extLst>
                <a:ext uri="{FF2B5EF4-FFF2-40B4-BE49-F238E27FC236}">
                  <a16:creationId xmlns:a16="http://schemas.microsoft.com/office/drawing/2014/main" id="{81823D77-2C19-43C2-A34A-01BE53B3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1" y="5427663"/>
              <a:ext cx="98425" cy="98425"/>
            </a:xfrm>
            <a:prstGeom prst="ellipse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135">
              <a:extLst>
                <a:ext uri="{FF2B5EF4-FFF2-40B4-BE49-F238E27FC236}">
                  <a16:creationId xmlns:a16="http://schemas.microsoft.com/office/drawing/2014/main" id="{8DE0E779-314F-448B-BF12-4657C23A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1" y="5080001"/>
              <a:ext cx="77788" cy="79375"/>
            </a:xfrm>
            <a:prstGeom prst="ellipse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36">
              <a:extLst>
                <a:ext uri="{FF2B5EF4-FFF2-40B4-BE49-F238E27FC236}">
                  <a16:creationId xmlns:a16="http://schemas.microsoft.com/office/drawing/2014/main" id="{2C37ABB6-DC07-437E-9CA5-FCE3CE288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5526088"/>
              <a:ext cx="101600" cy="87313"/>
            </a:xfrm>
            <a:custGeom>
              <a:avLst/>
              <a:gdLst>
                <a:gd name="T0" fmla="*/ 118 w 160"/>
                <a:gd name="T1" fmla="*/ 0 h 136"/>
                <a:gd name="T2" fmla="*/ 42 w 160"/>
                <a:gd name="T3" fmla="*/ 0 h 136"/>
                <a:gd name="T4" fmla="*/ 0 w 160"/>
                <a:gd name="T5" fmla="*/ 42 h 136"/>
                <a:gd name="T6" fmla="*/ 0 w 160"/>
                <a:gd name="T7" fmla="*/ 65 h 136"/>
                <a:gd name="T8" fmla="*/ 42 w 160"/>
                <a:gd name="T9" fmla="*/ 107 h 136"/>
                <a:gd name="T10" fmla="*/ 60 w 160"/>
                <a:gd name="T11" fmla="*/ 107 h 136"/>
                <a:gd name="T12" fmla="*/ 60 w 160"/>
                <a:gd name="T13" fmla="*/ 136 h 136"/>
                <a:gd name="T14" fmla="*/ 89 w 160"/>
                <a:gd name="T15" fmla="*/ 107 h 136"/>
                <a:gd name="T16" fmla="*/ 118 w 160"/>
                <a:gd name="T17" fmla="*/ 107 h 136"/>
                <a:gd name="T18" fmla="*/ 160 w 160"/>
                <a:gd name="T19" fmla="*/ 65 h 136"/>
                <a:gd name="T20" fmla="*/ 160 w 160"/>
                <a:gd name="T21" fmla="*/ 42 h 136"/>
                <a:gd name="T22" fmla="*/ 118 w 160"/>
                <a:gd name="T2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11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65"/>
                  </a:lnTo>
                  <a:cubicBezTo>
                    <a:pt x="0" y="88"/>
                    <a:pt x="19" y="107"/>
                    <a:pt x="42" y="107"/>
                  </a:cubicBezTo>
                  <a:lnTo>
                    <a:pt x="60" y="107"/>
                  </a:lnTo>
                  <a:lnTo>
                    <a:pt x="60" y="136"/>
                  </a:lnTo>
                  <a:lnTo>
                    <a:pt x="89" y="107"/>
                  </a:lnTo>
                  <a:lnTo>
                    <a:pt x="118" y="107"/>
                  </a:lnTo>
                  <a:cubicBezTo>
                    <a:pt x="141" y="107"/>
                    <a:pt x="160" y="88"/>
                    <a:pt x="160" y="65"/>
                  </a:cubicBezTo>
                  <a:lnTo>
                    <a:pt x="160" y="42"/>
                  </a:lnTo>
                  <a:cubicBezTo>
                    <a:pt x="160" y="19"/>
                    <a:pt x="141" y="0"/>
                    <a:pt x="118" y="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137">
              <a:extLst>
                <a:ext uri="{FF2B5EF4-FFF2-40B4-BE49-F238E27FC236}">
                  <a16:creationId xmlns:a16="http://schemas.microsoft.com/office/drawing/2014/main" id="{D45BDC12-A465-4FA7-9604-66E213AD1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5553076"/>
              <a:ext cx="14288" cy="14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138">
              <a:extLst>
                <a:ext uri="{FF2B5EF4-FFF2-40B4-BE49-F238E27FC236}">
                  <a16:creationId xmlns:a16="http://schemas.microsoft.com/office/drawing/2014/main" id="{1579AC43-893C-427B-8FFE-2FF4C7A0C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553076"/>
              <a:ext cx="15875" cy="14288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139">
              <a:extLst>
                <a:ext uri="{FF2B5EF4-FFF2-40B4-BE49-F238E27FC236}">
                  <a16:creationId xmlns:a16="http://schemas.microsoft.com/office/drawing/2014/main" id="{B6157A29-C6AF-4AFE-8893-9E327BA53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6" y="5553076"/>
              <a:ext cx="15875" cy="14288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40">
              <a:extLst>
                <a:ext uri="{FF2B5EF4-FFF2-40B4-BE49-F238E27FC236}">
                  <a16:creationId xmlns:a16="http://schemas.microsoft.com/office/drawing/2014/main" id="{A2CF7696-0D1C-4C1F-B8CD-4C1994B6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76" y="5143501"/>
              <a:ext cx="141288" cy="142875"/>
            </a:xfrm>
            <a:custGeom>
              <a:avLst/>
              <a:gdLst>
                <a:gd name="T0" fmla="*/ 111 w 223"/>
                <a:gd name="T1" fmla="*/ 0 h 223"/>
                <a:gd name="T2" fmla="*/ 0 w 223"/>
                <a:gd name="T3" fmla="*/ 111 h 223"/>
                <a:gd name="T4" fmla="*/ 111 w 223"/>
                <a:gd name="T5" fmla="*/ 223 h 223"/>
                <a:gd name="T6" fmla="*/ 223 w 223"/>
                <a:gd name="T7" fmla="*/ 223 h 223"/>
                <a:gd name="T8" fmla="*/ 223 w 223"/>
                <a:gd name="T9" fmla="*/ 111 h 223"/>
                <a:gd name="T10" fmla="*/ 111 w 223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3"/>
                    <a:pt x="50" y="223"/>
                    <a:pt x="111" y="223"/>
                  </a:cubicBezTo>
                  <a:lnTo>
                    <a:pt x="223" y="223"/>
                  </a:lnTo>
                  <a:lnTo>
                    <a:pt x="223" y="111"/>
                  </a:lnTo>
                  <a:cubicBezTo>
                    <a:pt x="223" y="50"/>
                    <a:pt x="173" y="0"/>
                    <a:pt x="111" y="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41">
              <a:extLst>
                <a:ext uri="{FF2B5EF4-FFF2-40B4-BE49-F238E27FC236}">
                  <a16:creationId xmlns:a16="http://schemas.microsoft.com/office/drawing/2014/main" id="{656B9852-3860-4F8B-93E7-3245289A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5159376"/>
              <a:ext cx="344488" cy="387350"/>
            </a:xfrm>
            <a:custGeom>
              <a:avLst/>
              <a:gdLst>
                <a:gd name="T0" fmla="*/ 0 w 543"/>
                <a:gd name="T1" fmla="*/ 184 h 613"/>
                <a:gd name="T2" fmla="*/ 0 w 543"/>
                <a:gd name="T3" fmla="*/ 430 h 613"/>
                <a:gd name="T4" fmla="*/ 30 w 543"/>
                <a:gd name="T5" fmla="*/ 480 h 613"/>
                <a:gd name="T6" fmla="*/ 242 w 543"/>
                <a:gd name="T7" fmla="*/ 603 h 613"/>
                <a:gd name="T8" fmla="*/ 301 w 543"/>
                <a:gd name="T9" fmla="*/ 603 h 613"/>
                <a:gd name="T10" fmla="*/ 513 w 543"/>
                <a:gd name="T11" fmla="*/ 480 h 613"/>
                <a:gd name="T12" fmla="*/ 543 w 543"/>
                <a:gd name="T13" fmla="*/ 430 h 613"/>
                <a:gd name="T14" fmla="*/ 543 w 543"/>
                <a:gd name="T15" fmla="*/ 184 h 613"/>
                <a:gd name="T16" fmla="*/ 513 w 543"/>
                <a:gd name="T17" fmla="*/ 133 h 613"/>
                <a:gd name="T18" fmla="*/ 301 w 543"/>
                <a:gd name="T19" fmla="*/ 10 h 613"/>
                <a:gd name="T20" fmla="*/ 242 w 543"/>
                <a:gd name="T21" fmla="*/ 10 h 613"/>
                <a:gd name="T22" fmla="*/ 30 w 543"/>
                <a:gd name="T23" fmla="*/ 133 h 613"/>
                <a:gd name="T24" fmla="*/ 0 w 543"/>
                <a:gd name="T25" fmla="*/ 18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613">
                  <a:moveTo>
                    <a:pt x="0" y="184"/>
                  </a:moveTo>
                  <a:lnTo>
                    <a:pt x="0" y="430"/>
                  </a:lnTo>
                  <a:cubicBezTo>
                    <a:pt x="0" y="450"/>
                    <a:pt x="12" y="470"/>
                    <a:pt x="30" y="480"/>
                  </a:cubicBezTo>
                  <a:lnTo>
                    <a:pt x="242" y="603"/>
                  </a:lnTo>
                  <a:cubicBezTo>
                    <a:pt x="260" y="613"/>
                    <a:pt x="283" y="613"/>
                    <a:pt x="301" y="603"/>
                  </a:cubicBezTo>
                  <a:lnTo>
                    <a:pt x="513" y="480"/>
                  </a:lnTo>
                  <a:cubicBezTo>
                    <a:pt x="532" y="470"/>
                    <a:pt x="543" y="450"/>
                    <a:pt x="543" y="430"/>
                  </a:cubicBezTo>
                  <a:lnTo>
                    <a:pt x="543" y="184"/>
                  </a:lnTo>
                  <a:cubicBezTo>
                    <a:pt x="543" y="163"/>
                    <a:pt x="532" y="144"/>
                    <a:pt x="513" y="133"/>
                  </a:cubicBezTo>
                  <a:lnTo>
                    <a:pt x="301" y="10"/>
                  </a:lnTo>
                  <a:cubicBezTo>
                    <a:pt x="283" y="0"/>
                    <a:pt x="260" y="0"/>
                    <a:pt x="242" y="10"/>
                  </a:cubicBezTo>
                  <a:lnTo>
                    <a:pt x="30" y="133"/>
                  </a:lnTo>
                  <a:cubicBezTo>
                    <a:pt x="12" y="144"/>
                    <a:pt x="0" y="163"/>
                    <a:pt x="0" y="184"/>
                  </a:cubicBezTo>
                  <a:close/>
                </a:path>
              </a:pathLst>
            </a:cu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42">
              <a:extLst>
                <a:ext uri="{FF2B5EF4-FFF2-40B4-BE49-F238E27FC236}">
                  <a16:creationId xmlns:a16="http://schemas.microsoft.com/office/drawing/2014/main" id="{5F053A37-5C23-4F8B-8412-9C19E01D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5187951"/>
              <a:ext cx="311150" cy="358775"/>
            </a:xfrm>
            <a:custGeom>
              <a:avLst/>
              <a:gdLst>
                <a:gd name="T0" fmla="*/ 242 w 491"/>
                <a:gd name="T1" fmla="*/ 11 h 568"/>
                <a:gd name="T2" fmla="*/ 29 w 491"/>
                <a:gd name="T3" fmla="*/ 134 h 568"/>
                <a:gd name="T4" fmla="*/ 0 w 491"/>
                <a:gd name="T5" fmla="*/ 184 h 568"/>
                <a:gd name="T6" fmla="*/ 0 w 491"/>
                <a:gd name="T7" fmla="*/ 430 h 568"/>
                <a:gd name="T8" fmla="*/ 4 w 491"/>
                <a:gd name="T9" fmla="*/ 450 h 568"/>
                <a:gd name="T10" fmla="*/ 190 w 491"/>
                <a:gd name="T11" fmla="*/ 558 h 568"/>
                <a:gd name="T12" fmla="*/ 249 w 491"/>
                <a:gd name="T13" fmla="*/ 558 h 568"/>
                <a:gd name="T14" fmla="*/ 461 w 491"/>
                <a:gd name="T15" fmla="*/ 435 h 568"/>
                <a:gd name="T16" fmla="*/ 491 w 491"/>
                <a:gd name="T17" fmla="*/ 385 h 568"/>
                <a:gd name="T18" fmla="*/ 491 w 491"/>
                <a:gd name="T19" fmla="*/ 139 h 568"/>
                <a:gd name="T20" fmla="*/ 487 w 491"/>
                <a:gd name="T21" fmla="*/ 118 h 568"/>
                <a:gd name="T22" fmla="*/ 300 w 491"/>
                <a:gd name="T23" fmla="*/ 11 h 568"/>
                <a:gd name="T24" fmla="*/ 242 w 491"/>
                <a:gd name="T25" fmla="*/ 1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" h="568">
                  <a:moveTo>
                    <a:pt x="242" y="11"/>
                  </a:moveTo>
                  <a:lnTo>
                    <a:pt x="29" y="134"/>
                  </a:lnTo>
                  <a:cubicBezTo>
                    <a:pt x="11" y="144"/>
                    <a:pt x="0" y="163"/>
                    <a:pt x="0" y="184"/>
                  </a:cubicBezTo>
                  <a:lnTo>
                    <a:pt x="0" y="430"/>
                  </a:lnTo>
                  <a:cubicBezTo>
                    <a:pt x="0" y="437"/>
                    <a:pt x="1" y="444"/>
                    <a:pt x="4" y="450"/>
                  </a:cubicBezTo>
                  <a:lnTo>
                    <a:pt x="190" y="558"/>
                  </a:lnTo>
                  <a:cubicBezTo>
                    <a:pt x="208" y="568"/>
                    <a:pt x="231" y="568"/>
                    <a:pt x="249" y="558"/>
                  </a:cubicBezTo>
                  <a:lnTo>
                    <a:pt x="461" y="435"/>
                  </a:lnTo>
                  <a:cubicBezTo>
                    <a:pt x="480" y="425"/>
                    <a:pt x="491" y="405"/>
                    <a:pt x="491" y="385"/>
                  </a:cubicBezTo>
                  <a:lnTo>
                    <a:pt x="491" y="139"/>
                  </a:lnTo>
                  <a:cubicBezTo>
                    <a:pt x="491" y="132"/>
                    <a:pt x="489" y="125"/>
                    <a:pt x="487" y="118"/>
                  </a:cubicBezTo>
                  <a:lnTo>
                    <a:pt x="300" y="11"/>
                  </a:lnTo>
                  <a:cubicBezTo>
                    <a:pt x="282" y="0"/>
                    <a:pt x="260" y="0"/>
                    <a:pt x="242" y="11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43">
              <a:extLst>
                <a:ext uri="{FF2B5EF4-FFF2-40B4-BE49-F238E27FC236}">
                  <a16:creationId xmlns:a16="http://schemas.microsoft.com/office/drawing/2014/main" id="{79EC1B3C-089F-40DE-887D-BDB73D11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1" y="5253038"/>
              <a:ext cx="150813" cy="92075"/>
            </a:xfrm>
            <a:custGeom>
              <a:avLst/>
              <a:gdLst>
                <a:gd name="T0" fmla="*/ 40 w 238"/>
                <a:gd name="T1" fmla="*/ 0 h 146"/>
                <a:gd name="T2" fmla="*/ 31 w 238"/>
                <a:gd name="T3" fmla="*/ 101 h 146"/>
                <a:gd name="T4" fmla="*/ 0 w 238"/>
                <a:gd name="T5" fmla="*/ 77 h 146"/>
                <a:gd name="T6" fmla="*/ 61 w 238"/>
                <a:gd name="T7" fmla="*/ 132 h 146"/>
                <a:gd name="T8" fmla="*/ 61 w 238"/>
                <a:gd name="T9" fmla="*/ 123 h 146"/>
                <a:gd name="T10" fmla="*/ 62 w 238"/>
                <a:gd name="T11" fmla="*/ 124 h 146"/>
                <a:gd name="T12" fmla="*/ 236 w 238"/>
                <a:gd name="T13" fmla="*/ 146 h 146"/>
                <a:gd name="T14" fmla="*/ 238 w 238"/>
                <a:gd name="T15" fmla="*/ 6 h 146"/>
                <a:gd name="T16" fmla="*/ 40 w 23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46">
                  <a:moveTo>
                    <a:pt x="40" y="0"/>
                  </a:moveTo>
                  <a:cubicBezTo>
                    <a:pt x="10" y="26"/>
                    <a:pt x="6" y="73"/>
                    <a:pt x="31" y="101"/>
                  </a:cubicBezTo>
                  <a:cubicBezTo>
                    <a:pt x="11" y="96"/>
                    <a:pt x="0" y="77"/>
                    <a:pt x="0" y="77"/>
                  </a:cubicBezTo>
                  <a:cubicBezTo>
                    <a:pt x="5" y="143"/>
                    <a:pt x="61" y="132"/>
                    <a:pt x="61" y="132"/>
                  </a:cubicBezTo>
                  <a:cubicBezTo>
                    <a:pt x="61" y="132"/>
                    <a:pt x="61" y="129"/>
                    <a:pt x="61" y="123"/>
                  </a:cubicBezTo>
                  <a:lnTo>
                    <a:pt x="62" y="124"/>
                  </a:lnTo>
                  <a:lnTo>
                    <a:pt x="236" y="146"/>
                  </a:lnTo>
                  <a:lnTo>
                    <a:pt x="238" y="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44">
              <a:extLst>
                <a:ext uri="{FF2B5EF4-FFF2-40B4-BE49-F238E27FC236}">
                  <a16:creationId xmlns:a16="http://schemas.microsoft.com/office/drawing/2014/main" id="{47A1C337-BDBA-4FD3-8E4D-D9A366A2E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5316538"/>
              <a:ext cx="242888" cy="230188"/>
            </a:xfrm>
            <a:custGeom>
              <a:avLst/>
              <a:gdLst>
                <a:gd name="T0" fmla="*/ 383 w 383"/>
                <a:gd name="T1" fmla="*/ 259 h 365"/>
                <a:gd name="T2" fmla="*/ 364 w 383"/>
                <a:gd name="T3" fmla="*/ 95 h 365"/>
                <a:gd name="T4" fmla="*/ 251 w 383"/>
                <a:gd name="T5" fmla="*/ 1 h 365"/>
                <a:gd name="T6" fmla="*/ 90 w 383"/>
                <a:gd name="T7" fmla="*/ 22 h 365"/>
                <a:gd name="T8" fmla="*/ 25 w 383"/>
                <a:gd name="T9" fmla="*/ 98 h 365"/>
                <a:gd name="T10" fmla="*/ 0 w 383"/>
                <a:gd name="T11" fmla="*/ 263 h 365"/>
                <a:gd name="T12" fmla="*/ 158 w 383"/>
                <a:gd name="T13" fmla="*/ 355 h 365"/>
                <a:gd name="T14" fmla="*/ 217 w 383"/>
                <a:gd name="T15" fmla="*/ 355 h 365"/>
                <a:gd name="T16" fmla="*/ 383 w 383"/>
                <a:gd name="T17" fmla="*/ 25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365">
                  <a:moveTo>
                    <a:pt x="383" y="259"/>
                  </a:moveTo>
                  <a:cubicBezTo>
                    <a:pt x="379" y="213"/>
                    <a:pt x="373" y="144"/>
                    <a:pt x="364" y="95"/>
                  </a:cubicBezTo>
                  <a:cubicBezTo>
                    <a:pt x="352" y="30"/>
                    <a:pt x="286" y="2"/>
                    <a:pt x="251" y="1"/>
                  </a:cubicBezTo>
                  <a:cubicBezTo>
                    <a:pt x="217" y="0"/>
                    <a:pt x="130" y="10"/>
                    <a:pt x="90" y="22"/>
                  </a:cubicBezTo>
                  <a:cubicBezTo>
                    <a:pt x="56" y="33"/>
                    <a:pt x="31" y="63"/>
                    <a:pt x="25" y="98"/>
                  </a:cubicBezTo>
                  <a:lnTo>
                    <a:pt x="0" y="263"/>
                  </a:lnTo>
                  <a:lnTo>
                    <a:pt x="158" y="355"/>
                  </a:lnTo>
                  <a:cubicBezTo>
                    <a:pt x="176" y="365"/>
                    <a:pt x="199" y="365"/>
                    <a:pt x="217" y="355"/>
                  </a:cubicBezTo>
                  <a:lnTo>
                    <a:pt x="383" y="259"/>
                  </a:lnTo>
                  <a:close/>
                </a:path>
              </a:pathLst>
            </a:custGeom>
            <a:solidFill>
              <a:srgbClr val="522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45">
              <a:extLst>
                <a:ext uri="{FF2B5EF4-FFF2-40B4-BE49-F238E27FC236}">
                  <a16:creationId xmlns:a16="http://schemas.microsoft.com/office/drawing/2014/main" id="{D70C1D21-484D-423C-8FB6-96C0D1A2C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5327651"/>
              <a:ext cx="71438" cy="180975"/>
            </a:xfrm>
            <a:custGeom>
              <a:avLst/>
              <a:gdLst>
                <a:gd name="T0" fmla="*/ 90 w 114"/>
                <a:gd name="T1" fmla="*/ 5 h 287"/>
                <a:gd name="T2" fmla="*/ 25 w 114"/>
                <a:gd name="T3" fmla="*/ 81 h 287"/>
                <a:gd name="T4" fmla="*/ 0 w 114"/>
                <a:gd name="T5" fmla="*/ 246 h 287"/>
                <a:gd name="T6" fmla="*/ 70 w 114"/>
                <a:gd name="T7" fmla="*/ 287 h 287"/>
                <a:gd name="T8" fmla="*/ 70 w 114"/>
                <a:gd name="T9" fmla="*/ 274 h 287"/>
                <a:gd name="T10" fmla="*/ 64 w 114"/>
                <a:gd name="T11" fmla="*/ 247 h 287"/>
                <a:gd name="T12" fmla="*/ 54 w 114"/>
                <a:gd name="T13" fmla="*/ 230 h 287"/>
                <a:gd name="T14" fmla="*/ 53 w 114"/>
                <a:gd name="T15" fmla="*/ 143 h 287"/>
                <a:gd name="T16" fmla="*/ 60 w 114"/>
                <a:gd name="T17" fmla="*/ 129 h 287"/>
                <a:gd name="T18" fmla="*/ 71 w 114"/>
                <a:gd name="T19" fmla="*/ 86 h 287"/>
                <a:gd name="T20" fmla="*/ 114 w 114"/>
                <a:gd name="T21" fmla="*/ 16 h 287"/>
                <a:gd name="T22" fmla="*/ 111 w 114"/>
                <a:gd name="T23" fmla="*/ 0 h 287"/>
                <a:gd name="T24" fmla="*/ 90 w 114"/>
                <a:gd name="T25" fmla="*/ 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87">
                  <a:moveTo>
                    <a:pt x="90" y="5"/>
                  </a:moveTo>
                  <a:cubicBezTo>
                    <a:pt x="56" y="16"/>
                    <a:pt x="31" y="46"/>
                    <a:pt x="25" y="81"/>
                  </a:cubicBezTo>
                  <a:lnTo>
                    <a:pt x="0" y="246"/>
                  </a:lnTo>
                  <a:lnTo>
                    <a:pt x="70" y="287"/>
                  </a:lnTo>
                  <a:lnTo>
                    <a:pt x="70" y="274"/>
                  </a:lnTo>
                  <a:cubicBezTo>
                    <a:pt x="71" y="265"/>
                    <a:pt x="68" y="255"/>
                    <a:pt x="64" y="247"/>
                  </a:cubicBezTo>
                  <a:lnTo>
                    <a:pt x="54" y="230"/>
                  </a:lnTo>
                  <a:cubicBezTo>
                    <a:pt x="40" y="203"/>
                    <a:pt x="39" y="170"/>
                    <a:pt x="53" y="143"/>
                  </a:cubicBezTo>
                  <a:lnTo>
                    <a:pt x="60" y="129"/>
                  </a:lnTo>
                  <a:cubicBezTo>
                    <a:pt x="67" y="116"/>
                    <a:pt x="71" y="101"/>
                    <a:pt x="71" y="86"/>
                  </a:cubicBezTo>
                  <a:cubicBezTo>
                    <a:pt x="71" y="56"/>
                    <a:pt x="87" y="29"/>
                    <a:pt x="114" y="16"/>
                  </a:cubicBezTo>
                  <a:lnTo>
                    <a:pt x="111" y="0"/>
                  </a:lnTo>
                  <a:cubicBezTo>
                    <a:pt x="103" y="2"/>
                    <a:pt x="96" y="3"/>
                    <a:pt x="90" y="5"/>
                  </a:cubicBez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46">
              <a:extLst>
                <a:ext uri="{FF2B5EF4-FFF2-40B4-BE49-F238E27FC236}">
                  <a16:creationId xmlns:a16="http://schemas.microsoft.com/office/drawing/2014/main" id="{BA83ED62-3519-46E5-82F1-C0518D031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1" y="5146676"/>
              <a:ext cx="139700" cy="223838"/>
            </a:xfrm>
            <a:custGeom>
              <a:avLst/>
              <a:gdLst>
                <a:gd name="T0" fmla="*/ 127 w 221"/>
                <a:gd name="T1" fmla="*/ 7 h 351"/>
                <a:gd name="T2" fmla="*/ 127 w 221"/>
                <a:gd name="T3" fmla="*/ 7 h 351"/>
                <a:gd name="T4" fmla="*/ 14 w 221"/>
                <a:gd name="T5" fmla="*/ 94 h 351"/>
                <a:gd name="T6" fmla="*/ 6 w 221"/>
                <a:gd name="T7" fmla="*/ 150 h 351"/>
                <a:gd name="T8" fmla="*/ 70 w 221"/>
                <a:gd name="T9" fmla="*/ 249 h 351"/>
                <a:gd name="T10" fmla="*/ 104 w 221"/>
                <a:gd name="T11" fmla="*/ 272 h 351"/>
                <a:gd name="T12" fmla="*/ 37 w 221"/>
                <a:gd name="T13" fmla="*/ 283 h 351"/>
                <a:gd name="T14" fmla="*/ 43 w 221"/>
                <a:gd name="T15" fmla="*/ 299 h 351"/>
                <a:gd name="T16" fmla="*/ 116 w 221"/>
                <a:gd name="T17" fmla="*/ 351 h 351"/>
                <a:gd name="T18" fmla="*/ 190 w 221"/>
                <a:gd name="T19" fmla="*/ 287 h 351"/>
                <a:gd name="T20" fmla="*/ 194 w 221"/>
                <a:gd name="T21" fmla="*/ 268 h 351"/>
                <a:gd name="T22" fmla="*/ 180 w 221"/>
                <a:gd name="T23" fmla="*/ 267 h 351"/>
                <a:gd name="T24" fmla="*/ 172 w 221"/>
                <a:gd name="T25" fmla="*/ 267 h 351"/>
                <a:gd name="T26" fmla="*/ 160 w 221"/>
                <a:gd name="T27" fmla="*/ 240 h 351"/>
                <a:gd name="T28" fmla="*/ 221 w 221"/>
                <a:gd name="T29" fmla="*/ 170 h 351"/>
                <a:gd name="T30" fmla="*/ 214 w 221"/>
                <a:gd name="T31" fmla="*/ 120 h 351"/>
                <a:gd name="T32" fmla="*/ 127 w 221"/>
                <a:gd name="T33" fmla="*/ 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51">
                  <a:moveTo>
                    <a:pt x="127" y="7"/>
                  </a:moveTo>
                  <a:lnTo>
                    <a:pt x="127" y="7"/>
                  </a:lnTo>
                  <a:cubicBezTo>
                    <a:pt x="72" y="0"/>
                    <a:pt x="21" y="38"/>
                    <a:pt x="14" y="94"/>
                  </a:cubicBezTo>
                  <a:lnTo>
                    <a:pt x="6" y="150"/>
                  </a:lnTo>
                  <a:cubicBezTo>
                    <a:pt x="0" y="195"/>
                    <a:pt x="28" y="237"/>
                    <a:pt x="70" y="249"/>
                  </a:cubicBezTo>
                  <a:lnTo>
                    <a:pt x="104" y="272"/>
                  </a:lnTo>
                  <a:cubicBezTo>
                    <a:pt x="81" y="275"/>
                    <a:pt x="57" y="279"/>
                    <a:pt x="37" y="283"/>
                  </a:cubicBezTo>
                  <a:lnTo>
                    <a:pt x="43" y="299"/>
                  </a:lnTo>
                  <a:cubicBezTo>
                    <a:pt x="54" y="331"/>
                    <a:pt x="83" y="351"/>
                    <a:pt x="116" y="351"/>
                  </a:cubicBezTo>
                  <a:cubicBezTo>
                    <a:pt x="153" y="350"/>
                    <a:pt x="184" y="324"/>
                    <a:pt x="190" y="287"/>
                  </a:cubicBezTo>
                  <a:lnTo>
                    <a:pt x="194" y="268"/>
                  </a:lnTo>
                  <a:cubicBezTo>
                    <a:pt x="189" y="267"/>
                    <a:pt x="184" y="267"/>
                    <a:pt x="180" y="267"/>
                  </a:cubicBezTo>
                  <a:cubicBezTo>
                    <a:pt x="178" y="267"/>
                    <a:pt x="175" y="267"/>
                    <a:pt x="172" y="267"/>
                  </a:cubicBezTo>
                  <a:lnTo>
                    <a:pt x="160" y="240"/>
                  </a:lnTo>
                  <a:cubicBezTo>
                    <a:pt x="185" y="225"/>
                    <a:pt x="216" y="202"/>
                    <a:pt x="221" y="170"/>
                  </a:cubicBezTo>
                  <a:lnTo>
                    <a:pt x="214" y="120"/>
                  </a:lnTo>
                  <a:cubicBezTo>
                    <a:pt x="221" y="65"/>
                    <a:pt x="182" y="14"/>
                    <a:pt x="127" y="7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47">
              <a:extLst>
                <a:ext uri="{FF2B5EF4-FFF2-40B4-BE49-F238E27FC236}">
                  <a16:creationId xmlns:a16="http://schemas.microsoft.com/office/drawing/2014/main" id="{69DD7E89-4DCC-4394-A682-5CF6BECF2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1" y="5208588"/>
              <a:ext cx="50800" cy="93663"/>
            </a:xfrm>
            <a:custGeom>
              <a:avLst/>
              <a:gdLst>
                <a:gd name="T0" fmla="*/ 47 w 80"/>
                <a:gd name="T1" fmla="*/ 48 h 146"/>
                <a:gd name="T2" fmla="*/ 59 w 80"/>
                <a:gd name="T3" fmla="*/ 34 h 146"/>
                <a:gd name="T4" fmla="*/ 48 w 80"/>
                <a:gd name="T5" fmla="*/ 5 h 146"/>
                <a:gd name="T6" fmla="*/ 12 w 80"/>
                <a:gd name="T7" fmla="*/ 0 h 146"/>
                <a:gd name="T8" fmla="*/ 5 w 80"/>
                <a:gd name="T9" fmla="*/ 53 h 146"/>
                <a:gd name="T10" fmla="*/ 54 w 80"/>
                <a:gd name="T11" fmla="*/ 146 h 146"/>
                <a:gd name="T12" fmla="*/ 80 w 80"/>
                <a:gd name="T13" fmla="*/ 67 h 146"/>
                <a:gd name="T14" fmla="*/ 53 w 80"/>
                <a:gd name="T15" fmla="*/ 63 h 146"/>
                <a:gd name="T16" fmla="*/ 47 w 80"/>
                <a:gd name="T17" fmla="*/ 4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46">
                  <a:moveTo>
                    <a:pt x="47" y="48"/>
                  </a:moveTo>
                  <a:lnTo>
                    <a:pt x="59" y="34"/>
                  </a:lnTo>
                  <a:cubicBezTo>
                    <a:pt x="68" y="23"/>
                    <a:pt x="62" y="7"/>
                    <a:pt x="48" y="5"/>
                  </a:cubicBezTo>
                  <a:lnTo>
                    <a:pt x="12" y="0"/>
                  </a:lnTo>
                  <a:lnTo>
                    <a:pt x="5" y="53"/>
                  </a:lnTo>
                  <a:cubicBezTo>
                    <a:pt x="0" y="92"/>
                    <a:pt x="20" y="129"/>
                    <a:pt x="54" y="146"/>
                  </a:cubicBezTo>
                  <a:cubicBezTo>
                    <a:pt x="50" y="137"/>
                    <a:pt x="39" y="97"/>
                    <a:pt x="80" y="67"/>
                  </a:cubicBezTo>
                  <a:lnTo>
                    <a:pt x="53" y="63"/>
                  </a:lnTo>
                  <a:cubicBezTo>
                    <a:pt x="46" y="62"/>
                    <a:pt x="42" y="54"/>
                    <a:pt x="47" y="48"/>
                  </a:cubicBez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48">
              <a:extLst>
                <a:ext uri="{FF2B5EF4-FFF2-40B4-BE49-F238E27FC236}">
                  <a16:creationId xmlns:a16="http://schemas.microsoft.com/office/drawing/2014/main" id="{3ED9EAB4-4068-4260-A1D3-BEDCE9E96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5265738"/>
              <a:ext cx="39688" cy="15875"/>
            </a:xfrm>
            <a:custGeom>
              <a:avLst/>
              <a:gdLst>
                <a:gd name="T0" fmla="*/ 0 w 63"/>
                <a:gd name="T1" fmla="*/ 0 h 24"/>
                <a:gd name="T2" fmla="*/ 29 w 63"/>
                <a:gd name="T3" fmla="*/ 22 h 24"/>
                <a:gd name="T4" fmla="*/ 63 w 63"/>
                <a:gd name="T5" fmla="*/ 9 h 24"/>
                <a:gd name="T6" fmla="*/ 0 w 6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4">
                  <a:moveTo>
                    <a:pt x="0" y="0"/>
                  </a:moveTo>
                  <a:cubicBezTo>
                    <a:pt x="6" y="12"/>
                    <a:pt x="16" y="20"/>
                    <a:pt x="29" y="22"/>
                  </a:cubicBezTo>
                  <a:cubicBezTo>
                    <a:pt x="43" y="24"/>
                    <a:pt x="55" y="18"/>
                    <a:pt x="63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49">
              <a:extLst>
                <a:ext uri="{FF2B5EF4-FFF2-40B4-BE49-F238E27FC236}">
                  <a16:creationId xmlns:a16="http://schemas.microsoft.com/office/drawing/2014/main" id="{5F464A0F-DDD5-4BB0-B88F-1FD60213C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5262563"/>
              <a:ext cx="11113" cy="12700"/>
            </a:xfrm>
            <a:custGeom>
              <a:avLst/>
              <a:gdLst>
                <a:gd name="T0" fmla="*/ 15 w 17"/>
                <a:gd name="T1" fmla="*/ 20 h 20"/>
                <a:gd name="T2" fmla="*/ 13 w 17"/>
                <a:gd name="T3" fmla="*/ 6 h 20"/>
                <a:gd name="T4" fmla="*/ 0 w 17"/>
                <a:gd name="T5" fmla="*/ 1 h 20"/>
                <a:gd name="T6" fmla="*/ 15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5" y="20"/>
                  </a:moveTo>
                  <a:cubicBezTo>
                    <a:pt x="17" y="16"/>
                    <a:pt x="16" y="10"/>
                    <a:pt x="13" y="6"/>
                  </a:cubicBezTo>
                  <a:cubicBezTo>
                    <a:pt x="10" y="2"/>
                    <a:pt x="5" y="0"/>
                    <a:pt x="0" y="1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0">
              <a:extLst>
                <a:ext uri="{FF2B5EF4-FFF2-40B4-BE49-F238E27FC236}">
                  <a16:creationId xmlns:a16="http://schemas.microsoft.com/office/drawing/2014/main" id="{BCDAABAC-FBAC-4D24-8F5D-739191D69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5221288"/>
              <a:ext cx="9525" cy="7938"/>
            </a:xfrm>
            <a:custGeom>
              <a:avLst/>
              <a:gdLst>
                <a:gd name="T0" fmla="*/ 8 w 16"/>
                <a:gd name="T1" fmla="*/ 9 h 12"/>
                <a:gd name="T2" fmla="*/ 13 w 16"/>
                <a:gd name="T3" fmla="*/ 12 h 12"/>
                <a:gd name="T4" fmla="*/ 15 w 16"/>
                <a:gd name="T5" fmla="*/ 9 h 12"/>
                <a:gd name="T6" fmla="*/ 9 w 16"/>
                <a:gd name="T7" fmla="*/ 0 h 12"/>
                <a:gd name="T8" fmla="*/ 1 w 16"/>
                <a:gd name="T9" fmla="*/ 7 h 12"/>
                <a:gd name="T10" fmla="*/ 1 w 16"/>
                <a:gd name="T11" fmla="*/ 11 h 12"/>
                <a:gd name="T12" fmla="*/ 8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8" y="9"/>
                  </a:moveTo>
                  <a:cubicBezTo>
                    <a:pt x="10" y="9"/>
                    <a:pt x="12" y="11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5"/>
                    <a:pt x="13" y="1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3" y="10"/>
                    <a:pt x="5" y="9"/>
                    <a:pt x="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51">
              <a:extLst>
                <a:ext uri="{FF2B5EF4-FFF2-40B4-BE49-F238E27FC236}">
                  <a16:creationId xmlns:a16="http://schemas.microsoft.com/office/drawing/2014/main" id="{0C84CA22-131E-4D4E-BBEB-9769C053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6" y="5229226"/>
              <a:ext cx="11113" cy="9525"/>
            </a:xfrm>
            <a:custGeom>
              <a:avLst/>
              <a:gdLst>
                <a:gd name="T0" fmla="*/ 7 w 16"/>
                <a:gd name="T1" fmla="*/ 11 h 14"/>
                <a:gd name="T2" fmla="*/ 13 w 16"/>
                <a:gd name="T3" fmla="*/ 14 h 14"/>
                <a:gd name="T4" fmla="*/ 15 w 16"/>
                <a:gd name="T5" fmla="*/ 9 h 14"/>
                <a:gd name="T6" fmla="*/ 9 w 16"/>
                <a:gd name="T7" fmla="*/ 1 h 14"/>
                <a:gd name="T8" fmla="*/ 1 w 16"/>
                <a:gd name="T9" fmla="*/ 7 h 14"/>
                <a:gd name="T10" fmla="*/ 2 w 16"/>
                <a:gd name="T11" fmla="*/ 12 h 14"/>
                <a:gd name="T12" fmla="*/ 7 w 16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7" y="11"/>
                  </a:moveTo>
                  <a:cubicBezTo>
                    <a:pt x="10" y="11"/>
                    <a:pt x="11" y="12"/>
                    <a:pt x="13" y="14"/>
                  </a:cubicBezTo>
                  <a:cubicBezTo>
                    <a:pt x="14" y="12"/>
                    <a:pt x="15" y="11"/>
                    <a:pt x="15" y="9"/>
                  </a:cubicBezTo>
                  <a:cubicBezTo>
                    <a:pt x="16" y="5"/>
                    <a:pt x="13" y="1"/>
                    <a:pt x="9" y="1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3" y="11"/>
                    <a:pt x="5" y="10"/>
                    <a:pt x="7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52">
              <a:extLst>
                <a:ext uri="{FF2B5EF4-FFF2-40B4-BE49-F238E27FC236}">
                  <a16:creationId xmlns:a16="http://schemas.microsoft.com/office/drawing/2014/main" id="{0A423A50-A894-4AAE-B358-276CBEC9A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5305426"/>
              <a:ext cx="41275" cy="23813"/>
            </a:xfrm>
            <a:custGeom>
              <a:avLst/>
              <a:gdLst>
                <a:gd name="T0" fmla="*/ 32 w 65"/>
                <a:gd name="T1" fmla="*/ 5 h 37"/>
                <a:gd name="T2" fmla="*/ 23 w 65"/>
                <a:gd name="T3" fmla="*/ 4 h 37"/>
                <a:gd name="T4" fmla="*/ 8 w 65"/>
                <a:gd name="T5" fmla="*/ 0 h 37"/>
                <a:gd name="T6" fmla="*/ 0 w 65"/>
                <a:gd name="T7" fmla="*/ 37 h 37"/>
                <a:gd name="T8" fmla="*/ 65 w 65"/>
                <a:gd name="T9" fmla="*/ 4 h 37"/>
                <a:gd name="T10" fmla="*/ 32 w 65"/>
                <a:gd name="T1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7">
                  <a:moveTo>
                    <a:pt x="32" y="5"/>
                  </a:moveTo>
                  <a:lnTo>
                    <a:pt x="23" y="4"/>
                  </a:lnTo>
                  <a:cubicBezTo>
                    <a:pt x="18" y="3"/>
                    <a:pt x="13" y="2"/>
                    <a:pt x="8" y="0"/>
                  </a:cubicBezTo>
                  <a:cubicBezTo>
                    <a:pt x="6" y="21"/>
                    <a:pt x="0" y="37"/>
                    <a:pt x="0" y="37"/>
                  </a:cubicBezTo>
                  <a:cubicBezTo>
                    <a:pt x="33" y="34"/>
                    <a:pt x="54" y="17"/>
                    <a:pt x="65" y="4"/>
                  </a:cubicBezTo>
                  <a:cubicBezTo>
                    <a:pt x="54" y="6"/>
                    <a:pt x="43" y="6"/>
                    <a:pt x="32" y="5"/>
                  </a:cubicBez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153">
              <a:extLst>
                <a:ext uri="{FF2B5EF4-FFF2-40B4-BE49-F238E27FC236}">
                  <a16:creationId xmlns:a16="http://schemas.microsoft.com/office/drawing/2014/main" id="{B4782433-3277-455A-9135-6594C87FB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5224463"/>
              <a:ext cx="58738" cy="30163"/>
            </a:xfrm>
            <a:custGeom>
              <a:avLst/>
              <a:gdLst>
                <a:gd name="T0" fmla="*/ 81 w 93"/>
                <a:gd name="T1" fmla="*/ 24 h 48"/>
                <a:gd name="T2" fmla="*/ 77 w 93"/>
                <a:gd name="T3" fmla="*/ 25 h 48"/>
                <a:gd name="T4" fmla="*/ 77 w 93"/>
                <a:gd name="T5" fmla="*/ 24 h 48"/>
                <a:gd name="T6" fmla="*/ 53 w 93"/>
                <a:gd name="T7" fmla="*/ 0 h 48"/>
                <a:gd name="T8" fmla="*/ 30 w 93"/>
                <a:gd name="T9" fmla="*/ 18 h 48"/>
                <a:gd name="T10" fmla="*/ 17 w 93"/>
                <a:gd name="T11" fmla="*/ 13 h 48"/>
                <a:gd name="T12" fmla="*/ 0 w 93"/>
                <a:gd name="T13" fmla="*/ 30 h 48"/>
                <a:gd name="T14" fmla="*/ 17 w 93"/>
                <a:gd name="T15" fmla="*/ 48 h 48"/>
                <a:gd name="T16" fmla="*/ 81 w 93"/>
                <a:gd name="T17" fmla="*/ 48 h 48"/>
                <a:gd name="T18" fmla="*/ 93 w 93"/>
                <a:gd name="T19" fmla="*/ 36 h 48"/>
                <a:gd name="T20" fmla="*/ 81 w 93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81" y="24"/>
                  </a:moveTo>
                  <a:cubicBezTo>
                    <a:pt x="80" y="24"/>
                    <a:pt x="78" y="24"/>
                    <a:pt x="77" y="25"/>
                  </a:cubicBezTo>
                  <a:cubicBezTo>
                    <a:pt x="77" y="25"/>
                    <a:pt x="77" y="24"/>
                    <a:pt x="77" y="24"/>
                  </a:cubicBezTo>
                  <a:cubicBezTo>
                    <a:pt x="77" y="11"/>
                    <a:pt x="66" y="0"/>
                    <a:pt x="53" y="0"/>
                  </a:cubicBezTo>
                  <a:cubicBezTo>
                    <a:pt x="42" y="0"/>
                    <a:pt x="32" y="8"/>
                    <a:pt x="30" y="18"/>
                  </a:cubicBezTo>
                  <a:cubicBezTo>
                    <a:pt x="26" y="15"/>
                    <a:pt x="22" y="13"/>
                    <a:pt x="17" y="13"/>
                  </a:cubicBezTo>
                  <a:cubicBezTo>
                    <a:pt x="7" y="13"/>
                    <a:pt x="0" y="21"/>
                    <a:pt x="0" y="30"/>
                  </a:cubicBezTo>
                  <a:cubicBezTo>
                    <a:pt x="0" y="40"/>
                    <a:pt x="7" y="48"/>
                    <a:pt x="17" y="48"/>
                  </a:cubicBezTo>
                  <a:lnTo>
                    <a:pt x="81" y="48"/>
                  </a:lnTo>
                  <a:cubicBezTo>
                    <a:pt x="88" y="48"/>
                    <a:pt x="93" y="42"/>
                    <a:pt x="93" y="36"/>
                  </a:cubicBezTo>
                  <a:cubicBezTo>
                    <a:pt x="93" y="29"/>
                    <a:pt x="88" y="24"/>
                    <a:pt x="81" y="24"/>
                  </a:cubicBezTo>
                  <a:close/>
                </a:path>
              </a:pathLst>
            </a:custGeom>
            <a:solidFill>
              <a:srgbClr val="128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54">
              <a:extLst>
                <a:ext uri="{FF2B5EF4-FFF2-40B4-BE49-F238E27FC236}">
                  <a16:creationId xmlns:a16="http://schemas.microsoft.com/office/drawing/2014/main" id="{799419C2-3243-4ECD-BC48-4CB944C86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076" y="5241926"/>
              <a:ext cx="28575" cy="33338"/>
            </a:xfrm>
            <a:custGeom>
              <a:avLst/>
              <a:gdLst>
                <a:gd name="T0" fmla="*/ 33 w 45"/>
                <a:gd name="T1" fmla="*/ 28 h 54"/>
                <a:gd name="T2" fmla="*/ 33 w 45"/>
                <a:gd name="T3" fmla="*/ 0 h 54"/>
                <a:gd name="T4" fmla="*/ 12 w 45"/>
                <a:gd name="T5" fmla="*/ 0 h 54"/>
                <a:gd name="T6" fmla="*/ 12 w 45"/>
                <a:gd name="T7" fmla="*/ 28 h 54"/>
                <a:gd name="T8" fmla="*/ 0 w 45"/>
                <a:gd name="T9" fmla="*/ 28 h 54"/>
                <a:gd name="T10" fmla="*/ 22 w 45"/>
                <a:gd name="T11" fmla="*/ 54 h 54"/>
                <a:gd name="T12" fmla="*/ 45 w 45"/>
                <a:gd name="T13" fmla="*/ 28 h 54"/>
                <a:gd name="T14" fmla="*/ 33 w 45"/>
                <a:gd name="T1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4">
                  <a:moveTo>
                    <a:pt x="33" y="28"/>
                  </a:moveTo>
                  <a:lnTo>
                    <a:pt x="33" y="0"/>
                  </a:lnTo>
                  <a:lnTo>
                    <a:pt x="12" y="0"/>
                  </a:lnTo>
                  <a:lnTo>
                    <a:pt x="12" y="28"/>
                  </a:lnTo>
                  <a:lnTo>
                    <a:pt x="0" y="28"/>
                  </a:lnTo>
                  <a:lnTo>
                    <a:pt x="22" y="54"/>
                  </a:lnTo>
                  <a:lnTo>
                    <a:pt x="45" y="28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55">
              <a:extLst>
                <a:ext uri="{FF2B5EF4-FFF2-40B4-BE49-F238E27FC236}">
                  <a16:creationId xmlns:a16="http://schemas.microsoft.com/office/drawing/2014/main" id="{AB182EE5-4F02-4B6C-87FE-9021DB8E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5103813"/>
              <a:ext cx="41275" cy="34925"/>
            </a:xfrm>
            <a:custGeom>
              <a:avLst/>
              <a:gdLst>
                <a:gd name="T0" fmla="*/ 59 w 65"/>
                <a:gd name="T1" fmla="*/ 30 h 54"/>
                <a:gd name="T2" fmla="*/ 59 w 65"/>
                <a:gd name="T3" fmla="*/ 30 h 54"/>
                <a:gd name="T4" fmla="*/ 59 w 65"/>
                <a:gd name="T5" fmla="*/ 31 h 54"/>
                <a:gd name="T6" fmla="*/ 59 w 65"/>
                <a:gd name="T7" fmla="*/ 31 h 54"/>
                <a:gd name="T8" fmla="*/ 32 w 65"/>
                <a:gd name="T9" fmla="*/ 54 h 54"/>
                <a:gd name="T10" fmla="*/ 6 w 65"/>
                <a:gd name="T11" fmla="*/ 30 h 54"/>
                <a:gd name="T12" fmla="*/ 6 w 65"/>
                <a:gd name="T13" fmla="*/ 30 h 54"/>
                <a:gd name="T14" fmla="*/ 0 w 65"/>
                <a:gd name="T15" fmla="*/ 17 h 54"/>
                <a:gd name="T16" fmla="*/ 18 w 65"/>
                <a:gd name="T17" fmla="*/ 0 h 54"/>
                <a:gd name="T18" fmla="*/ 33 w 65"/>
                <a:gd name="T19" fmla="*/ 8 h 54"/>
                <a:gd name="T20" fmla="*/ 48 w 65"/>
                <a:gd name="T21" fmla="*/ 0 h 54"/>
                <a:gd name="T22" fmla="*/ 65 w 65"/>
                <a:gd name="T23" fmla="*/ 17 h 54"/>
                <a:gd name="T24" fmla="*/ 59 w 65"/>
                <a:gd name="T2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4">
                  <a:moveTo>
                    <a:pt x="59" y="30"/>
                  </a:moveTo>
                  <a:lnTo>
                    <a:pt x="59" y="30"/>
                  </a:lnTo>
                  <a:lnTo>
                    <a:pt x="59" y="31"/>
                  </a:lnTo>
                  <a:cubicBezTo>
                    <a:pt x="59" y="31"/>
                    <a:pt x="59" y="31"/>
                    <a:pt x="59" y="31"/>
                  </a:cubicBezTo>
                  <a:lnTo>
                    <a:pt x="32" y="54"/>
                  </a:lnTo>
                  <a:lnTo>
                    <a:pt x="6" y="30"/>
                  </a:lnTo>
                  <a:lnTo>
                    <a:pt x="6" y="30"/>
                  </a:lnTo>
                  <a:cubicBezTo>
                    <a:pt x="2" y="27"/>
                    <a:pt x="0" y="22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4" y="0"/>
                    <a:pt x="30" y="3"/>
                    <a:pt x="33" y="8"/>
                  </a:cubicBezTo>
                  <a:cubicBezTo>
                    <a:pt x="36" y="3"/>
                    <a:pt x="41" y="0"/>
                    <a:pt x="48" y="0"/>
                  </a:cubicBezTo>
                  <a:cubicBezTo>
                    <a:pt x="57" y="0"/>
                    <a:pt x="65" y="8"/>
                    <a:pt x="65" y="17"/>
                  </a:cubicBezTo>
                  <a:cubicBezTo>
                    <a:pt x="65" y="22"/>
                    <a:pt x="63" y="27"/>
                    <a:pt x="59" y="3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56">
              <a:extLst>
                <a:ext uri="{FF2B5EF4-FFF2-40B4-BE49-F238E27FC236}">
                  <a16:creationId xmlns:a16="http://schemas.microsoft.com/office/drawing/2014/main" id="{0E68F6C7-7F6B-400F-8623-DC00466DA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5454651"/>
              <a:ext cx="111125" cy="85725"/>
            </a:xfrm>
            <a:custGeom>
              <a:avLst/>
              <a:gdLst>
                <a:gd name="T0" fmla="*/ 109 w 176"/>
                <a:gd name="T1" fmla="*/ 135 h 135"/>
                <a:gd name="T2" fmla="*/ 176 w 176"/>
                <a:gd name="T3" fmla="*/ 96 h 135"/>
                <a:gd name="T4" fmla="*/ 0 w 176"/>
                <a:gd name="T5" fmla="*/ 0 h 135"/>
                <a:gd name="T6" fmla="*/ 109 w 176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35">
                  <a:moveTo>
                    <a:pt x="109" y="135"/>
                  </a:moveTo>
                  <a:lnTo>
                    <a:pt x="176" y="96"/>
                  </a:lnTo>
                  <a:lnTo>
                    <a:pt x="0" y="0"/>
                  </a:lnTo>
                  <a:lnTo>
                    <a:pt x="109" y="135"/>
                  </a:ln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57">
              <a:extLst>
                <a:ext uri="{FF2B5EF4-FFF2-40B4-BE49-F238E27FC236}">
                  <a16:creationId xmlns:a16="http://schemas.microsoft.com/office/drawing/2014/main" id="{0CCD4B12-3EFC-4349-8E93-419256B5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434013"/>
              <a:ext cx="57150" cy="20638"/>
            </a:xfrm>
            <a:custGeom>
              <a:avLst/>
              <a:gdLst>
                <a:gd name="T0" fmla="*/ 0 w 91"/>
                <a:gd name="T1" fmla="*/ 17 h 33"/>
                <a:gd name="T2" fmla="*/ 66 w 91"/>
                <a:gd name="T3" fmla="*/ 33 h 33"/>
                <a:gd name="T4" fmla="*/ 91 w 91"/>
                <a:gd name="T5" fmla="*/ 13 h 33"/>
                <a:gd name="T6" fmla="*/ 10 w 91"/>
                <a:gd name="T7" fmla="*/ 13 h 33"/>
                <a:gd name="T8" fmla="*/ 0 w 91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3">
                  <a:moveTo>
                    <a:pt x="0" y="17"/>
                  </a:moveTo>
                  <a:lnTo>
                    <a:pt x="66" y="33"/>
                  </a:lnTo>
                  <a:lnTo>
                    <a:pt x="91" y="13"/>
                  </a:lnTo>
                  <a:cubicBezTo>
                    <a:pt x="65" y="1"/>
                    <a:pt x="35" y="0"/>
                    <a:pt x="10" y="13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58">
              <a:extLst>
                <a:ext uri="{FF2B5EF4-FFF2-40B4-BE49-F238E27FC236}">
                  <a16:creationId xmlns:a16="http://schemas.microsoft.com/office/drawing/2014/main" id="{3533BED7-5FED-4803-8B87-8BE354AF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438" y="5316538"/>
              <a:ext cx="84138" cy="123825"/>
            </a:xfrm>
            <a:custGeom>
              <a:avLst/>
              <a:gdLst>
                <a:gd name="T0" fmla="*/ 97 w 131"/>
                <a:gd name="T1" fmla="*/ 1 h 195"/>
                <a:gd name="T2" fmla="*/ 12 w 131"/>
                <a:gd name="T3" fmla="*/ 14 h 195"/>
                <a:gd name="T4" fmla="*/ 6 w 131"/>
                <a:gd name="T5" fmla="*/ 17 h 195"/>
                <a:gd name="T6" fmla="*/ 6 w 131"/>
                <a:gd name="T7" fmla="*/ 17 h 195"/>
                <a:gd name="T8" fmla="*/ 6 w 131"/>
                <a:gd name="T9" fmla="*/ 17 h 195"/>
                <a:gd name="T10" fmla="*/ 6 w 131"/>
                <a:gd name="T11" fmla="*/ 17 h 195"/>
                <a:gd name="T12" fmla="*/ 0 w 131"/>
                <a:gd name="T13" fmla="*/ 25 h 195"/>
                <a:gd name="T14" fmla="*/ 4 w 131"/>
                <a:gd name="T15" fmla="*/ 24 h 195"/>
                <a:gd name="T16" fmla="*/ 28 w 131"/>
                <a:gd name="T17" fmla="*/ 187 h 195"/>
                <a:gd name="T18" fmla="*/ 38 w 131"/>
                <a:gd name="T19" fmla="*/ 194 h 195"/>
                <a:gd name="T20" fmla="*/ 122 w 131"/>
                <a:gd name="T21" fmla="*/ 182 h 195"/>
                <a:gd name="T22" fmla="*/ 123 w 131"/>
                <a:gd name="T23" fmla="*/ 186 h 195"/>
                <a:gd name="T24" fmla="*/ 129 w 131"/>
                <a:gd name="T25" fmla="*/ 178 h 195"/>
                <a:gd name="T26" fmla="*/ 129 w 131"/>
                <a:gd name="T27" fmla="*/ 178 h 195"/>
                <a:gd name="T28" fmla="*/ 131 w 131"/>
                <a:gd name="T29" fmla="*/ 172 h 195"/>
                <a:gd name="T30" fmla="*/ 106 w 131"/>
                <a:gd name="T31" fmla="*/ 8 h 195"/>
                <a:gd name="T32" fmla="*/ 97 w 131"/>
                <a:gd name="T33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95">
                  <a:moveTo>
                    <a:pt x="97" y="1"/>
                  </a:moveTo>
                  <a:lnTo>
                    <a:pt x="12" y="14"/>
                  </a:lnTo>
                  <a:cubicBezTo>
                    <a:pt x="9" y="14"/>
                    <a:pt x="8" y="15"/>
                    <a:pt x="6" y="17"/>
                  </a:cubicBezTo>
                  <a:lnTo>
                    <a:pt x="6" y="17"/>
                  </a:lnTo>
                  <a:lnTo>
                    <a:pt x="6" y="17"/>
                  </a:lnTo>
                  <a:cubicBezTo>
                    <a:pt x="6" y="17"/>
                    <a:pt x="6" y="17"/>
                    <a:pt x="6" y="17"/>
                  </a:cubicBezTo>
                  <a:lnTo>
                    <a:pt x="0" y="25"/>
                  </a:lnTo>
                  <a:lnTo>
                    <a:pt x="4" y="24"/>
                  </a:lnTo>
                  <a:lnTo>
                    <a:pt x="28" y="187"/>
                  </a:lnTo>
                  <a:cubicBezTo>
                    <a:pt x="29" y="191"/>
                    <a:pt x="34" y="195"/>
                    <a:pt x="38" y="194"/>
                  </a:cubicBezTo>
                  <a:lnTo>
                    <a:pt x="122" y="182"/>
                  </a:lnTo>
                  <a:lnTo>
                    <a:pt x="123" y="186"/>
                  </a:lnTo>
                  <a:lnTo>
                    <a:pt x="129" y="178"/>
                  </a:lnTo>
                  <a:lnTo>
                    <a:pt x="129" y="178"/>
                  </a:lnTo>
                  <a:cubicBezTo>
                    <a:pt x="130" y="176"/>
                    <a:pt x="131" y="174"/>
                    <a:pt x="131" y="172"/>
                  </a:cubicBezTo>
                  <a:lnTo>
                    <a:pt x="106" y="8"/>
                  </a:lnTo>
                  <a:cubicBezTo>
                    <a:pt x="106" y="4"/>
                    <a:pt x="101" y="0"/>
                    <a:pt x="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159">
              <a:extLst>
                <a:ext uri="{FF2B5EF4-FFF2-40B4-BE49-F238E27FC236}">
                  <a16:creationId xmlns:a16="http://schemas.microsoft.com/office/drawing/2014/main" id="{B6273BD2-186E-4BB3-AD14-D5BA1E820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5321301"/>
              <a:ext cx="82550" cy="122238"/>
            </a:xfrm>
            <a:custGeom>
              <a:avLst/>
              <a:gdLst>
                <a:gd name="T0" fmla="*/ 120 w 128"/>
                <a:gd name="T1" fmla="*/ 182 h 195"/>
                <a:gd name="T2" fmla="*/ 35 w 128"/>
                <a:gd name="T3" fmla="*/ 194 h 195"/>
                <a:gd name="T4" fmla="*/ 25 w 128"/>
                <a:gd name="T5" fmla="*/ 187 h 195"/>
                <a:gd name="T6" fmla="*/ 1 w 128"/>
                <a:gd name="T7" fmla="*/ 23 h 195"/>
                <a:gd name="T8" fmla="*/ 8 w 128"/>
                <a:gd name="T9" fmla="*/ 14 h 195"/>
                <a:gd name="T10" fmla="*/ 93 w 128"/>
                <a:gd name="T11" fmla="*/ 1 h 195"/>
                <a:gd name="T12" fmla="*/ 103 w 128"/>
                <a:gd name="T13" fmla="*/ 8 h 195"/>
                <a:gd name="T14" fmla="*/ 127 w 128"/>
                <a:gd name="T15" fmla="*/ 172 h 195"/>
                <a:gd name="T16" fmla="*/ 120 w 128"/>
                <a:gd name="T17" fmla="*/ 18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95">
                  <a:moveTo>
                    <a:pt x="120" y="182"/>
                  </a:moveTo>
                  <a:lnTo>
                    <a:pt x="35" y="194"/>
                  </a:lnTo>
                  <a:cubicBezTo>
                    <a:pt x="30" y="195"/>
                    <a:pt x="26" y="191"/>
                    <a:pt x="25" y="187"/>
                  </a:cubicBezTo>
                  <a:lnTo>
                    <a:pt x="1" y="23"/>
                  </a:lnTo>
                  <a:cubicBezTo>
                    <a:pt x="0" y="19"/>
                    <a:pt x="4" y="14"/>
                    <a:pt x="8" y="14"/>
                  </a:cubicBezTo>
                  <a:lnTo>
                    <a:pt x="93" y="1"/>
                  </a:lnTo>
                  <a:cubicBezTo>
                    <a:pt x="98" y="0"/>
                    <a:pt x="102" y="4"/>
                    <a:pt x="103" y="8"/>
                  </a:cubicBezTo>
                  <a:lnTo>
                    <a:pt x="127" y="172"/>
                  </a:lnTo>
                  <a:cubicBezTo>
                    <a:pt x="128" y="176"/>
                    <a:pt x="125" y="181"/>
                    <a:pt x="120" y="1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0">
              <a:extLst>
                <a:ext uri="{FF2B5EF4-FFF2-40B4-BE49-F238E27FC236}">
                  <a16:creationId xmlns:a16="http://schemas.microsoft.com/office/drawing/2014/main" id="{BF0F2DEB-BD06-4520-B9C5-3F9B12B67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6" y="5332413"/>
              <a:ext cx="73025" cy="111125"/>
            </a:xfrm>
            <a:custGeom>
              <a:avLst/>
              <a:gdLst>
                <a:gd name="T0" fmla="*/ 0 w 113"/>
                <a:gd name="T1" fmla="*/ 96 h 176"/>
                <a:gd name="T2" fmla="*/ 10 w 113"/>
                <a:gd name="T3" fmla="*/ 168 h 176"/>
                <a:gd name="T4" fmla="*/ 20 w 113"/>
                <a:gd name="T5" fmla="*/ 175 h 176"/>
                <a:gd name="T6" fmla="*/ 105 w 113"/>
                <a:gd name="T7" fmla="*/ 163 h 176"/>
                <a:gd name="T8" fmla="*/ 112 w 113"/>
                <a:gd name="T9" fmla="*/ 153 h 176"/>
                <a:gd name="T10" fmla="*/ 90 w 113"/>
                <a:gd name="T11" fmla="*/ 0 h 176"/>
                <a:gd name="T12" fmla="*/ 0 w 113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76">
                  <a:moveTo>
                    <a:pt x="0" y="96"/>
                  </a:moveTo>
                  <a:lnTo>
                    <a:pt x="10" y="168"/>
                  </a:lnTo>
                  <a:cubicBezTo>
                    <a:pt x="11" y="172"/>
                    <a:pt x="15" y="176"/>
                    <a:pt x="20" y="175"/>
                  </a:cubicBezTo>
                  <a:lnTo>
                    <a:pt x="105" y="163"/>
                  </a:lnTo>
                  <a:cubicBezTo>
                    <a:pt x="110" y="162"/>
                    <a:pt x="113" y="157"/>
                    <a:pt x="112" y="153"/>
                  </a:cubicBezTo>
                  <a:lnTo>
                    <a:pt x="9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61">
              <a:extLst>
                <a:ext uri="{FF2B5EF4-FFF2-40B4-BE49-F238E27FC236}">
                  <a16:creationId xmlns:a16="http://schemas.microsoft.com/office/drawing/2014/main" id="{923420F1-9A5A-4EBB-9B98-36EC2C89A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5334001"/>
              <a:ext cx="11113" cy="11113"/>
            </a:xfrm>
            <a:custGeom>
              <a:avLst/>
              <a:gdLst>
                <a:gd name="T0" fmla="*/ 16 w 16"/>
                <a:gd name="T1" fmla="*/ 7 h 17"/>
                <a:gd name="T2" fmla="*/ 9 w 16"/>
                <a:gd name="T3" fmla="*/ 16 h 17"/>
                <a:gd name="T4" fmla="*/ 0 w 16"/>
                <a:gd name="T5" fmla="*/ 9 h 17"/>
                <a:gd name="T6" fmla="*/ 7 w 16"/>
                <a:gd name="T7" fmla="*/ 0 h 17"/>
                <a:gd name="T8" fmla="*/ 16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7"/>
                  </a:moveTo>
                  <a:cubicBezTo>
                    <a:pt x="16" y="11"/>
                    <a:pt x="13" y="15"/>
                    <a:pt x="9" y="16"/>
                  </a:cubicBezTo>
                  <a:cubicBezTo>
                    <a:pt x="5" y="17"/>
                    <a:pt x="1" y="14"/>
                    <a:pt x="0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11" y="0"/>
                    <a:pt x="15" y="3"/>
                    <a:pt x="16" y="7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62">
              <a:extLst>
                <a:ext uri="{FF2B5EF4-FFF2-40B4-BE49-F238E27FC236}">
                  <a16:creationId xmlns:a16="http://schemas.microsoft.com/office/drawing/2014/main" id="{8D952D88-2DA3-4BE8-86F6-74FAB697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6" y="5103813"/>
              <a:ext cx="25400" cy="34925"/>
            </a:xfrm>
            <a:custGeom>
              <a:avLst/>
              <a:gdLst>
                <a:gd name="T0" fmla="*/ 21 w 39"/>
                <a:gd name="T1" fmla="*/ 0 h 54"/>
                <a:gd name="T2" fmla="*/ 11 w 39"/>
                <a:gd name="T3" fmla="*/ 4 h 54"/>
                <a:gd name="T4" fmla="*/ 15 w 39"/>
                <a:gd name="T5" fmla="*/ 10 h 54"/>
                <a:gd name="T6" fmla="*/ 13 w 39"/>
                <a:gd name="T7" fmla="*/ 34 h 54"/>
                <a:gd name="T8" fmla="*/ 0 w 39"/>
                <a:gd name="T9" fmla="*/ 48 h 54"/>
                <a:gd name="T10" fmla="*/ 6 w 39"/>
                <a:gd name="T11" fmla="*/ 54 h 54"/>
                <a:gd name="T12" fmla="*/ 33 w 39"/>
                <a:gd name="T13" fmla="*/ 31 h 54"/>
                <a:gd name="T14" fmla="*/ 33 w 39"/>
                <a:gd name="T15" fmla="*/ 31 h 54"/>
                <a:gd name="T16" fmla="*/ 33 w 39"/>
                <a:gd name="T17" fmla="*/ 30 h 54"/>
                <a:gd name="T18" fmla="*/ 33 w 39"/>
                <a:gd name="T19" fmla="*/ 30 h 54"/>
                <a:gd name="T20" fmla="*/ 39 w 39"/>
                <a:gd name="T21" fmla="*/ 17 h 54"/>
                <a:gd name="T22" fmla="*/ 21 w 39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4">
                  <a:moveTo>
                    <a:pt x="21" y="0"/>
                  </a:moveTo>
                  <a:cubicBezTo>
                    <a:pt x="17" y="0"/>
                    <a:pt x="14" y="1"/>
                    <a:pt x="11" y="4"/>
                  </a:cubicBezTo>
                  <a:lnTo>
                    <a:pt x="15" y="10"/>
                  </a:lnTo>
                  <a:cubicBezTo>
                    <a:pt x="20" y="18"/>
                    <a:pt x="19" y="28"/>
                    <a:pt x="13" y="34"/>
                  </a:cubicBezTo>
                  <a:lnTo>
                    <a:pt x="0" y="48"/>
                  </a:lnTo>
                  <a:lnTo>
                    <a:pt x="6" y="54"/>
                  </a:lnTo>
                  <a:lnTo>
                    <a:pt x="33" y="31"/>
                  </a:lnTo>
                  <a:cubicBezTo>
                    <a:pt x="33" y="31"/>
                    <a:pt x="33" y="31"/>
                    <a:pt x="33" y="31"/>
                  </a:cubicBezTo>
                  <a:lnTo>
                    <a:pt x="33" y="30"/>
                  </a:lnTo>
                  <a:lnTo>
                    <a:pt x="33" y="30"/>
                  </a:lnTo>
                  <a:cubicBezTo>
                    <a:pt x="37" y="27"/>
                    <a:pt x="39" y="22"/>
                    <a:pt x="39" y="17"/>
                  </a:cubicBezTo>
                  <a:cubicBezTo>
                    <a:pt x="39" y="8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63">
              <a:extLst>
                <a:ext uri="{FF2B5EF4-FFF2-40B4-BE49-F238E27FC236}">
                  <a16:creationId xmlns:a16="http://schemas.microsoft.com/office/drawing/2014/main" id="{FA98C5AA-4252-409C-B68D-E6523DF6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6" y="5372101"/>
              <a:ext cx="150813" cy="88900"/>
            </a:xfrm>
            <a:custGeom>
              <a:avLst/>
              <a:gdLst>
                <a:gd name="T0" fmla="*/ 173 w 239"/>
                <a:gd name="T1" fmla="*/ 78 h 141"/>
                <a:gd name="T2" fmla="*/ 151 w 239"/>
                <a:gd name="T3" fmla="*/ 52 h 141"/>
                <a:gd name="T4" fmla="*/ 137 w 239"/>
                <a:gd name="T5" fmla="*/ 39 h 141"/>
                <a:gd name="T6" fmla="*/ 122 w 239"/>
                <a:gd name="T7" fmla="*/ 9 h 141"/>
                <a:gd name="T8" fmla="*/ 110 w 239"/>
                <a:gd name="T9" fmla="*/ 1 h 141"/>
                <a:gd name="T10" fmla="*/ 106 w 239"/>
                <a:gd name="T11" fmla="*/ 0 h 141"/>
                <a:gd name="T12" fmla="*/ 110 w 239"/>
                <a:gd name="T13" fmla="*/ 24 h 141"/>
                <a:gd name="T14" fmla="*/ 93 w 239"/>
                <a:gd name="T15" fmla="*/ 17 h 141"/>
                <a:gd name="T16" fmla="*/ 93 w 239"/>
                <a:gd name="T17" fmla="*/ 17 h 141"/>
                <a:gd name="T18" fmla="*/ 49 w 239"/>
                <a:gd name="T19" fmla="*/ 7 h 141"/>
                <a:gd name="T20" fmla="*/ 4 w 239"/>
                <a:gd name="T21" fmla="*/ 11 h 141"/>
                <a:gd name="T22" fmla="*/ 4 w 239"/>
                <a:gd name="T23" fmla="*/ 16 h 141"/>
                <a:gd name="T24" fmla="*/ 16 w 239"/>
                <a:gd name="T25" fmla="*/ 26 h 141"/>
                <a:gd name="T26" fmla="*/ 45 w 239"/>
                <a:gd name="T27" fmla="*/ 26 h 141"/>
                <a:gd name="T28" fmla="*/ 81 w 239"/>
                <a:gd name="T29" fmla="*/ 38 h 141"/>
                <a:gd name="T30" fmla="*/ 41 w 239"/>
                <a:gd name="T31" fmla="*/ 35 h 141"/>
                <a:gd name="T32" fmla="*/ 0 w 239"/>
                <a:gd name="T33" fmla="*/ 50 h 141"/>
                <a:gd name="T34" fmla="*/ 1 w 239"/>
                <a:gd name="T35" fmla="*/ 53 h 141"/>
                <a:gd name="T36" fmla="*/ 18 w 239"/>
                <a:gd name="T37" fmla="*/ 61 h 141"/>
                <a:gd name="T38" fmla="*/ 38 w 239"/>
                <a:gd name="T39" fmla="*/ 54 h 141"/>
                <a:gd name="T40" fmla="*/ 82 w 239"/>
                <a:gd name="T41" fmla="*/ 61 h 141"/>
                <a:gd name="T42" fmla="*/ 82 w 239"/>
                <a:gd name="T43" fmla="*/ 61 h 141"/>
                <a:gd name="T44" fmla="*/ 40 w 239"/>
                <a:gd name="T45" fmla="*/ 58 h 141"/>
                <a:gd name="T46" fmla="*/ 7 w 239"/>
                <a:gd name="T47" fmla="*/ 75 h 141"/>
                <a:gd name="T48" fmla="*/ 8 w 239"/>
                <a:gd name="T49" fmla="*/ 77 h 141"/>
                <a:gd name="T50" fmla="*/ 25 w 239"/>
                <a:gd name="T51" fmla="*/ 83 h 141"/>
                <a:gd name="T52" fmla="*/ 43 w 239"/>
                <a:gd name="T53" fmla="*/ 73 h 141"/>
                <a:gd name="T54" fmla="*/ 76 w 239"/>
                <a:gd name="T55" fmla="*/ 82 h 141"/>
                <a:gd name="T56" fmla="*/ 42 w 239"/>
                <a:gd name="T57" fmla="*/ 82 h 141"/>
                <a:gd name="T58" fmla="*/ 23 w 239"/>
                <a:gd name="T59" fmla="*/ 100 h 141"/>
                <a:gd name="T60" fmla="*/ 25 w 239"/>
                <a:gd name="T61" fmla="*/ 102 h 141"/>
                <a:gd name="T62" fmla="*/ 40 w 239"/>
                <a:gd name="T63" fmla="*/ 104 h 141"/>
                <a:gd name="T64" fmla="*/ 52 w 239"/>
                <a:gd name="T65" fmla="*/ 97 h 141"/>
                <a:gd name="T66" fmla="*/ 71 w 239"/>
                <a:gd name="T67" fmla="*/ 107 h 141"/>
                <a:gd name="T68" fmla="*/ 71 w 239"/>
                <a:gd name="T69" fmla="*/ 107 h 141"/>
                <a:gd name="T70" fmla="*/ 71 w 239"/>
                <a:gd name="T71" fmla="*/ 107 h 141"/>
                <a:gd name="T72" fmla="*/ 103 w 239"/>
                <a:gd name="T73" fmla="*/ 113 h 141"/>
                <a:gd name="T74" fmla="*/ 155 w 239"/>
                <a:gd name="T75" fmla="*/ 123 h 141"/>
                <a:gd name="T76" fmla="*/ 203 w 239"/>
                <a:gd name="T77" fmla="*/ 141 h 141"/>
                <a:gd name="T78" fmla="*/ 231 w 239"/>
                <a:gd name="T79" fmla="*/ 136 h 141"/>
                <a:gd name="T80" fmla="*/ 239 w 239"/>
                <a:gd name="T81" fmla="*/ 105 h 141"/>
                <a:gd name="T82" fmla="*/ 239 w 239"/>
                <a:gd name="T83" fmla="*/ 101 h 141"/>
                <a:gd name="T84" fmla="*/ 173 w 239"/>
                <a:gd name="T85" fmla="*/ 7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141">
                  <a:moveTo>
                    <a:pt x="173" y="78"/>
                  </a:moveTo>
                  <a:lnTo>
                    <a:pt x="151" y="52"/>
                  </a:lnTo>
                  <a:cubicBezTo>
                    <a:pt x="146" y="47"/>
                    <a:pt x="142" y="43"/>
                    <a:pt x="137" y="39"/>
                  </a:cubicBezTo>
                  <a:lnTo>
                    <a:pt x="122" y="9"/>
                  </a:lnTo>
                  <a:cubicBezTo>
                    <a:pt x="119" y="5"/>
                    <a:pt x="115" y="2"/>
                    <a:pt x="110" y="1"/>
                  </a:cubicBezTo>
                  <a:lnTo>
                    <a:pt x="106" y="0"/>
                  </a:lnTo>
                  <a:lnTo>
                    <a:pt x="110" y="24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49" y="7"/>
                  </a:lnTo>
                  <a:lnTo>
                    <a:pt x="4" y="11"/>
                  </a:lnTo>
                  <a:lnTo>
                    <a:pt x="4" y="16"/>
                  </a:lnTo>
                  <a:cubicBezTo>
                    <a:pt x="5" y="22"/>
                    <a:pt x="10" y="26"/>
                    <a:pt x="16" y="26"/>
                  </a:cubicBezTo>
                  <a:lnTo>
                    <a:pt x="45" y="26"/>
                  </a:lnTo>
                  <a:lnTo>
                    <a:pt x="81" y="38"/>
                  </a:lnTo>
                  <a:lnTo>
                    <a:pt x="41" y="35"/>
                  </a:lnTo>
                  <a:lnTo>
                    <a:pt x="0" y="50"/>
                  </a:lnTo>
                  <a:lnTo>
                    <a:pt x="1" y="53"/>
                  </a:lnTo>
                  <a:cubicBezTo>
                    <a:pt x="4" y="60"/>
                    <a:pt x="11" y="63"/>
                    <a:pt x="18" y="61"/>
                  </a:cubicBezTo>
                  <a:lnTo>
                    <a:pt x="38" y="54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40" y="58"/>
                  </a:lnTo>
                  <a:lnTo>
                    <a:pt x="7" y="75"/>
                  </a:lnTo>
                  <a:lnTo>
                    <a:pt x="8" y="77"/>
                  </a:lnTo>
                  <a:cubicBezTo>
                    <a:pt x="11" y="83"/>
                    <a:pt x="19" y="86"/>
                    <a:pt x="25" y="83"/>
                  </a:cubicBezTo>
                  <a:lnTo>
                    <a:pt x="43" y="73"/>
                  </a:lnTo>
                  <a:lnTo>
                    <a:pt x="76" y="82"/>
                  </a:lnTo>
                  <a:lnTo>
                    <a:pt x="42" y="82"/>
                  </a:lnTo>
                  <a:lnTo>
                    <a:pt x="23" y="100"/>
                  </a:lnTo>
                  <a:lnTo>
                    <a:pt x="25" y="102"/>
                  </a:lnTo>
                  <a:cubicBezTo>
                    <a:pt x="29" y="106"/>
                    <a:pt x="35" y="107"/>
                    <a:pt x="40" y="104"/>
                  </a:cubicBezTo>
                  <a:lnTo>
                    <a:pt x="52" y="97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103" y="113"/>
                  </a:lnTo>
                  <a:cubicBezTo>
                    <a:pt x="120" y="120"/>
                    <a:pt x="137" y="123"/>
                    <a:pt x="155" y="123"/>
                  </a:cubicBezTo>
                  <a:lnTo>
                    <a:pt x="203" y="141"/>
                  </a:lnTo>
                  <a:lnTo>
                    <a:pt x="231" y="136"/>
                  </a:lnTo>
                  <a:cubicBezTo>
                    <a:pt x="231" y="136"/>
                    <a:pt x="239" y="128"/>
                    <a:pt x="239" y="105"/>
                  </a:cubicBezTo>
                  <a:lnTo>
                    <a:pt x="239" y="101"/>
                  </a:lnTo>
                  <a:lnTo>
                    <a:pt x="173" y="78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64">
              <a:extLst>
                <a:ext uri="{FF2B5EF4-FFF2-40B4-BE49-F238E27FC236}">
                  <a16:creationId xmlns:a16="http://schemas.microsoft.com/office/drawing/2014/main" id="{DBCA074B-29A8-43D6-BF3C-2266A68E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5434013"/>
              <a:ext cx="112713" cy="38100"/>
            </a:xfrm>
            <a:custGeom>
              <a:avLst/>
              <a:gdLst>
                <a:gd name="T0" fmla="*/ 19 w 179"/>
                <a:gd name="T1" fmla="*/ 10 h 62"/>
                <a:gd name="T2" fmla="*/ 19 w 179"/>
                <a:gd name="T3" fmla="*/ 10 h 62"/>
                <a:gd name="T4" fmla="*/ 49 w 179"/>
                <a:gd name="T5" fmla="*/ 22 h 62"/>
                <a:gd name="T6" fmla="*/ 102 w 179"/>
                <a:gd name="T7" fmla="*/ 33 h 62"/>
                <a:gd name="T8" fmla="*/ 155 w 179"/>
                <a:gd name="T9" fmla="*/ 62 h 62"/>
                <a:gd name="T10" fmla="*/ 179 w 179"/>
                <a:gd name="T11" fmla="*/ 39 h 62"/>
                <a:gd name="T12" fmla="*/ 122 w 179"/>
                <a:gd name="T13" fmla="*/ 18 h 62"/>
                <a:gd name="T14" fmla="*/ 92 w 179"/>
                <a:gd name="T15" fmla="*/ 12 h 62"/>
                <a:gd name="T16" fmla="*/ 69 w 179"/>
                <a:gd name="T17" fmla="*/ 12 h 62"/>
                <a:gd name="T18" fmla="*/ 39 w 179"/>
                <a:gd name="T19" fmla="*/ 9 h 62"/>
                <a:gd name="T20" fmla="*/ 0 w 179"/>
                <a:gd name="T21" fmla="*/ 0 h 62"/>
                <a:gd name="T22" fmla="*/ 19 w 179"/>
                <a:gd name="T23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62">
                  <a:moveTo>
                    <a:pt x="19" y="10"/>
                  </a:moveTo>
                  <a:lnTo>
                    <a:pt x="19" y="10"/>
                  </a:lnTo>
                  <a:lnTo>
                    <a:pt x="49" y="22"/>
                  </a:lnTo>
                  <a:cubicBezTo>
                    <a:pt x="66" y="29"/>
                    <a:pt x="84" y="33"/>
                    <a:pt x="102" y="33"/>
                  </a:cubicBezTo>
                  <a:lnTo>
                    <a:pt x="155" y="62"/>
                  </a:lnTo>
                  <a:cubicBezTo>
                    <a:pt x="165" y="56"/>
                    <a:pt x="173" y="48"/>
                    <a:pt x="179" y="39"/>
                  </a:cubicBezTo>
                  <a:lnTo>
                    <a:pt x="122" y="18"/>
                  </a:lnTo>
                  <a:cubicBezTo>
                    <a:pt x="112" y="14"/>
                    <a:pt x="102" y="12"/>
                    <a:pt x="92" y="12"/>
                  </a:cubicBezTo>
                  <a:lnTo>
                    <a:pt x="69" y="12"/>
                  </a:lnTo>
                  <a:cubicBezTo>
                    <a:pt x="59" y="12"/>
                    <a:pt x="49" y="11"/>
                    <a:pt x="39" y="9"/>
                  </a:cubicBez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65">
              <a:extLst>
                <a:ext uri="{FF2B5EF4-FFF2-40B4-BE49-F238E27FC236}">
                  <a16:creationId xmlns:a16="http://schemas.microsoft.com/office/drawing/2014/main" id="{7FCA9111-C425-4A0E-8604-DC526A534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1826" y="5129213"/>
              <a:ext cx="184150" cy="219075"/>
            </a:xfrm>
            <a:custGeom>
              <a:avLst/>
              <a:gdLst>
                <a:gd name="T0" fmla="*/ 238 w 292"/>
                <a:gd name="T1" fmla="*/ 210 h 345"/>
                <a:gd name="T2" fmla="*/ 247 w 292"/>
                <a:gd name="T3" fmla="*/ 173 h 345"/>
                <a:gd name="T4" fmla="*/ 252 w 292"/>
                <a:gd name="T5" fmla="*/ 157 h 345"/>
                <a:gd name="T6" fmla="*/ 255 w 292"/>
                <a:gd name="T7" fmla="*/ 164 h 345"/>
                <a:gd name="T8" fmla="*/ 257 w 292"/>
                <a:gd name="T9" fmla="*/ 167 h 345"/>
                <a:gd name="T10" fmla="*/ 257 w 292"/>
                <a:gd name="T11" fmla="*/ 168 h 345"/>
                <a:gd name="T12" fmla="*/ 258 w 292"/>
                <a:gd name="T13" fmla="*/ 170 h 345"/>
                <a:gd name="T14" fmla="*/ 258 w 292"/>
                <a:gd name="T15" fmla="*/ 171 h 345"/>
                <a:gd name="T16" fmla="*/ 259 w 292"/>
                <a:gd name="T17" fmla="*/ 173 h 345"/>
                <a:gd name="T18" fmla="*/ 259 w 292"/>
                <a:gd name="T19" fmla="*/ 175 h 345"/>
                <a:gd name="T20" fmla="*/ 238 w 292"/>
                <a:gd name="T21" fmla="*/ 210 h 345"/>
                <a:gd name="T22" fmla="*/ 260 w 292"/>
                <a:gd name="T23" fmla="*/ 292 h 345"/>
                <a:gd name="T24" fmla="*/ 272 w 292"/>
                <a:gd name="T25" fmla="*/ 166 h 345"/>
                <a:gd name="T26" fmla="*/ 186 w 292"/>
                <a:gd name="T27" fmla="*/ 20 h 345"/>
                <a:gd name="T28" fmla="*/ 44 w 292"/>
                <a:gd name="T29" fmla="*/ 107 h 345"/>
                <a:gd name="T30" fmla="*/ 0 w 292"/>
                <a:gd name="T31" fmla="*/ 124 h 345"/>
                <a:gd name="T32" fmla="*/ 64 w 292"/>
                <a:gd name="T33" fmla="*/ 126 h 345"/>
                <a:gd name="T34" fmla="*/ 57 w 292"/>
                <a:gd name="T35" fmla="*/ 130 h 345"/>
                <a:gd name="T36" fmla="*/ 56 w 292"/>
                <a:gd name="T37" fmla="*/ 135 h 345"/>
                <a:gd name="T38" fmla="*/ 62 w 292"/>
                <a:gd name="T39" fmla="*/ 136 h 345"/>
                <a:gd name="T40" fmla="*/ 97 w 292"/>
                <a:gd name="T41" fmla="*/ 141 h 345"/>
                <a:gd name="T42" fmla="*/ 100 w 292"/>
                <a:gd name="T43" fmla="*/ 142 h 345"/>
                <a:gd name="T44" fmla="*/ 102 w 292"/>
                <a:gd name="T45" fmla="*/ 141 h 345"/>
                <a:gd name="T46" fmla="*/ 103 w 292"/>
                <a:gd name="T47" fmla="*/ 136 h 345"/>
                <a:gd name="T48" fmla="*/ 69 w 292"/>
                <a:gd name="T49" fmla="*/ 125 h 345"/>
                <a:gd name="T50" fmla="*/ 129 w 292"/>
                <a:gd name="T51" fmla="*/ 83 h 345"/>
                <a:gd name="T52" fmla="*/ 168 w 292"/>
                <a:gd name="T53" fmla="*/ 140 h 345"/>
                <a:gd name="T54" fmla="*/ 160 w 292"/>
                <a:gd name="T55" fmla="*/ 144 h 345"/>
                <a:gd name="T56" fmla="*/ 159 w 292"/>
                <a:gd name="T57" fmla="*/ 150 h 345"/>
                <a:gd name="T58" fmla="*/ 165 w 292"/>
                <a:gd name="T59" fmla="*/ 151 h 345"/>
                <a:gd name="T60" fmla="*/ 176 w 292"/>
                <a:gd name="T61" fmla="*/ 146 h 345"/>
                <a:gd name="T62" fmla="*/ 217 w 292"/>
                <a:gd name="T63" fmla="*/ 167 h 345"/>
                <a:gd name="T64" fmla="*/ 292 w 292"/>
                <a:gd name="T65" fmla="*/ 345 h 345"/>
                <a:gd name="T66" fmla="*/ 260 w 292"/>
                <a:gd name="T67" fmla="*/ 29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45">
                  <a:moveTo>
                    <a:pt x="238" y="210"/>
                  </a:moveTo>
                  <a:lnTo>
                    <a:pt x="247" y="173"/>
                  </a:lnTo>
                  <a:lnTo>
                    <a:pt x="252" y="157"/>
                  </a:lnTo>
                  <a:lnTo>
                    <a:pt x="255" y="164"/>
                  </a:lnTo>
                  <a:cubicBezTo>
                    <a:pt x="256" y="165"/>
                    <a:pt x="256" y="166"/>
                    <a:pt x="257" y="167"/>
                  </a:cubicBezTo>
                  <a:cubicBezTo>
                    <a:pt x="257" y="167"/>
                    <a:pt x="257" y="168"/>
                    <a:pt x="257" y="168"/>
                  </a:cubicBezTo>
                  <a:cubicBezTo>
                    <a:pt x="258" y="169"/>
                    <a:pt x="258" y="169"/>
                    <a:pt x="258" y="170"/>
                  </a:cubicBezTo>
                  <a:cubicBezTo>
                    <a:pt x="258" y="170"/>
                    <a:pt x="258" y="171"/>
                    <a:pt x="258" y="171"/>
                  </a:cubicBezTo>
                  <a:cubicBezTo>
                    <a:pt x="259" y="172"/>
                    <a:pt x="259" y="172"/>
                    <a:pt x="259" y="173"/>
                  </a:cubicBezTo>
                  <a:cubicBezTo>
                    <a:pt x="259" y="173"/>
                    <a:pt x="259" y="174"/>
                    <a:pt x="259" y="175"/>
                  </a:cubicBezTo>
                  <a:cubicBezTo>
                    <a:pt x="261" y="190"/>
                    <a:pt x="253" y="205"/>
                    <a:pt x="238" y="210"/>
                  </a:cubicBezTo>
                  <a:close/>
                  <a:moveTo>
                    <a:pt x="260" y="292"/>
                  </a:moveTo>
                  <a:cubicBezTo>
                    <a:pt x="286" y="241"/>
                    <a:pt x="283" y="191"/>
                    <a:pt x="272" y="166"/>
                  </a:cubicBezTo>
                  <a:cubicBezTo>
                    <a:pt x="282" y="126"/>
                    <a:pt x="285" y="44"/>
                    <a:pt x="186" y="20"/>
                  </a:cubicBezTo>
                  <a:cubicBezTo>
                    <a:pt x="103" y="0"/>
                    <a:pt x="54" y="69"/>
                    <a:pt x="44" y="107"/>
                  </a:cubicBezTo>
                  <a:cubicBezTo>
                    <a:pt x="29" y="116"/>
                    <a:pt x="13" y="123"/>
                    <a:pt x="0" y="124"/>
                  </a:cubicBezTo>
                  <a:cubicBezTo>
                    <a:pt x="0" y="124"/>
                    <a:pt x="26" y="138"/>
                    <a:pt x="64" y="126"/>
                  </a:cubicBezTo>
                  <a:cubicBezTo>
                    <a:pt x="61" y="127"/>
                    <a:pt x="59" y="129"/>
                    <a:pt x="57" y="130"/>
                  </a:cubicBezTo>
                  <a:cubicBezTo>
                    <a:pt x="56" y="131"/>
                    <a:pt x="55" y="134"/>
                    <a:pt x="56" y="135"/>
                  </a:cubicBezTo>
                  <a:cubicBezTo>
                    <a:pt x="58" y="137"/>
                    <a:pt x="60" y="138"/>
                    <a:pt x="62" y="136"/>
                  </a:cubicBezTo>
                  <a:cubicBezTo>
                    <a:pt x="63" y="136"/>
                    <a:pt x="82" y="123"/>
                    <a:pt x="97" y="141"/>
                  </a:cubicBezTo>
                  <a:cubicBezTo>
                    <a:pt x="98" y="142"/>
                    <a:pt x="99" y="142"/>
                    <a:pt x="100" y="142"/>
                  </a:cubicBezTo>
                  <a:cubicBezTo>
                    <a:pt x="101" y="142"/>
                    <a:pt x="102" y="142"/>
                    <a:pt x="102" y="141"/>
                  </a:cubicBezTo>
                  <a:cubicBezTo>
                    <a:pt x="104" y="140"/>
                    <a:pt x="104" y="138"/>
                    <a:pt x="103" y="136"/>
                  </a:cubicBezTo>
                  <a:cubicBezTo>
                    <a:pt x="92" y="123"/>
                    <a:pt x="79" y="122"/>
                    <a:pt x="69" y="125"/>
                  </a:cubicBezTo>
                  <a:cubicBezTo>
                    <a:pt x="87" y="118"/>
                    <a:pt x="107" y="106"/>
                    <a:pt x="129" y="83"/>
                  </a:cubicBezTo>
                  <a:cubicBezTo>
                    <a:pt x="129" y="83"/>
                    <a:pt x="137" y="114"/>
                    <a:pt x="168" y="140"/>
                  </a:cubicBezTo>
                  <a:cubicBezTo>
                    <a:pt x="165" y="141"/>
                    <a:pt x="162" y="143"/>
                    <a:pt x="160" y="144"/>
                  </a:cubicBezTo>
                  <a:cubicBezTo>
                    <a:pt x="158" y="145"/>
                    <a:pt x="158" y="148"/>
                    <a:pt x="159" y="150"/>
                  </a:cubicBezTo>
                  <a:cubicBezTo>
                    <a:pt x="160" y="151"/>
                    <a:pt x="163" y="152"/>
                    <a:pt x="165" y="151"/>
                  </a:cubicBezTo>
                  <a:cubicBezTo>
                    <a:pt x="165" y="150"/>
                    <a:pt x="170" y="147"/>
                    <a:pt x="176" y="146"/>
                  </a:cubicBezTo>
                  <a:cubicBezTo>
                    <a:pt x="187" y="154"/>
                    <a:pt x="200" y="162"/>
                    <a:pt x="217" y="167"/>
                  </a:cubicBezTo>
                  <a:cubicBezTo>
                    <a:pt x="194" y="209"/>
                    <a:pt x="148" y="324"/>
                    <a:pt x="292" y="345"/>
                  </a:cubicBezTo>
                  <a:cubicBezTo>
                    <a:pt x="279" y="329"/>
                    <a:pt x="268" y="311"/>
                    <a:pt x="260" y="2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66">
              <a:extLst>
                <a:ext uri="{FF2B5EF4-FFF2-40B4-BE49-F238E27FC236}">
                  <a16:creationId xmlns:a16="http://schemas.microsoft.com/office/drawing/2014/main" id="{EDBC581E-391D-4724-B3DA-1E3513DDC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5461001"/>
              <a:ext cx="46038" cy="19050"/>
            </a:xfrm>
            <a:custGeom>
              <a:avLst/>
              <a:gdLst>
                <a:gd name="T0" fmla="*/ 33 w 73"/>
                <a:gd name="T1" fmla="*/ 27 h 29"/>
                <a:gd name="T2" fmla="*/ 40 w 73"/>
                <a:gd name="T3" fmla="*/ 27 h 29"/>
                <a:gd name="T4" fmla="*/ 73 w 73"/>
                <a:gd name="T5" fmla="*/ 0 h 29"/>
                <a:gd name="T6" fmla="*/ 0 w 73"/>
                <a:gd name="T7" fmla="*/ 0 h 29"/>
                <a:gd name="T8" fmla="*/ 33 w 73"/>
                <a:gd name="T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9">
                  <a:moveTo>
                    <a:pt x="33" y="27"/>
                  </a:moveTo>
                  <a:cubicBezTo>
                    <a:pt x="35" y="29"/>
                    <a:pt x="38" y="29"/>
                    <a:pt x="40" y="27"/>
                  </a:cubicBezTo>
                  <a:lnTo>
                    <a:pt x="73" y="0"/>
                  </a:lnTo>
                  <a:lnTo>
                    <a:pt x="0" y="0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67">
              <a:extLst>
                <a:ext uri="{FF2B5EF4-FFF2-40B4-BE49-F238E27FC236}">
                  <a16:creationId xmlns:a16="http://schemas.microsoft.com/office/drawing/2014/main" id="{189E1954-DCE5-4166-BF98-70E38377D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476" y="5462588"/>
              <a:ext cx="20638" cy="28575"/>
            </a:xfrm>
            <a:custGeom>
              <a:avLst/>
              <a:gdLst>
                <a:gd name="T0" fmla="*/ 31 w 31"/>
                <a:gd name="T1" fmla="*/ 46 h 46"/>
                <a:gd name="T2" fmla="*/ 31 w 31"/>
                <a:gd name="T3" fmla="*/ 0 h 46"/>
                <a:gd name="T4" fmla="*/ 0 w 31"/>
                <a:gd name="T5" fmla="*/ 26 h 46"/>
                <a:gd name="T6" fmla="*/ 31 w 31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6">
                  <a:moveTo>
                    <a:pt x="31" y="46"/>
                  </a:moveTo>
                  <a:lnTo>
                    <a:pt x="31" y="0"/>
                  </a:lnTo>
                  <a:lnTo>
                    <a:pt x="0" y="26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68">
              <a:extLst>
                <a:ext uri="{FF2B5EF4-FFF2-40B4-BE49-F238E27FC236}">
                  <a16:creationId xmlns:a16="http://schemas.microsoft.com/office/drawing/2014/main" id="{E7986341-E304-4D44-93DA-851705A53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1" y="5462588"/>
              <a:ext cx="20638" cy="28575"/>
            </a:xfrm>
            <a:custGeom>
              <a:avLst/>
              <a:gdLst>
                <a:gd name="T0" fmla="*/ 32 w 32"/>
                <a:gd name="T1" fmla="*/ 26 h 46"/>
                <a:gd name="T2" fmla="*/ 0 w 32"/>
                <a:gd name="T3" fmla="*/ 0 h 46"/>
                <a:gd name="T4" fmla="*/ 0 w 32"/>
                <a:gd name="T5" fmla="*/ 46 h 46"/>
                <a:gd name="T6" fmla="*/ 32 w 32"/>
                <a:gd name="T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6">
                  <a:moveTo>
                    <a:pt x="32" y="26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69">
              <a:extLst>
                <a:ext uri="{FF2B5EF4-FFF2-40B4-BE49-F238E27FC236}">
                  <a16:creationId xmlns:a16="http://schemas.microsoft.com/office/drawing/2014/main" id="{52878871-7CA8-439F-BAF4-49E30AB7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5480051"/>
              <a:ext cx="46038" cy="12700"/>
            </a:xfrm>
            <a:custGeom>
              <a:avLst/>
              <a:gdLst>
                <a:gd name="T0" fmla="*/ 41 w 72"/>
                <a:gd name="T1" fmla="*/ 0 h 20"/>
                <a:gd name="T2" fmla="*/ 36 w 72"/>
                <a:gd name="T3" fmla="*/ 2 h 20"/>
                <a:gd name="T4" fmla="*/ 32 w 72"/>
                <a:gd name="T5" fmla="*/ 0 h 20"/>
                <a:gd name="T6" fmla="*/ 0 w 72"/>
                <a:gd name="T7" fmla="*/ 20 h 20"/>
                <a:gd name="T8" fmla="*/ 72 w 72"/>
                <a:gd name="T9" fmla="*/ 20 h 20"/>
                <a:gd name="T10" fmla="*/ 41 w 72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0">
                  <a:moveTo>
                    <a:pt x="41" y="0"/>
                  </a:moveTo>
                  <a:cubicBezTo>
                    <a:pt x="40" y="1"/>
                    <a:pt x="38" y="2"/>
                    <a:pt x="36" y="2"/>
                  </a:cubicBezTo>
                  <a:cubicBezTo>
                    <a:pt x="35" y="2"/>
                    <a:pt x="33" y="1"/>
                    <a:pt x="32" y="0"/>
                  </a:cubicBezTo>
                  <a:lnTo>
                    <a:pt x="0" y="20"/>
                  </a:lnTo>
                  <a:lnTo>
                    <a:pt x="72" y="2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170">
              <a:extLst>
                <a:ext uri="{FF2B5EF4-FFF2-40B4-BE49-F238E27FC236}">
                  <a16:creationId xmlns:a16="http://schemas.microsoft.com/office/drawing/2014/main" id="{DE43BE94-9DEB-4DE1-8825-6F9895498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388" y="5230813"/>
              <a:ext cx="17463" cy="26988"/>
            </a:xfrm>
            <a:prstGeom prst="rect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171">
              <a:extLst>
                <a:ext uri="{FF2B5EF4-FFF2-40B4-BE49-F238E27FC236}">
                  <a16:creationId xmlns:a16="http://schemas.microsoft.com/office/drawing/2014/main" id="{3A6C381E-B2C8-41E1-BAFC-270B9AD0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6" y="5200651"/>
              <a:ext cx="17463" cy="57150"/>
            </a:xfrm>
            <a:prstGeom prst="rect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172">
              <a:extLst>
                <a:ext uri="{FF2B5EF4-FFF2-40B4-BE49-F238E27FC236}">
                  <a16:creationId xmlns:a16="http://schemas.microsoft.com/office/drawing/2014/main" id="{E8022868-CBCA-444C-965A-37CAD9D1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5176838"/>
              <a:ext cx="17463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73">
              <a:extLst>
                <a:ext uri="{FF2B5EF4-FFF2-40B4-BE49-F238E27FC236}">
                  <a16:creationId xmlns:a16="http://schemas.microsoft.com/office/drawing/2014/main" id="{39CB7E82-3B21-4AB2-A564-ED64D9FD2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138" y="5595938"/>
              <a:ext cx="33338" cy="36513"/>
            </a:xfrm>
            <a:custGeom>
              <a:avLst/>
              <a:gdLst>
                <a:gd name="T0" fmla="*/ 16 w 51"/>
                <a:gd name="T1" fmla="*/ 15 h 58"/>
                <a:gd name="T2" fmla="*/ 25 w 51"/>
                <a:gd name="T3" fmla="*/ 6 h 58"/>
                <a:gd name="T4" fmla="*/ 25 w 51"/>
                <a:gd name="T5" fmla="*/ 6 h 58"/>
                <a:gd name="T6" fmla="*/ 34 w 51"/>
                <a:gd name="T7" fmla="*/ 15 h 58"/>
                <a:gd name="T8" fmla="*/ 34 w 51"/>
                <a:gd name="T9" fmla="*/ 25 h 58"/>
                <a:gd name="T10" fmla="*/ 16 w 51"/>
                <a:gd name="T11" fmla="*/ 25 h 58"/>
                <a:gd name="T12" fmla="*/ 16 w 51"/>
                <a:gd name="T13" fmla="*/ 15 h 58"/>
                <a:gd name="T14" fmla="*/ 51 w 51"/>
                <a:gd name="T15" fmla="*/ 25 h 58"/>
                <a:gd name="T16" fmla="*/ 40 w 51"/>
                <a:gd name="T17" fmla="*/ 25 h 58"/>
                <a:gd name="T18" fmla="*/ 40 w 51"/>
                <a:gd name="T19" fmla="*/ 15 h 58"/>
                <a:gd name="T20" fmla="*/ 25 w 51"/>
                <a:gd name="T21" fmla="*/ 0 h 58"/>
                <a:gd name="T22" fmla="*/ 25 w 51"/>
                <a:gd name="T23" fmla="*/ 0 h 58"/>
                <a:gd name="T24" fmla="*/ 10 w 51"/>
                <a:gd name="T25" fmla="*/ 15 h 58"/>
                <a:gd name="T26" fmla="*/ 10 w 51"/>
                <a:gd name="T27" fmla="*/ 25 h 58"/>
                <a:gd name="T28" fmla="*/ 0 w 51"/>
                <a:gd name="T29" fmla="*/ 25 h 58"/>
                <a:gd name="T30" fmla="*/ 0 w 51"/>
                <a:gd name="T31" fmla="*/ 58 h 58"/>
                <a:gd name="T32" fmla="*/ 51 w 51"/>
                <a:gd name="T33" fmla="*/ 58 h 58"/>
                <a:gd name="T34" fmla="*/ 51 w 51"/>
                <a:gd name="T3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8">
                  <a:moveTo>
                    <a:pt x="16" y="15"/>
                  </a:moveTo>
                  <a:cubicBezTo>
                    <a:pt x="16" y="10"/>
                    <a:pt x="20" y="6"/>
                    <a:pt x="25" y="6"/>
                  </a:cubicBezTo>
                  <a:lnTo>
                    <a:pt x="25" y="6"/>
                  </a:lnTo>
                  <a:cubicBezTo>
                    <a:pt x="30" y="6"/>
                    <a:pt x="34" y="10"/>
                    <a:pt x="34" y="15"/>
                  </a:cubicBezTo>
                  <a:lnTo>
                    <a:pt x="34" y="25"/>
                  </a:lnTo>
                  <a:lnTo>
                    <a:pt x="16" y="25"/>
                  </a:lnTo>
                  <a:lnTo>
                    <a:pt x="16" y="15"/>
                  </a:lnTo>
                  <a:close/>
                  <a:moveTo>
                    <a:pt x="51" y="25"/>
                  </a:moveTo>
                  <a:lnTo>
                    <a:pt x="40" y="25"/>
                  </a:lnTo>
                  <a:lnTo>
                    <a:pt x="40" y="15"/>
                  </a:lnTo>
                  <a:cubicBezTo>
                    <a:pt x="40" y="7"/>
                    <a:pt x="33" y="0"/>
                    <a:pt x="25" y="0"/>
                  </a:cubicBezTo>
                  <a:lnTo>
                    <a:pt x="25" y="0"/>
                  </a:lnTo>
                  <a:cubicBezTo>
                    <a:pt x="17" y="0"/>
                    <a:pt x="10" y="7"/>
                    <a:pt x="10" y="15"/>
                  </a:cubicBezTo>
                  <a:lnTo>
                    <a:pt x="10" y="25"/>
                  </a:lnTo>
                  <a:lnTo>
                    <a:pt x="0" y="25"/>
                  </a:lnTo>
                  <a:lnTo>
                    <a:pt x="0" y="58"/>
                  </a:lnTo>
                  <a:lnTo>
                    <a:pt x="51" y="58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65992"/>
            <a:ext cx="11018520" cy="553998"/>
          </a:xfrm>
        </p:spPr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947952"/>
          </a:xfrm>
        </p:spPr>
        <p:txBody>
          <a:bodyPr/>
          <a:lstStyle/>
          <a:p>
            <a:pPr lvl="0" fontAlgn="base"/>
            <a:r>
              <a:rPr lang="en-US" dirty="0"/>
              <a:t>Exercise 1: Manage user profiles</a:t>
            </a:r>
          </a:p>
          <a:p>
            <a:pPr fontAlgn="base"/>
            <a:r>
              <a:rPr lang="en-US" dirty="0"/>
              <a:t>Exercise 2: Manage apps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E3D44-DB65-4E9E-BBAC-A5F5A5F1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" y="3078162"/>
            <a:ext cx="12192004" cy="3779838"/>
            <a:chOff x="10204334" y="781050"/>
            <a:chExt cx="2114784" cy="655638"/>
          </a:xfrm>
        </p:grpSpPr>
        <p:sp>
          <p:nvSpPr>
            <p:cNvPr id="5" name="Rectangle 1839">
              <a:extLst>
                <a:ext uri="{FF2B5EF4-FFF2-40B4-BE49-F238E27FC236}">
                  <a16:creationId xmlns:a16="http://schemas.microsoft.com/office/drawing/2014/main" id="{1A45B46C-3577-440D-B460-823C7DA1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334" y="1211263"/>
              <a:ext cx="2114784" cy="2254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40">
              <a:extLst>
                <a:ext uri="{FF2B5EF4-FFF2-40B4-BE49-F238E27FC236}">
                  <a16:creationId xmlns:a16="http://schemas.microsoft.com/office/drawing/2014/main" id="{F94F6F09-42F4-4163-AABD-53C8A4FCC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214" y="1274763"/>
              <a:ext cx="717550" cy="9525"/>
            </a:xfrm>
            <a:custGeom>
              <a:avLst/>
              <a:gdLst>
                <a:gd name="T0" fmla="*/ 1126 w 1134"/>
                <a:gd name="T1" fmla="*/ 0 h 15"/>
                <a:gd name="T2" fmla="*/ 8 w 1134"/>
                <a:gd name="T3" fmla="*/ 0 h 15"/>
                <a:gd name="T4" fmla="*/ 0 w 1134"/>
                <a:gd name="T5" fmla="*/ 8 h 15"/>
                <a:gd name="T6" fmla="*/ 8 w 1134"/>
                <a:gd name="T7" fmla="*/ 15 h 15"/>
                <a:gd name="T8" fmla="*/ 1126 w 1134"/>
                <a:gd name="T9" fmla="*/ 15 h 15"/>
                <a:gd name="T10" fmla="*/ 1134 w 1134"/>
                <a:gd name="T11" fmla="*/ 8 h 15"/>
                <a:gd name="T12" fmla="*/ 1126 w 113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4" h="15">
                  <a:moveTo>
                    <a:pt x="1126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8" y="15"/>
                  </a:cubicBezTo>
                  <a:lnTo>
                    <a:pt x="1126" y="15"/>
                  </a:lnTo>
                  <a:cubicBezTo>
                    <a:pt x="1131" y="15"/>
                    <a:pt x="1134" y="12"/>
                    <a:pt x="1134" y="8"/>
                  </a:cubicBezTo>
                  <a:cubicBezTo>
                    <a:pt x="1134" y="4"/>
                    <a:pt x="1131" y="0"/>
                    <a:pt x="112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41">
              <a:extLst>
                <a:ext uri="{FF2B5EF4-FFF2-40B4-BE49-F238E27FC236}">
                  <a16:creationId xmlns:a16="http://schemas.microsoft.com/office/drawing/2014/main" id="{06705277-82B3-41BA-8CB0-21C398444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0101" y="1173163"/>
              <a:ext cx="628650" cy="111125"/>
            </a:xfrm>
            <a:custGeom>
              <a:avLst/>
              <a:gdLst>
                <a:gd name="T0" fmla="*/ 974 w 991"/>
                <a:gd name="T1" fmla="*/ 0 h 175"/>
                <a:gd name="T2" fmla="*/ 489 w 991"/>
                <a:gd name="T3" fmla="*/ 0 h 175"/>
                <a:gd name="T4" fmla="*/ 473 w 991"/>
                <a:gd name="T5" fmla="*/ 17 h 175"/>
                <a:gd name="T6" fmla="*/ 489 w 991"/>
                <a:gd name="T7" fmla="*/ 33 h 175"/>
                <a:gd name="T8" fmla="*/ 682 w 991"/>
                <a:gd name="T9" fmla="*/ 33 h 175"/>
                <a:gd name="T10" fmla="*/ 585 w 991"/>
                <a:gd name="T11" fmla="*/ 123 h 175"/>
                <a:gd name="T12" fmla="*/ 585 w 991"/>
                <a:gd name="T13" fmla="*/ 81 h 175"/>
                <a:gd name="T14" fmla="*/ 585 w 991"/>
                <a:gd name="T15" fmla="*/ 57 h 175"/>
                <a:gd name="T16" fmla="*/ 570 w 991"/>
                <a:gd name="T17" fmla="*/ 57 h 175"/>
                <a:gd name="T18" fmla="*/ 399 w 991"/>
                <a:gd name="T19" fmla="*/ 57 h 175"/>
                <a:gd name="T20" fmla="*/ 384 w 991"/>
                <a:gd name="T21" fmla="*/ 57 h 175"/>
                <a:gd name="T22" fmla="*/ 254 w 991"/>
                <a:gd name="T23" fmla="*/ 57 h 175"/>
                <a:gd name="T24" fmla="*/ 182 w 991"/>
                <a:gd name="T25" fmla="*/ 57 h 175"/>
                <a:gd name="T26" fmla="*/ 167 w 991"/>
                <a:gd name="T27" fmla="*/ 57 h 175"/>
                <a:gd name="T28" fmla="*/ 15 w 991"/>
                <a:gd name="T29" fmla="*/ 57 h 175"/>
                <a:gd name="T30" fmla="*/ 1 w 991"/>
                <a:gd name="T31" fmla="*/ 57 h 175"/>
                <a:gd name="T32" fmla="*/ 0 w 991"/>
                <a:gd name="T33" fmla="*/ 57 h 175"/>
                <a:gd name="T34" fmla="*/ 0 w 991"/>
                <a:gd name="T35" fmla="*/ 175 h 175"/>
                <a:gd name="T36" fmla="*/ 15 w 991"/>
                <a:gd name="T37" fmla="*/ 175 h 175"/>
                <a:gd name="T38" fmla="*/ 15 w 991"/>
                <a:gd name="T39" fmla="*/ 81 h 175"/>
                <a:gd name="T40" fmla="*/ 167 w 991"/>
                <a:gd name="T41" fmla="*/ 81 h 175"/>
                <a:gd name="T42" fmla="*/ 167 w 991"/>
                <a:gd name="T43" fmla="*/ 175 h 175"/>
                <a:gd name="T44" fmla="*/ 182 w 991"/>
                <a:gd name="T45" fmla="*/ 175 h 175"/>
                <a:gd name="T46" fmla="*/ 182 w 991"/>
                <a:gd name="T47" fmla="*/ 81 h 175"/>
                <a:gd name="T48" fmla="*/ 254 w 991"/>
                <a:gd name="T49" fmla="*/ 81 h 175"/>
                <a:gd name="T50" fmla="*/ 384 w 991"/>
                <a:gd name="T51" fmla="*/ 81 h 175"/>
                <a:gd name="T52" fmla="*/ 384 w 991"/>
                <a:gd name="T53" fmla="*/ 175 h 175"/>
                <a:gd name="T54" fmla="*/ 399 w 991"/>
                <a:gd name="T55" fmla="*/ 175 h 175"/>
                <a:gd name="T56" fmla="*/ 399 w 991"/>
                <a:gd name="T57" fmla="*/ 81 h 175"/>
                <a:gd name="T58" fmla="*/ 570 w 991"/>
                <a:gd name="T59" fmla="*/ 81 h 175"/>
                <a:gd name="T60" fmla="*/ 570 w 991"/>
                <a:gd name="T61" fmla="*/ 175 h 175"/>
                <a:gd name="T62" fmla="*/ 585 w 991"/>
                <a:gd name="T63" fmla="*/ 175 h 175"/>
                <a:gd name="T64" fmla="*/ 585 w 991"/>
                <a:gd name="T65" fmla="*/ 141 h 175"/>
                <a:gd name="T66" fmla="*/ 701 w 991"/>
                <a:gd name="T67" fmla="*/ 33 h 175"/>
                <a:gd name="T68" fmla="*/ 974 w 991"/>
                <a:gd name="T69" fmla="*/ 33 h 175"/>
                <a:gd name="T70" fmla="*/ 991 w 991"/>
                <a:gd name="T71" fmla="*/ 17 h 175"/>
                <a:gd name="T72" fmla="*/ 974 w 991"/>
                <a:gd name="T7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1" h="175">
                  <a:moveTo>
                    <a:pt x="974" y="0"/>
                  </a:moveTo>
                  <a:lnTo>
                    <a:pt x="489" y="0"/>
                  </a:lnTo>
                  <a:cubicBezTo>
                    <a:pt x="480" y="0"/>
                    <a:pt x="473" y="8"/>
                    <a:pt x="473" y="17"/>
                  </a:cubicBezTo>
                  <a:cubicBezTo>
                    <a:pt x="473" y="26"/>
                    <a:pt x="480" y="33"/>
                    <a:pt x="489" y="33"/>
                  </a:cubicBezTo>
                  <a:lnTo>
                    <a:pt x="682" y="33"/>
                  </a:lnTo>
                  <a:lnTo>
                    <a:pt x="585" y="123"/>
                  </a:lnTo>
                  <a:lnTo>
                    <a:pt x="585" y="81"/>
                  </a:lnTo>
                  <a:lnTo>
                    <a:pt x="585" y="57"/>
                  </a:lnTo>
                  <a:lnTo>
                    <a:pt x="570" y="57"/>
                  </a:lnTo>
                  <a:lnTo>
                    <a:pt x="399" y="57"/>
                  </a:lnTo>
                  <a:lnTo>
                    <a:pt x="384" y="57"/>
                  </a:lnTo>
                  <a:lnTo>
                    <a:pt x="254" y="57"/>
                  </a:lnTo>
                  <a:lnTo>
                    <a:pt x="182" y="57"/>
                  </a:lnTo>
                  <a:lnTo>
                    <a:pt x="167" y="57"/>
                  </a:lnTo>
                  <a:lnTo>
                    <a:pt x="15" y="57"/>
                  </a:lnTo>
                  <a:lnTo>
                    <a:pt x="1" y="57"/>
                  </a:lnTo>
                  <a:lnTo>
                    <a:pt x="0" y="57"/>
                  </a:lnTo>
                  <a:lnTo>
                    <a:pt x="0" y="175"/>
                  </a:lnTo>
                  <a:lnTo>
                    <a:pt x="15" y="175"/>
                  </a:lnTo>
                  <a:lnTo>
                    <a:pt x="15" y="81"/>
                  </a:lnTo>
                  <a:lnTo>
                    <a:pt x="167" y="81"/>
                  </a:lnTo>
                  <a:lnTo>
                    <a:pt x="167" y="175"/>
                  </a:lnTo>
                  <a:lnTo>
                    <a:pt x="182" y="175"/>
                  </a:lnTo>
                  <a:lnTo>
                    <a:pt x="182" y="81"/>
                  </a:lnTo>
                  <a:lnTo>
                    <a:pt x="254" y="81"/>
                  </a:lnTo>
                  <a:lnTo>
                    <a:pt x="384" y="81"/>
                  </a:lnTo>
                  <a:lnTo>
                    <a:pt x="384" y="175"/>
                  </a:lnTo>
                  <a:lnTo>
                    <a:pt x="399" y="175"/>
                  </a:lnTo>
                  <a:lnTo>
                    <a:pt x="399" y="81"/>
                  </a:lnTo>
                  <a:lnTo>
                    <a:pt x="570" y="81"/>
                  </a:lnTo>
                  <a:lnTo>
                    <a:pt x="570" y="175"/>
                  </a:lnTo>
                  <a:lnTo>
                    <a:pt x="585" y="175"/>
                  </a:lnTo>
                  <a:lnTo>
                    <a:pt x="585" y="141"/>
                  </a:lnTo>
                  <a:lnTo>
                    <a:pt x="701" y="33"/>
                  </a:lnTo>
                  <a:lnTo>
                    <a:pt x="974" y="33"/>
                  </a:lnTo>
                  <a:cubicBezTo>
                    <a:pt x="983" y="33"/>
                    <a:pt x="991" y="26"/>
                    <a:pt x="991" y="17"/>
                  </a:cubicBezTo>
                  <a:cubicBezTo>
                    <a:pt x="991" y="8"/>
                    <a:pt x="983" y="0"/>
                    <a:pt x="974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842">
              <a:extLst>
                <a:ext uri="{FF2B5EF4-FFF2-40B4-BE49-F238E27FC236}">
                  <a16:creationId xmlns:a16="http://schemas.microsoft.com/office/drawing/2014/main" id="{DD9A2139-720F-461E-B67E-4AA8A1159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7976" y="1270000"/>
              <a:ext cx="60325" cy="14288"/>
            </a:xfrm>
            <a:custGeom>
              <a:avLst/>
              <a:gdLst>
                <a:gd name="T0" fmla="*/ 83 w 95"/>
                <a:gd name="T1" fmla="*/ 0 h 24"/>
                <a:gd name="T2" fmla="*/ 0 w 95"/>
                <a:gd name="T3" fmla="*/ 0 h 24"/>
                <a:gd name="T4" fmla="*/ 0 w 95"/>
                <a:gd name="T5" fmla="*/ 24 h 24"/>
                <a:gd name="T6" fmla="*/ 83 w 95"/>
                <a:gd name="T7" fmla="*/ 24 h 24"/>
                <a:gd name="T8" fmla="*/ 95 w 95"/>
                <a:gd name="T9" fmla="*/ 12 h 24"/>
                <a:gd name="T10" fmla="*/ 83 w 95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24">
                  <a:moveTo>
                    <a:pt x="83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3" y="24"/>
                  </a:lnTo>
                  <a:cubicBezTo>
                    <a:pt x="90" y="24"/>
                    <a:pt x="95" y="19"/>
                    <a:pt x="95" y="12"/>
                  </a:cubicBezTo>
                  <a:cubicBezTo>
                    <a:pt x="95" y="6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843">
              <a:extLst>
                <a:ext uri="{FF2B5EF4-FFF2-40B4-BE49-F238E27FC236}">
                  <a16:creationId xmlns:a16="http://schemas.microsoft.com/office/drawing/2014/main" id="{8182E2BC-E752-483F-A97F-7D70AEA9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3814" y="1143000"/>
              <a:ext cx="20638" cy="31750"/>
            </a:xfrm>
            <a:prstGeom prst="rect">
              <a:avLst/>
            </a:pr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844">
              <a:extLst>
                <a:ext uri="{FF2B5EF4-FFF2-40B4-BE49-F238E27FC236}">
                  <a16:creationId xmlns:a16="http://schemas.microsoft.com/office/drawing/2014/main" id="{AF4AB2C6-6657-498A-B1AF-C702A60E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5564" y="1106488"/>
              <a:ext cx="20638" cy="68263"/>
            </a:xfrm>
            <a:prstGeom prst="rect">
              <a:avLst/>
            </a:pr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845">
              <a:extLst>
                <a:ext uri="{FF2B5EF4-FFF2-40B4-BE49-F238E27FC236}">
                  <a16:creationId xmlns:a16="http://schemas.microsoft.com/office/drawing/2014/main" id="{828B5C04-A947-4F32-9F70-D140055C8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4" y="1077913"/>
              <a:ext cx="20638" cy="96838"/>
            </a:xfrm>
            <a:prstGeom prst="rect">
              <a:avLst/>
            </a:pr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46">
              <a:extLst>
                <a:ext uri="{FF2B5EF4-FFF2-40B4-BE49-F238E27FC236}">
                  <a16:creationId xmlns:a16="http://schemas.microsoft.com/office/drawing/2014/main" id="{7EB60015-DD10-48F1-81E9-3B529589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989" y="1114425"/>
              <a:ext cx="76200" cy="34925"/>
            </a:xfrm>
            <a:custGeom>
              <a:avLst/>
              <a:gdLst>
                <a:gd name="T0" fmla="*/ 110 w 120"/>
                <a:gd name="T1" fmla="*/ 35 h 55"/>
                <a:gd name="T2" fmla="*/ 104 w 120"/>
                <a:gd name="T3" fmla="*/ 37 h 55"/>
                <a:gd name="T4" fmla="*/ 69 w 120"/>
                <a:gd name="T5" fmla="*/ 14 h 55"/>
                <a:gd name="T6" fmla="*/ 70 w 120"/>
                <a:gd name="T7" fmla="*/ 10 h 55"/>
                <a:gd name="T8" fmla="*/ 60 w 120"/>
                <a:gd name="T9" fmla="*/ 0 h 55"/>
                <a:gd name="T10" fmla="*/ 50 w 120"/>
                <a:gd name="T11" fmla="*/ 10 h 55"/>
                <a:gd name="T12" fmla="*/ 50 w 120"/>
                <a:gd name="T13" fmla="*/ 11 h 55"/>
                <a:gd name="T14" fmla="*/ 18 w 120"/>
                <a:gd name="T15" fmla="*/ 21 h 55"/>
                <a:gd name="T16" fmla="*/ 10 w 120"/>
                <a:gd name="T17" fmla="*/ 17 h 55"/>
                <a:gd name="T18" fmla="*/ 0 w 120"/>
                <a:gd name="T19" fmla="*/ 27 h 55"/>
                <a:gd name="T20" fmla="*/ 10 w 120"/>
                <a:gd name="T21" fmla="*/ 37 h 55"/>
                <a:gd name="T22" fmla="*/ 20 w 120"/>
                <a:gd name="T23" fmla="*/ 27 h 55"/>
                <a:gd name="T24" fmla="*/ 20 w 120"/>
                <a:gd name="T25" fmla="*/ 26 h 55"/>
                <a:gd name="T26" fmla="*/ 51 w 120"/>
                <a:gd name="T27" fmla="*/ 16 h 55"/>
                <a:gd name="T28" fmla="*/ 60 w 120"/>
                <a:gd name="T29" fmla="*/ 20 h 55"/>
                <a:gd name="T30" fmla="*/ 66 w 120"/>
                <a:gd name="T31" fmla="*/ 18 h 55"/>
                <a:gd name="T32" fmla="*/ 101 w 120"/>
                <a:gd name="T33" fmla="*/ 42 h 55"/>
                <a:gd name="T34" fmla="*/ 100 w 120"/>
                <a:gd name="T35" fmla="*/ 45 h 55"/>
                <a:gd name="T36" fmla="*/ 110 w 120"/>
                <a:gd name="T37" fmla="*/ 55 h 55"/>
                <a:gd name="T38" fmla="*/ 120 w 120"/>
                <a:gd name="T39" fmla="*/ 45 h 55"/>
                <a:gd name="T40" fmla="*/ 110 w 120"/>
                <a:gd name="T41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55">
                  <a:moveTo>
                    <a:pt x="110" y="35"/>
                  </a:moveTo>
                  <a:cubicBezTo>
                    <a:pt x="108" y="35"/>
                    <a:pt x="105" y="36"/>
                    <a:pt x="104" y="37"/>
                  </a:cubicBezTo>
                  <a:lnTo>
                    <a:pt x="69" y="14"/>
                  </a:lnTo>
                  <a:cubicBezTo>
                    <a:pt x="69" y="13"/>
                    <a:pt x="70" y="12"/>
                    <a:pt x="70" y="10"/>
                  </a:cubicBezTo>
                  <a:cubicBezTo>
                    <a:pt x="70" y="5"/>
                    <a:pt x="65" y="0"/>
                    <a:pt x="60" y="0"/>
                  </a:cubicBezTo>
                  <a:cubicBezTo>
                    <a:pt x="54" y="0"/>
                    <a:pt x="50" y="5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lnTo>
                    <a:pt x="18" y="21"/>
                  </a:lnTo>
                  <a:cubicBezTo>
                    <a:pt x="17" y="19"/>
                    <a:pt x="14" y="17"/>
                    <a:pt x="10" y="17"/>
                  </a:cubicBezTo>
                  <a:cubicBezTo>
                    <a:pt x="5" y="17"/>
                    <a:pt x="0" y="21"/>
                    <a:pt x="0" y="27"/>
                  </a:cubicBezTo>
                  <a:cubicBezTo>
                    <a:pt x="0" y="32"/>
                    <a:pt x="5" y="37"/>
                    <a:pt x="10" y="37"/>
                  </a:cubicBezTo>
                  <a:cubicBezTo>
                    <a:pt x="16" y="37"/>
                    <a:pt x="20" y="32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lnTo>
                    <a:pt x="51" y="16"/>
                  </a:lnTo>
                  <a:cubicBezTo>
                    <a:pt x="53" y="18"/>
                    <a:pt x="56" y="20"/>
                    <a:pt x="60" y="20"/>
                  </a:cubicBezTo>
                  <a:cubicBezTo>
                    <a:pt x="62" y="20"/>
                    <a:pt x="64" y="19"/>
                    <a:pt x="66" y="18"/>
                  </a:cubicBezTo>
                  <a:lnTo>
                    <a:pt x="101" y="42"/>
                  </a:lnTo>
                  <a:cubicBezTo>
                    <a:pt x="100" y="43"/>
                    <a:pt x="100" y="44"/>
                    <a:pt x="100" y="45"/>
                  </a:cubicBezTo>
                  <a:cubicBezTo>
                    <a:pt x="100" y="50"/>
                    <a:pt x="105" y="55"/>
                    <a:pt x="110" y="55"/>
                  </a:cubicBezTo>
                  <a:cubicBezTo>
                    <a:pt x="116" y="55"/>
                    <a:pt x="120" y="50"/>
                    <a:pt x="120" y="45"/>
                  </a:cubicBezTo>
                  <a:cubicBezTo>
                    <a:pt x="120" y="39"/>
                    <a:pt x="116" y="35"/>
                    <a:pt x="110" y="35"/>
                  </a:cubicBezTo>
                  <a:close/>
                </a:path>
              </a:pathLst>
            </a:custGeom>
            <a:solidFill>
              <a:srgbClr val="095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47">
              <a:extLst>
                <a:ext uri="{FF2B5EF4-FFF2-40B4-BE49-F238E27FC236}">
                  <a16:creationId xmlns:a16="http://schemas.microsoft.com/office/drawing/2014/main" id="{079B0D58-0458-4FB8-8B7C-7F8949089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9139" y="939800"/>
              <a:ext cx="4763" cy="14288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4 w 8"/>
                <a:gd name="T5" fmla="*/ 24 h 24"/>
                <a:gd name="T6" fmla="*/ 4 w 8"/>
                <a:gd name="T7" fmla="*/ 5 h 24"/>
                <a:gd name="T8" fmla="*/ 2 w 8"/>
                <a:gd name="T9" fmla="*/ 6 h 24"/>
                <a:gd name="T10" fmla="*/ 0 w 8"/>
                <a:gd name="T11" fmla="*/ 7 h 24"/>
                <a:gd name="T12" fmla="*/ 0 w 8"/>
                <a:gd name="T13" fmla="*/ 4 h 24"/>
                <a:gd name="T14" fmla="*/ 1 w 8"/>
                <a:gd name="T15" fmla="*/ 3 h 24"/>
                <a:gd name="T16" fmla="*/ 3 w 8"/>
                <a:gd name="T17" fmla="*/ 3 h 24"/>
                <a:gd name="T18" fmla="*/ 5 w 8"/>
                <a:gd name="T19" fmla="*/ 2 h 24"/>
                <a:gd name="T20" fmla="*/ 7 w 8"/>
                <a:gd name="T21" fmla="*/ 0 h 24"/>
                <a:gd name="T22" fmla="*/ 8 w 8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4" y="24"/>
                  </a:lnTo>
                  <a:lnTo>
                    <a:pt x="4" y="5"/>
                  </a:lnTo>
                  <a:cubicBezTo>
                    <a:pt x="4" y="6"/>
                    <a:pt x="3" y="6"/>
                    <a:pt x="2" y="6"/>
                  </a:cubicBezTo>
                  <a:cubicBezTo>
                    <a:pt x="1" y="7"/>
                    <a:pt x="1" y="7"/>
                    <a:pt x="0" y="7"/>
                  </a:cubicBezTo>
                  <a:lnTo>
                    <a:pt x="0" y="4"/>
                  </a:lnTo>
                  <a:cubicBezTo>
                    <a:pt x="0" y="4"/>
                    <a:pt x="1" y="4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48">
              <a:extLst>
                <a:ext uri="{FF2B5EF4-FFF2-40B4-BE49-F238E27FC236}">
                  <a16:creationId xmlns:a16="http://schemas.microsoft.com/office/drawing/2014/main" id="{CB58E6DA-1D44-401E-872E-8467FC32D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4689" y="947738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8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9 w 16"/>
                <a:gd name="T19" fmla="*/ 0 h 25"/>
                <a:gd name="T20" fmla="*/ 16 w 16"/>
                <a:gd name="T21" fmla="*/ 12 h 25"/>
                <a:gd name="T22" fmla="*/ 14 w 16"/>
                <a:gd name="T23" fmla="*/ 21 h 25"/>
                <a:gd name="T24" fmla="*/ 8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6" y="3"/>
                    <a:pt x="4" y="7"/>
                    <a:pt x="4" y="13"/>
                  </a:cubicBezTo>
                  <a:cubicBezTo>
                    <a:pt x="4" y="19"/>
                    <a:pt x="6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5"/>
                  </a:moveTo>
                  <a:cubicBezTo>
                    <a:pt x="6" y="25"/>
                    <a:pt x="4" y="24"/>
                    <a:pt x="2" y="22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4"/>
                    <a:pt x="11" y="25"/>
                    <a:pt x="8" y="25"/>
                  </a:cubicBez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49">
              <a:extLst>
                <a:ext uri="{FF2B5EF4-FFF2-40B4-BE49-F238E27FC236}">
                  <a16:creationId xmlns:a16="http://schemas.microsoft.com/office/drawing/2014/main" id="{4DDC6859-AA73-4AD3-BE24-11431179E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8976" y="938213"/>
              <a:ext cx="4763" cy="14288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3 h 24"/>
                <a:gd name="T14" fmla="*/ 2 w 9"/>
                <a:gd name="T15" fmla="*/ 3 h 24"/>
                <a:gd name="T16" fmla="*/ 4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4" y="5"/>
                    <a:pt x="4" y="5"/>
                    <a:pt x="3" y="6"/>
                  </a:cubicBezTo>
                  <a:cubicBezTo>
                    <a:pt x="2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7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50">
              <a:extLst>
                <a:ext uri="{FF2B5EF4-FFF2-40B4-BE49-F238E27FC236}">
                  <a16:creationId xmlns:a16="http://schemas.microsoft.com/office/drawing/2014/main" id="{35DAED5D-38AC-4C94-B335-673FFA5FF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851" y="954088"/>
              <a:ext cx="4763" cy="14288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5 w 9"/>
                <a:gd name="T5" fmla="*/ 23 h 23"/>
                <a:gd name="T6" fmla="*/ 5 w 9"/>
                <a:gd name="T7" fmla="*/ 4 h 23"/>
                <a:gd name="T8" fmla="*/ 3 w 9"/>
                <a:gd name="T9" fmla="*/ 5 h 23"/>
                <a:gd name="T10" fmla="*/ 0 w 9"/>
                <a:gd name="T11" fmla="*/ 6 h 23"/>
                <a:gd name="T12" fmla="*/ 0 w 9"/>
                <a:gd name="T13" fmla="*/ 3 h 23"/>
                <a:gd name="T14" fmla="*/ 2 w 9"/>
                <a:gd name="T15" fmla="*/ 2 h 23"/>
                <a:gd name="T16" fmla="*/ 4 w 9"/>
                <a:gd name="T17" fmla="*/ 2 h 23"/>
                <a:gd name="T18" fmla="*/ 6 w 9"/>
                <a:gd name="T19" fmla="*/ 1 h 23"/>
                <a:gd name="T20" fmla="*/ 8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lnTo>
                    <a:pt x="9" y="23"/>
                  </a:lnTo>
                  <a:lnTo>
                    <a:pt x="5" y="23"/>
                  </a:lnTo>
                  <a:lnTo>
                    <a:pt x="5" y="4"/>
                  </a:lnTo>
                  <a:cubicBezTo>
                    <a:pt x="5" y="5"/>
                    <a:pt x="4" y="5"/>
                    <a:pt x="3" y="5"/>
                  </a:cubicBezTo>
                  <a:cubicBezTo>
                    <a:pt x="2" y="6"/>
                    <a:pt x="1" y="6"/>
                    <a:pt x="0" y="6"/>
                  </a:cubicBezTo>
                  <a:lnTo>
                    <a:pt x="0" y="3"/>
                  </a:ln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51">
              <a:extLst>
                <a:ext uri="{FF2B5EF4-FFF2-40B4-BE49-F238E27FC236}">
                  <a16:creationId xmlns:a16="http://schemas.microsoft.com/office/drawing/2014/main" id="{6F5B9528-F868-4C5B-BCA1-7AC89195B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964" y="963613"/>
              <a:ext cx="9525" cy="15875"/>
            </a:xfrm>
            <a:custGeom>
              <a:avLst/>
              <a:gdLst>
                <a:gd name="T0" fmla="*/ 8 w 16"/>
                <a:gd name="T1" fmla="*/ 3 h 24"/>
                <a:gd name="T2" fmla="*/ 4 w 16"/>
                <a:gd name="T3" fmla="*/ 12 h 24"/>
                <a:gd name="T4" fmla="*/ 8 w 16"/>
                <a:gd name="T5" fmla="*/ 21 h 24"/>
                <a:gd name="T6" fmla="*/ 12 w 16"/>
                <a:gd name="T7" fmla="*/ 12 h 24"/>
                <a:gd name="T8" fmla="*/ 8 w 16"/>
                <a:gd name="T9" fmla="*/ 3 h 24"/>
                <a:gd name="T10" fmla="*/ 8 w 16"/>
                <a:gd name="T11" fmla="*/ 24 h 24"/>
                <a:gd name="T12" fmla="*/ 2 w 16"/>
                <a:gd name="T13" fmla="*/ 21 h 24"/>
                <a:gd name="T14" fmla="*/ 0 w 16"/>
                <a:gd name="T15" fmla="*/ 13 h 24"/>
                <a:gd name="T16" fmla="*/ 2 w 16"/>
                <a:gd name="T17" fmla="*/ 3 h 24"/>
                <a:gd name="T18" fmla="*/ 8 w 16"/>
                <a:gd name="T19" fmla="*/ 0 h 24"/>
                <a:gd name="T20" fmla="*/ 16 w 16"/>
                <a:gd name="T21" fmla="*/ 12 h 24"/>
                <a:gd name="T22" fmla="*/ 14 w 16"/>
                <a:gd name="T23" fmla="*/ 21 h 24"/>
                <a:gd name="T24" fmla="*/ 8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8" y="3"/>
                  </a:moveTo>
                  <a:cubicBezTo>
                    <a:pt x="5" y="3"/>
                    <a:pt x="4" y="6"/>
                    <a:pt x="4" y="12"/>
                  </a:cubicBezTo>
                  <a:cubicBezTo>
                    <a:pt x="4" y="18"/>
                    <a:pt x="5" y="21"/>
                    <a:pt x="8" y="21"/>
                  </a:cubicBezTo>
                  <a:cubicBezTo>
                    <a:pt x="11" y="21"/>
                    <a:pt x="12" y="18"/>
                    <a:pt x="12" y="12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1" y="19"/>
                    <a:pt x="0" y="16"/>
                    <a:pt x="0" y="13"/>
                  </a:cubicBezTo>
                  <a:cubicBezTo>
                    <a:pt x="0" y="9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52">
              <a:extLst>
                <a:ext uri="{FF2B5EF4-FFF2-40B4-BE49-F238E27FC236}">
                  <a16:creationId xmlns:a16="http://schemas.microsoft.com/office/drawing/2014/main" id="{2238316F-566D-4C5A-9DE5-3AAA07AC9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3426" y="958850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5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4 h 24"/>
                <a:gd name="T14" fmla="*/ 2 w 9"/>
                <a:gd name="T15" fmla="*/ 3 h 24"/>
                <a:gd name="T16" fmla="*/ 4 w 9"/>
                <a:gd name="T17" fmla="*/ 2 h 24"/>
                <a:gd name="T18" fmla="*/ 6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5"/>
                  </a:lnTo>
                  <a:cubicBezTo>
                    <a:pt x="5" y="5"/>
                    <a:pt x="4" y="6"/>
                    <a:pt x="3" y="6"/>
                  </a:cubicBezTo>
                  <a:cubicBezTo>
                    <a:pt x="2" y="6"/>
                    <a:pt x="1" y="7"/>
                    <a:pt x="0" y="7"/>
                  </a:cubicBezTo>
                  <a:lnTo>
                    <a:pt x="0" y="4"/>
                  </a:lnTo>
                  <a:cubicBezTo>
                    <a:pt x="1" y="4"/>
                    <a:pt x="2" y="3"/>
                    <a:pt x="2" y="3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5" y="2"/>
                    <a:pt x="5" y="2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53">
              <a:extLst>
                <a:ext uri="{FF2B5EF4-FFF2-40B4-BE49-F238E27FC236}">
                  <a16:creationId xmlns:a16="http://schemas.microsoft.com/office/drawing/2014/main" id="{06949C57-9A32-4AF2-9388-4C41EDF39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7864" y="971550"/>
              <a:ext cx="4763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3 h 24"/>
                <a:gd name="T14" fmla="*/ 2 w 9"/>
                <a:gd name="T15" fmla="*/ 3 h 24"/>
                <a:gd name="T16" fmla="*/ 4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4" y="5"/>
                    <a:pt x="3" y="5"/>
                    <a:pt x="3" y="6"/>
                  </a:cubicBezTo>
                  <a:cubicBezTo>
                    <a:pt x="2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54">
              <a:extLst>
                <a:ext uri="{FF2B5EF4-FFF2-40B4-BE49-F238E27FC236}">
                  <a16:creationId xmlns:a16="http://schemas.microsoft.com/office/drawing/2014/main" id="{9729AB06-F754-4382-A9BE-E154AA60D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3739" y="973138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8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8 w 16"/>
                <a:gd name="T19" fmla="*/ 0 h 25"/>
                <a:gd name="T20" fmla="*/ 16 w 16"/>
                <a:gd name="T21" fmla="*/ 12 h 25"/>
                <a:gd name="T22" fmla="*/ 14 w 16"/>
                <a:gd name="T23" fmla="*/ 21 h 25"/>
                <a:gd name="T24" fmla="*/ 8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5" y="3"/>
                    <a:pt x="4" y="7"/>
                    <a:pt x="4" y="13"/>
                  </a:cubicBezTo>
                  <a:cubicBezTo>
                    <a:pt x="4" y="19"/>
                    <a:pt x="5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5"/>
                  </a:moveTo>
                  <a:cubicBezTo>
                    <a:pt x="5" y="25"/>
                    <a:pt x="3" y="24"/>
                    <a:pt x="2" y="22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4"/>
                    <a:pt x="10" y="25"/>
                    <a:pt x="8" y="25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55">
              <a:extLst>
                <a:ext uri="{FF2B5EF4-FFF2-40B4-BE49-F238E27FC236}">
                  <a16:creationId xmlns:a16="http://schemas.microsoft.com/office/drawing/2014/main" id="{ED574D81-C43E-4B22-9BBC-02A7E2667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9139" y="987425"/>
              <a:ext cx="4763" cy="15875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4 w 8"/>
                <a:gd name="T5" fmla="*/ 24 h 24"/>
                <a:gd name="T6" fmla="*/ 4 w 8"/>
                <a:gd name="T7" fmla="*/ 5 h 24"/>
                <a:gd name="T8" fmla="*/ 2 w 8"/>
                <a:gd name="T9" fmla="*/ 6 h 24"/>
                <a:gd name="T10" fmla="*/ 0 w 8"/>
                <a:gd name="T11" fmla="*/ 7 h 24"/>
                <a:gd name="T12" fmla="*/ 0 w 8"/>
                <a:gd name="T13" fmla="*/ 4 h 24"/>
                <a:gd name="T14" fmla="*/ 1 w 8"/>
                <a:gd name="T15" fmla="*/ 3 h 24"/>
                <a:gd name="T16" fmla="*/ 3 w 8"/>
                <a:gd name="T17" fmla="*/ 3 h 24"/>
                <a:gd name="T18" fmla="*/ 5 w 8"/>
                <a:gd name="T19" fmla="*/ 2 h 24"/>
                <a:gd name="T20" fmla="*/ 7 w 8"/>
                <a:gd name="T21" fmla="*/ 0 h 24"/>
                <a:gd name="T22" fmla="*/ 8 w 8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4" y="24"/>
                  </a:lnTo>
                  <a:lnTo>
                    <a:pt x="4" y="5"/>
                  </a:lnTo>
                  <a:cubicBezTo>
                    <a:pt x="4" y="6"/>
                    <a:pt x="3" y="6"/>
                    <a:pt x="2" y="6"/>
                  </a:cubicBezTo>
                  <a:cubicBezTo>
                    <a:pt x="1" y="7"/>
                    <a:pt x="1" y="7"/>
                    <a:pt x="0" y="7"/>
                  </a:cubicBezTo>
                  <a:lnTo>
                    <a:pt x="0" y="4"/>
                  </a:lnTo>
                  <a:cubicBezTo>
                    <a:pt x="0" y="4"/>
                    <a:pt x="1" y="4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56">
              <a:extLst>
                <a:ext uri="{FF2B5EF4-FFF2-40B4-BE49-F238E27FC236}">
                  <a16:creationId xmlns:a16="http://schemas.microsoft.com/office/drawing/2014/main" id="{386937C7-E555-4674-8CD0-38D54B1D3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1839" y="984250"/>
              <a:ext cx="9525" cy="14288"/>
            </a:xfrm>
            <a:custGeom>
              <a:avLst/>
              <a:gdLst>
                <a:gd name="T0" fmla="*/ 8 w 16"/>
                <a:gd name="T1" fmla="*/ 3 h 24"/>
                <a:gd name="T2" fmla="*/ 4 w 16"/>
                <a:gd name="T3" fmla="*/ 12 h 24"/>
                <a:gd name="T4" fmla="*/ 8 w 16"/>
                <a:gd name="T5" fmla="*/ 21 h 24"/>
                <a:gd name="T6" fmla="*/ 12 w 16"/>
                <a:gd name="T7" fmla="*/ 12 h 24"/>
                <a:gd name="T8" fmla="*/ 8 w 16"/>
                <a:gd name="T9" fmla="*/ 3 h 24"/>
                <a:gd name="T10" fmla="*/ 7 w 16"/>
                <a:gd name="T11" fmla="*/ 24 h 24"/>
                <a:gd name="T12" fmla="*/ 2 w 16"/>
                <a:gd name="T13" fmla="*/ 21 h 24"/>
                <a:gd name="T14" fmla="*/ 0 w 16"/>
                <a:gd name="T15" fmla="*/ 12 h 24"/>
                <a:gd name="T16" fmla="*/ 2 w 16"/>
                <a:gd name="T17" fmla="*/ 3 h 24"/>
                <a:gd name="T18" fmla="*/ 8 w 16"/>
                <a:gd name="T19" fmla="*/ 0 h 24"/>
                <a:gd name="T20" fmla="*/ 16 w 16"/>
                <a:gd name="T21" fmla="*/ 12 h 24"/>
                <a:gd name="T22" fmla="*/ 14 w 16"/>
                <a:gd name="T23" fmla="*/ 21 h 24"/>
                <a:gd name="T24" fmla="*/ 7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8" y="3"/>
                  </a:moveTo>
                  <a:cubicBezTo>
                    <a:pt x="5" y="3"/>
                    <a:pt x="4" y="6"/>
                    <a:pt x="4" y="12"/>
                  </a:cubicBezTo>
                  <a:cubicBezTo>
                    <a:pt x="4" y="18"/>
                    <a:pt x="5" y="21"/>
                    <a:pt x="8" y="21"/>
                  </a:cubicBezTo>
                  <a:cubicBezTo>
                    <a:pt x="11" y="21"/>
                    <a:pt x="12" y="18"/>
                    <a:pt x="12" y="12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7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0" y="19"/>
                    <a:pt x="0" y="16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7" y="24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57">
              <a:extLst>
                <a:ext uri="{FF2B5EF4-FFF2-40B4-BE49-F238E27FC236}">
                  <a16:creationId xmlns:a16="http://schemas.microsoft.com/office/drawing/2014/main" id="{8F259AE7-2B89-479D-97A1-B508ABE4A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2476" y="965200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3 h 24"/>
                <a:gd name="T14" fmla="*/ 2 w 9"/>
                <a:gd name="T15" fmla="*/ 3 h 24"/>
                <a:gd name="T16" fmla="*/ 3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4" y="5"/>
                    <a:pt x="3" y="5"/>
                    <a:pt x="3" y="6"/>
                  </a:cubicBezTo>
                  <a:cubicBezTo>
                    <a:pt x="2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58">
              <a:extLst>
                <a:ext uri="{FF2B5EF4-FFF2-40B4-BE49-F238E27FC236}">
                  <a16:creationId xmlns:a16="http://schemas.microsoft.com/office/drawing/2014/main" id="{29BBF7B6-ADB7-4EED-9F3F-FFF9E8CE1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8976" y="1023938"/>
              <a:ext cx="4763" cy="15875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4 w 8"/>
                <a:gd name="T5" fmla="*/ 24 h 24"/>
                <a:gd name="T6" fmla="*/ 4 w 8"/>
                <a:gd name="T7" fmla="*/ 5 h 24"/>
                <a:gd name="T8" fmla="*/ 2 w 8"/>
                <a:gd name="T9" fmla="*/ 6 h 24"/>
                <a:gd name="T10" fmla="*/ 0 w 8"/>
                <a:gd name="T11" fmla="*/ 7 h 24"/>
                <a:gd name="T12" fmla="*/ 0 w 8"/>
                <a:gd name="T13" fmla="*/ 3 h 24"/>
                <a:gd name="T14" fmla="*/ 1 w 8"/>
                <a:gd name="T15" fmla="*/ 3 h 24"/>
                <a:gd name="T16" fmla="*/ 3 w 8"/>
                <a:gd name="T17" fmla="*/ 2 h 24"/>
                <a:gd name="T18" fmla="*/ 5 w 8"/>
                <a:gd name="T19" fmla="*/ 1 h 24"/>
                <a:gd name="T20" fmla="*/ 7 w 8"/>
                <a:gd name="T21" fmla="*/ 0 h 24"/>
                <a:gd name="T22" fmla="*/ 8 w 8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4" y="24"/>
                  </a:lnTo>
                  <a:lnTo>
                    <a:pt x="4" y="5"/>
                  </a:lnTo>
                  <a:cubicBezTo>
                    <a:pt x="4" y="5"/>
                    <a:pt x="3" y="5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  <a:lnTo>
                    <a:pt x="0" y="3"/>
                  </a:ln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59">
              <a:extLst>
                <a:ext uri="{FF2B5EF4-FFF2-40B4-BE49-F238E27FC236}">
                  <a16:creationId xmlns:a16="http://schemas.microsoft.com/office/drawing/2014/main" id="{B11B2555-304F-4AAB-97BB-78D2DF16F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4689" y="996950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8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9 w 16"/>
                <a:gd name="T19" fmla="*/ 0 h 25"/>
                <a:gd name="T20" fmla="*/ 16 w 16"/>
                <a:gd name="T21" fmla="*/ 12 h 25"/>
                <a:gd name="T22" fmla="*/ 14 w 16"/>
                <a:gd name="T23" fmla="*/ 22 h 25"/>
                <a:gd name="T24" fmla="*/ 8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6" y="3"/>
                    <a:pt x="4" y="7"/>
                    <a:pt x="4" y="13"/>
                  </a:cubicBezTo>
                  <a:cubicBezTo>
                    <a:pt x="4" y="19"/>
                    <a:pt x="6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7"/>
                    <a:pt x="11" y="3"/>
                    <a:pt x="8" y="3"/>
                  </a:cubicBezTo>
                  <a:close/>
                  <a:moveTo>
                    <a:pt x="8" y="25"/>
                  </a:moveTo>
                  <a:cubicBezTo>
                    <a:pt x="6" y="25"/>
                    <a:pt x="4" y="24"/>
                    <a:pt x="2" y="22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4" y="2"/>
                    <a:pt x="6" y="0"/>
                    <a:pt x="9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2"/>
                  </a:cubicBezTo>
                  <a:cubicBezTo>
                    <a:pt x="13" y="24"/>
                    <a:pt x="11" y="25"/>
                    <a:pt x="8" y="25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60">
              <a:extLst>
                <a:ext uri="{FF2B5EF4-FFF2-40B4-BE49-F238E27FC236}">
                  <a16:creationId xmlns:a16="http://schemas.microsoft.com/office/drawing/2014/main" id="{10C37C5A-0C7F-44E1-BDF5-5CA190FF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2151" y="993775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5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4 h 24"/>
                <a:gd name="T14" fmla="*/ 2 w 9"/>
                <a:gd name="T15" fmla="*/ 3 h 24"/>
                <a:gd name="T16" fmla="*/ 4 w 9"/>
                <a:gd name="T17" fmla="*/ 3 h 24"/>
                <a:gd name="T18" fmla="*/ 6 w 9"/>
                <a:gd name="T19" fmla="*/ 2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5"/>
                  </a:lnTo>
                  <a:cubicBezTo>
                    <a:pt x="4" y="6"/>
                    <a:pt x="4" y="6"/>
                    <a:pt x="3" y="6"/>
                  </a:cubicBezTo>
                  <a:cubicBezTo>
                    <a:pt x="2" y="7"/>
                    <a:pt x="1" y="7"/>
                    <a:pt x="0" y="7"/>
                  </a:cubicBezTo>
                  <a:lnTo>
                    <a:pt x="0" y="4"/>
                  </a:lnTo>
                  <a:cubicBezTo>
                    <a:pt x="1" y="4"/>
                    <a:pt x="1" y="4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6" y="1"/>
                    <a:pt x="7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61">
              <a:extLst>
                <a:ext uri="{FF2B5EF4-FFF2-40B4-BE49-F238E27FC236}">
                  <a16:creationId xmlns:a16="http://schemas.microsoft.com/office/drawing/2014/main" id="{6D1993EE-3799-4335-B878-DF974D665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6439" y="1001713"/>
              <a:ext cx="6350" cy="15875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4 h 24"/>
                <a:gd name="T8" fmla="*/ 3 w 9"/>
                <a:gd name="T9" fmla="*/ 5 h 24"/>
                <a:gd name="T10" fmla="*/ 0 w 9"/>
                <a:gd name="T11" fmla="*/ 6 h 24"/>
                <a:gd name="T12" fmla="*/ 0 w 9"/>
                <a:gd name="T13" fmla="*/ 3 h 24"/>
                <a:gd name="T14" fmla="*/ 2 w 9"/>
                <a:gd name="T15" fmla="*/ 3 h 24"/>
                <a:gd name="T16" fmla="*/ 4 w 9"/>
                <a:gd name="T17" fmla="*/ 2 h 24"/>
                <a:gd name="T18" fmla="*/ 6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4"/>
                  </a:lnTo>
                  <a:cubicBezTo>
                    <a:pt x="5" y="5"/>
                    <a:pt x="4" y="5"/>
                    <a:pt x="3" y="5"/>
                  </a:cubicBezTo>
                  <a:cubicBezTo>
                    <a:pt x="2" y="6"/>
                    <a:pt x="1" y="6"/>
                    <a:pt x="0" y="6"/>
                  </a:cubicBezTo>
                  <a:lnTo>
                    <a:pt x="0" y="3"/>
                  </a:lnTo>
                  <a:cubicBezTo>
                    <a:pt x="1" y="3"/>
                    <a:pt x="2" y="3"/>
                    <a:pt x="2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0"/>
                    <a:pt x="7" y="0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62">
              <a:extLst>
                <a:ext uri="{FF2B5EF4-FFF2-40B4-BE49-F238E27FC236}">
                  <a16:creationId xmlns:a16="http://schemas.microsoft.com/office/drawing/2014/main" id="{2997472B-407F-4985-99B8-F831C98A1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7551" y="1017588"/>
              <a:ext cx="9525" cy="14288"/>
            </a:xfrm>
            <a:custGeom>
              <a:avLst/>
              <a:gdLst>
                <a:gd name="T0" fmla="*/ 8 w 16"/>
                <a:gd name="T1" fmla="*/ 3 h 24"/>
                <a:gd name="T2" fmla="*/ 4 w 16"/>
                <a:gd name="T3" fmla="*/ 12 h 24"/>
                <a:gd name="T4" fmla="*/ 8 w 16"/>
                <a:gd name="T5" fmla="*/ 21 h 24"/>
                <a:gd name="T6" fmla="*/ 12 w 16"/>
                <a:gd name="T7" fmla="*/ 12 h 24"/>
                <a:gd name="T8" fmla="*/ 8 w 16"/>
                <a:gd name="T9" fmla="*/ 3 h 24"/>
                <a:gd name="T10" fmla="*/ 8 w 16"/>
                <a:gd name="T11" fmla="*/ 24 h 24"/>
                <a:gd name="T12" fmla="*/ 2 w 16"/>
                <a:gd name="T13" fmla="*/ 21 h 24"/>
                <a:gd name="T14" fmla="*/ 0 w 16"/>
                <a:gd name="T15" fmla="*/ 12 h 24"/>
                <a:gd name="T16" fmla="*/ 2 w 16"/>
                <a:gd name="T17" fmla="*/ 3 h 24"/>
                <a:gd name="T18" fmla="*/ 8 w 16"/>
                <a:gd name="T19" fmla="*/ 0 h 24"/>
                <a:gd name="T20" fmla="*/ 16 w 16"/>
                <a:gd name="T21" fmla="*/ 12 h 24"/>
                <a:gd name="T22" fmla="*/ 14 w 16"/>
                <a:gd name="T23" fmla="*/ 21 h 24"/>
                <a:gd name="T24" fmla="*/ 8 w 16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4">
                  <a:moveTo>
                    <a:pt x="8" y="3"/>
                  </a:moveTo>
                  <a:cubicBezTo>
                    <a:pt x="5" y="3"/>
                    <a:pt x="4" y="6"/>
                    <a:pt x="4" y="12"/>
                  </a:cubicBezTo>
                  <a:cubicBezTo>
                    <a:pt x="4" y="18"/>
                    <a:pt x="5" y="21"/>
                    <a:pt x="8" y="21"/>
                  </a:cubicBezTo>
                  <a:cubicBezTo>
                    <a:pt x="11" y="21"/>
                    <a:pt x="12" y="18"/>
                    <a:pt x="12" y="12"/>
                  </a:cubicBezTo>
                  <a:cubicBezTo>
                    <a:pt x="12" y="6"/>
                    <a:pt x="11" y="3"/>
                    <a:pt x="8" y="3"/>
                  </a:cubicBezTo>
                  <a:close/>
                  <a:moveTo>
                    <a:pt x="8" y="24"/>
                  </a:moveTo>
                  <a:cubicBezTo>
                    <a:pt x="5" y="24"/>
                    <a:pt x="3" y="23"/>
                    <a:pt x="2" y="21"/>
                  </a:cubicBezTo>
                  <a:cubicBezTo>
                    <a:pt x="1" y="19"/>
                    <a:pt x="0" y="16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63">
              <a:extLst>
                <a:ext uri="{FF2B5EF4-FFF2-40B4-BE49-F238E27FC236}">
                  <a16:creationId xmlns:a16="http://schemas.microsoft.com/office/drawing/2014/main" id="{501CE200-E9FA-4750-A906-ACE89AF37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1839" y="1008063"/>
              <a:ext cx="9525" cy="15875"/>
            </a:xfrm>
            <a:custGeom>
              <a:avLst/>
              <a:gdLst>
                <a:gd name="T0" fmla="*/ 8 w 16"/>
                <a:gd name="T1" fmla="*/ 3 h 25"/>
                <a:gd name="T2" fmla="*/ 4 w 16"/>
                <a:gd name="T3" fmla="*/ 13 h 25"/>
                <a:gd name="T4" fmla="*/ 8 w 16"/>
                <a:gd name="T5" fmla="*/ 22 h 25"/>
                <a:gd name="T6" fmla="*/ 12 w 16"/>
                <a:gd name="T7" fmla="*/ 13 h 25"/>
                <a:gd name="T8" fmla="*/ 8 w 16"/>
                <a:gd name="T9" fmla="*/ 3 h 25"/>
                <a:gd name="T10" fmla="*/ 7 w 16"/>
                <a:gd name="T11" fmla="*/ 25 h 25"/>
                <a:gd name="T12" fmla="*/ 2 w 16"/>
                <a:gd name="T13" fmla="*/ 22 h 25"/>
                <a:gd name="T14" fmla="*/ 0 w 16"/>
                <a:gd name="T15" fmla="*/ 13 h 25"/>
                <a:gd name="T16" fmla="*/ 2 w 16"/>
                <a:gd name="T17" fmla="*/ 4 h 25"/>
                <a:gd name="T18" fmla="*/ 8 w 16"/>
                <a:gd name="T19" fmla="*/ 0 h 25"/>
                <a:gd name="T20" fmla="*/ 16 w 16"/>
                <a:gd name="T21" fmla="*/ 12 h 25"/>
                <a:gd name="T22" fmla="*/ 14 w 16"/>
                <a:gd name="T23" fmla="*/ 21 h 25"/>
                <a:gd name="T24" fmla="*/ 7 w 16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8" y="3"/>
                  </a:moveTo>
                  <a:cubicBezTo>
                    <a:pt x="5" y="3"/>
                    <a:pt x="4" y="7"/>
                    <a:pt x="4" y="13"/>
                  </a:cubicBezTo>
                  <a:cubicBezTo>
                    <a:pt x="4" y="19"/>
                    <a:pt x="5" y="22"/>
                    <a:pt x="8" y="22"/>
                  </a:cubicBezTo>
                  <a:cubicBezTo>
                    <a:pt x="11" y="22"/>
                    <a:pt x="12" y="19"/>
                    <a:pt x="12" y="13"/>
                  </a:cubicBezTo>
                  <a:cubicBezTo>
                    <a:pt x="12" y="7"/>
                    <a:pt x="11" y="3"/>
                    <a:pt x="8" y="3"/>
                  </a:cubicBezTo>
                  <a:close/>
                  <a:moveTo>
                    <a:pt x="7" y="25"/>
                  </a:moveTo>
                  <a:cubicBezTo>
                    <a:pt x="5" y="25"/>
                    <a:pt x="3" y="24"/>
                    <a:pt x="2" y="22"/>
                  </a:cubicBezTo>
                  <a:cubicBezTo>
                    <a:pt x="0" y="20"/>
                    <a:pt x="0" y="17"/>
                    <a:pt x="0" y="13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4"/>
                    <a:pt x="10" y="25"/>
                    <a:pt x="7" y="25"/>
                  </a:cubicBez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64">
              <a:extLst>
                <a:ext uri="{FF2B5EF4-FFF2-40B4-BE49-F238E27FC236}">
                  <a16:creationId xmlns:a16="http://schemas.microsoft.com/office/drawing/2014/main" id="{C4ED8D8A-80EF-4937-98A6-57206B117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26" y="993775"/>
              <a:ext cx="4763" cy="14288"/>
            </a:xfrm>
            <a:custGeom>
              <a:avLst/>
              <a:gdLst>
                <a:gd name="T0" fmla="*/ 9 w 9"/>
                <a:gd name="T1" fmla="*/ 0 h 24"/>
                <a:gd name="T2" fmla="*/ 9 w 9"/>
                <a:gd name="T3" fmla="*/ 24 h 24"/>
                <a:gd name="T4" fmla="*/ 5 w 9"/>
                <a:gd name="T5" fmla="*/ 24 h 24"/>
                <a:gd name="T6" fmla="*/ 5 w 9"/>
                <a:gd name="T7" fmla="*/ 5 h 24"/>
                <a:gd name="T8" fmla="*/ 3 w 9"/>
                <a:gd name="T9" fmla="*/ 6 h 24"/>
                <a:gd name="T10" fmla="*/ 0 w 9"/>
                <a:gd name="T11" fmla="*/ 7 h 24"/>
                <a:gd name="T12" fmla="*/ 0 w 9"/>
                <a:gd name="T13" fmla="*/ 4 h 24"/>
                <a:gd name="T14" fmla="*/ 2 w 9"/>
                <a:gd name="T15" fmla="*/ 3 h 24"/>
                <a:gd name="T16" fmla="*/ 4 w 9"/>
                <a:gd name="T17" fmla="*/ 2 h 24"/>
                <a:gd name="T18" fmla="*/ 5 w 9"/>
                <a:gd name="T19" fmla="*/ 1 h 24"/>
                <a:gd name="T20" fmla="*/ 7 w 9"/>
                <a:gd name="T21" fmla="*/ 0 h 24"/>
                <a:gd name="T22" fmla="*/ 9 w 9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9" y="24"/>
                  </a:lnTo>
                  <a:lnTo>
                    <a:pt x="5" y="24"/>
                  </a:lnTo>
                  <a:lnTo>
                    <a:pt x="5" y="5"/>
                  </a:lnTo>
                  <a:cubicBezTo>
                    <a:pt x="4" y="5"/>
                    <a:pt x="4" y="6"/>
                    <a:pt x="3" y="6"/>
                  </a:cubicBezTo>
                  <a:cubicBezTo>
                    <a:pt x="2" y="6"/>
                    <a:pt x="1" y="7"/>
                    <a:pt x="0" y="7"/>
                  </a:cubicBezTo>
                  <a:lnTo>
                    <a:pt x="0" y="4"/>
                  </a:lnTo>
                  <a:cubicBezTo>
                    <a:pt x="1" y="4"/>
                    <a:pt x="1" y="3"/>
                    <a:pt x="2" y="3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6" y="1"/>
                    <a:pt x="7" y="1"/>
                    <a:pt x="7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65">
              <a:extLst>
                <a:ext uri="{FF2B5EF4-FFF2-40B4-BE49-F238E27FC236}">
                  <a16:creationId xmlns:a16="http://schemas.microsoft.com/office/drawing/2014/main" id="{A832BABA-9BB0-4D21-9395-2AD6DC15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1289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2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66">
              <a:extLst>
                <a:ext uri="{FF2B5EF4-FFF2-40B4-BE49-F238E27FC236}">
                  <a16:creationId xmlns:a16="http://schemas.microsoft.com/office/drawing/2014/main" id="{8B56B1DB-6C02-4290-BAC1-4220B8E9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9064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2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67">
              <a:extLst>
                <a:ext uri="{FF2B5EF4-FFF2-40B4-BE49-F238E27FC236}">
                  <a16:creationId xmlns:a16="http://schemas.microsoft.com/office/drawing/2014/main" id="{5F46183E-71AB-4FCD-8E4D-3273ABF2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8426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3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68">
              <a:extLst>
                <a:ext uri="{FF2B5EF4-FFF2-40B4-BE49-F238E27FC236}">
                  <a16:creationId xmlns:a16="http://schemas.microsoft.com/office/drawing/2014/main" id="{FC4833F8-0A1A-4D7B-A316-931E8B815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789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3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69">
              <a:extLst>
                <a:ext uri="{FF2B5EF4-FFF2-40B4-BE49-F238E27FC236}">
                  <a16:creationId xmlns:a16="http://schemas.microsoft.com/office/drawing/2014/main" id="{1C049B4E-D137-47E7-A80E-182015D6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6514" y="1177925"/>
              <a:ext cx="14288" cy="14288"/>
            </a:xfrm>
            <a:custGeom>
              <a:avLst/>
              <a:gdLst>
                <a:gd name="T0" fmla="*/ 0 w 22"/>
                <a:gd name="T1" fmla="*/ 10 h 21"/>
                <a:gd name="T2" fmla="*/ 13 w 22"/>
                <a:gd name="T3" fmla="*/ 20 h 21"/>
                <a:gd name="T4" fmla="*/ 20 w 22"/>
                <a:gd name="T5" fmla="*/ 12 h 21"/>
                <a:gd name="T6" fmla="*/ 10 w 22"/>
                <a:gd name="T7" fmla="*/ 0 h 21"/>
                <a:gd name="T8" fmla="*/ 0 w 22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2" y="6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70">
              <a:extLst>
                <a:ext uri="{FF2B5EF4-FFF2-40B4-BE49-F238E27FC236}">
                  <a16:creationId xmlns:a16="http://schemas.microsoft.com/office/drawing/2014/main" id="{874B83BE-D3D1-4318-9EAC-BCFC2FD5E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151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3 w 21"/>
                <a:gd name="T3" fmla="*/ 20 h 21"/>
                <a:gd name="T4" fmla="*/ 20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3" y="20"/>
                  </a:cubicBezTo>
                  <a:cubicBezTo>
                    <a:pt x="16" y="19"/>
                    <a:pt x="19" y="16"/>
                    <a:pt x="20" y="12"/>
                  </a:cubicBezTo>
                  <a:cubicBezTo>
                    <a:pt x="21" y="6"/>
                    <a:pt x="17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71">
              <a:extLst>
                <a:ext uri="{FF2B5EF4-FFF2-40B4-BE49-F238E27FC236}">
                  <a16:creationId xmlns:a16="http://schemas.microsoft.com/office/drawing/2014/main" id="{162D5372-2C08-4745-AF49-C2CCD6C6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5876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9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5" y="19"/>
                    <a:pt x="18" y="16"/>
                    <a:pt x="19" y="12"/>
                  </a:cubicBezTo>
                  <a:cubicBezTo>
                    <a:pt x="21" y="6"/>
                    <a:pt x="16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72">
              <a:extLst>
                <a:ext uri="{FF2B5EF4-FFF2-40B4-BE49-F238E27FC236}">
                  <a16:creationId xmlns:a16="http://schemas.microsoft.com/office/drawing/2014/main" id="{C79A7382-C1CC-40B7-B39F-AF5124016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5239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5" y="19"/>
                    <a:pt x="18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73">
              <a:extLst>
                <a:ext uri="{FF2B5EF4-FFF2-40B4-BE49-F238E27FC236}">
                  <a16:creationId xmlns:a16="http://schemas.microsoft.com/office/drawing/2014/main" id="{3AD8774C-D6A1-43AB-9F1E-5CF90042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376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6" y="19"/>
                    <a:pt x="18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74">
              <a:extLst>
                <a:ext uri="{FF2B5EF4-FFF2-40B4-BE49-F238E27FC236}">
                  <a16:creationId xmlns:a16="http://schemas.microsoft.com/office/drawing/2014/main" id="{9B8DB5F4-406C-4103-BC3B-79C03EF3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739" y="1177925"/>
              <a:ext cx="14288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6" y="21"/>
                    <a:pt x="12" y="20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75">
              <a:extLst>
                <a:ext uri="{FF2B5EF4-FFF2-40B4-BE49-F238E27FC236}">
                  <a16:creationId xmlns:a16="http://schemas.microsoft.com/office/drawing/2014/main" id="{14864F2E-F3EC-483B-BD54-06E34CFEB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464" y="1035050"/>
              <a:ext cx="119063" cy="119063"/>
            </a:xfrm>
            <a:custGeom>
              <a:avLst/>
              <a:gdLst>
                <a:gd name="T0" fmla="*/ 121 w 188"/>
                <a:gd name="T1" fmla="*/ 54 h 187"/>
                <a:gd name="T2" fmla="*/ 188 w 188"/>
                <a:gd name="T3" fmla="*/ 0 h 187"/>
                <a:gd name="T4" fmla="*/ 0 w 188"/>
                <a:gd name="T5" fmla="*/ 0 h 187"/>
                <a:gd name="T6" fmla="*/ 68 w 188"/>
                <a:gd name="T7" fmla="*/ 54 h 187"/>
                <a:gd name="T8" fmla="*/ 85 w 188"/>
                <a:gd name="T9" fmla="*/ 75 h 187"/>
                <a:gd name="T10" fmla="*/ 85 w 188"/>
                <a:gd name="T11" fmla="*/ 129 h 187"/>
                <a:gd name="T12" fmla="*/ 143 w 188"/>
                <a:gd name="T13" fmla="*/ 187 h 187"/>
                <a:gd name="T14" fmla="*/ 157 w 188"/>
                <a:gd name="T15" fmla="*/ 187 h 187"/>
                <a:gd name="T16" fmla="*/ 167 w 188"/>
                <a:gd name="T17" fmla="*/ 177 h 187"/>
                <a:gd name="T18" fmla="*/ 157 w 188"/>
                <a:gd name="T19" fmla="*/ 168 h 187"/>
                <a:gd name="T20" fmla="*/ 143 w 188"/>
                <a:gd name="T21" fmla="*/ 168 h 187"/>
                <a:gd name="T22" fmla="*/ 104 w 188"/>
                <a:gd name="T23" fmla="*/ 129 h 187"/>
                <a:gd name="T24" fmla="*/ 104 w 188"/>
                <a:gd name="T25" fmla="*/ 75 h 187"/>
                <a:gd name="T26" fmla="*/ 121 w 188"/>
                <a:gd name="T27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87">
                  <a:moveTo>
                    <a:pt x="121" y="54"/>
                  </a:moveTo>
                  <a:cubicBezTo>
                    <a:pt x="150" y="47"/>
                    <a:pt x="175" y="27"/>
                    <a:pt x="188" y="0"/>
                  </a:cubicBezTo>
                  <a:lnTo>
                    <a:pt x="0" y="0"/>
                  </a:lnTo>
                  <a:cubicBezTo>
                    <a:pt x="13" y="27"/>
                    <a:pt x="38" y="47"/>
                    <a:pt x="68" y="54"/>
                  </a:cubicBezTo>
                  <a:cubicBezTo>
                    <a:pt x="78" y="56"/>
                    <a:pt x="85" y="65"/>
                    <a:pt x="85" y="75"/>
                  </a:cubicBezTo>
                  <a:lnTo>
                    <a:pt x="85" y="129"/>
                  </a:lnTo>
                  <a:cubicBezTo>
                    <a:pt x="85" y="161"/>
                    <a:pt x="111" y="187"/>
                    <a:pt x="143" y="187"/>
                  </a:cubicBezTo>
                  <a:lnTo>
                    <a:pt x="157" y="187"/>
                  </a:lnTo>
                  <a:cubicBezTo>
                    <a:pt x="162" y="187"/>
                    <a:pt x="167" y="183"/>
                    <a:pt x="167" y="177"/>
                  </a:cubicBezTo>
                  <a:cubicBezTo>
                    <a:pt x="167" y="172"/>
                    <a:pt x="162" y="168"/>
                    <a:pt x="157" y="168"/>
                  </a:cubicBezTo>
                  <a:lnTo>
                    <a:pt x="143" y="168"/>
                  </a:lnTo>
                  <a:cubicBezTo>
                    <a:pt x="121" y="168"/>
                    <a:pt x="104" y="151"/>
                    <a:pt x="104" y="129"/>
                  </a:cubicBezTo>
                  <a:lnTo>
                    <a:pt x="104" y="75"/>
                  </a:lnTo>
                  <a:cubicBezTo>
                    <a:pt x="104" y="65"/>
                    <a:pt x="111" y="56"/>
                    <a:pt x="121" y="5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76">
              <a:extLst>
                <a:ext uri="{FF2B5EF4-FFF2-40B4-BE49-F238E27FC236}">
                  <a16:creationId xmlns:a16="http://schemas.microsoft.com/office/drawing/2014/main" id="{E74C5049-0D34-45A1-A6B8-B378997C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339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877">
              <a:extLst>
                <a:ext uri="{FF2B5EF4-FFF2-40B4-BE49-F238E27FC236}">
                  <a16:creationId xmlns:a16="http://schemas.microsoft.com/office/drawing/2014/main" id="{63454466-4C3A-4597-BCBC-C0E9E3ED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35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878">
              <a:extLst>
                <a:ext uri="{FF2B5EF4-FFF2-40B4-BE49-F238E27FC236}">
                  <a16:creationId xmlns:a16="http://schemas.microsoft.com/office/drawing/2014/main" id="{9DCAED14-1312-4182-B60D-B45E7692C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5064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879">
              <a:extLst>
                <a:ext uri="{FF2B5EF4-FFF2-40B4-BE49-F238E27FC236}">
                  <a16:creationId xmlns:a16="http://schemas.microsoft.com/office/drawing/2014/main" id="{27A3AB0A-0C32-490D-946D-0587A95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7776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880">
              <a:extLst>
                <a:ext uri="{FF2B5EF4-FFF2-40B4-BE49-F238E27FC236}">
                  <a16:creationId xmlns:a16="http://schemas.microsoft.com/office/drawing/2014/main" id="{8D76460A-0CF3-4251-B6A9-04B3A63B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2364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81">
              <a:extLst>
                <a:ext uri="{FF2B5EF4-FFF2-40B4-BE49-F238E27FC236}">
                  <a16:creationId xmlns:a16="http://schemas.microsoft.com/office/drawing/2014/main" id="{30414BAF-5285-4C4A-B715-A73A56D8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0626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82">
              <a:extLst>
                <a:ext uri="{FF2B5EF4-FFF2-40B4-BE49-F238E27FC236}">
                  <a16:creationId xmlns:a16="http://schemas.microsoft.com/office/drawing/2014/main" id="{7B76B31A-F985-42BB-9EA0-8B3AB872F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6489" y="1192213"/>
              <a:ext cx="12700" cy="4763"/>
            </a:xfrm>
            <a:custGeom>
              <a:avLst/>
              <a:gdLst>
                <a:gd name="T0" fmla="*/ 20 w 20"/>
                <a:gd name="T1" fmla="*/ 6 h 6"/>
                <a:gd name="T2" fmla="*/ 20 w 20"/>
                <a:gd name="T3" fmla="*/ 0 h 6"/>
                <a:gd name="T4" fmla="*/ 5 w 20"/>
                <a:gd name="T5" fmla="*/ 0 h 6"/>
                <a:gd name="T6" fmla="*/ 2 w 20"/>
                <a:gd name="T7" fmla="*/ 0 h 6"/>
                <a:gd name="T8" fmla="*/ 0 w 20"/>
                <a:gd name="T9" fmla="*/ 6 h 6"/>
                <a:gd name="T10" fmla="*/ 5 w 20"/>
                <a:gd name="T11" fmla="*/ 6 h 6"/>
                <a:gd name="T12" fmla="*/ 5 w 20"/>
                <a:gd name="T13" fmla="*/ 6 h 6"/>
                <a:gd name="T14" fmla="*/ 20 w 20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20" y="6"/>
                  </a:moveTo>
                  <a:lnTo>
                    <a:pt x="20" y="0"/>
                  </a:lnTo>
                  <a:lnTo>
                    <a:pt x="5" y="0"/>
                  </a:lnTo>
                  <a:cubicBezTo>
                    <a:pt x="4" y="0"/>
                    <a:pt x="3" y="0"/>
                    <a:pt x="2" y="0"/>
                  </a:cubicBezTo>
                  <a:lnTo>
                    <a:pt x="0" y="6"/>
                  </a:lnTo>
                  <a:cubicBezTo>
                    <a:pt x="2" y="6"/>
                    <a:pt x="3" y="6"/>
                    <a:pt x="5" y="6"/>
                  </a:cubicBezTo>
                  <a:lnTo>
                    <a:pt x="5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883">
              <a:extLst>
                <a:ext uri="{FF2B5EF4-FFF2-40B4-BE49-F238E27FC236}">
                  <a16:creationId xmlns:a16="http://schemas.microsoft.com/office/drawing/2014/main" id="{87685156-BA06-4C50-8713-BFFBED10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2051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884">
              <a:extLst>
                <a:ext uri="{FF2B5EF4-FFF2-40B4-BE49-F238E27FC236}">
                  <a16:creationId xmlns:a16="http://schemas.microsoft.com/office/drawing/2014/main" id="{9907C2DC-C07A-4867-BB80-795427D17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507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885">
              <a:extLst>
                <a:ext uri="{FF2B5EF4-FFF2-40B4-BE49-F238E27FC236}">
                  <a16:creationId xmlns:a16="http://schemas.microsoft.com/office/drawing/2014/main" id="{7B8663FF-D6C8-4A4A-8068-307E2BA5A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0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86">
              <a:extLst>
                <a:ext uri="{FF2B5EF4-FFF2-40B4-BE49-F238E27FC236}">
                  <a16:creationId xmlns:a16="http://schemas.microsoft.com/office/drawing/2014/main" id="{6617E6F3-DB59-46CF-83A1-6688E26A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901" y="1192213"/>
              <a:ext cx="3175" cy="3175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887">
              <a:extLst>
                <a:ext uri="{FF2B5EF4-FFF2-40B4-BE49-F238E27FC236}">
                  <a16:creationId xmlns:a16="http://schemas.microsoft.com/office/drawing/2014/main" id="{FEB851DB-3808-49FE-B298-D769B996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4914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1888">
              <a:extLst>
                <a:ext uri="{FF2B5EF4-FFF2-40B4-BE49-F238E27FC236}">
                  <a16:creationId xmlns:a16="http://schemas.microsoft.com/office/drawing/2014/main" id="{0016E1BA-CBFB-466F-97E3-9709B232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8901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1889">
              <a:extLst>
                <a:ext uri="{FF2B5EF4-FFF2-40B4-BE49-F238E27FC236}">
                  <a16:creationId xmlns:a16="http://schemas.microsoft.com/office/drawing/2014/main" id="{AAED42FA-6226-402C-8333-DFE71D2C8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189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890">
              <a:extLst>
                <a:ext uri="{FF2B5EF4-FFF2-40B4-BE49-F238E27FC236}">
                  <a16:creationId xmlns:a16="http://schemas.microsoft.com/office/drawing/2014/main" id="{510B73A0-1ED3-4261-BADE-8F8EE91D6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89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1891">
              <a:extLst>
                <a:ext uri="{FF2B5EF4-FFF2-40B4-BE49-F238E27FC236}">
                  <a16:creationId xmlns:a16="http://schemas.microsoft.com/office/drawing/2014/main" id="{6311DF55-29E8-4D27-BD40-21132679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747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892">
              <a:extLst>
                <a:ext uri="{FF2B5EF4-FFF2-40B4-BE49-F238E27FC236}">
                  <a16:creationId xmlns:a16="http://schemas.microsoft.com/office/drawing/2014/main" id="{13EC8EB7-0932-491C-A265-01963005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1764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893">
              <a:extLst>
                <a:ext uri="{FF2B5EF4-FFF2-40B4-BE49-F238E27FC236}">
                  <a16:creationId xmlns:a16="http://schemas.microsoft.com/office/drawing/2014/main" id="{D4627A51-FFA1-4020-8C7F-8422BA1A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4614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94">
              <a:extLst>
                <a:ext uri="{FF2B5EF4-FFF2-40B4-BE49-F238E27FC236}">
                  <a16:creationId xmlns:a16="http://schemas.microsoft.com/office/drawing/2014/main" id="{CC94516E-8E5E-4CCC-A4C8-A0B3CCAB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4464" y="1171575"/>
              <a:ext cx="12700" cy="7938"/>
            </a:xfrm>
            <a:custGeom>
              <a:avLst/>
              <a:gdLst>
                <a:gd name="T0" fmla="*/ 4 w 19"/>
                <a:gd name="T1" fmla="*/ 7 h 12"/>
                <a:gd name="T2" fmla="*/ 14 w 19"/>
                <a:gd name="T3" fmla="*/ 12 h 12"/>
                <a:gd name="T4" fmla="*/ 19 w 19"/>
                <a:gd name="T5" fmla="*/ 8 h 12"/>
                <a:gd name="T6" fmla="*/ 4 w 19"/>
                <a:gd name="T7" fmla="*/ 0 h 12"/>
                <a:gd name="T8" fmla="*/ 0 w 19"/>
                <a:gd name="T9" fmla="*/ 0 h 12"/>
                <a:gd name="T10" fmla="*/ 0 w 19"/>
                <a:gd name="T11" fmla="*/ 7 h 12"/>
                <a:gd name="T12" fmla="*/ 4 w 19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">
                  <a:moveTo>
                    <a:pt x="4" y="7"/>
                  </a:moveTo>
                  <a:cubicBezTo>
                    <a:pt x="8" y="7"/>
                    <a:pt x="12" y="8"/>
                    <a:pt x="14" y="12"/>
                  </a:cubicBezTo>
                  <a:lnTo>
                    <a:pt x="19" y="8"/>
                  </a:lnTo>
                  <a:cubicBezTo>
                    <a:pt x="15" y="3"/>
                    <a:pt x="10" y="0"/>
                    <a:pt x="4" y="0"/>
                  </a:cubicBezTo>
                  <a:lnTo>
                    <a:pt x="0" y="0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895">
              <a:extLst>
                <a:ext uri="{FF2B5EF4-FFF2-40B4-BE49-F238E27FC236}">
                  <a16:creationId xmlns:a16="http://schemas.microsoft.com/office/drawing/2014/main" id="{40713A2E-1DAD-412A-A5A8-23FBC9F5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2064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896">
              <a:extLst>
                <a:ext uri="{FF2B5EF4-FFF2-40B4-BE49-F238E27FC236}">
                  <a16:creationId xmlns:a16="http://schemas.microsoft.com/office/drawing/2014/main" id="{3A7D3E6A-D1B8-4676-9B11-8742ED92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639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897">
              <a:extLst>
                <a:ext uri="{FF2B5EF4-FFF2-40B4-BE49-F238E27FC236}">
                  <a16:creationId xmlns:a16="http://schemas.microsoft.com/office/drawing/2014/main" id="{F9E8BAE9-60B0-4132-8083-36D2B31E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351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898">
              <a:extLst>
                <a:ext uri="{FF2B5EF4-FFF2-40B4-BE49-F238E27FC236}">
                  <a16:creationId xmlns:a16="http://schemas.microsoft.com/office/drawing/2014/main" id="{1E6C1C83-40AC-4A3C-9191-5D43EBE1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1914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899">
              <a:extLst>
                <a:ext uri="{FF2B5EF4-FFF2-40B4-BE49-F238E27FC236}">
                  <a16:creationId xmlns:a16="http://schemas.microsoft.com/office/drawing/2014/main" id="{C0D4667E-FBD4-4D18-9E4A-AB6985B94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492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900">
              <a:extLst>
                <a:ext uri="{FF2B5EF4-FFF2-40B4-BE49-F238E27FC236}">
                  <a16:creationId xmlns:a16="http://schemas.microsoft.com/office/drawing/2014/main" id="{FC3F9F09-750E-453B-BF4F-7A5F07BC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26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901">
              <a:extLst>
                <a:ext uri="{FF2B5EF4-FFF2-40B4-BE49-F238E27FC236}">
                  <a16:creationId xmlns:a16="http://schemas.microsoft.com/office/drawing/2014/main" id="{2B5114AA-B5CB-43C2-8F05-113A1785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4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902">
              <a:extLst>
                <a:ext uri="{FF2B5EF4-FFF2-40B4-BE49-F238E27FC236}">
                  <a16:creationId xmlns:a16="http://schemas.microsoft.com/office/drawing/2014/main" id="{F7D9BD91-5FDD-4E50-A3F3-58F91CD81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476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03">
              <a:extLst>
                <a:ext uri="{FF2B5EF4-FFF2-40B4-BE49-F238E27FC236}">
                  <a16:creationId xmlns:a16="http://schemas.microsoft.com/office/drawing/2014/main" id="{A9DD2FC2-5E73-4171-979F-2FA2C3AD8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6039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904">
              <a:extLst>
                <a:ext uri="{FF2B5EF4-FFF2-40B4-BE49-F238E27FC236}">
                  <a16:creationId xmlns:a16="http://schemas.microsoft.com/office/drawing/2014/main" id="{7A8BF9F3-E5D1-4E86-B0E5-C7E1825D2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326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905">
              <a:extLst>
                <a:ext uri="{FF2B5EF4-FFF2-40B4-BE49-F238E27FC236}">
                  <a16:creationId xmlns:a16="http://schemas.microsoft.com/office/drawing/2014/main" id="{E5E8EE0D-F958-426B-A914-5310D52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3026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906">
              <a:extLst>
                <a:ext uri="{FF2B5EF4-FFF2-40B4-BE49-F238E27FC236}">
                  <a16:creationId xmlns:a16="http://schemas.microsoft.com/office/drawing/2014/main" id="{71EE33AF-D489-45A9-8FD5-FB459AA1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905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907">
              <a:extLst>
                <a:ext uri="{FF2B5EF4-FFF2-40B4-BE49-F238E27FC236}">
                  <a16:creationId xmlns:a16="http://schemas.microsoft.com/office/drawing/2014/main" id="{99B05657-9AFB-406A-9BE4-3FCB9FFD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4764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908">
              <a:extLst>
                <a:ext uri="{FF2B5EF4-FFF2-40B4-BE49-F238E27FC236}">
                  <a16:creationId xmlns:a16="http://schemas.microsoft.com/office/drawing/2014/main" id="{55A50007-8593-40F4-8FE6-C28971B7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751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09">
              <a:extLst>
                <a:ext uri="{FF2B5EF4-FFF2-40B4-BE49-F238E27FC236}">
                  <a16:creationId xmlns:a16="http://schemas.microsoft.com/office/drawing/2014/main" id="{3AB63E76-8F72-4226-AAA2-B7621ED23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9" y="1179513"/>
              <a:ext cx="6350" cy="12700"/>
            </a:xfrm>
            <a:custGeom>
              <a:avLst/>
              <a:gdLst>
                <a:gd name="T0" fmla="*/ 7 w 9"/>
                <a:gd name="T1" fmla="*/ 0 h 21"/>
                <a:gd name="T2" fmla="*/ 2 w 9"/>
                <a:gd name="T3" fmla="*/ 3 h 21"/>
                <a:gd name="T4" fmla="*/ 3 w 9"/>
                <a:gd name="T5" fmla="*/ 9 h 21"/>
                <a:gd name="T6" fmla="*/ 0 w 9"/>
                <a:gd name="T7" fmla="*/ 17 h 21"/>
                <a:gd name="T8" fmla="*/ 5 w 9"/>
                <a:gd name="T9" fmla="*/ 21 h 21"/>
                <a:gd name="T10" fmla="*/ 9 w 9"/>
                <a:gd name="T11" fmla="*/ 9 h 21"/>
                <a:gd name="T12" fmla="*/ 7 w 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1">
                  <a:moveTo>
                    <a:pt x="7" y="0"/>
                  </a:moveTo>
                  <a:lnTo>
                    <a:pt x="2" y="3"/>
                  </a:lnTo>
                  <a:cubicBezTo>
                    <a:pt x="3" y="5"/>
                    <a:pt x="3" y="7"/>
                    <a:pt x="3" y="9"/>
                  </a:cubicBezTo>
                  <a:cubicBezTo>
                    <a:pt x="3" y="12"/>
                    <a:pt x="2" y="15"/>
                    <a:pt x="0" y="17"/>
                  </a:cubicBezTo>
                  <a:lnTo>
                    <a:pt x="5" y="21"/>
                  </a:lnTo>
                  <a:cubicBezTo>
                    <a:pt x="8" y="18"/>
                    <a:pt x="9" y="13"/>
                    <a:pt x="9" y="9"/>
                  </a:cubicBezTo>
                  <a:cubicBezTo>
                    <a:pt x="9" y="6"/>
                    <a:pt x="9" y="3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10">
              <a:extLst>
                <a:ext uri="{FF2B5EF4-FFF2-40B4-BE49-F238E27FC236}">
                  <a16:creationId xmlns:a16="http://schemas.microsoft.com/office/drawing/2014/main" id="{281AF082-7423-48A7-B349-0533D109A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76" y="1190625"/>
              <a:ext cx="12700" cy="6350"/>
            </a:xfrm>
            <a:custGeom>
              <a:avLst/>
              <a:gdLst>
                <a:gd name="T0" fmla="*/ 7 w 20"/>
                <a:gd name="T1" fmla="*/ 3 h 9"/>
                <a:gd name="T2" fmla="*/ 0 w 20"/>
                <a:gd name="T3" fmla="*/ 3 h 9"/>
                <a:gd name="T4" fmla="*/ 0 w 20"/>
                <a:gd name="T5" fmla="*/ 9 h 9"/>
                <a:gd name="T6" fmla="*/ 7 w 20"/>
                <a:gd name="T7" fmla="*/ 9 h 9"/>
                <a:gd name="T8" fmla="*/ 20 w 20"/>
                <a:gd name="T9" fmla="*/ 5 h 9"/>
                <a:gd name="T10" fmla="*/ 15 w 20"/>
                <a:gd name="T11" fmla="*/ 0 h 9"/>
                <a:gd name="T12" fmla="*/ 7 w 20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">
                  <a:moveTo>
                    <a:pt x="7" y="3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7" y="9"/>
                  </a:lnTo>
                  <a:cubicBezTo>
                    <a:pt x="11" y="9"/>
                    <a:pt x="16" y="8"/>
                    <a:pt x="20" y="5"/>
                  </a:cubicBezTo>
                  <a:lnTo>
                    <a:pt x="15" y="0"/>
                  </a:lnTo>
                  <a:cubicBezTo>
                    <a:pt x="13" y="2"/>
                    <a:pt x="10" y="3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911">
              <a:extLst>
                <a:ext uri="{FF2B5EF4-FFF2-40B4-BE49-F238E27FC236}">
                  <a16:creationId xmlns:a16="http://schemas.microsoft.com/office/drawing/2014/main" id="{A51CA7ED-A7F4-4353-9942-B7BB62E2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5889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912">
              <a:extLst>
                <a:ext uri="{FF2B5EF4-FFF2-40B4-BE49-F238E27FC236}">
                  <a16:creationId xmlns:a16="http://schemas.microsoft.com/office/drawing/2014/main" id="{1DC756C1-E069-4808-8E7E-5C8046F6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589" y="1192213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913">
              <a:extLst>
                <a:ext uri="{FF2B5EF4-FFF2-40B4-BE49-F238E27FC236}">
                  <a16:creationId xmlns:a16="http://schemas.microsoft.com/office/drawing/2014/main" id="{69C386EF-BD83-4BBA-A7BA-1DF6027C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601" y="1192213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14">
              <a:extLst>
                <a:ext uri="{FF2B5EF4-FFF2-40B4-BE49-F238E27FC236}">
                  <a16:creationId xmlns:a16="http://schemas.microsoft.com/office/drawing/2014/main" id="{EEB2317E-7417-4705-A322-52453EFF2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4" y="1171575"/>
              <a:ext cx="12700" cy="4763"/>
            </a:xfrm>
            <a:custGeom>
              <a:avLst/>
              <a:gdLst>
                <a:gd name="T0" fmla="*/ 1 w 19"/>
                <a:gd name="T1" fmla="*/ 7 h 7"/>
                <a:gd name="T2" fmla="*/ 19 w 19"/>
                <a:gd name="T3" fmla="*/ 7 h 7"/>
                <a:gd name="T4" fmla="*/ 19 w 19"/>
                <a:gd name="T5" fmla="*/ 0 h 7"/>
                <a:gd name="T6" fmla="*/ 1 w 19"/>
                <a:gd name="T7" fmla="*/ 0 h 7"/>
                <a:gd name="T8" fmla="*/ 0 w 19"/>
                <a:gd name="T9" fmla="*/ 0 h 7"/>
                <a:gd name="T10" fmla="*/ 0 w 19"/>
                <a:gd name="T11" fmla="*/ 7 h 7"/>
                <a:gd name="T12" fmla="*/ 1 w 1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">
                  <a:moveTo>
                    <a:pt x="1" y="7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lnTo>
                    <a:pt x="0" y="7"/>
                  </a:lnTo>
                  <a:cubicBezTo>
                    <a:pt x="0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915">
              <a:extLst>
                <a:ext uri="{FF2B5EF4-FFF2-40B4-BE49-F238E27FC236}">
                  <a16:creationId xmlns:a16="http://schemas.microsoft.com/office/drawing/2014/main" id="{7061A744-A114-4737-A37F-FE1636FD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939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916">
              <a:extLst>
                <a:ext uri="{FF2B5EF4-FFF2-40B4-BE49-F238E27FC236}">
                  <a16:creationId xmlns:a16="http://schemas.microsoft.com/office/drawing/2014/main" id="{DD52CCAF-DC56-40CB-A2F2-FD3FE280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5226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917">
              <a:extLst>
                <a:ext uri="{FF2B5EF4-FFF2-40B4-BE49-F238E27FC236}">
                  <a16:creationId xmlns:a16="http://schemas.microsoft.com/office/drawing/2014/main" id="{9454FAB7-3F81-4816-BE15-359EC450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214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918">
              <a:extLst>
                <a:ext uri="{FF2B5EF4-FFF2-40B4-BE49-F238E27FC236}">
                  <a16:creationId xmlns:a16="http://schemas.microsoft.com/office/drawing/2014/main" id="{C0C3BE89-AEDB-4C65-A4B5-5C13E4AF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9514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919">
              <a:extLst>
                <a:ext uri="{FF2B5EF4-FFF2-40B4-BE49-F238E27FC236}">
                  <a16:creationId xmlns:a16="http://schemas.microsoft.com/office/drawing/2014/main" id="{00EFAA34-E8A0-4A4E-8E55-320886E5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239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20">
              <a:extLst>
                <a:ext uri="{FF2B5EF4-FFF2-40B4-BE49-F238E27FC236}">
                  <a16:creationId xmlns:a16="http://schemas.microsoft.com/office/drawing/2014/main" id="{CF76C6F9-07B8-4699-8A9E-BD8D39849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501" y="1171575"/>
              <a:ext cx="1270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21">
              <a:extLst>
                <a:ext uri="{FF2B5EF4-FFF2-40B4-BE49-F238E27FC236}">
                  <a16:creationId xmlns:a16="http://schemas.microsoft.com/office/drawing/2014/main" id="{DECB0F62-A283-4DB3-BABC-7D8C2E7B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6964" y="1184275"/>
              <a:ext cx="9525" cy="11113"/>
            </a:xfrm>
            <a:custGeom>
              <a:avLst/>
              <a:gdLst>
                <a:gd name="T0" fmla="*/ 12 w 14"/>
                <a:gd name="T1" fmla="*/ 18 h 18"/>
                <a:gd name="T2" fmla="*/ 14 w 14"/>
                <a:gd name="T3" fmla="*/ 12 h 18"/>
                <a:gd name="T4" fmla="*/ 6 w 14"/>
                <a:gd name="T5" fmla="*/ 0 h 18"/>
                <a:gd name="T6" fmla="*/ 6 w 14"/>
                <a:gd name="T7" fmla="*/ 0 h 18"/>
                <a:gd name="T8" fmla="*/ 0 w 14"/>
                <a:gd name="T9" fmla="*/ 0 h 18"/>
                <a:gd name="T10" fmla="*/ 12 w 1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8">
                  <a:moveTo>
                    <a:pt x="12" y="18"/>
                  </a:moveTo>
                  <a:lnTo>
                    <a:pt x="14" y="12"/>
                  </a:lnTo>
                  <a:cubicBezTo>
                    <a:pt x="10" y="10"/>
                    <a:pt x="6" y="5"/>
                    <a:pt x="6" y="0"/>
                  </a:cubicBezTo>
                  <a:lnTo>
                    <a:pt x="6" y="0"/>
                  </a:lnTo>
                  <a:lnTo>
                    <a:pt x="0" y="0"/>
                  </a:lnTo>
                  <a:cubicBezTo>
                    <a:pt x="0" y="7"/>
                    <a:pt x="5" y="14"/>
                    <a:pt x="1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22">
              <a:extLst>
                <a:ext uri="{FF2B5EF4-FFF2-40B4-BE49-F238E27FC236}">
                  <a16:creationId xmlns:a16="http://schemas.microsoft.com/office/drawing/2014/main" id="{D27D0CF4-9F15-4373-B771-4C43FBD7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014" y="1195388"/>
              <a:ext cx="1588" cy="158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23">
              <a:extLst>
                <a:ext uri="{FF2B5EF4-FFF2-40B4-BE49-F238E27FC236}">
                  <a16:creationId xmlns:a16="http://schemas.microsoft.com/office/drawing/2014/main" id="{98462911-812A-4E3D-9D2C-893A658E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9" y="1192213"/>
              <a:ext cx="12700" cy="4763"/>
            </a:xfrm>
            <a:custGeom>
              <a:avLst/>
              <a:gdLst>
                <a:gd name="T0" fmla="*/ 0 w 19"/>
                <a:gd name="T1" fmla="*/ 2 h 6"/>
                <a:gd name="T2" fmla="*/ 0 w 19"/>
                <a:gd name="T3" fmla="*/ 6 h 6"/>
                <a:gd name="T4" fmla="*/ 19 w 19"/>
                <a:gd name="T5" fmla="*/ 6 h 6"/>
                <a:gd name="T6" fmla="*/ 19 w 19"/>
                <a:gd name="T7" fmla="*/ 0 h 6"/>
                <a:gd name="T8" fmla="*/ 2 w 19"/>
                <a:gd name="T9" fmla="*/ 0 h 6"/>
                <a:gd name="T10" fmla="*/ 0 w 1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0" y="2"/>
                  </a:moveTo>
                  <a:lnTo>
                    <a:pt x="0" y="6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24">
              <a:extLst>
                <a:ext uri="{FF2B5EF4-FFF2-40B4-BE49-F238E27FC236}">
                  <a16:creationId xmlns:a16="http://schemas.microsoft.com/office/drawing/2014/main" id="{4963AEFF-830A-49D9-AE74-5ABB9C17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8551" y="1173163"/>
              <a:ext cx="9525" cy="9525"/>
            </a:xfrm>
            <a:custGeom>
              <a:avLst/>
              <a:gdLst>
                <a:gd name="T0" fmla="*/ 16 w 16"/>
                <a:gd name="T1" fmla="*/ 6 h 16"/>
                <a:gd name="T2" fmla="*/ 14 w 16"/>
                <a:gd name="T3" fmla="*/ 0 h 16"/>
                <a:gd name="T4" fmla="*/ 0 w 16"/>
                <a:gd name="T5" fmla="*/ 15 h 16"/>
                <a:gd name="T6" fmla="*/ 6 w 16"/>
                <a:gd name="T7" fmla="*/ 16 h 16"/>
                <a:gd name="T8" fmla="*/ 16 w 16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6"/>
                  </a:moveTo>
                  <a:lnTo>
                    <a:pt x="14" y="0"/>
                  </a:lnTo>
                  <a:cubicBezTo>
                    <a:pt x="7" y="2"/>
                    <a:pt x="1" y="8"/>
                    <a:pt x="0" y="15"/>
                  </a:cubicBezTo>
                  <a:lnTo>
                    <a:pt x="6" y="16"/>
                  </a:lnTo>
                  <a:cubicBezTo>
                    <a:pt x="7" y="11"/>
                    <a:pt x="11" y="7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925">
              <a:extLst>
                <a:ext uri="{FF2B5EF4-FFF2-40B4-BE49-F238E27FC236}">
                  <a16:creationId xmlns:a16="http://schemas.microsoft.com/office/drawing/2014/main" id="{164AB3F9-EE3B-404D-8DB7-84C86EFF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951" y="1171575"/>
              <a:ext cx="1111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26">
              <a:extLst>
                <a:ext uri="{FF2B5EF4-FFF2-40B4-BE49-F238E27FC236}">
                  <a16:creationId xmlns:a16="http://schemas.microsoft.com/office/drawing/2014/main" id="{22D7D995-AC68-49C7-BFB0-CE12DC351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4601" y="1177925"/>
              <a:ext cx="12700" cy="14288"/>
            </a:xfrm>
            <a:custGeom>
              <a:avLst/>
              <a:gdLst>
                <a:gd name="T0" fmla="*/ 0 w 21"/>
                <a:gd name="T1" fmla="*/ 10 h 21"/>
                <a:gd name="T2" fmla="*/ 12 w 21"/>
                <a:gd name="T3" fmla="*/ 20 h 21"/>
                <a:gd name="T4" fmla="*/ 19 w 21"/>
                <a:gd name="T5" fmla="*/ 12 h 21"/>
                <a:gd name="T6" fmla="*/ 10 w 21"/>
                <a:gd name="T7" fmla="*/ 0 h 21"/>
                <a:gd name="T8" fmla="*/ 0 w 21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cubicBezTo>
                    <a:pt x="0" y="16"/>
                    <a:pt x="5" y="21"/>
                    <a:pt x="12" y="20"/>
                  </a:cubicBezTo>
                  <a:cubicBezTo>
                    <a:pt x="15" y="19"/>
                    <a:pt x="18" y="16"/>
                    <a:pt x="19" y="12"/>
                  </a:cubicBezTo>
                  <a:cubicBezTo>
                    <a:pt x="21" y="6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27">
              <a:extLst>
                <a:ext uri="{FF2B5EF4-FFF2-40B4-BE49-F238E27FC236}">
                  <a16:creationId xmlns:a16="http://schemas.microsoft.com/office/drawing/2014/main" id="{D4C42A00-82A7-4C24-B671-056F3509C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464" y="1035050"/>
              <a:ext cx="58738" cy="90488"/>
            </a:xfrm>
            <a:custGeom>
              <a:avLst/>
              <a:gdLst>
                <a:gd name="T0" fmla="*/ 68 w 94"/>
                <a:gd name="T1" fmla="*/ 54 h 143"/>
                <a:gd name="T2" fmla="*/ 85 w 94"/>
                <a:gd name="T3" fmla="*/ 75 h 143"/>
                <a:gd name="T4" fmla="*/ 85 w 94"/>
                <a:gd name="T5" fmla="*/ 129 h 143"/>
                <a:gd name="T6" fmla="*/ 87 w 94"/>
                <a:gd name="T7" fmla="*/ 143 h 143"/>
                <a:gd name="T8" fmla="*/ 94 w 94"/>
                <a:gd name="T9" fmla="*/ 116 h 143"/>
                <a:gd name="T10" fmla="*/ 94 w 94"/>
                <a:gd name="T11" fmla="*/ 59 h 143"/>
                <a:gd name="T12" fmla="*/ 87 w 94"/>
                <a:gd name="T13" fmla="*/ 48 h 143"/>
                <a:gd name="T14" fmla="*/ 55 w 94"/>
                <a:gd name="T15" fmla="*/ 9 h 143"/>
                <a:gd name="T16" fmla="*/ 53 w 94"/>
                <a:gd name="T17" fmla="*/ 0 h 143"/>
                <a:gd name="T18" fmla="*/ 0 w 94"/>
                <a:gd name="T19" fmla="*/ 0 h 143"/>
                <a:gd name="T20" fmla="*/ 68 w 94"/>
                <a:gd name="T21" fmla="*/ 5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3">
                  <a:moveTo>
                    <a:pt x="68" y="54"/>
                  </a:moveTo>
                  <a:cubicBezTo>
                    <a:pt x="78" y="56"/>
                    <a:pt x="85" y="65"/>
                    <a:pt x="85" y="75"/>
                  </a:cubicBezTo>
                  <a:lnTo>
                    <a:pt x="85" y="129"/>
                  </a:lnTo>
                  <a:cubicBezTo>
                    <a:pt x="85" y="134"/>
                    <a:pt x="86" y="138"/>
                    <a:pt x="87" y="143"/>
                  </a:cubicBezTo>
                  <a:cubicBezTo>
                    <a:pt x="91" y="135"/>
                    <a:pt x="94" y="126"/>
                    <a:pt x="94" y="116"/>
                  </a:cubicBezTo>
                  <a:lnTo>
                    <a:pt x="94" y="59"/>
                  </a:lnTo>
                  <a:cubicBezTo>
                    <a:pt x="94" y="55"/>
                    <a:pt x="92" y="50"/>
                    <a:pt x="87" y="48"/>
                  </a:cubicBezTo>
                  <a:cubicBezTo>
                    <a:pt x="71" y="40"/>
                    <a:pt x="60" y="26"/>
                    <a:pt x="55" y="9"/>
                  </a:cubicBezTo>
                  <a:lnTo>
                    <a:pt x="53" y="0"/>
                  </a:lnTo>
                  <a:lnTo>
                    <a:pt x="0" y="0"/>
                  </a:lnTo>
                  <a:cubicBezTo>
                    <a:pt x="13" y="27"/>
                    <a:pt x="38" y="47"/>
                    <a:pt x="68" y="5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928">
              <a:extLst>
                <a:ext uri="{FF2B5EF4-FFF2-40B4-BE49-F238E27FC236}">
                  <a16:creationId xmlns:a16="http://schemas.microsoft.com/office/drawing/2014/main" id="{285B92CF-42F3-4189-B1AD-AB00CBB3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6539" y="1189038"/>
              <a:ext cx="23813" cy="28575"/>
            </a:xfrm>
            <a:custGeom>
              <a:avLst/>
              <a:gdLst>
                <a:gd name="T0" fmla="*/ 40 w 40"/>
                <a:gd name="T1" fmla="*/ 11 h 46"/>
                <a:gd name="T2" fmla="*/ 16 w 40"/>
                <a:gd name="T3" fmla="*/ 0 h 46"/>
                <a:gd name="T4" fmla="*/ 0 w 40"/>
                <a:gd name="T5" fmla="*/ 36 h 46"/>
                <a:gd name="T6" fmla="*/ 23 w 40"/>
                <a:gd name="T7" fmla="*/ 46 h 46"/>
                <a:gd name="T8" fmla="*/ 40 w 40"/>
                <a:gd name="T9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6">
                  <a:moveTo>
                    <a:pt x="40" y="11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23" y="46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29">
              <a:extLst>
                <a:ext uri="{FF2B5EF4-FFF2-40B4-BE49-F238E27FC236}">
                  <a16:creationId xmlns:a16="http://schemas.microsoft.com/office/drawing/2014/main" id="{F88430C4-0BA2-420E-A66A-0252949A1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7176" y="1173163"/>
              <a:ext cx="38100" cy="55563"/>
            </a:xfrm>
            <a:custGeom>
              <a:avLst/>
              <a:gdLst>
                <a:gd name="T0" fmla="*/ 58 w 58"/>
                <a:gd name="T1" fmla="*/ 11 h 86"/>
                <a:gd name="T2" fmla="*/ 35 w 58"/>
                <a:gd name="T3" fmla="*/ 0 h 86"/>
                <a:gd name="T4" fmla="*/ 0 w 58"/>
                <a:gd name="T5" fmla="*/ 75 h 86"/>
                <a:gd name="T6" fmla="*/ 24 w 58"/>
                <a:gd name="T7" fmla="*/ 86 h 86"/>
                <a:gd name="T8" fmla="*/ 58 w 58"/>
                <a:gd name="T9" fmla="*/ 1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6">
                  <a:moveTo>
                    <a:pt x="58" y="11"/>
                  </a:moveTo>
                  <a:lnTo>
                    <a:pt x="35" y="0"/>
                  </a:lnTo>
                  <a:lnTo>
                    <a:pt x="0" y="75"/>
                  </a:lnTo>
                  <a:lnTo>
                    <a:pt x="24" y="86"/>
                  </a:lnTo>
                  <a:lnTo>
                    <a:pt x="58" y="11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30">
              <a:extLst>
                <a:ext uri="{FF2B5EF4-FFF2-40B4-BE49-F238E27FC236}">
                  <a16:creationId xmlns:a16="http://schemas.microsoft.com/office/drawing/2014/main" id="{0148B3EE-826E-427B-A553-C626DB43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0989" y="1163638"/>
              <a:ext cx="46038" cy="74613"/>
            </a:xfrm>
            <a:custGeom>
              <a:avLst/>
              <a:gdLst>
                <a:gd name="T0" fmla="*/ 73 w 73"/>
                <a:gd name="T1" fmla="*/ 11 h 118"/>
                <a:gd name="T2" fmla="*/ 49 w 73"/>
                <a:gd name="T3" fmla="*/ 0 h 118"/>
                <a:gd name="T4" fmla="*/ 0 w 73"/>
                <a:gd name="T5" fmla="*/ 107 h 118"/>
                <a:gd name="T6" fmla="*/ 23 w 73"/>
                <a:gd name="T7" fmla="*/ 118 h 118"/>
                <a:gd name="T8" fmla="*/ 73 w 73"/>
                <a:gd name="T9" fmla="*/ 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8">
                  <a:moveTo>
                    <a:pt x="73" y="11"/>
                  </a:moveTo>
                  <a:lnTo>
                    <a:pt x="49" y="0"/>
                  </a:lnTo>
                  <a:lnTo>
                    <a:pt x="0" y="107"/>
                  </a:lnTo>
                  <a:lnTo>
                    <a:pt x="23" y="118"/>
                  </a:lnTo>
                  <a:lnTo>
                    <a:pt x="73" y="11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931">
              <a:extLst>
                <a:ext uri="{FF2B5EF4-FFF2-40B4-BE49-F238E27FC236}">
                  <a16:creationId xmlns:a16="http://schemas.microsoft.com/office/drawing/2014/main" id="{CA263F4D-3165-4B1F-8758-C7BE1F7A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4" y="1206500"/>
              <a:ext cx="20638" cy="25400"/>
            </a:xfrm>
            <a:custGeom>
              <a:avLst/>
              <a:gdLst>
                <a:gd name="T0" fmla="*/ 20 w 33"/>
                <a:gd name="T1" fmla="*/ 0 h 39"/>
                <a:gd name="T2" fmla="*/ 0 w 33"/>
                <a:gd name="T3" fmla="*/ 9 h 39"/>
                <a:gd name="T4" fmla="*/ 13 w 33"/>
                <a:gd name="T5" fmla="*/ 39 h 39"/>
                <a:gd name="T6" fmla="*/ 33 w 33"/>
                <a:gd name="T7" fmla="*/ 30 h 39"/>
                <a:gd name="T8" fmla="*/ 20 w 3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9">
                  <a:moveTo>
                    <a:pt x="20" y="0"/>
                  </a:moveTo>
                  <a:lnTo>
                    <a:pt x="0" y="9"/>
                  </a:lnTo>
                  <a:lnTo>
                    <a:pt x="13" y="39"/>
                  </a:lnTo>
                  <a:lnTo>
                    <a:pt x="33" y="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932">
              <a:extLst>
                <a:ext uri="{FF2B5EF4-FFF2-40B4-BE49-F238E27FC236}">
                  <a16:creationId xmlns:a16="http://schemas.microsoft.com/office/drawing/2014/main" id="{6BC67B2A-D86A-4A6A-9A3D-82F3E278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2089" y="1176338"/>
              <a:ext cx="30163" cy="47625"/>
            </a:xfrm>
            <a:custGeom>
              <a:avLst/>
              <a:gdLst>
                <a:gd name="T0" fmla="*/ 20 w 49"/>
                <a:gd name="T1" fmla="*/ 0 h 74"/>
                <a:gd name="T2" fmla="*/ 0 w 49"/>
                <a:gd name="T3" fmla="*/ 9 h 74"/>
                <a:gd name="T4" fmla="*/ 29 w 49"/>
                <a:gd name="T5" fmla="*/ 74 h 74"/>
                <a:gd name="T6" fmla="*/ 49 w 49"/>
                <a:gd name="T7" fmla="*/ 65 h 74"/>
                <a:gd name="T8" fmla="*/ 20 w 4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4">
                  <a:moveTo>
                    <a:pt x="20" y="0"/>
                  </a:moveTo>
                  <a:lnTo>
                    <a:pt x="0" y="9"/>
                  </a:lnTo>
                  <a:lnTo>
                    <a:pt x="29" y="74"/>
                  </a:lnTo>
                  <a:lnTo>
                    <a:pt x="49" y="6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933">
              <a:extLst>
                <a:ext uri="{FF2B5EF4-FFF2-40B4-BE49-F238E27FC236}">
                  <a16:creationId xmlns:a16="http://schemas.microsoft.com/office/drawing/2014/main" id="{6271D1A0-DCC0-4E22-8BB7-0571C6647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3201" y="1149350"/>
              <a:ext cx="39688" cy="65088"/>
            </a:xfrm>
            <a:custGeom>
              <a:avLst/>
              <a:gdLst>
                <a:gd name="T0" fmla="*/ 20 w 61"/>
                <a:gd name="T1" fmla="*/ 0 h 102"/>
                <a:gd name="T2" fmla="*/ 0 w 61"/>
                <a:gd name="T3" fmla="*/ 9 h 102"/>
                <a:gd name="T4" fmla="*/ 40 w 61"/>
                <a:gd name="T5" fmla="*/ 102 h 102"/>
                <a:gd name="T6" fmla="*/ 61 w 61"/>
                <a:gd name="T7" fmla="*/ 93 h 102"/>
                <a:gd name="T8" fmla="*/ 20 w 6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2">
                  <a:moveTo>
                    <a:pt x="20" y="0"/>
                  </a:moveTo>
                  <a:lnTo>
                    <a:pt x="0" y="9"/>
                  </a:lnTo>
                  <a:lnTo>
                    <a:pt x="40" y="102"/>
                  </a:lnTo>
                  <a:lnTo>
                    <a:pt x="61" y="9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934">
              <a:extLst>
                <a:ext uri="{FF2B5EF4-FFF2-40B4-BE49-F238E27FC236}">
                  <a16:creationId xmlns:a16="http://schemas.microsoft.com/office/drawing/2014/main" id="{2E2374BD-DAE0-47CB-A295-BB0FB328E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14" y="1219200"/>
              <a:ext cx="96838" cy="65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935">
              <a:extLst>
                <a:ext uri="{FF2B5EF4-FFF2-40B4-BE49-F238E27FC236}">
                  <a16:creationId xmlns:a16="http://schemas.microsoft.com/office/drawing/2014/main" id="{76DB8F16-C4BD-4A57-934B-6CECBF65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3051" y="1219200"/>
              <a:ext cx="44450" cy="6508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936">
              <a:extLst>
                <a:ext uri="{FF2B5EF4-FFF2-40B4-BE49-F238E27FC236}">
                  <a16:creationId xmlns:a16="http://schemas.microsoft.com/office/drawing/2014/main" id="{E36D6E01-50B3-45F5-B195-FCFB968B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3051" y="1195388"/>
              <a:ext cx="61913" cy="23813"/>
            </a:xfrm>
            <a:custGeom>
              <a:avLst/>
              <a:gdLst>
                <a:gd name="T0" fmla="*/ 97 w 97"/>
                <a:gd name="T1" fmla="*/ 0 h 36"/>
                <a:gd name="T2" fmla="*/ 25 w 97"/>
                <a:gd name="T3" fmla="*/ 0 h 36"/>
                <a:gd name="T4" fmla="*/ 0 w 97"/>
                <a:gd name="T5" fmla="*/ 36 h 36"/>
                <a:gd name="T6" fmla="*/ 71 w 97"/>
                <a:gd name="T7" fmla="*/ 36 h 36"/>
                <a:gd name="T8" fmla="*/ 97 w 9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6">
                  <a:moveTo>
                    <a:pt x="97" y="0"/>
                  </a:moveTo>
                  <a:lnTo>
                    <a:pt x="25" y="0"/>
                  </a:lnTo>
                  <a:lnTo>
                    <a:pt x="0" y="36"/>
                  </a:lnTo>
                  <a:lnTo>
                    <a:pt x="71" y="3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37">
              <a:extLst>
                <a:ext uri="{FF2B5EF4-FFF2-40B4-BE49-F238E27FC236}">
                  <a16:creationId xmlns:a16="http://schemas.microsoft.com/office/drawing/2014/main" id="{9CC2AEE9-F3E3-4C52-B19F-317A2DAEA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926" y="1198563"/>
              <a:ext cx="111125" cy="20638"/>
            </a:xfrm>
            <a:custGeom>
              <a:avLst/>
              <a:gdLst>
                <a:gd name="T0" fmla="*/ 154 w 176"/>
                <a:gd name="T1" fmla="*/ 0 h 32"/>
                <a:gd name="T2" fmla="*/ 0 w 176"/>
                <a:gd name="T3" fmla="*/ 0 h 32"/>
                <a:gd name="T4" fmla="*/ 22 w 176"/>
                <a:gd name="T5" fmla="*/ 32 h 32"/>
                <a:gd name="T6" fmla="*/ 176 w 176"/>
                <a:gd name="T7" fmla="*/ 32 h 32"/>
                <a:gd name="T8" fmla="*/ 154 w 17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32">
                  <a:moveTo>
                    <a:pt x="154" y="0"/>
                  </a:moveTo>
                  <a:lnTo>
                    <a:pt x="0" y="0"/>
                  </a:lnTo>
                  <a:lnTo>
                    <a:pt x="22" y="32"/>
                  </a:lnTo>
                  <a:lnTo>
                    <a:pt x="176" y="3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38">
              <a:extLst>
                <a:ext uri="{FF2B5EF4-FFF2-40B4-BE49-F238E27FC236}">
                  <a16:creationId xmlns:a16="http://schemas.microsoft.com/office/drawing/2014/main" id="{484968D1-6788-40D8-8EE6-56CCA5AC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1364" y="1017588"/>
              <a:ext cx="487363" cy="193675"/>
            </a:xfrm>
            <a:custGeom>
              <a:avLst/>
              <a:gdLst>
                <a:gd name="T0" fmla="*/ 672 w 770"/>
                <a:gd name="T1" fmla="*/ 110 h 307"/>
                <a:gd name="T2" fmla="*/ 640 w 770"/>
                <a:gd name="T3" fmla="*/ 116 h 307"/>
                <a:gd name="T4" fmla="*/ 640 w 770"/>
                <a:gd name="T5" fmla="*/ 104 h 307"/>
                <a:gd name="T6" fmla="*/ 552 w 770"/>
                <a:gd name="T7" fmla="*/ 15 h 307"/>
                <a:gd name="T8" fmla="*/ 470 w 770"/>
                <a:gd name="T9" fmla="*/ 69 h 307"/>
                <a:gd name="T10" fmla="*/ 342 w 770"/>
                <a:gd name="T11" fmla="*/ 0 h 307"/>
                <a:gd name="T12" fmla="*/ 189 w 770"/>
                <a:gd name="T13" fmla="*/ 140 h 307"/>
                <a:gd name="T14" fmla="*/ 105 w 770"/>
                <a:gd name="T15" fmla="*/ 97 h 307"/>
                <a:gd name="T16" fmla="*/ 0 w 770"/>
                <a:gd name="T17" fmla="*/ 202 h 307"/>
                <a:gd name="T18" fmla="*/ 105 w 770"/>
                <a:gd name="T19" fmla="*/ 307 h 307"/>
                <a:gd name="T20" fmla="*/ 672 w 770"/>
                <a:gd name="T21" fmla="*/ 307 h 307"/>
                <a:gd name="T22" fmla="*/ 770 w 770"/>
                <a:gd name="T23" fmla="*/ 208 h 307"/>
                <a:gd name="T24" fmla="*/ 672 w 770"/>
                <a:gd name="T25" fmla="*/ 1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0" h="307">
                  <a:moveTo>
                    <a:pt x="672" y="110"/>
                  </a:moveTo>
                  <a:cubicBezTo>
                    <a:pt x="661" y="110"/>
                    <a:pt x="650" y="112"/>
                    <a:pt x="640" y="116"/>
                  </a:cubicBezTo>
                  <a:cubicBezTo>
                    <a:pt x="640" y="112"/>
                    <a:pt x="640" y="108"/>
                    <a:pt x="640" y="104"/>
                  </a:cubicBezTo>
                  <a:cubicBezTo>
                    <a:pt x="640" y="55"/>
                    <a:pt x="601" y="15"/>
                    <a:pt x="552" y="15"/>
                  </a:cubicBezTo>
                  <a:cubicBezTo>
                    <a:pt x="515" y="15"/>
                    <a:pt x="483" y="37"/>
                    <a:pt x="470" y="69"/>
                  </a:cubicBezTo>
                  <a:cubicBezTo>
                    <a:pt x="442" y="27"/>
                    <a:pt x="395" y="0"/>
                    <a:pt x="342" y="0"/>
                  </a:cubicBezTo>
                  <a:cubicBezTo>
                    <a:pt x="261" y="0"/>
                    <a:pt x="196" y="61"/>
                    <a:pt x="189" y="140"/>
                  </a:cubicBezTo>
                  <a:cubicBezTo>
                    <a:pt x="170" y="114"/>
                    <a:pt x="139" y="97"/>
                    <a:pt x="105" y="97"/>
                  </a:cubicBezTo>
                  <a:cubicBezTo>
                    <a:pt x="47" y="97"/>
                    <a:pt x="0" y="144"/>
                    <a:pt x="0" y="202"/>
                  </a:cubicBezTo>
                  <a:cubicBezTo>
                    <a:pt x="0" y="260"/>
                    <a:pt x="47" y="307"/>
                    <a:pt x="105" y="307"/>
                  </a:cubicBezTo>
                  <a:lnTo>
                    <a:pt x="672" y="307"/>
                  </a:lnTo>
                  <a:cubicBezTo>
                    <a:pt x="726" y="307"/>
                    <a:pt x="770" y="263"/>
                    <a:pt x="770" y="208"/>
                  </a:cubicBezTo>
                  <a:cubicBezTo>
                    <a:pt x="770" y="154"/>
                    <a:pt x="726" y="110"/>
                    <a:pt x="672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939">
              <a:extLst>
                <a:ext uri="{FF2B5EF4-FFF2-40B4-BE49-F238E27FC236}">
                  <a16:creationId xmlns:a16="http://schemas.microsoft.com/office/drawing/2014/main" id="{7F630175-944B-4F8C-AA3B-AC5FAD149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9926" y="781050"/>
              <a:ext cx="90488" cy="1412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40">
              <a:extLst>
                <a:ext uri="{FF2B5EF4-FFF2-40B4-BE49-F238E27FC236}">
                  <a16:creationId xmlns:a16="http://schemas.microsoft.com/office/drawing/2014/main" id="{A096CC62-4B02-4F3D-8930-84E48C9CC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5164" y="781050"/>
              <a:ext cx="101600" cy="142875"/>
            </a:xfrm>
            <a:custGeom>
              <a:avLst/>
              <a:gdLst>
                <a:gd name="T0" fmla="*/ 160 w 160"/>
                <a:gd name="T1" fmla="*/ 13 h 225"/>
                <a:gd name="T2" fmla="*/ 52 w 160"/>
                <a:gd name="T3" fmla="*/ 5 h 225"/>
                <a:gd name="T4" fmla="*/ 8 w 160"/>
                <a:gd name="T5" fmla="*/ 0 h 225"/>
                <a:gd name="T6" fmla="*/ 0 w 160"/>
                <a:gd name="T7" fmla="*/ 13 h 225"/>
                <a:gd name="T8" fmla="*/ 8 w 160"/>
                <a:gd name="T9" fmla="*/ 34 h 225"/>
                <a:gd name="T10" fmla="*/ 8 w 160"/>
                <a:gd name="T11" fmla="*/ 50 h 225"/>
                <a:gd name="T12" fmla="*/ 0 w 160"/>
                <a:gd name="T13" fmla="*/ 72 h 225"/>
                <a:gd name="T14" fmla="*/ 8 w 160"/>
                <a:gd name="T15" fmla="*/ 93 h 225"/>
                <a:gd name="T16" fmla="*/ 8 w 160"/>
                <a:gd name="T17" fmla="*/ 109 h 225"/>
                <a:gd name="T18" fmla="*/ 0 w 160"/>
                <a:gd name="T19" fmla="*/ 130 h 225"/>
                <a:gd name="T20" fmla="*/ 8 w 160"/>
                <a:gd name="T21" fmla="*/ 151 h 225"/>
                <a:gd name="T22" fmla="*/ 8 w 160"/>
                <a:gd name="T23" fmla="*/ 167 h 225"/>
                <a:gd name="T24" fmla="*/ 0 w 160"/>
                <a:gd name="T25" fmla="*/ 188 h 225"/>
                <a:gd name="T26" fmla="*/ 8 w 160"/>
                <a:gd name="T27" fmla="*/ 209 h 225"/>
                <a:gd name="T28" fmla="*/ 8 w 160"/>
                <a:gd name="T29" fmla="*/ 225 h 225"/>
                <a:gd name="T30" fmla="*/ 160 w 160"/>
                <a:gd name="T31" fmla="*/ 217 h 225"/>
                <a:gd name="T32" fmla="*/ 52 w 160"/>
                <a:gd name="T33" fmla="*/ 209 h 225"/>
                <a:gd name="T34" fmla="*/ 152 w 160"/>
                <a:gd name="T35" fmla="*/ 196 h 225"/>
                <a:gd name="T36" fmla="*/ 152 w 160"/>
                <a:gd name="T37" fmla="*/ 180 h 225"/>
                <a:gd name="T38" fmla="*/ 52 w 160"/>
                <a:gd name="T39" fmla="*/ 167 h 225"/>
                <a:gd name="T40" fmla="*/ 160 w 160"/>
                <a:gd name="T41" fmla="*/ 159 h 225"/>
                <a:gd name="T42" fmla="*/ 52 w 160"/>
                <a:gd name="T43" fmla="*/ 151 h 225"/>
                <a:gd name="T44" fmla="*/ 152 w 160"/>
                <a:gd name="T45" fmla="*/ 138 h 225"/>
                <a:gd name="T46" fmla="*/ 152 w 160"/>
                <a:gd name="T47" fmla="*/ 122 h 225"/>
                <a:gd name="T48" fmla="*/ 52 w 160"/>
                <a:gd name="T49" fmla="*/ 109 h 225"/>
                <a:gd name="T50" fmla="*/ 160 w 160"/>
                <a:gd name="T51" fmla="*/ 101 h 225"/>
                <a:gd name="T52" fmla="*/ 52 w 160"/>
                <a:gd name="T53" fmla="*/ 93 h 225"/>
                <a:gd name="T54" fmla="*/ 152 w 160"/>
                <a:gd name="T55" fmla="*/ 80 h 225"/>
                <a:gd name="T56" fmla="*/ 152 w 160"/>
                <a:gd name="T57" fmla="*/ 64 h 225"/>
                <a:gd name="T58" fmla="*/ 52 w 160"/>
                <a:gd name="T59" fmla="*/ 50 h 225"/>
                <a:gd name="T60" fmla="*/ 160 w 160"/>
                <a:gd name="T61" fmla="*/ 42 h 225"/>
                <a:gd name="T62" fmla="*/ 52 w 160"/>
                <a:gd name="T63" fmla="*/ 34 h 225"/>
                <a:gd name="T64" fmla="*/ 152 w 160"/>
                <a:gd name="T65" fmla="*/ 2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225">
                  <a:moveTo>
                    <a:pt x="152" y="21"/>
                  </a:moveTo>
                  <a:cubicBezTo>
                    <a:pt x="156" y="21"/>
                    <a:pt x="160" y="18"/>
                    <a:pt x="160" y="13"/>
                  </a:cubicBezTo>
                  <a:cubicBezTo>
                    <a:pt x="160" y="9"/>
                    <a:pt x="156" y="5"/>
                    <a:pt x="152" y="5"/>
                  </a:cubicBezTo>
                  <a:lnTo>
                    <a:pt x="52" y="5"/>
                  </a:lnTo>
                  <a:lnTo>
                    <a:pt x="52" y="0"/>
                  </a:lnTo>
                  <a:lnTo>
                    <a:pt x="8" y="0"/>
                  </a:lnTo>
                  <a:lnTo>
                    <a:pt x="8" y="5"/>
                  </a:lnTo>
                  <a:cubicBezTo>
                    <a:pt x="4" y="5"/>
                    <a:pt x="0" y="9"/>
                    <a:pt x="0" y="13"/>
                  </a:cubicBezTo>
                  <a:cubicBezTo>
                    <a:pt x="0" y="18"/>
                    <a:pt x="4" y="21"/>
                    <a:pt x="8" y="21"/>
                  </a:cubicBezTo>
                  <a:lnTo>
                    <a:pt x="8" y="34"/>
                  </a:lnTo>
                  <a:cubicBezTo>
                    <a:pt x="4" y="34"/>
                    <a:pt x="0" y="38"/>
                    <a:pt x="0" y="42"/>
                  </a:cubicBezTo>
                  <a:cubicBezTo>
                    <a:pt x="0" y="47"/>
                    <a:pt x="4" y="50"/>
                    <a:pt x="8" y="50"/>
                  </a:cubicBezTo>
                  <a:lnTo>
                    <a:pt x="8" y="64"/>
                  </a:lnTo>
                  <a:cubicBezTo>
                    <a:pt x="4" y="64"/>
                    <a:pt x="0" y="67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lnTo>
                    <a:pt x="8" y="93"/>
                  </a:lnTo>
                  <a:cubicBezTo>
                    <a:pt x="4" y="93"/>
                    <a:pt x="0" y="96"/>
                    <a:pt x="0" y="101"/>
                  </a:cubicBezTo>
                  <a:cubicBezTo>
                    <a:pt x="0" y="105"/>
                    <a:pt x="4" y="109"/>
                    <a:pt x="8" y="109"/>
                  </a:cubicBezTo>
                  <a:lnTo>
                    <a:pt x="8" y="122"/>
                  </a:lnTo>
                  <a:cubicBezTo>
                    <a:pt x="4" y="122"/>
                    <a:pt x="0" y="125"/>
                    <a:pt x="0" y="130"/>
                  </a:cubicBezTo>
                  <a:cubicBezTo>
                    <a:pt x="0" y="134"/>
                    <a:pt x="4" y="138"/>
                    <a:pt x="8" y="138"/>
                  </a:cubicBezTo>
                  <a:lnTo>
                    <a:pt x="8" y="151"/>
                  </a:lnTo>
                  <a:cubicBezTo>
                    <a:pt x="4" y="151"/>
                    <a:pt x="0" y="155"/>
                    <a:pt x="0" y="159"/>
                  </a:cubicBezTo>
                  <a:cubicBezTo>
                    <a:pt x="0" y="163"/>
                    <a:pt x="4" y="167"/>
                    <a:pt x="8" y="167"/>
                  </a:cubicBezTo>
                  <a:lnTo>
                    <a:pt x="8" y="180"/>
                  </a:lnTo>
                  <a:cubicBezTo>
                    <a:pt x="4" y="180"/>
                    <a:pt x="0" y="184"/>
                    <a:pt x="0" y="188"/>
                  </a:cubicBezTo>
                  <a:cubicBezTo>
                    <a:pt x="0" y="193"/>
                    <a:pt x="4" y="196"/>
                    <a:pt x="8" y="196"/>
                  </a:cubicBezTo>
                  <a:lnTo>
                    <a:pt x="8" y="209"/>
                  </a:lnTo>
                  <a:cubicBezTo>
                    <a:pt x="4" y="209"/>
                    <a:pt x="0" y="213"/>
                    <a:pt x="0" y="217"/>
                  </a:cubicBezTo>
                  <a:cubicBezTo>
                    <a:pt x="0" y="222"/>
                    <a:pt x="4" y="225"/>
                    <a:pt x="8" y="225"/>
                  </a:cubicBezTo>
                  <a:lnTo>
                    <a:pt x="152" y="225"/>
                  </a:lnTo>
                  <a:cubicBezTo>
                    <a:pt x="156" y="225"/>
                    <a:pt x="160" y="222"/>
                    <a:pt x="160" y="217"/>
                  </a:cubicBezTo>
                  <a:cubicBezTo>
                    <a:pt x="160" y="213"/>
                    <a:pt x="156" y="209"/>
                    <a:pt x="152" y="209"/>
                  </a:cubicBezTo>
                  <a:lnTo>
                    <a:pt x="52" y="209"/>
                  </a:lnTo>
                  <a:lnTo>
                    <a:pt x="52" y="196"/>
                  </a:lnTo>
                  <a:lnTo>
                    <a:pt x="152" y="196"/>
                  </a:lnTo>
                  <a:cubicBezTo>
                    <a:pt x="156" y="196"/>
                    <a:pt x="160" y="193"/>
                    <a:pt x="160" y="188"/>
                  </a:cubicBezTo>
                  <a:cubicBezTo>
                    <a:pt x="160" y="184"/>
                    <a:pt x="156" y="180"/>
                    <a:pt x="152" y="180"/>
                  </a:cubicBezTo>
                  <a:lnTo>
                    <a:pt x="52" y="180"/>
                  </a:lnTo>
                  <a:lnTo>
                    <a:pt x="52" y="167"/>
                  </a:lnTo>
                  <a:lnTo>
                    <a:pt x="152" y="167"/>
                  </a:lnTo>
                  <a:cubicBezTo>
                    <a:pt x="156" y="167"/>
                    <a:pt x="160" y="163"/>
                    <a:pt x="160" y="159"/>
                  </a:cubicBezTo>
                  <a:cubicBezTo>
                    <a:pt x="160" y="155"/>
                    <a:pt x="156" y="151"/>
                    <a:pt x="152" y="151"/>
                  </a:cubicBezTo>
                  <a:lnTo>
                    <a:pt x="52" y="151"/>
                  </a:lnTo>
                  <a:lnTo>
                    <a:pt x="52" y="138"/>
                  </a:lnTo>
                  <a:lnTo>
                    <a:pt x="152" y="138"/>
                  </a:lnTo>
                  <a:cubicBezTo>
                    <a:pt x="156" y="138"/>
                    <a:pt x="160" y="134"/>
                    <a:pt x="160" y="130"/>
                  </a:cubicBezTo>
                  <a:cubicBezTo>
                    <a:pt x="160" y="125"/>
                    <a:pt x="156" y="122"/>
                    <a:pt x="152" y="122"/>
                  </a:cubicBezTo>
                  <a:lnTo>
                    <a:pt x="52" y="122"/>
                  </a:lnTo>
                  <a:lnTo>
                    <a:pt x="52" y="109"/>
                  </a:lnTo>
                  <a:lnTo>
                    <a:pt x="152" y="109"/>
                  </a:lnTo>
                  <a:cubicBezTo>
                    <a:pt x="156" y="109"/>
                    <a:pt x="160" y="105"/>
                    <a:pt x="160" y="101"/>
                  </a:cubicBezTo>
                  <a:cubicBezTo>
                    <a:pt x="160" y="96"/>
                    <a:pt x="156" y="93"/>
                    <a:pt x="152" y="93"/>
                  </a:cubicBezTo>
                  <a:lnTo>
                    <a:pt x="52" y="93"/>
                  </a:lnTo>
                  <a:lnTo>
                    <a:pt x="52" y="80"/>
                  </a:lnTo>
                  <a:lnTo>
                    <a:pt x="152" y="80"/>
                  </a:lnTo>
                  <a:cubicBezTo>
                    <a:pt x="156" y="80"/>
                    <a:pt x="160" y="76"/>
                    <a:pt x="160" y="72"/>
                  </a:cubicBezTo>
                  <a:cubicBezTo>
                    <a:pt x="160" y="67"/>
                    <a:pt x="156" y="64"/>
                    <a:pt x="152" y="64"/>
                  </a:cubicBezTo>
                  <a:lnTo>
                    <a:pt x="52" y="64"/>
                  </a:lnTo>
                  <a:lnTo>
                    <a:pt x="52" y="50"/>
                  </a:lnTo>
                  <a:lnTo>
                    <a:pt x="152" y="50"/>
                  </a:lnTo>
                  <a:cubicBezTo>
                    <a:pt x="156" y="50"/>
                    <a:pt x="160" y="47"/>
                    <a:pt x="160" y="42"/>
                  </a:cubicBezTo>
                  <a:cubicBezTo>
                    <a:pt x="160" y="38"/>
                    <a:pt x="156" y="34"/>
                    <a:pt x="152" y="34"/>
                  </a:cubicBezTo>
                  <a:lnTo>
                    <a:pt x="52" y="34"/>
                  </a:lnTo>
                  <a:lnTo>
                    <a:pt x="52" y="21"/>
                  </a:lnTo>
                  <a:lnTo>
                    <a:pt x="152" y="2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941">
              <a:extLst>
                <a:ext uri="{FF2B5EF4-FFF2-40B4-BE49-F238E27FC236}">
                  <a16:creationId xmlns:a16="http://schemas.microsoft.com/office/drawing/2014/main" id="{B044249F-B5A1-4F64-9E72-958CCF9D0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5826" y="1044575"/>
              <a:ext cx="146050" cy="144463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942">
              <a:extLst>
                <a:ext uri="{FF2B5EF4-FFF2-40B4-BE49-F238E27FC236}">
                  <a16:creationId xmlns:a16="http://schemas.microsoft.com/office/drawing/2014/main" id="{1C5DC580-DB2E-4183-9999-3051DDF6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4064" y="1090613"/>
              <a:ext cx="109538" cy="10795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943">
              <a:extLst>
                <a:ext uri="{FF2B5EF4-FFF2-40B4-BE49-F238E27FC236}">
                  <a16:creationId xmlns:a16="http://schemas.microsoft.com/office/drawing/2014/main" id="{6E6C81E5-B615-449F-BC58-FC6E83B6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6014" y="1098550"/>
              <a:ext cx="101600" cy="1016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944">
              <a:extLst>
                <a:ext uri="{FF2B5EF4-FFF2-40B4-BE49-F238E27FC236}">
                  <a16:creationId xmlns:a16="http://schemas.microsoft.com/office/drawing/2014/main" id="{6542D32A-A5F6-484D-9FB1-ED78A5D6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4101" y="1047750"/>
              <a:ext cx="73025" cy="73025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945">
              <a:extLst>
                <a:ext uri="{FF2B5EF4-FFF2-40B4-BE49-F238E27FC236}">
                  <a16:creationId xmlns:a16="http://schemas.microsoft.com/office/drawing/2014/main" id="{6EAD0F10-0724-4611-9E9F-E8827155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8226" y="1131888"/>
              <a:ext cx="61913" cy="61913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46">
              <a:extLst>
                <a:ext uri="{FF2B5EF4-FFF2-40B4-BE49-F238E27FC236}">
                  <a16:creationId xmlns:a16="http://schemas.microsoft.com/office/drawing/2014/main" id="{93884981-DE62-4F85-A769-10E0F07B9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1564" y="1065213"/>
              <a:ext cx="38100" cy="38100"/>
            </a:xfrm>
            <a:custGeom>
              <a:avLst/>
              <a:gdLst>
                <a:gd name="T0" fmla="*/ 26 w 59"/>
                <a:gd name="T1" fmla="*/ 41 h 59"/>
                <a:gd name="T2" fmla="*/ 19 w 59"/>
                <a:gd name="T3" fmla="*/ 26 h 59"/>
                <a:gd name="T4" fmla="*/ 34 w 59"/>
                <a:gd name="T5" fmla="*/ 19 h 59"/>
                <a:gd name="T6" fmla="*/ 41 w 59"/>
                <a:gd name="T7" fmla="*/ 34 h 59"/>
                <a:gd name="T8" fmla="*/ 26 w 59"/>
                <a:gd name="T9" fmla="*/ 41 h 59"/>
                <a:gd name="T10" fmla="*/ 56 w 59"/>
                <a:gd name="T11" fmla="*/ 44 h 59"/>
                <a:gd name="T12" fmla="*/ 59 w 59"/>
                <a:gd name="T13" fmla="*/ 36 h 59"/>
                <a:gd name="T14" fmla="*/ 52 w 59"/>
                <a:gd name="T15" fmla="*/ 32 h 59"/>
                <a:gd name="T16" fmla="*/ 51 w 59"/>
                <a:gd name="T17" fmla="*/ 26 h 59"/>
                <a:gd name="T18" fmla="*/ 59 w 59"/>
                <a:gd name="T19" fmla="*/ 21 h 59"/>
                <a:gd name="T20" fmla="*/ 55 w 59"/>
                <a:gd name="T21" fmla="*/ 14 h 59"/>
                <a:gd name="T22" fmla="*/ 47 w 59"/>
                <a:gd name="T23" fmla="*/ 16 h 59"/>
                <a:gd name="T24" fmla="*/ 42 w 59"/>
                <a:gd name="T25" fmla="*/ 12 h 59"/>
                <a:gd name="T26" fmla="*/ 44 w 59"/>
                <a:gd name="T27" fmla="*/ 3 h 59"/>
                <a:gd name="T28" fmla="*/ 37 w 59"/>
                <a:gd name="T29" fmla="*/ 0 h 59"/>
                <a:gd name="T30" fmla="*/ 32 w 59"/>
                <a:gd name="T31" fmla="*/ 8 h 59"/>
                <a:gd name="T32" fmla="*/ 26 w 59"/>
                <a:gd name="T33" fmla="*/ 8 h 59"/>
                <a:gd name="T34" fmla="*/ 21 w 59"/>
                <a:gd name="T35" fmla="*/ 1 h 59"/>
                <a:gd name="T36" fmla="*/ 14 w 59"/>
                <a:gd name="T37" fmla="*/ 4 h 59"/>
                <a:gd name="T38" fmla="*/ 16 w 59"/>
                <a:gd name="T39" fmla="*/ 13 h 59"/>
                <a:gd name="T40" fmla="*/ 12 w 59"/>
                <a:gd name="T41" fmla="*/ 17 h 59"/>
                <a:gd name="T42" fmla="*/ 3 w 59"/>
                <a:gd name="T43" fmla="*/ 15 h 59"/>
                <a:gd name="T44" fmla="*/ 0 w 59"/>
                <a:gd name="T45" fmla="*/ 23 h 59"/>
                <a:gd name="T46" fmla="*/ 8 w 59"/>
                <a:gd name="T47" fmla="*/ 27 h 59"/>
                <a:gd name="T48" fmla="*/ 8 w 59"/>
                <a:gd name="T49" fmla="*/ 34 h 59"/>
                <a:gd name="T50" fmla="*/ 1 w 59"/>
                <a:gd name="T51" fmla="*/ 38 h 59"/>
                <a:gd name="T52" fmla="*/ 4 w 59"/>
                <a:gd name="T53" fmla="*/ 46 h 59"/>
                <a:gd name="T54" fmla="*/ 12 w 59"/>
                <a:gd name="T55" fmla="*/ 44 h 59"/>
                <a:gd name="T56" fmla="*/ 17 w 59"/>
                <a:gd name="T57" fmla="*/ 48 h 59"/>
                <a:gd name="T58" fmla="*/ 15 w 59"/>
                <a:gd name="T59" fmla="*/ 56 h 59"/>
                <a:gd name="T60" fmla="*/ 23 w 59"/>
                <a:gd name="T61" fmla="*/ 59 h 59"/>
                <a:gd name="T62" fmla="*/ 27 w 59"/>
                <a:gd name="T63" fmla="*/ 52 h 59"/>
                <a:gd name="T64" fmla="*/ 34 w 59"/>
                <a:gd name="T65" fmla="*/ 52 h 59"/>
                <a:gd name="T66" fmla="*/ 38 w 59"/>
                <a:gd name="T67" fmla="*/ 59 h 59"/>
                <a:gd name="T68" fmla="*/ 46 w 59"/>
                <a:gd name="T69" fmla="*/ 55 h 59"/>
                <a:gd name="T70" fmla="*/ 44 w 59"/>
                <a:gd name="T71" fmla="*/ 47 h 59"/>
                <a:gd name="T72" fmla="*/ 48 w 59"/>
                <a:gd name="T73" fmla="*/ 42 h 59"/>
                <a:gd name="T74" fmla="*/ 56 w 59"/>
                <a:gd name="T75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26" y="41"/>
                  </a:moveTo>
                  <a:cubicBezTo>
                    <a:pt x="19" y="39"/>
                    <a:pt x="16" y="32"/>
                    <a:pt x="19" y="26"/>
                  </a:cubicBezTo>
                  <a:cubicBezTo>
                    <a:pt x="21" y="20"/>
                    <a:pt x="28" y="17"/>
                    <a:pt x="34" y="19"/>
                  </a:cubicBezTo>
                  <a:cubicBezTo>
                    <a:pt x="40" y="21"/>
                    <a:pt x="43" y="28"/>
                    <a:pt x="41" y="34"/>
                  </a:cubicBezTo>
                  <a:cubicBezTo>
                    <a:pt x="38" y="40"/>
                    <a:pt x="32" y="43"/>
                    <a:pt x="26" y="41"/>
                  </a:cubicBezTo>
                  <a:close/>
                  <a:moveTo>
                    <a:pt x="56" y="44"/>
                  </a:moveTo>
                  <a:lnTo>
                    <a:pt x="59" y="36"/>
                  </a:lnTo>
                  <a:lnTo>
                    <a:pt x="52" y="32"/>
                  </a:lnTo>
                  <a:cubicBezTo>
                    <a:pt x="52" y="30"/>
                    <a:pt x="52" y="28"/>
                    <a:pt x="51" y="26"/>
                  </a:cubicBezTo>
                  <a:lnTo>
                    <a:pt x="59" y="21"/>
                  </a:lnTo>
                  <a:lnTo>
                    <a:pt x="55" y="14"/>
                  </a:lnTo>
                  <a:lnTo>
                    <a:pt x="47" y="16"/>
                  </a:lnTo>
                  <a:cubicBezTo>
                    <a:pt x="45" y="14"/>
                    <a:pt x="44" y="13"/>
                    <a:pt x="42" y="12"/>
                  </a:cubicBezTo>
                  <a:lnTo>
                    <a:pt x="44" y="3"/>
                  </a:lnTo>
                  <a:lnTo>
                    <a:pt x="37" y="0"/>
                  </a:lnTo>
                  <a:lnTo>
                    <a:pt x="32" y="8"/>
                  </a:lnTo>
                  <a:cubicBezTo>
                    <a:pt x="30" y="8"/>
                    <a:pt x="28" y="8"/>
                    <a:pt x="26" y="8"/>
                  </a:cubicBezTo>
                  <a:lnTo>
                    <a:pt x="21" y="1"/>
                  </a:lnTo>
                  <a:lnTo>
                    <a:pt x="14" y="4"/>
                  </a:lnTo>
                  <a:lnTo>
                    <a:pt x="16" y="13"/>
                  </a:lnTo>
                  <a:cubicBezTo>
                    <a:pt x="14" y="14"/>
                    <a:pt x="13" y="15"/>
                    <a:pt x="12" y="17"/>
                  </a:cubicBezTo>
                  <a:lnTo>
                    <a:pt x="3" y="15"/>
                  </a:lnTo>
                  <a:lnTo>
                    <a:pt x="0" y="23"/>
                  </a:lnTo>
                  <a:lnTo>
                    <a:pt x="8" y="27"/>
                  </a:lnTo>
                  <a:cubicBezTo>
                    <a:pt x="8" y="29"/>
                    <a:pt x="8" y="32"/>
                    <a:pt x="8" y="34"/>
                  </a:cubicBezTo>
                  <a:lnTo>
                    <a:pt x="1" y="38"/>
                  </a:lnTo>
                  <a:lnTo>
                    <a:pt x="4" y="46"/>
                  </a:lnTo>
                  <a:lnTo>
                    <a:pt x="12" y="44"/>
                  </a:lnTo>
                  <a:cubicBezTo>
                    <a:pt x="14" y="45"/>
                    <a:pt x="15" y="47"/>
                    <a:pt x="17" y="48"/>
                  </a:cubicBezTo>
                  <a:lnTo>
                    <a:pt x="15" y="56"/>
                  </a:lnTo>
                  <a:lnTo>
                    <a:pt x="23" y="59"/>
                  </a:lnTo>
                  <a:lnTo>
                    <a:pt x="27" y="52"/>
                  </a:lnTo>
                  <a:cubicBezTo>
                    <a:pt x="29" y="52"/>
                    <a:pt x="32" y="52"/>
                    <a:pt x="34" y="52"/>
                  </a:cubicBezTo>
                  <a:lnTo>
                    <a:pt x="38" y="59"/>
                  </a:lnTo>
                  <a:lnTo>
                    <a:pt x="46" y="55"/>
                  </a:lnTo>
                  <a:lnTo>
                    <a:pt x="44" y="47"/>
                  </a:lnTo>
                  <a:cubicBezTo>
                    <a:pt x="45" y="46"/>
                    <a:pt x="47" y="44"/>
                    <a:pt x="48" y="42"/>
                  </a:cubicBezTo>
                  <a:lnTo>
                    <a:pt x="56" y="4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47">
              <a:extLst>
                <a:ext uri="{FF2B5EF4-FFF2-40B4-BE49-F238E27FC236}">
                  <a16:creationId xmlns:a16="http://schemas.microsoft.com/office/drawing/2014/main" id="{8BEA3BCD-D1DB-442C-8129-9A165329B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8514" y="1112838"/>
              <a:ext cx="41275" cy="39688"/>
            </a:xfrm>
            <a:custGeom>
              <a:avLst/>
              <a:gdLst>
                <a:gd name="T0" fmla="*/ 53 w 64"/>
                <a:gd name="T1" fmla="*/ 52 h 64"/>
                <a:gd name="T2" fmla="*/ 12 w 64"/>
                <a:gd name="T3" fmla="*/ 52 h 64"/>
                <a:gd name="T4" fmla="*/ 12 w 64"/>
                <a:gd name="T5" fmla="*/ 11 h 64"/>
                <a:gd name="T6" fmla="*/ 53 w 64"/>
                <a:gd name="T7" fmla="*/ 11 h 64"/>
                <a:gd name="T8" fmla="*/ 53 w 64"/>
                <a:gd name="T9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3" y="52"/>
                  </a:moveTo>
                  <a:cubicBezTo>
                    <a:pt x="42" y="64"/>
                    <a:pt x="23" y="64"/>
                    <a:pt x="12" y="52"/>
                  </a:cubicBezTo>
                  <a:cubicBezTo>
                    <a:pt x="0" y="41"/>
                    <a:pt x="0" y="22"/>
                    <a:pt x="12" y="11"/>
                  </a:cubicBezTo>
                  <a:cubicBezTo>
                    <a:pt x="23" y="0"/>
                    <a:pt x="42" y="0"/>
                    <a:pt x="53" y="11"/>
                  </a:cubicBezTo>
                  <a:cubicBezTo>
                    <a:pt x="64" y="22"/>
                    <a:pt x="64" y="41"/>
                    <a:pt x="53" y="5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48">
              <a:extLst>
                <a:ext uri="{FF2B5EF4-FFF2-40B4-BE49-F238E27FC236}">
                  <a16:creationId xmlns:a16="http://schemas.microsoft.com/office/drawing/2014/main" id="{C63ED6FC-45F2-4703-B5EF-1B15D9E22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55339" y="1109663"/>
              <a:ext cx="47625" cy="46038"/>
            </a:xfrm>
            <a:custGeom>
              <a:avLst/>
              <a:gdLst>
                <a:gd name="T0" fmla="*/ 56 w 74"/>
                <a:gd name="T1" fmla="*/ 55 h 74"/>
                <a:gd name="T2" fmla="*/ 19 w 74"/>
                <a:gd name="T3" fmla="*/ 55 h 74"/>
                <a:gd name="T4" fmla="*/ 19 w 74"/>
                <a:gd name="T5" fmla="*/ 18 h 74"/>
                <a:gd name="T6" fmla="*/ 56 w 74"/>
                <a:gd name="T7" fmla="*/ 18 h 74"/>
                <a:gd name="T8" fmla="*/ 56 w 74"/>
                <a:gd name="T9" fmla="*/ 55 h 74"/>
                <a:gd name="T10" fmla="*/ 61 w 74"/>
                <a:gd name="T11" fmla="*/ 13 h 74"/>
                <a:gd name="T12" fmla="*/ 14 w 74"/>
                <a:gd name="T13" fmla="*/ 13 h 74"/>
                <a:gd name="T14" fmla="*/ 11 w 74"/>
                <a:gd name="T15" fmla="*/ 57 h 74"/>
                <a:gd name="T16" fmla="*/ 0 w 74"/>
                <a:gd name="T17" fmla="*/ 68 h 74"/>
                <a:gd name="T18" fmla="*/ 6 w 74"/>
                <a:gd name="T19" fmla="*/ 74 h 74"/>
                <a:gd name="T20" fmla="*/ 17 w 74"/>
                <a:gd name="T21" fmla="*/ 63 h 74"/>
                <a:gd name="T22" fmla="*/ 61 w 74"/>
                <a:gd name="T23" fmla="*/ 60 h 74"/>
                <a:gd name="T24" fmla="*/ 61 w 74"/>
                <a:gd name="T25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74">
                  <a:moveTo>
                    <a:pt x="56" y="55"/>
                  </a:moveTo>
                  <a:cubicBezTo>
                    <a:pt x="46" y="65"/>
                    <a:pt x="29" y="65"/>
                    <a:pt x="19" y="55"/>
                  </a:cubicBezTo>
                  <a:cubicBezTo>
                    <a:pt x="8" y="45"/>
                    <a:pt x="8" y="28"/>
                    <a:pt x="19" y="18"/>
                  </a:cubicBezTo>
                  <a:cubicBezTo>
                    <a:pt x="29" y="8"/>
                    <a:pt x="46" y="8"/>
                    <a:pt x="56" y="18"/>
                  </a:cubicBezTo>
                  <a:cubicBezTo>
                    <a:pt x="66" y="28"/>
                    <a:pt x="66" y="45"/>
                    <a:pt x="56" y="55"/>
                  </a:cubicBezTo>
                  <a:close/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1" y="44"/>
                    <a:pt x="11" y="57"/>
                  </a:cubicBezTo>
                  <a:lnTo>
                    <a:pt x="0" y="68"/>
                  </a:lnTo>
                  <a:lnTo>
                    <a:pt x="6" y="74"/>
                  </a:lnTo>
                  <a:lnTo>
                    <a:pt x="17" y="63"/>
                  </a:lnTo>
                  <a:cubicBezTo>
                    <a:pt x="30" y="73"/>
                    <a:pt x="49" y="72"/>
                    <a:pt x="61" y="60"/>
                  </a:cubicBezTo>
                  <a:cubicBezTo>
                    <a:pt x="74" y="47"/>
                    <a:pt x="74" y="26"/>
                    <a:pt x="61" y="1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49">
              <a:extLst>
                <a:ext uri="{FF2B5EF4-FFF2-40B4-BE49-F238E27FC236}">
                  <a16:creationId xmlns:a16="http://schemas.microsoft.com/office/drawing/2014/main" id="{901C0C59-C373-4A34-9534-599295F0E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76" y="1147763"/>
              <a:ext cx="25400" cy="25400"/>
            </a:xfrm>
            <a:custGeom>
              <a:avLst/>
              <a:gdLst>
                <a:gd name="T0" fmla="*/ 9 w 40"/>
                <a:gd name="T1" fmla="*/ 39 h 40"/>
                <a:gd name="T2" fmla="*/ 1 w 40"/>
                <a:gd name="T3" fmla="*/ 31 h 40"/>
                <a:gd name="T4" fmla="*/ 1 w 40"/>
                <a:gd name="T5" fmla="*/ 29 h 40"/>
                <a:gd name="T6" fmla="*/ 29 w 40"/>
                <a:gd name="T7" fmla="*/ 1 h 40"/>
                <a:gd name="T8" fmla="*/ 31 w 40"/>
                <a:gd name="T9" fmla="*/ 1 h 40"/>
                <a:gd name="T10" fmla="*/ 39 w 40"/>
                <a:gd name="T11" fmla="*/ 9 h 40"/>
                <a:gd name="T12" fmla="*/ 39 w 40"/>
                <a:gd name="T13" fmla="*/ 11 h 40"/>
                <a:gd name="T14" fmla="*/ 11 w 40"/>
                <a:gd name="T15" fmla="*/ 39 h 40"/>
                <a:gd name="T16" fmla="*/ 9 w 40"/>
                <a:gd name="T17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9" y="39"/>
                  </a:moveTo>
                  <a:lnTo>
                    <a:pt x="1" y="31"/>
                  </a:lnTo>
                  <a:cubicBezTo>
                    <a:pt x="0" y="30"/>
                    <a:pt x="0" y="29"/>
                    <a:pt x="1" y="29"/>
                  </a:cubicBezTo>
                  <a:lnTo>
                    <a:pt x="29" y="1"/>
                  </a:lnTo>
                  <a:cubicBezTo>
                    <a:pt x="30" y="0"/>
                    <a:pt x="31" y="0"/>
                    <a:pt x="31" y="1"/>
                  </a:cubicBezTo>
                  <a:lnTo>
                    <a:pt x="39" y="9"/>
                  </a:lnTo>
                  <a:cubicBezTo>
                    <a:pt x="40" y="9"/>
                    <a:pt x="40" y="10"/>
                    <a:pt x="39" y="11"/>
                  </a:cubicBezTo>
                  <a:lnTo>
                    <a:pt x="11" y="39"/>
                  </a:lnTo>
                  <a:cubicBezTo>
                    <a:pt x="11" y="40"/>
                    <a:pt x="9" y="40"/>
                    <a:pt x="9" y="39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50">
              <a:extLst>
                <a:ext uri="{FF2B5EF4-FFF2-40B4-BE49-F238E27FC236}">
                  <a16:creationId xmlns:a16="http://schemas.microsoft.com/office/drawing/2014/main" id="{A94136B5-8F16-45DC-B386-9683D579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4389" y="1119188"/>
              <a:ext cx="9525" cy="9525"/>
            </a:xfrm>
            <a:custGeom>
              <a:avLst/>
              <a:gdLst>
                <a:gd name="T0" fmla="*/ 12 w 15"/>
                <a:gd name="T1" fmla="*/ 13 h 15"/>
                <a:gd name="T2" fmla="*/ 3 w 15"/>
                <a:gd name="T3" fmla="*/ 13 h 15"/>
                <a:gd name="T4" fmla="*/ 3 w 15"/>
                <a:gd name="T5" fmla="*/ 3 h 15"/>
                <a:gd name="T6" fmla="*/ 12 w 15"/>
                <a:gd name="T7" fmla="*/ 3 h 15"/>
                <a:gd name="T8" fmla="*/ 12 w 1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2" y="13"/>
                  </a:moveTo>
                  <a:cubicBezTo>
                    <a:pt x="10" y="15"/>
                    <a:pt x="5" y="15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5" y="0"/>
                    <a:pt x="10" y="0"/>
                    <a:pt x="12" y="3"/>
                  </a:cubicBezTo>
                  <a:cubicBezTo>
                    <a:pt x="15" y="6"/>
                    <a:pt x="15" y="10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51">
              <a:extLst>
                <a:ext uri="{FF2B5EF4-FFF2-40B4-BE49-F238E27FC236}">
                  <a16:creationId xmlns:a16="http://schemas.microsoft.com/office/drawing/2014/main" id="{6CF33488-665D-4FDD-9C2B-24F15E15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5514" y="1065213"/>
              <a:ext cx="66675" cy="80963"/>
            </a:xfrm>
            <a:custGeom>
              <a:avLst/>
              <a:gdLst>
                <a:gd name="T0" fmla="*/ 106 w 106"/>
                <a:gd name="T1" fmla="*/ 55 h 129"/>
                <a:gd name="T2" fmla="*/ 49 w 106"/>
                <a:gd name="T3" fmla="*/ 3 h 129"/>
                <a:gd name="T4" fmla="*/ 1 w 106"/>
                <a:gd name="T5" fmla="*/ 52 h 129"/>
                <a:gd name="T6" fmla="*/ 17 w 106"/>
                <a:gd name="T7" fmla="*/ 93 h 129"/>
                <a:gd name="T8" fmla="*/ 31 w 106"/>
                <a:gd name="T9" fmla="*/ 128 h 129"/>
                <a:gd name="T10" fmla="*/ 31 w 106"/>
                <a:gd name="T11" fmla="*/ 129 h 129"/>
                <a:gd name="T12" fmla="*/ 75 w 106"/>
                <a:gd name="T13" fmla="*/ 129 h 129"/>
                <a:gd name="T14" fmla="*/ 75 w 106"/>
                <a:gd name="T15" fmla="*/ 128 h 129"/>
                <a:gd name="T16" fmla="*/ 91 w 106"/>
                <a:gd name="T17" fmla="*/ 93 h 129"/>
                <a:gd name="T18" fmla="*/ 106 w 106"/>
                <a:gd name="T1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29">
                  <a:moveTo>
                    <a:pt x="106" y="55"/>
                  </a:moveTo>
                  <a:cubicBezTo>
                    <a:pt x="106" y="25"/>
                    <a:pt x="80" y="0"/>
                    <a:pt x="49" y="3"/>
                  </a:cubicBezTo>
                  <a:cubicBezTo>
                    <a:pt x="23" y="5"/>
                    <a:pt x="2" y="26"/>
                    <a:pt x="1" y="52"/>
                  </a:cubicBezTo>
                  <a:cubicBezTo>
                    <a:pt x="0" y="68"/>
                    <a:pt x="6" y="83"/>
                    <a:pt x="17" y="93"/>
                  </a:cubicBezTo>
                  <a:cubicBezTo>
                    <a:pt x="26" y="102"/>
                    <a:pt x="31" y="115"/>
                    <a:pt x="31" y="128"/>
                  </a:cubicBezTo>
                  <a:lnTo>
                    <a:pt x="31" y="129"/>
                  </a:lnTo>
                  <a:lnTo>
                    <a:pt x="75" y="129"/>
                  </a:lnTo>
                  <a:lnTo>
                    <a:pt x="75" y="128"/>
                  </a:lnTo>
                  <a:cubicBezTo>
                    <a:pt x="75" y="115"/>
                    <a:pt x="81" y="102"/>
                    <a:pt x="91" y="93"/>
                  </a:cubicBezTo>
                  <a:cubicBezTo>
                    <a:pt x="100" y="83"/>
                    <a:pt x="106" y="70"/>
                    <a:pt x="106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52">
              <a:extLst>
                <a:ext uri="{FF2B5EF4-FFF2-40B4-BE49-F238E27FC236}">
                  <a16:creationId xmlns:a16="http://schemas.microsoft.com/office/drawing/2014/main" id="{2970249F-F847-4302-A6F9-03A416921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01389" y="1092200"/>
              <a:ext cx="14288" cy="61913"/>
            </a:xfrm>
            <a:custGeom>
              <a:avLst/>
              <a:gdLst>
                <a:gd name="T0" fmla="*/ 8 w 23"/>
                <a:gd name="T1" fmla="*/ 16 h 99"/>
                <a:gd name="T2" fmla="*/ 7 w 23"/>
                <a:gd name="T3" fmla="*/ 16 h 99"/>
                <a:gd name="T4" fmla="*/ 4 w 23"/>
                <a:gd name="T5" fmla="*/ 10 h 99"/>
                <a:gd name="T6" fmla="*/ 4 w 23"/>
                <a:gd name="T7" fmla="*/ 10 h 99"/>
                <a:gd name="T8" fmla="*/ 10 w 23"/>
                <a:gd name="T9" fmla="*/ 4 h 99"/>
                <a:gd name="T10" fmla="*/ 16 w 23"/>
                <a:gd name="T11" fmla="*/ 10 h 99"/>
                <a:gd name="T12" fmla="*/ 16 w 23"/>
                <a:gd name="T13" fmla="*/ 19 h 99"/>
                <a:gd name="T14" fmla="*/ 8 w 23"/>
                <a:gd name="T15" fmla="*/ 16 h 99"/>
                <a:gd name="T16" fmla="*/ 20 w 23"/>
                <a:gd name="T17" fmla="*/ 23 h 99"/>
                <a:gd name="T18" fmla="*/ 20 w 23"/>
                <a:gd name="T19" fmla="*/ 19 h 99"/>
                <a:gd name="T20" fmla="*/ 20 w 23"/>
                <a:gd name="T21" fmla="*/ 19 h 99"/>
                <a:gd name="T22" fmla="*/ 20 w 23"/>
                <a:gd name="T23" fmla="*/ 10 h 99"/>
                <a:gd name="T24" fmla="*/ 10 w 23"/>
                <a:gd name="T25" fmla="*/ 0 h 99"/>
                <a:gd name="T26" fmla="*/ 0 w 23"/>
                <a:gd name="T27" fmla="*/ 10 h 99"/>
                <a:gd name="T28" fmla="*/ 0 w 23"/>
                <a:gd name="T29" fmla="*/ 10 h 99"/>
                <a:gd name="T30" fmla="*/ 6 w 23"/>
                <a:gd name="T31" fmla="*/ 20 h 99"/>
                <a:gd name="T32" fmla="*/ 6 w 23"/>
                <a:gd name="T33" fmla="*/ 20 h 99"/>
                <a:gd name="T34" fmla="*/ 16 w 23"/>
                <a:gd name="T35" fmla="*/ 23 h 99"/>
                <a:gd name="T36" fmla="*/ 19 w 23"/>
                <a:gd name="T37" fmla="*/ 99 h 99"/>
                <a:gd name="T38" fmla="*/ 23 w 23"/>
                <a:gd name="T39" fmla="*/ 99 h 99"/>
                <a:gd name="T40" fmla="*/ 20 w 23"/>
                <a:gd name="T41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99">
                  <a:moveTo>
                    <a:pt x="8" y="16"/>
                  </a:moveTo>
                  <a:lnTo>
                    <a:pt x="7" y="16"/>
                  </a:lnTo>
                  <a:cubicBezTo>
                    <a:pt x="5" y="15"/>
                    <a:pt x="4" y="13"/>
                    <a:pt x="4" y="10"/>
                  </a:cubicBezTo>
                  <a:lnTo>
                    <a:pt x="4" y="10"/>
                  </a:lnTo>
                  <a:cubicBezTo>
                    <a:pt x="4" y="6"/>
                    <a:pt x="6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lnTo>
                    <a:pt x="16" y="19"/>
                  </a:lnTo>
                  <a:cubicBezTo>
                    <a:pt x="13" y="18"/>
                    <a:pt x="10" y="17"/>
                    <a:pt x="8" y="16"/>
                  </a:cubicBezTo>
                  <a:close/>
                  <a:moveTo>
                    <a:pt x="20" y="23"/>
                  </a:moveTo>
                  <a:lnTo>
                    <a:pt x="20" y="19"/>
                  </a:lnTo>
                  <a:lnTo>
                    <a:pt x="20" y="19"/>
                  </a:lnTo>
                  <a:lnTo>
                    <a:pt x="20" y="10"/>
                  </a:lnTo>
                  <a:cubicBezTo>
                    <a:pt x="20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lnTo>
                    <a:pt x="0" y="10"/>
                  </a:lnTo>
                  <a:cubicBezTo>
                    <a:pt x="0" y="14"/>
                    <a:pt x="2" y="18"/>
                    <a:pt x="6" y="20"/>
                  </a:cubicBezTo>
                  <a:lnTo>
                    <a:pt x="6" y="20"/>
                  </a:lnTo>
                  <a:cubicBezTo>
                    <a:pt x="9" y="21"/>
                    <a:pt x="13" y="22"/>
                    <a:pt x="16" y="23"/>
                  </a:cubicBezTo>
                  <a:lnTo>
                    <a:pt x="19" y="99"/>
                  </a:lnTo>
                  <a:lnTo>
                    <a:pt x="23" y="99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953">
              <a:extLst>
                <a:ext uri="{FF2B5EF4-FFF2-40B4-BE49-F238E27FC236}">
                  <a16:creationId xmlns:a16="http://schemas.microsoft.com/office/drawing/2014/main" id="{0F8002B6-E637-4D6C-B7BF-09832BBFA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5676" y="1092200"/>
              <a:ext cx="20638" cy="61913"/>
            </a:xfrm>
            <a:custGeom>
              <a:avLst/>
              <a:gdLst>
                <a:gd name="T0" fmla="*/ 22 w 32"/>
                <a:gd name="T1" fmla="*/ 0 h 99"/>
                <a:gd name="T2" fmla="*/ 22 w 32"/>
                <a:gd name="T3" fmla="*/ 0 h 99"/>
                <a:gd name="T4" fmla="*/ 12 w 32"/>
                <a:gd name="T5" fmla="*/ 10 h 99"/>
                <a:gd name="T6" fmla="*/ 11 w 32"/>
                <a:gd name="T7" fmla="*/ 19 h 99"/>
                <a:gd name="T8" fmla="*/ 0 w 32"/>
                <a:gd name="T9" fmla="*/ 20 h 99"/>
                <a:gd name="T10" fmla="*/ 0 w 32"/>
                <a:gd name="T11" fmla="*/ 24 h 99"/>
                <a:gd name="T12" fmla="*/ 11 w 32"/>
                <a:gd name="T13" fmla="*/ 23 h 99"/>
                <a:gd name="T14" fmla="*/ 9 w 32"/>
                <a:gd name="T15" fmla="*/ 99 h 99"/>
                <a:gd name="T16" fmla="*/ 13 w 32"/>
                <a:gd name="T17" fmla="*/ 99 h 99"/>
                <a:gd name="T18" fmla="*/ 15 w 32"/>
                <a:gd name="T19" fmla="*/ 23 h 99"/>
                <a:gd name="T20" fmla="*/ 15 w 32"/>
                <a:gd name="T21" fmla="*/ 19 h 99"/>
                <a:gd name="T22" fmla="*/ 16 w 32"/>
                <a:gd name="T23" fmla="*/ 10 h 99"/>
                <a:gd name="T24" fmla="*/ 22 w 32"/>
                <a:gd name="T25" fmla="*/ 4 h 99"/>
                <a:gd name="T26" fmla="*/ 22 w 32"/>
                <a:gd name="T27" fmla="*/ 4 h 99"/>
                <a:gd name="T28" fmla="*/ 28 w 32"/>
                <a:gd name="T29" fmla="*/ 10 h 99"/>
                <a:gd name="T30" fmla="*/ 28 w 32"/>
                <a:gd name="T31" fmla="*/ 10 h 99"/>
                <a:gd name="T32" fmla="*/ 24 w 32"/>
                <a:gd name="T33" fmla="*/ 16 h 99"/>
                <a:gd name="T34" fmla="*/ 19 w 32"/>
                <a:gd name="T35" fmla="*/ 18 h 99"/>
                <a:gd name="T36" fmla="*/ 19 w 32"/>
                <a:gd name="T37" fmla="*/ 22 h 99"/>
                <a:gd name="T38" fmla="*/ 26 w 32"/>
                <a:gd name="T39" fmla="*/ 20 h 99"/>
                <a:gd name="T40" fmla="*/ 32 w 32"/>
                <a:gd name="T41" fmla="*/ 10 h 99"/>
                <a:gd name="T42" fmla="*/ 32 w 32"/>
                <a:gd name="T43" fmla="*/ 10 h 99"/>
                <a:gd name="T44" fmla="*/ 22 w 32"/>
                <a:gd name="T4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99">
                  <a:moveTo>
                    <a:pt x="22" y="0"/>
                  </a:moveTo>
                  <a:lnTo>
                    <a:pt x="22" y="0"/>
                  </a:lnTo>
                  <a:cubicBezTo>
                    <a:pt x="16" y="0"/>
                    <a:pt x="12" y="4"/>
                    <a:pt x="12" y="10"/>
                  </a:cubicBezTo>
                  <a:lnTo>
                    <a:pt x="11" y="19"/>
                  </a:lnTo>
                  <a:cubicBezTo>
                    <a:pt x="8" y="20"/>
                    <a:pt x="4" y="20"/>
                    <a:pt x="0" y="20"/>
                  </a:cubicBezTo>
                  <a:lnTo>
                    <a:pt x="0" y="24"/>
                  </a:lnTo>
                  <a:cubicBezTo>
                    <a:pt x="4" y="24"/>
                    <a:pt x="8" y="24"/>
                    <a:pt x="11" y="23"/>
                  </a:cubicBezTo>
                  <a:lnTo>
                    <a:pt x="9" y="99"/>
                  </a:lnTo>
                  <a:lnTo>
                    <a:pt x="13" y="99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6" y="10"/>
                  </a:lnTo>
                  <a:cubicBezTo>
                    <a:pt x="16" y="6"/>
                    <a:pt x="18" y="4"/>
                    <a:pt x="22" y="4"/>
                  </a:cubicBezTo>
                  <a:lnTo>
                    <a:pt x="22" y="4"/>
                  </a:lnTo>
                  <a:cubicBezTo>
                    <a:pt x="25" y="4"/>
                    <a:pt x="28" y="6"/>
                    <a:pt x="28" y="10"/>
                  </a:cubicBezTo>
                  <a:lnTo>
                    <a:pt x="28" y="10"/>
                  </a:lnTo>
                  <a:cubicBezTo>
                    <a:pt x="28" y="13"/>
                    <a:pt x="27" y="15"/>
                    <a:pt x="24" y="16"/>
                  </a:cubicBezTo>
                  <a:cubicBezTo>
                    <a:pt x="23" y="17"/>
                    <a:pt x="21" y="17"/>
                    <a:pt x="19" y="18"/>
                  </a:cubicBezTo>
                  <a:lnTo>
                    <a:pt x="19" y="22"/>
                  </a:lnTo>
                  <a:cubicBezTo>
                    <a:pt x="21" y="21"/>
                    <a:pt x="24" y="21"/>
                    <a:pt x="26" y="20"/>
                  </a:cubicBezTo>
                  <a:cubicBezTo>
                    <a:pt x="30" y="18"/>
                    <a:pt x="32" y="14"/>
                    <a:pt x="32" y="10"/>
                  </a:cubicBezTo>
                  <a:lnTo>
                    <a:pt x="32" y="10"/>
                  </a:lnTo>
                  <a:cubicBezTo>
                    <a:pt x="32" y="4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54">
              <a:extLst>
                <a:ext uri="{FF2B5EF4-FFF2-40B4-BE49-F238E27FC236}">
                  <a16:creationId xmlns:a16="http://schemas.microsoft.com/office/drawing/2014/main" id="{1F4EEAEA-2531-48EA-92FF-D685DA28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4" y="1146175"/>
              <a:ext cx="28575" cy="23813"/>
            </a:xfrm>
            <a:custGeom>
              <a:avLst/>
              <a:gdLst>
                <a:gd name="T0" fmla="*/ 0 w 45"/>
                <a:gd name="T1" fmla="*/ 0 h 37"/>
                <a:gd name="T2" fmla="*/ 0 w 45"/>
                <a:gd name="T3" fmla="*/ 25 h 37"/>
                <a:gd name="T4" fmla="*/ 7 w 45"/>
                <a:gd name="T5" fmla="*/ 32 h 37"/>
                <a:gd name="T6" fmla="*/ 16 w 45"/>
                <a:gd name="T7" fmla="*/ 32 h 37"/>
                <a:gd name="T8" fmla="*/ 16 w 45"/>
                <a:gd name="T9" fmla="*/ 37 h 37"/>
                <a:gd name="T10" fmla="*/ 29 w 45"/>
                <a:gd name="T11" fmla="*/ 37 h 37"/>
                <a:gd name="T12" fmla="*/ 29 w 45"/>
                <a:gd name="T13" fmla="*/ 32 h 37"/>
                <a:gd name="T14" fmla="*/ 38 w 45"/>
                <a:gd name="T15" fmla="*/ 32 h 37"/>
                <a:gd name="T16" fmla="*/ 45 w 45"/>
                <a:gd name="T17" fmla="*/ 25 h 37"/>
                <a:gd name="T18" fmla="*/ 45 w 45"/>
                <a:gd name="T19" fmla="*/ 0 h 37"/>
                <a:gd name="T20" fmla="*/ 0 w 45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7">
                  <a:moveTo>
                    <a:pt x="0" y="0"/>
                  </a:moveTo>
                  <a:lnTo>
                    <a:pt x="0" y="25"/>
                  </a:lnTo>
                  <a:cubicBezTo>
                    <a:pt x="0" y="29"/>
                    <a:pt x="3" y="32"/>
                    <a:pt x="7" y="32"/>
                  </a:cubicBezTo>
                  <a:lnTo>
                    <a:pt x="16" y="32"/>
                  </a:lnTo>
                  <a:lnTo>
                    <a:pt x="16" y="37"/>
                  </a:lnTo>
                  <a:lnTo>
                    <a:pt x="29" y="37"/>
                  </a:lnTo>
                  <a:lnTo>
                    <a:pt x="29" y="32"/>
                  </a:lnTo>
                  <a:lnTo>
                    <a:pt x="38" y="32"/>
                  </a:lnTo>
                  <a:cubicBezTo>
                    <a:pt x="42" y="32"/>
                    <a:pt x="45" y="29"/>
                    <a:pt x="45" y="25"/>
                  </a:cubicBez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955">
              <a:extLst>
                <a:ext uri="{FF2B5EF4-FFF2-40B4-BE49-F238E27FC236}">
                  <a16:creationId xmlns:a16="http://schemas.microsoft.com/office/drawing/2014/main" id="{DC5CC5C4-E384-4579-829B-17C83F77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564" y="1150938"/>
              <a:ext cx="22225" cy="317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956">
              <a:extLst>
                <a:ext uri="{FF2B5EF4-FFF2-40B4-BE49-F238E27FC236}">
                  <a16:creationId xmlns:a16="http://schemas.microsoft.com/office/drawing/2014/main" id="{BB9E23F9-DB5C-492D-8863-01D4207BE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564" y="1157288"/>
              <a:ext cx="22225" cy="317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957">
              <a:extLst>
                <a:ext uri="{FF2B5EF4-FFF2-40B4-BE49-F238E27FC236}">
                  <a16:creationId xmlns:a16="http://schemas.microsoft.com/office/drawing/2014/main" id="{7D57DBE6-57CE-40A2-958B-673D06254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5689" y="1141413"/>
              <a:ext cx="28575" cy="36513"/>
            </a:xfrm>
            <a:custGeom>
              <a:avLst/>
              <a:gdLst>
                <a:gd name="T0" fmla="*/ 13 w 44"/>
                <a:gd name="T1" fmla="*/ 15 h 56"/>
                <a:gd name="T2" fmla="*/ 22 w 44"/>
                <a:gd name="T3" fmla="*/ 6 h 56"/>
                <a:gd name="T4" fmla="*/ 31 w 44"/>
                <a:gd name="T5" fmla="*/ 15 h 56"/>
                <a:gd name="T6" fmla="*/ 31 w 44"/>
                <a:gd name="T7" fmla="*/ 26 h 56"/>
                <a:gd name="T8" fmla="*/ 13 w 44"/>
                <a:gd name="T9" fmla="*/ 26 h 56"/>
                <a:gd name="T10" fmla="*/ 13 w 44"/>
                <a:gd name="T11" fmla="*/ 15 h 56"/>
                <a:gd name="T12" fmla="*/ 36 w 44"/>
                <a:gd name="T13" fmla="*/ 26 h 56"/>
                <a:gd name="T14" fmla="*/ 36 w 44"/>
                <a:gd name="T15" fmla="*/ 15 h 56"/>
                <a:gd name="T16" fmla="*/ 22 w 44"/>
                <a:gd name="T17" fmla="*/ 0 h 56"/>
                <a:gd name="T18" fmla="*/ 8 w 44"/>
                <a:gd name="T19" fmla="*/ 15 h 56"/>
                <a:gd name="T20" fmla="*/ 8 w 44"/>
                <a:gd name="T21" fmla="*/ 26 h 56"/>
                <a:gd name="T22" fmla="*/ 0 w 44"/>
                <a:gd name="T23" fmla="*/ 26 h 56"/>
                <a:gd name="T24" fmla="*/ 0 w 44"/>
                <a:gd name="T25" fmla="*/ 56 h 56"/>
                <a:gd name="T26" fmla="*/ 44 w 44"/>
                <a:gd name="T27" fmla="*/ 56 h 56"/>
                <a:gd name="T28" fmla="*/ 44 w 44"/>
                <a:gd name="T29" fmla="*/ 26 h 56"/>
                <a:gd name="T30" fmla="*/ 36 w 44"/>
                <a:gd name="T31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56">
                  <a:moveTo>
                    <a:pt x="13" y="15"/>
                  </a:moveTo>
                  <a:cubicBezTo>
                    <a:pt x="13" y="10"/>
                    <a:pt x="17" y="6"/>
                    <a:pt x="22" y="6"/>
                  </a:cubicBezTo>
                  <a:cubicBezTo>
                    <a:pt x="27" y="6"/>
                    <a:pt x="31" y="10"/>
                    <a:pt x="31" y="15"/>
                  </a:cubicBezTo>
                  <a:lnTo>
                    <a:pt x="31" y="26"/>
                  </a:lnTo>
                  <a:lnTo>
                    <a:pt x="13" y="26"/>
                  </a:lnTo>
                  <a:lnTo>
                    <a:pt x="13" y="15"/>
                  </a:lnTo>
                  <a:close/>
                  <a:moveTo>
                    <a:pt x="36" y="26"/>
                  </a:moveTo>
                  <a:lnTo>
                    <a:pt x="36" y="15"/>
                  </a:lnTo>
                  <a:cubicBezTo>
                    <a:pt x="36" y="7"/>
                    <a:pt x="30" y="0"/>
                    <a:pt x="22" y="0"/>
                  </a:cubicBezTo>
                  <a:cubicBezTo>
                    <a:pt x="14" y="0"/>
                    <a:pt x="8" y="7"/>
                    <a:pt x="8" y="15"/>
                  </a:cubicBezTo>
                  <a:lnTo>
                    <a:pt x="8" y="26"/>
                  </a:lnTo>
                  <a:lnTo>
                    <a:pt x="0" y="26"/>
                  </a:lnTo>
                  <a:lnTo>
                    <a:pt x="0" y="56"/>
                  </a:lnTo>
                  <a:lnTo>
                    <a:pt x="44" y="56"/>
                  </a:lnTo>
                  <a:lnTo>
                    <a:pt x="44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58">
              <a:extLst>
                <a:ext uri="{FF2B5EF4-FFF2-40B4-BE49-F238E27FC236}">
                  <a16:creationId xmlns:a16="http://schemas.microsoft.com/office/drawing/2014/main" id="{2FE565F9-6BB6-4A61-9905-81CAA9F8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689" y="1162050"/>
              <a:ext cx="22225" cy="15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959">
              <a:extLst>
                <a:ext uri="{FF2B5EF4-FFF2-40B4-BE49-F238E27FC236}">
                  <a16:creationId xmlns:a16="http://schemas.microsoft.com/office/drawing/2014/main" id="{DE334F13-661C-46A0-B62F-1198DB74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689" y="1166813"/>
              <a:ext cx="22225" cy="15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960">
              <a:extLst>
                <a:ext uri="{FF2B5EF4-FFF2-40B4-BE49-F238E27FC236}">
                  <a16:creationId xmlns:a16="http://schemas.microsoft.com/office/drawing/2014/main" id="{7B8B5318-8C4A-4318-819E-F1213F30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689" y="1173163"/>
              <a:ext cx="22225" cy="15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61">
              <a:extLst>
                <a:ext uri="{FF2B5EF4-FFF2-40B4-BE49-F238E27FC236}">
                  <a16:creationId xmlns:a16="http://schemas.microsoft.com/office/drawing/2014/main" id="{E816E606-96A6-4774-AFF9-046C8B1D8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0301" y="1117600"/>
              <a:ext cx="63500" cy="61913"/>
            </a:xfrm>
            <a:custGeom>
              <a:avLst/>
              <a:gdLst>
                <a:gd name="T0" fmla="*/ 79 w 102"/>
                <a:gd name="T1" fmla="*/ 75 h 99"/>
                <a:gd name="T2" fmla="*/ 61 w 102"/>
                <a:gd name="T3" fmla="*/ 63 h 99"/>
                <a:gd name="T4" fmla="*/ 59 w 102"/>
                <a:gd name="T5" fmla="*/ 52 h 99"/>
                <a:gd name="T6" fmla="*/ 78 w 102"/>
                <a:gd name="T7" fmla="*/ 27 h 99"/>
                <a:gd name="T8" fmla="*/ 79 w 102"/>
                <a:gd name="T9" fmla="*/ 27 h 99"/>
                <a:gd name="T10" fmla="*/ 83 w 102"/>
                <a:gd name="T11" fmla="*/ 73 h 99"/>
                <a:gd name="T12" fmla="*/ 79 w 102"/>
                <a:gd name="T13" fmla="*/ 75 h 99"/>
                <a:gd name="T14" fmla="*/ 24 w 102"/>
                <a:gd name="T15" fmla="*/ 47 h 99"/>
                <a:gd name="T16" fmla="*/ 34 w 102"/>
                <a:gd name="T17" fmla="*/ 31 h 99"/>
                <a:gd name="T18" fmla="*/ 37 w 102"/>
                <a:gd name="T19" fmla="*/ 32 h 99"/>
                <a:gd name="T20" fmla="*/ 41 w 102"/>
                <a:gd name="T21" fmla="*/ 50 h 99"/>
                <a:gd name="T22" fmla="*/ 37 w 102"/>
                <a:gd name="T23" fmla="*/ 55 h 99"/>
                <a:gd name="T24" fmla="*/ 37 w 102"/>
                <a:gd name="T25" fmla="*/ 55 h 99"/>
                <a:gd name="T26" fmla="*/ 27 w 102"/>
                <a:gd name="T27" fmla="*/ 54 h 99"/>
                <a:gd name="T28" fmla="*/ 24 w 102"/>
                <a:gd name="T29" fmla="*/ 47 h 99"/>
                <a:gd name="T30" fmla="*/ 49 w 102"/>
                <a:gd name="T31" fmla="*/ 24 h 99"/>
                <a:gd name="T32" fmla="*/ 50 w 102"/>
                <a:gd name="T33" fmla="*/ 21 h 99"/>
                <a:gd name="T34" fmla="*/ 70 w 102"/>
                <a:gd name="T35" fmla="*/ 19 h 99"/>
                <a:gd name="T36" fmla="*/ 72 w 102"/>
                <a:gd name="T37" fmla="*/ 22 h 99"/>
                <a:gd name="T38" fmla="*/ 54 w 102"/>
                <a:gd name="T39" fmla="*/ 48 h 99"/>
                <a:gd name="T40" fmla="*/ 49 w 102"/>
                <a:gd name="T41" fmla="*/ 47 h 99"/>
                <a:gd name="T42" fmla="*/ 44 w 102"/>
                <a:gd name="T43" fmla="*/ 30 h 99"/>
                <a:gd name="T44" fmla="*/ 49 w 102"/>
                <a:gd name="T45" fmla="*/ 24 h 99"/>
                <a:gd name="T46" fmla="*/ 92 w 102"/>
                <a:gd name="T47" fmla="*/ 73 h 99"/>
                <a:gd name="T48" fmla="*/ 90 w 102"/>
                <a:gd name="T49" fmla="*/ 72 h 99"/>
                <a:gd name="T50" fmla="*/ 86 w 102"/>
                <a:gd name="T51" fmla="*/ 27 h 99"/>
                <a:gd name="T52" fmla="*/ 94 w 102"/>
                <a:gd name="T53" fmla="*/ 19 h 99"/>
                <a:gd name="T54" fmla="*/ 87 w 102"/>
                <a:gd name="T55" fmla="*/ 3 h 99"/>
                <a:gd name="T56" fmla="*/ 70 w 102"/>
                <a:gd name="T57" fmla="*/ 10 h 99"/>
                <a:gd name="T58" fmla="*/ 69 w 102"/>
                <a:gd name="T59" fmla="*/ 12 h 99"/>
                <a:gd name="T60" fmla="*/ 49 w 102"/>
                <a:gd name="T61" fmla="*/ 14 h 99"/>
                <a:gd name="T62" fmla="*/ 42 w 102"/>
                <a:gd name="T63" fmla="*/ 7 h 99"/>
                <a:gd name="T64" fmla="*/ 26 w 102"/>
                <a:gd name="T65" fmla="*/ 14 h 99"/>
                <a:gd name="T66" fmla="*/ 28 w 102"/>
                <a:gd name="T67" fmla="*/ 28 h 99"/>
                <a:gd name="T68" fmla="*/ 18 w 102"/>
                <a:gd name="T69" fmla="*/ 44 h 99"/>
                <a:gd name="T70" fmla="*/ 3 w 102"/>
                <a:gd name="T71" fmla="*/ 51 h 99"/>
                <a:gd name="T72" fmla="*/ 10 w 102"/>
                <a:gd name="T73" fmla="*/ 68 h 99"/>
                <a:gd name="T74" fmla="*/ 26 w 102"/>
                <a:gd name="T75" fmla="*/ 61 h 99"/>
                <a:gd name="T76" fmla="*/ 37 w 102"/>
                <a:gd name="T77" fmla="*/ 62 h 99"/>
                <a:gd name="T78" fmla="*/ 44 w 102"/>
                <a:gd name="T79" fmla="*/ 71 h 99"/>
                <a:gd name="T80" fmla="*/ 57 w 102"/>
                <a:gd name="T81" fmla="*/ 69 h 99"/>
                <a:gd name="T82" fmla="*/ 75 w 102"/>
                <a:gd name="T83" fmla="*/ 81 h 99"/>
                <a:gd name="T84" fmla="*/ 83 w 102"/>
                <a:gd name="T85" fmla="*/ 97 h 99"/>
                <a:gd name="T86" fmla="*/ 99 w 102"/>
                <a:gd name="T87" fmla="*/ 90 h 99"/>
                <a:gd name="T88" fmla="*/ 92 w 102"/>
                <a:gd name="T89" fmla="*/ 7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99">
                  <a:moveTo>
                    <a:pt x="79" y="75"/>
                  </a:moveTo>
                  <a:lnTo>
                    <a:pt x="61" y="63"/>
                  </a:lnTo>
                  <a:cubicBezTo>
                    <a:pt x="63" y="59"/>
                    <a:pt x="62" y="55"/>
                    <a:pt x="59" y="52"/>
                  </a:cubicBezTo>
                  <a:lnTo>
                    <a:pt x="78" y="27"/>
                  </a:lnTo>
                  <a:cubicBezTo>
                    <a:pt x="78" y="27"/>
                    <a:pt x="79" y="27"/>
                    <a:pt x="79" y="27"/>
                  </a:cubicBezTo>
                  <a:lnTo>
                    <a:pt x="83" y="73"/>
                  </a:lnTo>
                  <a:cubicBezTo>
                    <a:pt x="82" y="73"/>
                    <a:pt x="80" y="74"/>
                    <a:pt x="79" y="75"/>
                  </a:cubicBezTo>
                  <a:close/>
                  <a:moveTo>
                    <a:pt x="24" y="47"/>
                  </a:moveTo>
                  <a:lnTo>
                    <a:pt x="34" y="31"/>
                  </a:lnTo>
                  <a:cubicBezTo>
                    <a:pt x="35" y="32"/>
                    <a:pt x="36" y="32"/>
                    <a:pt x="37" y="32"/>
                  </a:cubicBezTo>
                  <a:lnTo>
                    <a:pt x="41" y="50"/>
                  </a:lnTo>
                  <a:cubicBezTo>
                    <a:pt x="39" y="51"/>
                    <a:pt x="38" y="53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lnTo>
                    <a:pt x="27" y="54"/>
                  </a:lnTo>
                  <a:cubicBezTo>
                    <a:pt x="27" y="52"/>
                    <a:pt x="26" y="49"/>
                    <a:pt x="24" y="47"/>
                  </a:cubicBezTo>
                  <a:close/>
                  <a:moveTo>
                    <a:pt x="49" y="24"/>
                  </a:moveTo>
                  <a:cubicBezTo>
                    <a:pt x="50" y="23"/>
                    <a:pt x="50" y="22"/>
                    <a:pt x="50" y="21"/>
                  </a:cubicBezTo>
                  <a:lnTo>
                    <a:pt x="70" y="19"/>
                  </a:lnTo>
                  <a:cubicBezTo>
                    <a:pt x="71" y="20"/>
                    <a:pt x="71" y="21"/>
                    <a:pt x="72" y="22"/>
                  </a:cubicBezTo>
                  <a:lnTo>
                    <a:pt x="54" y="48"/>
                  </a:lnTo>
                  <a:cubicBezTo>
                    <a:pt x="52" y="47"/>
                    <a:pt x="51" y="47"/>
                    <a:pt x="49" y="47"/>
                  </a:cubicBezTo>
                  <a:lnTo>
                    <a:pt x="44" y="30"/>
                  </a:lnTo>
                  <a:cubicBezTo>
                    <a:pt x="47" y="29"/>
                    <a:pt x="48" y="27"/>
                    <a:pt x="49" y="24"/>
                  </a:cubicBezTo>
                  <a:close/>
                  <a:moveTo>
                    <a:pt x="92" y="73"/>
                  </a:moveTo>
                  <a:cubicBezTo>
                    <a:pt x="91" y="73"/>
                    <a:pt x="91" y="73"/>
                    <a:pt x="90" y="72"/>
                  </a:cubicBezTo>
                  <a:lnTo>
                    <a:pt x="86" y="27"/>
                  </a:lnTo>
                  <a:cubicBezTo>
                    <a:pt x="90" y="25"/>
                    <a:pt x="93" y="23"/>
                    <a:pt x="94" y="19"/>
                  </a:cubicBezTo>
                  <a:cubicBezTo>
                    <a:pt x="97" y="13"/>
                    <a:pt x="93" y="5"/>
                    <a:pt x="87" y="3"/>
                  </a:cubicBezTo>
                  <a:cubicBezTo>
                    <a:pt x="80" y="0"/>
                    <a:pt x="73" y="3"/>
                    <a:pt x="70" y="10"/>
                  </a:cubicBezTo>
                  <a:cubicBezTo>
                    <a:pt x="70" y="11"/>
                    <a:pt x="70" y="12"/>
                    <a:pt x="69" y="12"/>
                  </a:cubicBezTo>
                  <a:lnTo>
                    <a:pt x="49" y="14"/>
                  </a:lnTo>
                  <a:cubicBezTo>
                    <a:pt x="48" y="11"/>
                    <a:pt x="46" y="9"/>
                    <a:pt x="42" y="7"/>
                  </a:cubicBezTo>
                  <a:cubicBezTo>
                    <a:pt x="36" y="5"/>
                    <a:pt x="28" y="8"/>
                    <a:pt x="26" y="14"/>
                  </a:cubicBezTo>
                  <a:cubicBezTo>
                    <a:pt x="24" y="19"/>
                    <a:pt x="25" y="24"/>
                    <a:pt x="28" y="28"/>
                  </a:cubicBezTo>
                  <a:lnTo>
                    <a:pt x="18" y="44"/>
                  </a:lnTo>
                  <a:cubicBezTo>
                    <a:pt x="12" y="42"/>
                    <a:pt x="5" y="45"/>
                    <a:pt x="3" y="51"/>
                  </a:cubicBezTo>
                  <a:cubicBezTo>
                    <a:pt x="0" y="58"/>
                    <a:pt x="3" y="65"/>
                    <a:pt x="10" y="68"/>
                  </a:cubicBezTo>
                  <a:cubicBezTo>
                    <a:pt x="16" y="70"/>
                    <a:pt x="23" y="67"/>
                    <a:pt x="26" y="61"/>
                  </a:cubicBezTo>
                  <a:lnTo>
                    <a:pt x="37" y="62"/>
                  </a:lnTo>
                  <a:cubicBezTo>
                    <a:pt x="38" y="66"/>
                    <a:pt x="40" y="70"/>
                    <a:pt x="44" y="71"/>
                  </a:cubicBezTo>
                  <a:cubicBezTo>
                    <a:pt x="49" y="73"/>
                    <a:pt x="54" y="72"/>
                    <a:pt x="57" y="69"/>
                  </a:cubicBezTo>
                  <a:lnTo>
                    <a:pt x="75" y="81"/>
                  </a:lnTo>
                  <a:cubicBezTo>
                    <a:pt x="73" y="87"/>
                    <a:pt x="76" y="94"/>
                    <a:pt x="83" y="97"/>
                  </a:cubicBezTo>
                  <a:cubicBezTo>
                    <a:pt x="89" y="99"/>
                    <a:pt x="97" y="96"/>
                    <a:pt x="99" y="90"/>
                  </a:cubicBezTo>
                  <a:cubicBezTo>
                    <a:pt x="102" y="83"/>
                    <a:pt x="99" y="76"/>
                    <a:pt x="92" y="73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3033713"/>
            <a:ext cx="11332029" cy="498598"/>
          </a:xfrm>
        </p:spPr>
        <p:txBody>
          <a:bodyPr/>
          <a:lstStyle/>
          <a:p>
            <a:pPr>
              <a:defRPr/>
            </a:pPr>
            <a:r>
              <a:rPr lang="bs-Latn-BA" dirty="0"/>
              <a:t>Lesson 1: </a:t>
            </a:r>
            <a:r>
              <a:rPr lang="en-US" dirty="0"/>
              <a:t>Manage User Profiles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85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Lesson 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8641011" cy="2412968"/>
          </a:xfrm>
        </p:spPr>
        <p:txBody>
          <a:bodyPr/>
          <a:lstStyle/>
          <a:p>
            <a:r>
              <a:rPr lang="en-US" dirty="0"/>
              <a:t>Overview of user profiles</a:t>
            </a:r>
          </a:p>
          <a:p>
            <a:r>
              <a:rPr lang="en-US" dirty="0"/>
              <a:t>Add and edit user profile properties</a:t>
            </a:r>
          </a:p>
          <a:p>
            <a:r>
              <a:rPr lang="en-US" dirty="0"/>
              <a:t>Add and remove admins for a user´s OneDrive</a:t>
            </a:r>
          </a:p>
          <a:p>
            <a:r>
              <a:rPr lang="en-US" dirty="0"/>
              <a:t>Manage Audiences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D2A6322-118C-409A-AF79-51C9A242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013679" y="4099886"/>
            <a:ext cx="3815354" cy="2367135"/>
            <a:chOff x="2870201" y="2144713"/>
            <a:chExt cx="823913" cy="511175"/>
          </a:xfrm>
        </p:grpSpPr>
        <p:sp>
          <p:nvSpPr>
            <p:cNvPr id="100" name="Freeform 893">
              <a:extLst>
                <a:ext uri="{FF2B5EF4-FFF2-40B4-BE49-F238E27FC236}">
                  <a16:creationId xmlns:a16="http://schemas.microsoft.com/office/drawing/2014/main" id="{C13202F3-5A01-447D-AE86-A5B59C235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2413000"/>
              <a:ext cx="241300" cy="242888"/>
            </a:xfrm>
            <a:custGeom>
              <a:avLst/>
              <a:gdLst>
                <a:gd name="T0" fmla="*/ 370 w 381"/>
                <a:gd name="T1" fmla="*/ 233 h 384"/>
                <a:gd name="T2" fmla="*/ 374 w 381"/>
                <a:gd name="T3" fmla="*/ 195 h 384"/>
                <a:gd name="T4" fmla="*/ 192 w 381"/>
                <a:gd name="T5" fmla="*/ 14 h 384"/>
                <a:gd name="T6" fmla="*/ 161 w 381"/>
                <a:gd name="T7" fmla="*/ 17 h 384"/>
                <a:gd name="T8" fmla="*/ 104 w 381"/>
                <a:gd name="T9" fmla="*/ 0 h 384"/>
                <a:gd name="T10" fmla="*/ 0 w 381"/>
                <a:gd name="T11" fmla="*/ 104 h 384"/>
                <a:gd name="T12" fmla="*/ 15 w 381"/>
                <a:gd name="T13" fmla="*/ 157 h 384"/>
                <a:gd name="T14" fmla="*/ 11 w 381"/>
                <a:gd name="T15" fmla="*/ 195 h 384"/>
                <a:gd name="T16" fmla="*/ 192 w 381"/>
                <a:gd name="T17" fmla="*/ 376 h 384"/>
                <a:gd name="T18" fmla="*/ 230 w 381"/>
                <a:gd name="T19" fmla="*/ 373 h 384"/>
                <a:gd name="T20" fmla="*/ 277 w 381"/>
                <a:gd name="T21" fmla="*/ 384 h 384"/>
                <a:gd name="T22" fmla="*/ 381 w 381"/>
                <a:gd name="T23" fmla="*/ 280 h 384"/>
                <a:gd name="T24" fmla="*/ 370 w 381"/>
                <a:gd name="T25" fmla="*/ 23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4">
                  <a:moveTo>
                    <a:pt x="370" y="233"/>
                  </a:moveTo>
                  <a:cubicBezTo>
                    <a:pt x="372" y="221"/>
                    <a:pt x="374" y="208"/>
                    <a:pt x="374" y="195"/>
                  </a:cubicBezTo>
                  <a:cubicBezTo>
                    <a:pt x="374" y="95"/>
                    <a:pt x="293" y="14"/>
                    <a:pt x="192" y="14"/>
                  </a:cubicBezTo>
                  <a:cubicBezTo>
                    <a:pt x="182" y="14"/>
                    <a:pt x="171" y="15"/>
                    <a:pt x="161" y="17"/>
                  </a:cubicBezTo>
                  <a:cubicBezTo>
                    <a:pt x="144" y="6"/>
                    <a:pt x="125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23"/>
                    <a:pt x="6" y="142"/>
                    <a:pt x="15" y="157"/>
                  </a:cubicBezTo>
                  <a:cubicBezTo>
                    <a:pt x="12" y="169"/>
                    <a:pt x="11" y="182"/>
                    <a:pt x="11" y="195"/>
                  </a:cubicBezTo>
                  <a:cubicBezTo>
                    <a:pt x="11" y="295"/>
                    <a:pt x="92" y="376"/>
                    <a:pt x="192" y="376"/>
                  </a:cubicBezTo>
                  <a:cubicBezTo>
                    <a:pt x="205" y="376"/>
                    <a:pt x="218" y="375"/>
                    <a:pt x="230" y="373"/>
                  </a:cubicBezTo>
                  <a:cubicBezTo>
                    <a:pt x="244" y="380"/>
                    <a:pt x="260" y="384"/>
                    <a:pt x="277" y="384"/>
                  </a:cubicBezTo>
                  <a:cubicBezTo>
                    <a:pt x="335" y="384"/>
                    <a:pt x="381" y="337"/>
                    <a:pt x="381" y="280"/>
                  </a:cubicBezTo>
                  <a:cubicBezTo>
                    <a:pt x="381" y="263"/>
                    <a:pt x="377" y="247"/>
                    <a:pt x="370" y="233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4">
              <a:extLst>
                <a:ext uri="{FF2B5EF4-FFF2-40B4-BE49-F238E27FC236}">
                  <a16:creationId xmlns:a16="http://schemas.microsoft.com/office/drawing/2014/main" id="{5037B773-C9ED-4491-9314-11ED00C24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590800"/>
              <a:ext cx="34925" cy="65088"/>
            </a:xfrm>
            <a:custGeom>
              <a:avLst/>
              <a:gdLst>
                <a:gd name="T0" fmla="*/ 50 w 56"/>
                <a:gd name="T1" fmla="*/ 51 h 103"/>
                <a:gd name="T2" fmla="*/ 50 w 56"/>
                <a:gd name="T3" fmla="*/ 47 h 103"/>
                <a:gd name="T4" fmla="*/ 35 w 56"/>
                <a:gd name="T5" fmla="*/ 31 h 103"/>
                <a:gd name="T6" fmla="*/ 22 w 56"/>
                <a:gd name="T7" fmla="*/ 31 h 103"/>
                <a:gd name="T8" fmla="*/ 22 w 56"/>
                <a:gd name="T9" fmla="*/ 0 h 103"/>
                <a:gd name="T10" fmla="*/ 6 w 56"/>
                <a:gd name="T11" fmla="*/ 0 h 103"/>
                <a:gd name="T12" fmla="*/ 6 w 56"/>
                <a:gd name="T13" fmla="*/ 58 h 103"/>
                <a:gd name="T14" fmla="*/ 5 w 56"/>
                <a:gd name="T15" fmla="*/ 58 h 103"/>
                <a:gd name="T16" fmla="*/ 5 w 56"/>
                <a:gd name="T17" fmla="*/ 67 h 103"/>
                <a:gd name="T18" fmla="*/ 2 w 56"/>
                <a:gd name="T19" fmla="*/ 67 h 103"/>
                <a:gd name="T20" fmla="*/ 0 w 56"/>
                <a:gd name="T21" fmla="*/ 100 h 103"/>
                <a:gd name="T22" fmla="*/ 29 w 56"/>
                <a:gd name="T23" fmla="*/ 103 h 103"/>
                <a:gd name="T24" fmla="*/ 27 w 56"/>
                <a:gd name="T25" fmla="*/ 67 h 103"/>
                <a:gd name="T26" fmla="*/ 24 w 56"/>
                <a:gd name="T27" fmla="*/ 67 h 103"/>
                <a:gd name="T28" fmla="*/ 24 w 56"/>
                <a:gd name="T29" fmla="*/ 58 h 103"/>
                <a:gd name="T30" fmla="*/ 22 w 56"/>
                <a:gd name="T31" fmla="*/ 58 h 103"/>
                <a:gd name="T32" fmla="*/ 22 w 56"/>
                <a:gd name="T33" fmla="*/ 36 h 103"/>
                <a:gd name="T34" fmla="*/ 35 w 56"/>
                <a:gd name="T35" fmla="*/ 36 h 103"/>
                <a:gd name="T36" fmla="*/ 45 w 56"/>
                <a:gd name="T37" fmla="*/ 47 h 103"/>
                <a:gd name="T38" fmla="*/ 45 w 56"/>
                <a:gd name="T39" fmla="*/ 51 h 103"/>
                <a:gd name="T40" fmla="*/ 40 w 56"/>
                <a:gd name="T41" fmla="*/ 66 h 103"/>
                <a:gd name="T42" fmla="*/ 41 w 56"/>
                <a:gd name="T43" fmla="*/ 68 h 103"/>
                <a:gd name="T44" fmla="*/ 55 w 56"/>
                <a:gd name="T45" fmla="*/ 68 h 103"/>
                <a:gd name="T46" fmla="*/ 56 w 56"/>
                <a:gd name="T47" fmla="*/ 66 h 103"/>
                <a:gd name="T48" fmla="*/ 50 w 56"/>
                <a:gd name="T4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3">
                  <a:moveTo>
                    <a:pt x="50" y="51"/>
                  </a:moveTo>
                  <a:lnTo>
                    <a:pt x="50" y="47"/>
                  </a:lnTo>
                  <a:cubicBezTo>
                    <a:pt x="50" y="38"/>
                    <a:pt x="43" y="31"/>
                    <a:pt x="35" y="31"/>
                  </a:cubicBezTo>
                  <a:lnTo>
                    <a:pt x="22" y="31"/>
                  </a:lnTo>
                  <a:lnTo>
                    <a:pt x="22" y="0"/>
                  </a:lnTo>
                  <a:lnTo>
                    <a:pt x="6" y="0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5" y="67"/>
                  </a:lnTo>
                  <a:lnTo>
                    <a:pt x="2" y="67"/>
                  </a:lnTo>
                  <a:lnTo>
                    <a:pt x="0" y="100"/>
                  </a:lnTo>
                  <a:cubicBezTo>
                    <a:pt x="5" y="101"/>
                    <a:pt x="15" y="103"/>
                    <a:pt x="29" y="103"/>
                  </a:cubicBezTo>
                  <a:lnTo>
                    <a:pt x="27" y="67"/>
                  </a:lnTo>
                  <a:lnTo>
                    <a:pt x="24" y="67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2" y="36"/>
                  </a:lnTo>
                  <a:lnTo>
                    <a:pt x="35" y="36"/>
                  </a:lnTo>
                  <a:cubicBezTo>
                    <a:pt x="41" y="36"/>
                    <a:pt x="45" y="41"/>
                    <a:pt x="45" y="47"/>
                  </a:cubicBezTo>
                  <a:lnTo>
                    <a:pt x="45" y="51"/>
                  </a:lnTo>
                  <a:cubicBezTo>
                    <a:pt x="42" y="55"/>
                    <a:pt x="40" y="61"/>
                    <a:pt x="40" y="66"/>
                  </a:cubicBezTo>
                  <a:cubicBezTo>
                    <a:pt x="39" y="67"/>
                    <a:pt x="40" y="68"/>
                    <a:pt x="41" y="68"/>
                  </a:cubicBezTo>
                  <a:lnTo>
                    <a:pt x="55" y="68"/>
                  </a:lnTo>
                  <a:cubicBezTo>
                    <a:pt x="56" y="68"/>
                    <a:pt x="56" y="67"/>
                    <a:pt x="56" y="66"/>
                  </a:cubicBezTo>
                  <a:cubicBezTo>
                    <a:pt x="56" y="61"/>
                    <a:pt x="53" y="55"/>
                    <a:pt x="50" y="5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95">
              <a:extLst>
                <a:ext uri="{FF2B5EF4-FFF2-40B4-BE49-F238E27FC236}">
                  <a16:creationId xmlns:a16="http://schemas.microsoft.com/office/drawing/2014/main" id="{4D3E3E96-4379-49B5-A05F-40F6722BC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9" y="2487613"/>
              <a:ext cx="42863" cy="74613"/>
            </a:xfrm>
            <a:custGeom>
              <a:avLst/>
              <a:gdLst>
                <a:gd name="T0" fmla="*/ 59 w 67"/>
                <a:gd name="T1" fmla="*/ 0 h 116"/>
                <a:gd name="T2" fmla="*/ 40 w 67"/>
                <a:gd name="T3" fmla="*/ 74 h 116"/>
                <a:gd name="T4" fmla="*/ 0 w 67"/>
                <a:gd name="T5" fmla="*/ 100 h 116"/>
                <a:gd name="T6" fmla="*/ 8 w 67"/>
                <a:gd name="T7" fmla="*/ 116 h 116"/>
                <a:gd name="T8" fmla="*/ 65 w 67"/>
                <a:gd name="T9" fmla="*/ 93 h 116"/>
                <a:gd name="T10" fmla="*/ 67 w 67"/>
                <a:gd name="T11" fmla="*/ 8 h 116"/>
                <a:gd name="T12" fmla="*/ 59 w 6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6">
                  <a:moveTo>
                    <a:pt x="59" y="0"/>
                  </a:moveTo>
                  <a:lnTo>
                    <a:pt x="40" y="74"/>
                  </a:lnTo>
                  <a:lnTo>
                    <a:pt x="0" y="100"/>
                  </a:lnTo>
                  <a:lnTo>
                    <a:pt x="8" y="116"/>
                  </a:lnTo>
                  <a:lnTo>
                    <a:pt x="65" y="93"/>
                  </a:lnTo>
                  <a:lnTo>
                    <a:pt x="67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96">
              <a:extLst>
                <a:ext uri="{FF2B5EF4-FFF2-40B4-BE49-F238E27FC236}">
                  <a16:creationId xmlns:a16="http://schemas.microsoft.com/office/drawing/2014/main" id="{B0E6710B-0257-4F34-B606-ED62527AE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9" y="2459038"/>
              <a:ext cx="109538" cy="139700"/>
            </a:xfrm>
            <a:custGeom>
              <a:avLst/>
              <a:gdLst>
                <a:gd name="T0" fmla="*/ 152 w 175"/>
                <a:gd name="T1" fmla="*/ 166 h 220"/>
                <a:gd name="T2" fmla="*/ 167 w 175"/>
                <a:gd name="T3" fmla="*/ 22 h 220"/>
                <a:gd name="T4" fmla="*/ 162 w 175"/>
                <a:gd name="T5" fmla="*/ 1 h 220"/>
                <a:gd name="T6" fmla="*/ 122 w 175"/>
                <a:gd name="T7" fmla="*/ 3 h 220"/>
                <a:gd name="T8" fmla="*/ 87 w 175"/>
                <a:gd name="T9" fmla="*/ 2 h 220"/>
                <a:gd name="T10" fmla="*/ 52 w 175"/>
                <a:gd name="T11" fmla="*/ 0 h 220"/>
                <a:gd name="T12" fmla="*/ 32 w 175"/>
                <a:gd name="T13" fmla="*/ 16 h 220"/>
                <a:gd name="T14" fmla="*/ 0 w 175"/>
                <a:gd name="T15" fmla="*/ 220 h 220"/>
                <a:gd name="T16" fmla="*/ 143 w 175"/>
                <a:gd name="T17" fmla="*/ 220 h 220"/>
                <a:gd name="T18" fmla="*/ 163 w 175"/>
                <a:gd name="T19" fmla="*/ 189 h 220"/>
                <a:gd name="T20" fmla="*/ 152 w 175"/>
                <a:gd name="T21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20">
                  <a:moveTo>
                    <a:pt x="152" y="166"/>
                  </a:moveTo>
                  <a:lnTo>
                    <a:pt x="167" y="22"/>
                  </a:lnTo>
                  <a:cubicBezTo>
                    <a:pt x="167" y="20"/>
                    <a:pt x="175" y="0"/>
                    <a:pt x="162" y="1"/>
                  </a:cubicBezTo>
                  <a:lnTo>
                    <a:pt x="122" y="3"/>
                  </a:lnTo>
                  <a:cubicBezTo>
                    <a:pt x="111" y="3"/>
                    <a:pt x="99" y="3"/>
                    <a:pt x="87" y="2"/>
                  </a:cubicBezTo>
                  <a:lnTo>
                    <a:pt x="52" y="0"/>
                  </a:lnTo>
                  <a:cubicBezTo>
                    <a:pt x="42" y="0"/>
                    <a:pt x="34" y="7"/>
                    <a:pt x="32" y="16"/>
                  </a:cubicBezTo>
                  <a:lnTo>
                    <a:pt x="0" y="220"/>
                  </a:lnTo>
                  <a:lnTo>
                    <a:pt x="143" y="220"/>
                  </a:lnTo>
                  <a:cubicBezTo>
                    <a:pt x="159" y="220"/>
                    <a:pt x="169" y="203"/>
                    <a:pt x="163" y="189"/>
                  </a:cubicBezTo>
                  <a:lnTo>
                    <a:pt x="152" y="16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7">
              <a:extLst>
                <a:ext uri="{FF2B5EF4-FFF2-40B4-BE49-F238E27FC236}">
                  <a16:creationId xmlns:a16="http://schemas.microsoft.com/office/drawing/2014/main" id="{00DD2089-C4C5-4D12-AB19-83320C17D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9" y="2474913"/>
              <a:ext cx="80963" cy="3175"/>
            </a:xfrm>
            <a:custGeom>
              <a:avLst/>
              <a:gdLst>
                <a:gd name="T0" fmla="*/ 57 w 129"/>
                <a:gd name="T1" fmla="*/ 7 h 7"/>
                <a:gd name="T2" fmla="*/ 0 w 129"/>
                <a:gd name="T3" fmla="*/ 4 h 7"/>
                <a:gd name="T4" fmla="*/ 1 w 129"/>
                <a:gd name="T5" fmla="*/ 0 h 7"/>
                <a:gd name="T6" fmla="*/ 129 w 129"/>
                <a:gd name="T7" fmla="*/ 0 h 7"/>
                <a:gd name="T8" fmla="*/ 129 w 129"/>
                <a:gd name="T9" fmla="*/ 4 h 7"/>
                <a:gd name="T10" fmla="*/ 57 w 12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">
                  <a:moveTo>
                    <a:pt x="57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28" y="0"/>
                    <a:pt x="129" y="0"/>
                  </a:cubicBezTo>
                  <a:lnTo>
                    <a:pt x="129" y="4"/>
                  </a:lnTo>
                  <a:cubicBezTo>
                    <a:pt x="129" y="4"/>
                    <a:pt x="95" y="7"/>
                    <a:pt x="57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8">
              <a:extLst>
                <a:ext uri="{FF2B5EF4-FFF2-40B4-BE49-F238E27FC236}">
                  <a16:creationId xmlns:a16="http://schemas.microsoft.com/office/drawing/2014/main" id="{B5CD7F85-CE98-4E0F-977C-BDB3E4156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93963"/>
              <a:ext cx="84138" cy="4763"/>
            </a:xfrm>
            <a:custGeom>
              <a:avLst/>
              <a:gdLst>
                <a:gd name="T0" fmla="*/ 58 w 133"/>
                <a:gd name="T1" fmla="*/ 7 h 7"/>
                <a:gd name="T2" fmla="*/ 0 w 133"/>
                <a:gd name="T3" fmla="*/ 4 h 7"/>
                <a:gd name="T4" fmla="*/ 1 w 133"/>
                <a:gd name="T5" fmla="*/ 0 h 7"/>
                <a:gd name="T6" fmla="*/ 133 w 133"/>
                <a:gd name="T7" fmla="*/ 0 h 7"/>
                <a:gd name="T8" fmla="*/ 133 w 133"/>
                <a:gd name="T9" fmla="*/ 4 h 7"/>
                <a:gd name="T10" fmla="*/ 58 w 13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2" y="0"/>
                    <a:pt x="133" y="0"/>
                  </a:cubicBezTo>
                  <a:lnTo>
                    <a:pt x="133" y="4"/>
                  </a:lnTo>
                  <a:cubicBezTo>
                    <a:pt x="133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99">
              <a:extLst>
                <a:ext uri="{FF2B5EF4-FFF2-40B4-BE49-F238E27FC236}">
                  <a16:creationId xmlns:a16="http://schemas.microsoft.com/office/drawing/2014/main" id="{D9E4BB0D-D576-46A3-A1DF-BE058F21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514600"/>
              <a:ext cx="84138" cy="4763"/>
            </a:xfrm>
            <a:custGeom>
              <a:avLst/>
              <a:gdLst>
                <a:gd name="T0" fmla="*/ 58 w 134"/>
                <a:gd name="T1" fmla="*/ 7 h 7"/>
                <a:gd name="T2" fmla="*/ 0 w 134"/>
                <a:gd name="T3" fmla="*/ 4 h 7"/>
                <a:gd name="T4" fmla="*/ 1 w 134"/>
                <a:gd name="T5" fmla="*/ 0 h 7"/>
                <a:gd name="T6" fmla="*/ 134 w 134"/>
                <a:gd name="T7" fmla="*/ 0 h 7"/>
                <a:gd name="T8" fmla="*/ 134 w 134"/>
                <a:gd name="T9" fmla="*/ 4 h 7"/>
                <a:gd name="T10" fmla="*/ 58 w 13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3" y="0"/>
                    <a:pt x="134" y="0"/>
                  </a:cubicBezTo>
                  <a:lnTo>
                    <a:pt x="134" y="4"/>
                  </a:lnTo>
                  <a:cubicBezTo>
                    <a:pt x="134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0">
              <a:extLst>
                <a:ext uri="{FF2B5EF4-FFF2-40B4-BE49-F238E27FC236}">
                  <a16:creationId xmlns:a16="http://schemas.microsoft.com/office/drawing/2014/main" id="{4F5E84ED-6440-44B3-AFB6-7E22F8F25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4" y="2536825"/>
              <a:ext cx="84138" cy="1588"/>
            </a:xfrm>
            <a:custGeom>
              <a:avLst/>
              <a:gdLst>
                <a:gd name="T0" fmla="*/ 63 w 134"/>
                <a:gd name="T1" fmla="*/ 4 h 4"/>
                <a:gd name="T2" fmla="*/ 0 w 134"/>
                <a:gd name="T3" fmla="*/ 3 h 4"/>
                <a:gd name="T4" fmla="*/ 1 w 134"/>
                <a:gd name="T5" fmla="*/ 0 h 4"/>
                <a:gd name="T6" fmla="*/ 134 w 134"/>
                <a:gd name="T7" fmla="*/ 0 h 4"/>
                <a:gd name="T8" fmla="*/ 134 w 134"/>
                <a:gd name="T9" fmla="*/ 3 h 4"/>
                <a:gd name="T10" fmla="*/ 63 w 13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">
                  <a:moveTo>
                    <a:pt x="63" y="4"/>
                  </a:moveTo>
                  <a:cubicBezTo>
                    <a:pt x="43" y="4"/>
                    <a:pt x="21" y="4"/>
                    <a:pt x="0" y="3"/>
                  </a:cubicBezTo>
                  <a:lnTo>
                    <a:pt x="1" y="0"/>
                  </a:lnTo>
                  <a:cubicBezTo>
                    <a:pt x="62" y="1"/>
                    <a:pt x="133" y="0"/>
                    <a:pt x="134" y="0"/>
                  </a:cubicBezTo>
                  <a:lnTo>
                    <a:pt x="134" y="3"/>
                  </a:lnTo>
                  <a:cubicBezTo>
                    <a:pt x="134" y="4"/>
                    <a:pt x="102" y="4"/>
                    <a:pt x="63" y="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01">
              <a:extLst>
                <a:ext uri="{FF2B5EF4-FFF2-40B4-BE49-F238E27FC236}">
                  <a16:creationId xmlns:a16="http://schemas.microsoft.com/office/drawing/2014/main" id="{EDF61F6F-4CDE-4787-98ED-2FBDB908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6" y="2559050"/>
              <a:ext cx="84138" cy="15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02">
              <a:extLst>
                <a:ext uri="{FF2B5EF4-FFF2-40B4-BE49-F238E27FC236}">
                  <a16:creationId xmlns:a16="http://schemas.microsoft.com/office/drawing/2014/main" id="{F3BDACCF-16D3-43AC-B837-F5D3D51BE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579688"/>
              <a:ext cx="84138" cy="31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03">
              <a:extLst>
                <a:ext uri="{FF2B5EF4-FFF2-40B4-BE49-F238E27FC236}">
                  <a16:creationId xmlns:a16="http://schemas.microsoft.com/office/drawing/2014/main" id="{A6592402-51DF-4799-8DC2-C5AF00C06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4" y="2459038"/>
              <a:ext cx="85725" cy="149225"/>
            </a:xfrm>
            <a:custGeom>
              <a:avLst/>
              <a:gdLst>
                <a:gd name="T0" fmla="*/ 128 w 135"/>
                <a:gd name="T1" fmla="*/ 183 h 235"/>
                <a:gd name="T2" fmla="*/ 124 w 135"/>
                <a:gd name="T3" fmla="*/ 131 h 235"/>
                <a:gd name="T4" fmla="*/ 135 w 135"/>
                <a:gd name="T5" fmla="*/ 8 h 235"/>
                <a:gd name="T6" fmla="*/ 130 w 135"/>
                <a:gd name="T7" fmla="*/ 1 h 235"/>
                <a:gd name="T8" fmla="*/ 122 w 135"/>
                <a:gd name="T9" fmla="*/ 7 h 235"/>
                <a:gd name="T10" fmla="*/ 109 w 135"/>
                <a:gd name="T11" fmla="*/ 123 h 235"/>
                <a:gd name="T12" fmla="*/ 114 w 135"/>
                <a:gd name="T13" fmla="*/ 193 h 235"/>
                <a:gd name="T14" fmla="*/ 116 w 135"/>
                <a:gd name="T15" fmla="*/ 203 h 235"/>
                <a:gd name="T16" fmla="*/ 108 w 135"/>
                <a:gd name="T17" fmla="*/ 213 h 235"/>
                <a:gd name="T18" fmla="*/ 43 w 135"/>
                <a:gd name="T19" fmla="*/ 212 h 235"/>
                <a:gd name="T20" fmla="*/ 43 w 135"/>
                <a:gd name="T21" fmla="*/ 213 h 235"/>
                <a:gd name="T22" fmla="*/ 39 w 135"/>
                <a:gd name="T23" fmla="*/ 213 h 235"/>
                <a:gd name="T24" fmla="*/ 4 w 135"/>
                <a:gd name="T25" fmla="*/ 223 h 235"/>
                <a:gd name="T26" fmla="*/ 3 w 135"/>
                <a:gd name="T27" fmla="*/ 232 h 235"/>
                <a:gd name="T28" fmla="*/ 11 w 135"/>
                <a:gd name="T29" fmla="*/ 233 h 235"/>
                <a:gd name="T30" fmla="*/ 14 w 135"/>
                <a:gd name="T31" fmla="*/ 232 h 235"/>
                <a:gd name="T32" fmla="*/ 37 w 135"/>
                <a:gd name="T33" fmla="*/ 226 h 235"/>
                <a:gd name="T34" fmla="*/ 43 w 135"/>
                <a:gd name="T35" fmla="*/ 226 h 235"/>
                <a:gd name="T36" fmla="*/ 77 w 135"/>
                <a:gd name="T37" fmla="*/ 226 h 235"/>
                <a:gd name="T38" fmla="*/ 112 w 135"/>
                <a:gd name="T39" fmla="*/ 226 h 235"/>
                <a:gd name="T40" fmla="*/ 132 w 135"/>
                <a:gd name="T41" fmla="*/ 201 h 235"/>
                <a:gd name="T42" fmla="*/ 128 w 135"/>
                <a:gd name="T43" fmla="*/ 1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5" h="235">
                  <a:moveTo>
                    <a:pt x="128" y="183"/>
                  </a:moveTo>
                  <a:cubicBezTo>
                    <a:pt x="124" y="166"/>
                    <a:pt x="123" y="149"/>
                    <a:pt x="124" y="131"/>
                  </a:cubicBezTo>
                  <a:lnTo>
                    <a:pt x="135" y="8"/>
                  </a:lnTo>
                  <a:cubicBezTo>
                    <a:pt x="135" y="5"/>
                    <a:pt x="133" y="2"/>
                    <a:pt x="130" y="1"/>
                  </a:cubicBezTo>
                  <a:cubicBezTo>
                    <a:pt x="126" y="0"/>
                    <a:pt x="123" y="3"/>
                    <a:pt x="122" y="7"/>
                  </a:cubicBezTo>
                  <a:lnTo>
                    <a:pt x="109" y="123"/>
                  </a:lnTo>
                  <a:cubicBezTo>
                    <a:pt x="107" y="146"/>
                    <a:pt x="108" y="170"/>
                    <a:pt x="114" y="193"/>
                  </a:cubicBezTo>
                  <a:lnTo>
                    <a:pt x="116" y="203"/>
                  </a:lnTo>
                  <a:cubicBezTo>
                    <a:pt x="117" y="208"/>
                    <a:pt x="113" y="213"/>
                    <a:pt x="108" y="213"/>
                  </a:cubicBezTo>
                  <a:lnTo>
                    <a:pt x="43" y="212"/>
                  </a:lnTo>
                  <a:lnTo>
                    <a:pt x="43" y="213"/>
                  </a:lnTo>
                  <a:lnTo>
                    <a:pt x="39" y="213"/>
                  </a:lnTo>
                  <a:cubicBezTo>
                    <a:pt x="27" y="213"/>
                    <a:pt x="15" y="216"/>
                    <a:pt x="4" y="223"/>
                  </a:cubicBezTo>
                  <a:cubicBezTo>
                    <a:pt x="1" y="225"/>
                    <a:pt x="0" y="229"/>
                    <a:pt x="3" y="232"/>
                  </a:cubicBezTo>
                  <a:cubicBezTo>
                    <a:pt x="5" y="234"/>
                    <a:pt x="8" y="235"/>
                    <a:pt x="11" y="233"/>
                  </a:cubicBezTo>
                  <a:lnTo>
                    <a:pt x="14" y="232"/>
                  </a:lnTo>
                  <a:cubicBezTo>
                    <a:pt x="21" y="228"/>
                    <a:pt x="29" y="226"/>
                    <a:pt x="37" y="226"/>
                  </a:cubicBezTo>
                  <a:lnTo>
                    <a:pt x="43" y="226"/>
                  </a:lnTo>
                  <a:lnTo>
                    <a:pt x="77" y="226"/>
                  </a:lnTo>
                  <a:lnTo>
                    <a:pt x="112" y="226"/>
                  </a:lnTo>
                  <a:cubicBezTo>
                    <a:pt x="125" y="226"/>
                    <a:pt x="135" y="214"/>
                    <a:pt x="132" y="201"/>
                  </a:cubicBezTo>
                  <a:lnTo>
                    <a:pt x="128" y="18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04">
              <a:extLst>
                <a:ext uri="{FF2B5EF4-FFF2-40B4-BE49-F238E27FC236}">
                  <a16:creationId xmlns:a16="http://schemas.microsoft.com/office/drawing/2014/main" id="{FC1E7804-4D94-4DD3-A5AA-2451E3A18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2549525"/>
              <a:ext cx="115888" cy="88900"/>
            </a:xfrm>
            <a:custGeom>
              <a:avLst/>
              <a:gdLst>
                <a:gd name="T0" fmla="*/ 39 w 182"/>
                <a:gd name="T1" fmla="*/ 140 h 140"/>
                <a:gd name="T2" fmla="*/ 46 w 182"/>
                <a:gd name="T3" fmla="*/ 91 h 140"/>
                <a:gd name="T4" fmla="*/ 123 w 182"/>
                <a:gd name="T5" fmla="*/ 77 h 140"/>
                <a:gd name="T6" fmla="*/ 160 w 182"/>
                <a:gd name="T7" fmla="*/ 47 h 140"/>
                <a:gd name="T8" fmla="*/ 182 w 182"/>
                <a:gd name="T9" fmla="*/ 0 h 140"/>
                <a:gd name="T10" fmla="*/ 111 w 182"/>
                <a:gd name="T11" fmla="*/ 0 h 140"/>
                <a:gd name="T12" fmla="*/ 102 w 182"/>
                <a:gd name="T13" fmla="*/ 22 h 140"/>
                <a:gd name="T14" fmla="*/ 20 w 182"/>
                <a:gd name="T15" fmla="*/ 46 h 140"/>
                <a:gd name="T16" fmla="*/ 2 w 182"/>
                <a:gd name="T17" fmla="*/ 67 h 140"/>
                <a:gd name="T18" fmla="*/ 0 w 182"/>
                <a:gd name="T19" fmla="*/ 113 h 140"/>
                <a:gd name="T20" fmla="*/ 39 w 18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40">
                  <a:moveTo>
                    <a:pt x="39" y="140"/>
                  </a:moveTo>
                  <a:lnTo>
                    <a:pt x="46" y="91"/>
                  </a:lnTo>
                  <a:lnTo>
                    <a:pt x="123" y="77"/>
                  </a:lnTo>
                  <a:cubicBezTo>
                    <a:pt x="139" y="74"/>
                    <a:pt x="153" y="63"/>
                    <a:pt x="160" y="47"/>
                  </a:cubicBezTo>
                  <a:lnTo>
                    <a:pt x="182" y="0"/>
                  </a:lnTo>
                  <a:lnTo>
                    <a:pt x="111" y="0"/>
                  </a:lnTo>
                  <a:lnTo>
                    <a:pt x="102" y="22"/>
                  </a:lnTo>
                  <a:lnTo>
                    <a:pt x="20" y="46"/>
                  </a:lnTo>
                  <a:cubicBezTo>
                    <a:pt x="10" y="48"/>
                    <a:pt x="3" y="57"/>
                    <a:pt x="2" y="67"/>
                  </a:cubicBezTo>
                  <a:lnTo>
                    <a:pt x="0" y="113"/>
                  </a:lnTo>
                  <a:cubicBezTo>
                    <a:pt x="0" y="113"/>
                    <a:pt x="16" y="129"/>
                    <a:pt x="3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5">
              <a:extLst>
                <a:ext uri="{FF2B5EF4-FFF2-40B4-BE49-F238E27FC236}">
                  <a16:creationId xmlns:a16="http://schemas.microsoft.com/office/drawing/2014/main" id="{7F515B83-88ED-4264-8ACA-849750D34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533650"/>
              <a:ext cx="74613" cy="117475"/>
            </a:xfrm>
            <a:custGeom>
              <a:avLst/>
              <a:gdLst>
                <a:gd name="T0" fmla="*/ 81 w 118"/>
                <a:gd name="T1" fmla="*/ 0 h 186"/>
                <a:gd name="T2" fmla="*/ 48 w 118"/>
                <a:gd name="T3" fmla="*/ 59 h 186"/>
                <a:gd name="T4" fmla="*/ 20 w 118"/>
                <a:gd name="T5" fmla="*/ 71 h 186"/>
                <a:gd name="T6" fmla="*/ 4 w 118"/>
                <a:gd name="T7" fmla="*/ 107 h 186"/>
                <a:gd name="T8" fmla="*/ 27 w 118"/>
                <a:gd name="T9" fmla="*/ 185 h 186"/>
                <a:gd name="T10" fmla="*/ 60 w 118"/>
                <a:gd name="T11" fmla="*/ 182 h 186"/>
                <a:gd name="T12" fmla="*/ 70 w 118"/>
                <a:gd name="T13" fmla="*/ 186 h 186"/>
                <a:gd name="T14" fmla="*/ 60 w 118"/>
                <a:gd name="T15" fmla="*/ 111 h 186"/>
                <a:gd name="T16" fmla="*/ 69 w 118"/>
                <a:gd name="T17" fmla="*/ 100 h 186"/>
                <a:gd name="T18" fmla="*/ 95 w 118"/>
                <a:gd name="T19" fmla="*/ 97 h 186"/>
                <a:gd name="T20" fmla="*/ 117 w 118"/>
                <a:gd name="T21" fmla="*/ 73 h 186"/>
                <a:gd name="T22" fmla="*/ 118 w 118"/>
                <a:gd name="T23" fmla="*/ 62 h 186"/>
                <a:gd name="T24" fmla="*/ 81 w 118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6">
                  <a:moveTo>
                    <a:pt x="81" y="0"/>
                  </a:moveTo>
                  <a:lnTo>
                    <a:pt x="48" y="59"/>
                  </a:lnTo>
                  <a:lnTo>
                    <a:pt x="20" y="71"/>
                  </a:lnTo>
                  <a:cubicBezTo>
                    <a:pt x="7" y="77"/>
                    <a:pt x="0" y="92"/>
                    <a:pt x="4" y="107"/>
                  </a:cubicBezTo>
                  <a:lnTo>
                    <a:pt x="27" y="185"/>
                  </a:lnTo>
                  <a:cubicBezTo>
                    <a:pt x="32" y="185"/>
                    <a:pt x="44" y="185"/>
                    <a:pt x="60" y="182"/>
                  </a:cubicBezTo>
                  <a:cubicBezTo>
                    <a:pt x="64" y="183"/>
                    <a:pt x="67" y="185"/>
                    <a:pt x="70" y="186"/>
                  </a:cubicBezTo>
                  <a:lnTo>
                    <a:pt x="60" y="111"/>
                  </a:lnTo>
                  <a:cubicBezTo>
                    <a:pt x="59" y="105"/>
                    <a:pt x="63" y="100"/>
                    <a:pt x="69" y="100"/>
                  </a:cubicBezTo>
                  <a:lnTo>
                    <a:pt x="95" y="97"/>
                  </a:lnTo>
                  <a:cubicBezTo>
                    <a:pt x="107" y="96"/>
                    <a:pt x="117" y="86"/>
                    <a:pt x="117" y="73"/>
                  </a:cubicBezTo>
                  <a:lnTo>
                    <a:pt x="118" y="6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06">
              <a:extLst>
                <a:ext uri="{FF2B5EF4-FFF2-40B4-BE49-F238E27FC236}">
                  <a16:creationId xmlns:a16="http://schemas.microsoft.com/office/drawing/2014/main" id="{A6C75176-653A-4B7F-967F-FEC1EB66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4" y="2459038"/>
              <a:ext cx="93663" cy="125413"/>
            </a:xfrm>
            <a:custGeom>
              <a:avLst/>
              <a:gdLst>
                <a:gd name="T0" fmla="*/ 47 w 148"/>
                <a:gd name="T1" fmla="*/ 9 h 198"/>
                <a:gd name="T2" fmla="*/ 78 w 148"/>
                <a:gd name="T3" fmla="*/ 4 h 198"/>
                <a:gd name="T4" fmla="*/ 95 w 148"/>
                <a:gd name="T5" fmla="*/ 1 h 198"/>
                <a:gd name="T6" fmla="*/ 144 w 148"/>
                <a:gd name="T7" fmla="*/ 61 h 198"/>
                <a:gd name="T8" fmla="*/ 124 w 148"/>
                <a:gd name="T9" fmla="*/ 198 h 198"/>
                <a:gd name="T10" fmla="*/ 121 w 148"/>
                <a:gd name="T11" fmla="*/ 196 h 198"/>
                <a:gd name="T12" fmla="*/ 16 w 148"/>
                <a:gd name="T13" fmla="*/ 161 h 198"/>
                <a:gd name="T14" fmla="*/ 0 w 148"/>
                <a:gd name="T15" fmla="*/ 162 h 198"/>
                <a:gd name="T16" fmla="*/ 25 w 148"/>
                <a:gd name="T17" fmla="*/ 113 h 198"/>
                <a:gd name="T18" fmla="*/ 47 w 148"/>
                <a:gd name="T19" fmla="*/ 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8">
                  <a:moveTo>
                    <a:pt x="47" y="9"/>
                  </a:moveTo>
                  <a:cubicBezTo>
                    <a:pt x="61" y="0"/>
                    <a:pt x="78" y="4"/>
                    <a:pt x="78" y="4"/>
                  </a:cubicBezTo>
                  <a:lnTo>
                    <a:pt x="95" y="1"/>
                  </a:lnTo>
                  <a:cubicBezTo>
                    <a:pt x="126" y="4"/>
                    <a:pt x="148" y="33"/>
                    <a:pt x="144" y="61"/>
                  </a:cubicBezTo>
                  <a:lnTo>
                    <a:pt x="124" y="198"/>
                  </a:lnTo>
                  <a:lnTo>
                    <a:pt x="121" y="196"/>
                  </a:lnTo>
                  <a:cubicBezTo>
                    <a:pt x="92" y="172"/>
                    <a:pt x="54" y="160"/>
                    <a:pt x="16" y="161"/>
                  </a:cubicBezTo>
                  <a:lnTo>
                    <a:pt x="0" y="162"/>
                  </a:lnTo>
                  <a:lnTo>
                    <a:pt x="25" y="113"/>
                  </a:lnTo>
                  <a:cubicBezTo>
                    <a:pt x="34" y="89"/>
                    <a:pt x="17" y="30"/>
                    <a:pt x="47" y="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07">
              <a:extLst>
                <a:ext uri="{FF2B5EF4-FFF2-40B4-BE49-F238E27FC236}">
                  <a16:creationId xmlns:a16="http://schemas.microsoft.com/office/drawing/2014/main" id="{BFD18B4D-005C-411B-862A-886C9C49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1" y="2498725"/>
              <a:ext cx="84138" cy="76200"/>
            </a:xfrm>
            <a:custGeom>
              <a:avLst/>
              <a:gdLst>
                <a:gd name="T0" fmla="*/ 127 w 132"/>
                <a:gd name="T1" fmla="*/ 0 h 120"/>
                <a:gd name="T2" fmla="*/ 86 w 132"/>
                <a:gd name="T3" fmla="*/ 0 h 120"/>
                <a:gd name="T4" fmla="*/ 98 w 132"/>
                <a:gd name="T5" fmla="*/ 71 h 120"/>
                <a:gd name="T6" fmla="*/ 40 w 132"/>
                <a:gd name="T7" fmla="*/ 98 h 120"/>
                <a:gd name="T8" fmla="*/ 17 w 132"/>
                <a:gd name="T9" fmla="*/ 91 h 120"/>
                <a:gd name="T10" fmla="*/ 4 w 132"/>
                <a:gd name="T11" fmla="*/ 96 h 120"/>
                <a:gd name="T12" fmla="*/ 0 w 132"/>
                <a:gd name="T13" fmla="*/ 105 h 120"/>
                <a:gd name="T14" fmla="*/ 11 w 132"/>
                <a:gd name="T15" fmla="*/ 120 h 120"/>
                <a:gd name="T16" fmla="*/ 48 w 132"/>
                <a:gd name="T17" fmla="*/ 117 h 120"/>
                <a:gd name="T18" fmla="*/ 49 w 132"/>
                <a:gd name="T19" fmla="*/ 115 h 120"/>
                <a:gd name="T20" fmla="*/ 124 w 132"/>
                <a:gd name="T21" fmla="*/ 96 h 120"/>
                <a:gd name="T22" fmla="*/ 132 w 132"/>
                <a:gd name="T23" fmla="*/ 85 h 120"/>
                <a:gd name="T24" fmla="*/ 127 w 132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0">
                  <a:moveTo>
                    <a:pt x="127" y="0"/>
                  </a:moveTo>
                  <a:cubicBezTo>
                    <a:pt x="115" y="7"/>
                    <a:pt x="86" y="0"/>
                    <a:pt x="86" y="0"/>
                  </a:cubicBezTo>
                  <a:lnTo>
                    <a:pt x="98" y="71"/>
                  </a:lnTo>
                  <a:lnTo>
                    <a:pt x="40" y="98"/>
                  </a:lnTo>
                  <a:lnTo>
                    <a:pt x="17" y="91"/>
                  </a:lnTo>
                  <a:cubicBezTo>
                    <a:pt x="12" y="90"/>
                    <a:pt x="7" y="92"/>
                    <a:pt x="4" y="96"/>
                  </a:cubicBezTo>
                  <a:lnTo>
                    <a:pt x="0" y="105"/>
                  </a:lnTo>
                  <a:lnTo>
                    <a:pt x="11" y="120"/>
                  </a:lnTo>
                  <a:lnTo>
                    <a:pt x="48" y="117"/>
                  </a:lnTo>
                  <a:lnTo>
                    <a:pt x="49" y="115"/>
                  </a:lnTo>
                  <a:lnTo>
                    <a:pt x="124" y="96"/>
                  </a:lnTo>
                  <a:cubicBezTo>
                    <a:pt x="129" y="95"/>
                    <a:pt x="132" y="90"/>
                    <a:pt x="132" y="85"/>
                  </a:cubicBezTo>
                  <a:cubicBezTo>
                    <a:pt x="131" y="65"/>
                    <a:pt x="128" y="17"/>
                    <a:pt x="127" y="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08">
              <a:extLst>
                <a:ext uri="{FF2B5EF4-FFF2-40B4-BE49-F238E27FC236}">
                  <a16:creationId xmlns:a16="http://schemas.microsoft.com/office/drawing/2014/main" id="{966059AB-9ABB-4067-A528-BCE25122F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86013"/>
              <a:ext cx="61913" cy="87313"/>
            </a:xfrm>
            <a:custGeom>
              <a:avLst/>
              <a:gdLst>
                <a:gd name="T0" fmla="*/ 92 w 99"/>
                <a:gd name="T1" fmla="*/ 64 h 138"/>
                <a:gd name="T2" fmla="*/ 92 w 99"/>
                <a:gd name="T3" fmla="*/ 64 h 138"/>
                <a:gd name="T4" fmla="*/ 88 w 99"/>
                <a:gd name="T5" fmla="*/ 64 h 138"/>
                <a:gd name="T6" fmla="*/ 91 w 99"/>
                <a:gd name="T7" fmla="*/ 55 h 138"/>
                <a:gd name="T8" fmla="*/ 64 w 99"/>
                <a:gd name="T9" fmla="*/ 6 h 138"/>
                <a:gd name="T10" fmla="*/ 16 w 99"/>
                <a:gd name="T11" fmla="*/ 33 h 138"/>
                <a:gd name="T12" fmla="*/ 4 w 99"/>
                <a:gd name="T13" fmla="*/ 71 h 138"/>
                <a:gd name="T14" fmla="*/ 23 w 99"/>
                <a:gd name="T15" fmla="*/ 108 h 138"/>
                <a:gd name="T16" fmla="*/ 26 w 99"/>
                <a:gd name="T17" fmla="*/ 116 h 138"/>
                <a:gd name="T18" fmla="*/ 28 w 99"/>
                <a:gd name="T19" fmla="*/ 128 h 138"/>
                <a:gd name="T20" fmla="*/ 40 w 99"/>
                <a:gd name="T21" fmla="*/ 137 h 138"/>
                <a:gd name="T22" fmla="*/ 59 w 99"/>
                <a:gd name="T23" fmla="*/ 131 h 138"/>
                <a:gd name="T24" fmla="*/ 64 w 99"/>
                <a:gd name="T25" fmla="*/ 113 h 138"/>
                <a:gd name="T26" fmla="*/ 64 w 99"/>
                <a:gd name="T27" fmla="*/ 108 h 138"/>
                <a:gd name="T28" fmla="*/ 81 w 99"/>
                <a:gd name="T29" fmla="*/ 88 h 138"/>
                <a:gd name="T30" fmla="*/ 94 w 99"/>
                <a:gd name="T31" fmla="*/ 81 h 138"/>
                <a:gd name="T32" fmla="*/ 97 w 99"/>
                <a:gd name="T33" fmla="*/ 73 h 138"/>
                <a:gd name="T34" fmla="*/ 92 w 99"/>
                <a:gd name="T35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8">
                  <a:moveTo>
                    <a:pt x="92" y="64"/>
                  </a:moveTo>
                  <a:lnTo>
                    <a:pt x="92" y="64"/>
                  </a:lnTo>
                  <a:cubicBezTo>
                    <a:pt x="91" y="63"/>
                    <a:pt x="90" y="63"/>
                    <a:pt x="88" y="64"/>
                  </a:cubicBezTo>
                  <a:lnTo>
                    <a:pt x="91" y="55"/>
                  </a:lnTo>
                  <a:cubicBezTo>
                    <a:pt x="97" y="34"/>
                    <a:pt x="85" y="12"/>
                    <a:pt x="64" y="6"/>
                  </a:cubicBezTo>
                  <a:cubicBezTo>
                    <a:pt x="44" y="0"/>
                    <a:pt x="22" y="12"/>
                    <a:pt x="16" y="33"/>
                  </a:cubicBezTo>
                  <a:lnTo>
                    <a:pt x="4" y="71"/>
                  </a:lnTo>
                  <a:cubicBezTo>
                    <a:pt x="0" y="86"/>
                    <a:pt x="8" y="103"/>
                    <a:pt x="23" y="108"/>
                  </a:cubicBezTo>
                  <a:cubicBezTo>
                    <a:pt x="25" y="110"/>
                    <a:pt x="26" y="113"/>
                    <a:pt x="26" y="116"/>
                  </a:cubicBezTo>
                  <a:lnTo>
                    <a:pt x="28" y="128"/>
                  </a:lnTo>
                  <a:cubicBezTo>
                    <a:pt x="29" y="132"/>
                    <a:pt x="33" y="136"/>
                    <a:pt x="40" y="137"/>
                  </a:cubicBezTo>
                  <a:cubicBezTo>
                    <a:pt x="47" y="138"/>
                    <a:pt x="54" y="136"/>
                    <a:pt x="59" y="131"/>
                  </a:cubicBezTo>
                  <a:cubicBezTo>
                    <a:pt x="63" y="126"/>
                    <a:pt x="65" y="120"/>
                    <a:pt x="64" y="113"/>
                  </a:cubicBezTo>
                  <a:lnTo>
                    <a:pt x="64" y="108"/>
                  </a:lnTo>
                  <a:cubicBezTo>
                    <a:pt x="71" y="103"/>
                    <a:pt x="77" y="97"/>
                    <a:pt x="81" y="88"/>
                  </a:cubicBezTo>
                  <a:cubicBezTo>
                    <a:pt x="86" y="89"/>
                    <a:pt x="92" y="87"/>
                    <a:pt x="94" y="81"/>
                  </a:cubicBezTo>
                  <a:lnTo>
                    <a:pt x="97" y="73"/>
                  </a:lnTo>
                  <a:cubicBezTo>
                    <a:pt x="99" y="69"/>
                    <a:pt x="97" y="65"/>
                    <a:pt x="92" y="64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9">
              <a:extLst>
                <a:ext uri="{FF2B5EF4-FFF2-40B4-BE49-F238E27FC236}">
                  <a16:creationId xmlns:a16="http://schemas.microsoft.com/office/drawing/2014/main" id="{F0D74063-0CC0-49B6-AEAC-F79785416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454275"/>
              <a:ext cx="20638" cy="15875"/>
            </a:xfrm>
            <a:custGeom>
              <a:avLst/>
              <a:gdLst>
                <a:gd name="T0" fmla="*/ 30 w 31"/>
                <a:gd name="T1" fmla="*/ 0 h 24"/>
                <a:gd name="T2" fmla="*/ 0 w 31"/>
                <a:gd name="T3" fmla="*/ 3 h 24"/>
                <a:gd name="T4" fmla="*/ 26 w 31"/>
                <a:gd name="T5" fmla="*/ 21 h 24"/>
                <a:gd name="T6" fmla="*/ 30 w 31"/>
                <a:gd name="T7" fmla="*/ 5 h 24"/>
                <a:gd name="T8" fmla="*/ 30 w 3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30" y="0"/>
                  </a:moveTo>
                  <a:cubicBezTo>
                    <a:pt x="21" y="5"/>
                    <a:pt x="10" y="6"/>
                    <a:pt x="0" y="3"/>
                  </a:cubicBezTo>
                  <a:cubicBezTo>
                    <a:pt x="0" y="3"/>
                    <a:pt x="5" y="24"/>
                    <a:pt x="26" y="21"/>
                  </a:cubicBezTo>
                  <a:cubicBezTo>
                    <a:pt x="30" y="17"/>
                    <a:pt x="31" y="11"/>
                    <a:pt x="30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0">
              <a:extLst>
                <a:ext uri="{FF2B5EF4-FFF2-40B4-BE49-F238E27FC236}">
                  <a16:creationId xmlns:a16="http://schemas.microsoft.com/office/drawing/2014/main" id="{578BB0E7-764D-45E7-85F3-2DC555AB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95538"/>
              <a:ext cx="20638" cy="58738"/>
            </a:xfrm>
            <a:custGeom>
              <a:avLst/>
              <a:gdLst>
                <a:gd name="T0" fmla="*/ 34 w 34"/>
                <a:gd name="T1" fmla="*/ 9 h 93"/>
                <a:gd name="T2" fmla="*/ 27 w 34"/>
                <a:gd name="T3" fmla="*/ 0 h 93"/>
                <a:gd name="T4" fmla="*/ 14 w 34"/>
                <a:gd name="T5" fmla="*/ 25 h 93"/>
                <a:gd name="T6" fmla="*/ 4 w 34"/>
                <a:gd name="T7" fmla="*/ 56 h 93"/>
                <a:gd name="T8" fmla="*/ 25 w 34"/>
                <a:gd name="T9" fmla="*/ 93 h 93"/>
                <a:gd name="T10" fmla="*/ 32 w 34"/>
                <a:gd name="T11" fmla="*/ 63 h 93"/>
                <a:gd name="T12" fmla="*/ 24 w 34"/>
                <a:gd name="T13" fmla="*/ 61 h 93"/>
                <a:gd name="T14" fmla="*/ 21 w 34"/>
                <a:gd name="T15" fmla="*/ 55 h 93"/>
                <a:gd name="T16" fmla="*/ 28 w 34"/>
                <a:gd name="T17" fmla="*/ 41 h 93"/>
                <a:gd name="T18" fmla="*/ 25 w 34"/>
                <a:gd name="T19" fmla="*/ 28 h 93"/>
                <a:gd name="T20" fmla="*/ 25 w 34"/>
                <a:gd name="T21" fmla="*/ 28 h 93"/>
                <a:gd name="T22" fmla="*/ 34 w 34"/>
                <a:gd name="T2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93">
                  <a:moveTo>
                    <a:pt x="34" y="9"/>
                  </a:moveTo>
                  <a:cubicBezTo>
                    <a:pt x="33" y="4"/>
                    <a:pt x="27" y="0"/>
                    <a:pt x="27" y="0"/>
                  </a:cubicBezTo>
                  <a:cubicBezTo>
                    <a:pt x="27" y="0"/>
                    <a:pt x="17" y="5"/>
                    <a:pt x="14" y="25"/>
                  </a:cubicBezTo>
                  <a:lnTo>
                    <a:pt x="4" y="56"/>
                  </a:lnTo>
                  <a:cubicBezTo>
                    <a:pt x="0" y="72"/>
                    <a:pt x="9" y="89"/>
                    <a:pt x="25" y="93"/>
                  </a:cubicBezTo>
                  <a:cubicBezTo>
                    <a:pt x="19" y="78"/>
                    <a:pt x="32" y="63"/>
                    <a:pt x="32" y="63"/>
                  </a:cubicBezTo>
                  <a:lnTo>
                    <a:pt x="24" y="61"/>
                  </a:lnTo>
                  <a:cubicBezTo>
                    <a:pt x="21" y="60"/>
                    <a:pt x="20" y="58"/>
                    <a:pt x="21" y="55"/>
                  </a:cubicBezTo>
                  <a:lnTo>
                    <a:pt x="28" y="41"/>
                  </a:lnTo>
                  <a:cubicBezTo>
                    <a:pt x="30" y="36"/>
                    <a:pt x="28" y="31"/>
                    <a:pt x="25" y="28"/>
                  </a:cubicBezTo>
                  <a:lnTo>
                    <a:pt x="25" y="28"/>
                  </a:lnTo>
                  <a:cubicBezTo>
                    <a:pt x="25" y="28"/>
                    <a:pt x="29" y="13"/>
                    <a:pt x="34" y="9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1">
              <a:extLst>
                <a:ext uri="{FF2B5EF4-FFF2-40B4-BE49-F238E27FC236}">
                  <a16:creationId xmlns:a16="http://schemas.microsoft.com/office/drawing/2014/main" id="{9F85EA1D-63DB-4458-99C3-A644F03D5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22525"/>
              <a:ext cx="6350" cy="4763"/>
            </a:xfrm>
            <a:custGeom>
              <a:avLst/>
              <a:gdLst>
                <a:gd name="T0" fmla="*/ 0 w 9"/>
                <a:gd name="T1" fmla="*/ 4 h 9"/>
                <a:gd name="T2" fmla="*/ 3 w 9"/>
                <a:gd name="T3" fmla="*/ 9 h 9"/>
                <a:gd name="T4" fmla="*/ 8 w 9"/>
                <a:gd name="T5" fmla="*/ 6 h 9"/>
                <a:gd name="T6" fmla="*/ 6 w 9"/>
                <a:gd name="T7" fmla="*/ 1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6" y="1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2">
              <a:extLst>
                <a:ext uri="{FF2B5EF4-FFF2-40B4-BE49-F238E27FC236}">
                  <a16:creationId xmlns:a16="http://schemas.microsoft.com/office/drawing/2014/main" id="{FEE839AD-A23B-4C31-BB09-A6F13FC0A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16175"/>
              <a:ext cx="4763" cy="4763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8 w 9"/>
                <a:gd name="T5" fmla="*/ 6 h 9"/>
                <a:gd name="T6" fmla="*/ 5 w 9"/>
                <a:gd name="T7" fmla="*/ 1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3">
              <a:extLst>
                <a:ext uri="{FF2B5EF4-FFF2-40B4-BE49-F238E27FC236}">
                  <a16:creationId xmlns:a16="http://schemas.microsoft.com/office/drawing/2014/main" id="{768A2403-1CA5-4EF5-98D7-5597FF243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39988"/>
              <a:ext cx="15875" cy="6350"/>
            </a:xfrm>
            <a:custGeom>
              <a:avLst/>
              <a:gdLst>
                <a:gd name="T0" fmla="*/ 25 w 25"/>
                <a:gd name="T1" fmla="*/ 7 h 10"/>
                <a:gd name="T2" fmla="*/ 0 w 25"/>
                <a:gd name="T3" fmla="*/ 0 h 10"/>
                <a:gd name="T4" fmla="*/ 4 w 25"/>
                <a:gd name="T5" fmla="*/ 4 h 10"/>
                <a:gd name="T6" fmla="*/ 19 w 25"/>
                <a:gd name="T7" fmla="*/ 8 h 10"/>
                <a:gd name="T8" fmla="*/ 25 w 2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7"/>
                  </a:moveTo>
                  <a:lnTo>
                    <a:pt x="0" y="0"/>
                  </a:lnTo>
                  <a:lnTo>
                    <a:pt x="4" y="4"/>
                  </a:lnTo>
                  <a:cubicBezTo>
                    <a:pt x="8" y="8"/>
                    <a:pt x="13" y="10"/>
                    <a:pt x="19" y="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4">
              <a:extLst>
                <a:ext uri="{FF2B5EF4-FFF2-40B4-BE49-F238E27FC236}">
                  <a16:creationId xmlns:a16="http://schemas.microsoft.com/office/drawing/2014/main" id="{9D84C739-4A1F-4F32-8AA9-0AE2402E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2386013"/>
              <a:ext cx="50800" cy="49213"/>
            </a:xfrm>
            <a:custGeom>
              <a:avLst/>
              <a:gdLst>
                <a:gd name="T0" fmla="*/ 51 w 80"/>
                <a:gd name="T1" fmla="*/ 76 h 78"/>
                <a:gd name="T2" fmla="*/ 58 w 80"/>
                <a:gd name="T3" fmla="*/ 78 h 78"/>
                <a:gd name="T4" fmla="*/ 60 w 80"/>
                <a:gd name="T5" fmla="*/ 70 h 78"/>
                <a:gd name="T6" fmla="*/ 68 w 80"/>
                <a:gd name="T7" fmla="*/ 64 h 78"/>
                <a:gd name="T8" fmla="*/ 72 w 80"/>
                <a:gd name="T9" fmla="*/ 52 h 78"/>
                <a:gd name="T10" fmla="*/ 47 w 80"/>
                <a:gd name="T11" fmla="*/ 8 h 78"/>
                <a:gd name="T12" fmla="*/ 33 w 80"/>
                <a:gd name="T13" fmla="*/ 5 h 78"/>
                <a:gd name="T14" fmla="*/ 19 w 80"/>
                <a:gd name="T15" fmla="*/ 3 h 78"/>
                <a:gd name="T16" fmla="*/ 12 w 80"/>
                <a:gd name="T17" fmla="*/ 0 h 78"/>
                <a:gd name="T18" fmla="*/ 12 w 80"/>
                <a:gd name="T19" fmla="*/ 8 h 78"/>
                <a:gd name="T20" fmla="*/ 11 w 80"/>
                <a:gd name="T21" fmla="*/ 8 h 78"/>
                <a:gd name="T22" fmla="*/ 0 w 80"/>
                <a:gd name="T23" fmla="*/ 5 h 78"/>
                <a:gd name="T24" fmla="*/ 5 w 80"/>
                <a:gd name="T25" fmla="*/ 18 h 78"/>
                <a:gd name="T26" fmla="*/ 19 w 80"/>
                <a:gd name="T27" fmla="*/ 31 h 78"/>
                <a:gd name="T28" fmla="*/ 24 w 80"/>
                <a:gd name="T29" fmla="*/ 33 h 78"/>
                <a:gd name="T30" fmla="*/ 29 w 80"/>
                <a:gd name="T31" fmla="*/ 33 h 78"/>
                <a:gd name="T32" fmla="*/ 40 w 80"/>
                <a:gd name="T33" fmla="*/ 32 h 78"/>
                <a:gd name="T34" fmla="*/ 57 w 80"/>
                <a:gd name="T35" fmla="*/ 40 h 78"/>
                <a:gd name="T36" fmla="*/ 61 w 80"/>
                <a:gd name="T37" fmla="*/ 46 h 78"/>
                <a:gd name="T38" fmla="*/ 61 w 80"/>
                <a:gd name="T39" fmla="*/ 54 h 78"/>
                <a:gd name="T40" fmla="*/ 51 w 80"/>
                <a:gd name="T4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51" y="76"/>
                  </a:moveTo>
                  <a:lnTo>
                    <a:pt x="58" y="78"/>
                  </a:lnTo>
                  <a:lnTo>
                    <a:pt x="60" y="70"/>
                  </a:lnTo>
                  <a:cubicBezTo>
                    <a:pt x="61" y="66"/>
                    <a:pt x="65" y="64"/>
                    <a:pt x="68" y="64"/>
                  </a:cubicBezTo>
                  <a:cubicBezTo>
                    <a:pt x="70" y="59"/>
                    <a:pt x="71" y="55"/>
                    <a:pt x="72" y="52"/>
                  </a:cubicBezTo>
                  <a:cubicBezTo>
                    <a:pt x="80" y="26"/>
                    <a:pt x="61" y="12"/>
                    <a:pt x="47" y="8"/>
                  </a:cubicBezTo>
                  <a:cubicBezTo>
                    <a:pt x="41" y="6"/>
                    <a:pt x="36" y="5"/>
                    <a:pt x="33" y="5"/>
                  </a:cubicBezTo>
                  <a:cubicBezTo>
                    <a:pt x="28" y="5"/>
                    <a:pt x="24" y="4"/>
                    <a:pt x="19" y="3"/>
                  </a:cubicBezTo>
                  <a:lnTo>
                    <a:pt x="12" y="0"/>
                  </a:lnTo>
                  <a:lnTo>
                    <a:pt x="12" y="8"/>
                  </a:lnTo>
                  <a:lnTo>
                    <a:pt x="11" y="8"/>
                  </a:lnTo>
                  <a:cubicBezTo>
                    <a:pt x="8" y="8"/>
                    <a:pt x="4" y="7"/>
                    <a:pt x="0" y="5"/>
                  </a:cubicBezTo>
                  <a:lnTo>
                    <a:pt x="5" y="18"/>
                  </a:lnTo>
                  <a:cubicBezTo>
                    <a:pt x="7" y="24"/>
                    <a:pt x="13" y="29"/>
                    <a:pt x="19" y="31"/>
                  </a:cubicBezTo>
                  <a:lnTo>
                    <a:pt x="24" y="33"/>
                  </a:lnTo>
                  <a:cubicBezTo>
                    <a:pt x="26" y="33"/>
                    <a:pt x="27" y="33"/>
                    <a:pt x="29" y="33"/>
                  </a:cubicBezTo>
                  <a:lnTo>
                    <a:pt x="40" y="32"/>
                  </a:lnTo>
                  <a:cubicBezTo>
                    <a:pt x="47" y="31"/>
                    <a:pt x="54" y="34"/>
                    <a:pt x="57" y="40"/>
                  </a:cubicBezTo>
                  <a:lnTo>
                    <a:pt x="61" y="46"/>
                  </a:lnTo>
                  <a:cubicBezTo>
                    <a:pt x="62" y="48"/>
                    <a:pt x="62" y="51"/>
                    <a:pt x="61" y="54"/>
                  </a:cubicBezTo>
                  <a:lnTo>
                    <a:pt x="5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15">
              <a:extLst>
                <a:ext uri="{FF2B5EF4-FFF2-40B4-BE49-F238E27FC236}">
                  <a16:creationId xmlns:a16="http://schemas.microsoft.com/office/drawing/2014/main" id="{3809C7C7-1BD8-4E17-ADE2-14A1B68AA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17763"/>
              <a:ext cx="9525" cy="6350"/>
            </a:xfrm>
            <a:custGeom>
              <a:avLst/>
              <a:gdLst>
                <a:gd name="T0" fmla="*/ 14 w 15"/>
                <a:gd name="T1" fmla="*/ 10 h 10"/>
                <a:gd name="T2" fmla="*/ 12 w 15"/>
                <a:gd name="T3" fmla="*/ 9 h 10"/>
                <a:gd name="T4" fmla="*/ 2 w 15"/>
                <a:gd name="T5" fmla="*/ 3 h 10"/>
                <a:gd name="T6" fmla="*/ 2 w 15"/>
                <a:gd name="T7" fmla="*/ 3 h 10"/>
                <a:gd name="T8" fmla="*/ 0 w 15"/>
                <a:gd name="T9" fmla="*/ 1 h 10"/>
                <a:gd name="T10" fmla="*/ 2 w 15"/>
                <a:gd name="T11" fmla="*/ 0 h 10"/>
                <a:gd name="T12" fmla="*/ 2 w 15"/>
                <a:gd name="T13" fmla="*/ 0 h 10"/>
                <a:gd name="T14" fmla="*/ 15 w 15"/>
                <a:gd name="T15" fmla="*/ 8 h 10"/>
                <a:gd name="T16" fmla="*/ 14 w 15"/>
                <a:gd name="T17" fmla="*/ 10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3" y="10"/>
                    <a:pt x="13" y="10"/>
                    <a:pt x="12" y="9"/>
                  </a:cubicBezTo>
                  <a:cubicBezTo>
                    <a:pt x="12" y="9"/>
                    <a:pt x="8" y="3"/>
                    <a:pt x="2" y="3"/>
                  </a:cubicBezTo>
                  <a:lnTo>
                    <a:pt x="2" y="3"/>
                  </a:ln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0"/>
                  </a:lnTo>
                  <a:cubicBezTo>
                    <a:pt x="10" y="0"/>
                    <a:pt x="15" y="7"/>
                    <a:pt x="15" y="8"/>
                  </a:cubicBezTo>
                  <a:cubicBezTo>
                    <a:pt x="15" y="9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16">
              <a:extLst>
                <a:ext uri="{FF2B5EF4-FFF2-40B4-BE49-F238E27FC236}">
                  <a16:creationId xmlns:a16="http://schemas.microsoft.com/office/drawing/2014/main" id="{AE70C6DA-ABE2-4BD0-BBF6-F964EF4E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09825"/>
              <a:ext cx="11113" cy="4763"/>
            </a:xfrm>
            <a:custGeom>
              <a:avLst/>
              <a:gdLst>
                <a:gd name="T0" fmla="*/ 15 w 17"/>
                <a:gd name="T1" fmla="*/ 9 h 9"/>
                <a:gd name="T2" fmla="*/ 14 w 17"/>
                <a:gd name="T3" fmla="*/ 8 h 9"/>
                <a:gd name="T4" fmla="*/ 2 w 17"/>
                <a:gd name="T5" fmla="*/ 5 h 9"/>
                <a:gd name="T6" fmla="*/ 0 w 17"/>
                <a:gd name="T7" fmla="*/ 4 h 9"/>
                <a:gd name="T8" fmla="*/ 1 w 17"/>
                <a:gd name="T9" fmla="*/ 3 h 9"/>
                <a:gd name="T10" fmla="*/ 16 w 17"/>
                <a:gd name="T11" fmla="*/ 6 h 9"/>
                <a:gd name="T12" fmla="*/ 16 w 17"/>
                <a:gd name="T13" fmla="*/ 8 h 9"/>
                <a:gd name="T14" fmla="*/ 15 w 1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5" y="9"/>
                  </a:moveTo>
                  <a:cubicBezTo>
                    <a:pt x="15" y="9"/>
                    <a:pt x="14" y="8"/>
                    <a:pt x="14" y="8"/>
                  </a:cubicBezTo>
                  <a:cubicBezTo>
                    <a:pt x="9" y="3"/>
                    <a:pt x="2" y="5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2"/>
                    <a:pt x="10" y="0"/>
                    <a:pt x="16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9"/>
                    <a:pt x="15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17">
              <a:extLst>
                <a:ext uri="{FF2B5EF4-FFF2-40B4-BE49-F238E27FC236}">
                  <a16:creationId xmlns:a16="http://schemas.microsoft.com/office/drawing/2014/main" id="{30E837BB-3DC6-4C73-85D7-A00895F4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2498725"/>
              <a:ext cx="66675" cy="65088"/>
            </a:xfrm>
            <a:custGeom>
              <a:avLst/>
              <a:gdLst>
                <a:gd name="T0" fmla="*/ 101 w 104"/>
                <a:gd name="T1" fmla="*/ 58 h 103"/>
                <a:gd name="T2" fmla="*/ 86 w 104"/>
                <a:gd name="T3" fmla="*/ 2 h 103"/>
                <a:gd name="T4" fmla="*/ 76 w 104"/>
                <a:gd name="T5" fmla="*/ 0 h 103"/>
                <a:gd name="T6" fmla="*/ 88 w 104"/>
                <a:gd name="T7" fmla="*/ 71 h 103"/>
                <a:gd name="T8" fmla="*/ 28 w 104"/>
                <a:gd name="T9" fmla="*/ 97 h 103"/>
                <a:gd name="T10" fmla="*/ 7 w 104"/>
                <a:gd name="T11" fmla="*/ 90 h 103"/>
                <a:gd name="T12" fmla="*/ 0 w 104"/>
                <a:gd name="T13" fmla="*/ 90 h 103"/>
                <a:gd name="T14" fmla="*/ 2 w 104"/>
                <a:gd name="T15" fmla="*/ 100 h 103"/>
                <a:gd name="T16" fmla="*/ 32 w 104"/>
                <a:gd name="T17" fmla="*/ 103 h 103"/>
                <a:gd name="T18" fmla="*/ 87 w 104"/>
                <a:gd name="T19" fmla="*/ 85 h 103"/>
                <a:gd name="T20" fmla="*/ 101 w 104"/>
                <a:gd name="T21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3">
                  <a:moveTo>
                    <a:pt x="101" y="58"/>
                  </a:moveTo>
                  <a:lnTo>
                    <a:pt x="86" y="2"/>
                  </a:lnTo>
                  <a:lnTo>
                    <a:pt x="76" y="0"/>
                  </a:lnTo>
                  <a:lnTo>
                    <a:pt x="88" y="71"/>
                  </a:lnTo>
                  <a:lnTo>
                    <a:pt x="28" y="97"/>
                  </a:lnTo>
                  <a:lnTo>
                    <a:pt x="7" y="90"/>
                  </a:lnTo>
                  <a:cubicBezTo>
                    <a:pt x="4" y="89"/>
                    <a:pt x="2" y="89"/>
                    <a:pt x="0" y="90"/>
                  </a:cubicBezTo>
                  <a:lnTo>
                    <a:pt x="2" y="100"/>
                  </a:lnTo>
                  <a:lnTo>
                    <a:pt x="32" y="103"/>
                  </a:lnTo>
                  <a:lnTo>
                    <a:pt x="87" y="85"/>
                  </a:lnTo>
                  <a:cubicBezTo>
                    <a:pt x="98" y="81"/>
                    <a:pt x="104" y="69"/>
                    <a:pt x="101" y="58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8">
              <a:extLst>
                <a:ext uri="{FF2B5EF4-FFF2-40B4-BE49-F238E27FC236}">
                  <a16:creationId xmlns:a16="http://schemas.microsoft.com/office/drawing/2014/main" id="{E3FB945C-3322-4A7F-8F0D-2797241C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9" y="2533650"/>
              <a:ext cx="130175" cy="49213"/>
            </a:xfrm>
            <a:custGeom>
              <a:avLst/>
              <a:gdLst>
                <a:gd name="T0" fmla="*/ 1 w 207"/>
                <a:gd name="T1" fmla="*/ 10 h 76"/>
                <a:gd name="T2" fmla="*/ 6 w 207"/>
                <a:gd name="T3" fmla="*/ 8 h 76"/>
                <a:gd name="T4" fmla="*/ 108 w 207"/>
                <a:gd name="T5" fmla="*/ 0 h 76"/>
                <a:gd name="T6" fmla="*/ 118 w 207"/>
                <a:gd name="T7" fmla="*/ 6 h 76"/>
                <a:gd name="T8" fmla="*/ 144 w 207"/>
                <a:gd name="T9" fmla="*/ 59 h 76"/>
                <a:gd name="T10" fmla="*/ 147 w 207"/>
                <a:gd name="T11" fmla="*/ 61 h 76"/>
                <a:gd name="T12" fmla="*/ 206 w 207"/>
                <a:gd name="T13" fmla="*/ 56 h 76"/>
                <a:gd name="T14" fmla="*/ 207 w 207"/>
                <a:gd name="T15" fmla="*/ 62 h 76"/>
                <a:gd name="T16" fmla="*/ 141 w 207"/>
                <a:gd name="T17" fmla="*/ 67 h 76"/>
                <a:gd name="T18" fmla="*/ 34 w 207"/>
                <a:gd name="T19" fmla="*/ 76 h 76"/>
                <a:gd name="T20" fmla="*/ 0 w 207"/>
                <a:gd name="T21" fmla="*/ 11 h 76"/>
                <a:gd name="T22" fmla="*/ 1 w 207"/>
                <a:gd name="T2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76">
                  <a:moveTo>
                    <a:pt x="1" y="10"/>
                  </a:moveTo>
                  <a:cubicBezTo>
                    <a:pt x="2" y="9"/>
                    <a:pt x="4" y="8"/>
                    <a:pt x="6" y="8"/>
                  </a:cubicBezTo>
                  <a:lnTo>
                    <a:pt x="108" y="0"/>
                  </a:lnTo>
                  <a:cubicBezTo>
                    <a:pt x="112" y="0"/>
                    <a:pt x="116" y="2"/>
                    <a:pt x="118" y="6"/>
                  </a:cubicBezTo>
                  <a:lnTo>
                    <a:pt x="144" y="59"/>
                  </a:lnTo>
                  <a:cubicBezTo>
                    <a:pt x="145" y="60"/>
                    <a:pt x="146" y="61"/>
                    <a:pt x="147" y="61"/>
                  </a:cubicBezTo>
                  <a:lnTo>
                    <a:pt x="206" y="56"/>
                  </a:lnTo>
                  <a:lnTo>
                    <a:pt x="207" y="62"/>
                  </a:lnTo>
                  <a:lnTo>
                    <a:pt x="141" y="67"/>
                  </a:lnTo>
                  <a:lnTo>
                    <a:pt x="34" y="76"/>
                  </a:lnTo>
                  <a:lnTo>
                    <a:pt x="0" y="1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19">
              <a:extLst>
                <a:ext uri="{FF2B5EF4-FFF2-40B4-BE49-F238E27FC236}">
                  <a16:creationId xmlns:a16="http://schemas.microsoft.com/office/drawing/2014/main" id="{4A460442-7C67-43CB-B050-9EF8C01B2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4" y="2535238"/>
              <a:ext cx="100013" cy="47625"/>
            </a:xfrm>
            <a:custGeom>
              <a:avLst/>
              <a:gdLst>
                <a:gd name="T0" fmla="*/ 4 w 157"/>
                <a:gd name="T1" fmla="*/ 9 h 74"/>
                <a:gd name="T2" fmla="*/ 107 w 157"/>
                <a:gd name="T3" fmla="*/ 1 h 74"/>
                <a:gd name="T4" fmla="*/ 115 w 157"/>
                <a:gd name="T5" fmla="*/ 5 h 74"/>
                <a:gd name="T6" fmla="*/ 142 w 157"/>
                <a:gd name="T7" fmla="*/ 60 h 74"/>
                <a:gd name="T8" fmla="*/ 150 w 157"/>
                <a:gd name="T9" fmla="*/ 65 h 74"/>
                <a:gd name="T10" fmla="*/ 157 w 157"/>
                <a:gd name="T11" fmla="*/ 64 h 74"/>
                <a:gd name="T12" fmla="*/ 31 w 157"/>
                <a:gd name="T13" fmla="*/ 74 h 74"/>
                <a:gd name="T14" fmla="*/ 1 w 157"/>
                <a:gd name="T15" fmla="*/ 13 h 74"/>
                <a:gd name="T16" fmla="*/ 4 w 157"/>
                <a:gd name="T1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74">
                  <a:moveTo>
                    <a:pt x="4" y="9"/>
                  </a:moveTo>
                  <a:lnTo>
                    <a:pt x="107" y="1"/>
                  </a:lnTo>
                  <a:cubicBezTo>
                    <a:pt x="111" y="0"/>
                    <a:pt x="114" y="2"/>
                    <a:pt x="115" y="5"/>
                  </a:cubicBezTo>
                  <a:lnTo>
                    <a:pt x="142" y="60"/>
                  </a:lnTo>
                  <a:cubicBezTo>
                    <a:pt x="143" y="63"/>
                    <a:pt x="146" y="65"/>
                    <a:pt x="150" y="65"/>
                  </a:cubicBezTo>
                  <a:lnTo>
                    <a:pt x="157" y="64"/>
                  </a:lnTo>
                  <a:lnTo>
                    <a:pt x="31" y="74"/>
                  </a:lnTo>
                  <a:lnTo>
                    <a:pt x="1" y="13"/>
                  </a:lnTo>
                  <a:cubicBezTo>
                    <a:pt x="0" y="12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0">
              <a:extLst>
                <a:ext uri="{FF2B5EF4-FFF2-40B4-BE49-F238E27FC236}">
                  <a16:creationId xmlns:a16="http://schemas.microsoft.com/office/drawing/2014/main" id="{E880448F-C427-4961-82E4-677554E0E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2571750"/>
              <a:ext cx="73025" cy="6350"/>
            </a:xfrm>
            <a:custGeom>
              <a:avLst/>
              <a:gdLst>
                <a:gd name="T0" fmla="*/ 0 w 115"/>
                <a:gd name="T1" fmla="*/ 9 h 12"/>
                <a:gd name="T2" fmla="*/ 114 w 115"/>
                <a:gd name="T3" fmla="*/ 0 h 12"/>
                <a:gd name="T4" fmla="*/ 115 w 115"/>
                <a:gd name="T5" fmla="*/ 2 h 12"/>
                <a:gd name="T6" fmla="*/ 1 w 115"/>
                <a:gd name="T7" fmla="*/ 12 h 12"/>
                <a:gd name="T8" fmla="*/ 0 w 1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">
                  <a:moveTo>
                    <a:pt x="0" y="9"/>
                  </a:moveTo>
                  <a:lnTo>
                    <a:pt x="114" y="0"/>
                  </a:lnTo>
                  <a:lnTo>
                    <a:pt x="115" y="2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1">
              <a:extLst>
                <a:ext uri="{FF2B5EF4-FFF2-40B4-BE49-F238E27FC236}">
                  <a16:creationId xmlns:a16="http://schemas.microsoft.com/office/drawing/2014/main" id="{C0CB2DC3-596A-407B-9C40-0FABE4131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2554288"/>
              <a:ext cx="4763" cy="3175"/>
            </a:xfrm>
            <a:custGeom>
              <a:avLst/>
              <a:gdLst>
                <a:gd name="T0" fmla="*/ 2 w 8"/>
                <a:gd name="T1" fmla="*/ 5 h 5"/>
                <a:gd name="T2" fmla="*/ 0 w 8"/>
                <a:gd name="T3" fmla="*/ 1 h 5"/>
                <a:gd name="T4" fmla="*/ 6 w 8"/>
                <a:gd name="T5" fmla="*/ 0 h 5"/>
                <a:gd name="T6" fmla="*/ 8 w 8"/>
                <a:gd name="T7" fmla="*/ 5 h 5"/>
                <a:gd name="T8" fmla="*/ 2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2">
              <a:extLst>
                <a:ext uri="{FF2B5EF4-FFF2-40B4-BE49-F238E27FC236}">
                  <a16:creationId xmlns:a16="http://schemas.microsoft.com/office/drawing/2014/main" id="{1D515502-EF54-4BCC-AF45-52FD61A77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4" y="2555875"/>
              <a:ext cx="4763" cy="3175"/>
            </a:xfrm>
            <a:custGeom>
              <a:avLst/>
              <a:gdLst>
                <a:gd name="T0" fmla="*/ 8 w 8"/>
                <a:gd name="T1" fmla="*/ 4 h 5"/>
                <a:gd name="T2" fmla="*/ 2 w 8"/>
                <a:gd name="T3" fmla="*/ 5 h 5"/>
                <a:gd name="T4" fmla="*/ 0 w 8"/>
                <a:gd name="T5" fmla="*/ 1 h 5"/>
                <a:gd name="T6" fmla="*/ 6 w 8"/>
                <a:gd name="T7" fmla="*/ 0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lnTo>
                    <a:pt x="2" y="5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23">
              <a:extLst>
                <a:ext uri="{FF2B5EF4-FFF2-40B4-BE49-F238E27FC236}">
                  <a16:creationId xmlns:a16="http://schemas.microsoft.com/office/drawing/2014/main" id="{7B407DE8-8410-4C79-B0E9-F0B0C35C7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4" y="2559050"/>
              <a:ext cx="4763" cy="3175"/>
            </a:xfrm>
            <a:custGeom>
              <a:avLst/>
              <a:gdLst>
                <a:gd name="T0" fmla="*/ 0 w 8"/>
                <a:gd name="T1" fmla="*/ 1 h 5"/>
                <a:gd name="T2" fmla="*/ 6 w 8"/>
                <a:gd name="T3" fmla="*/ 0 h 5"/>
                <a:gd name="T4" fmla="*/ 8 w 8"/>
                <a:gd name="T5" fmla="*/ 4 h 5"/>
                <a:gd name="T6" fmla="*/ 2 w 8"/>
                <a:gd name="T7" fmla="*/ 5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24">
              <a:extLst>
                <a:ext uri="{FF2B5EF4-FFF2-40B4-BE49-F238E27FC236}">
                  <a16:creationId xmlns:a16="http://schemas.microsoft.com/office/drawing/2014/main" id="{66BC348C-5270-49CA-A680-407A9896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2559050"/>
              <a:ext cx="4763" cy="3175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4 h 5"/>
                <a:gd name="T4" fmla="*/ 2 w 8"/>
                <a:gd name="T5" fmla="*/ 5 h 5"/>
                <a:gd name="T6" fmla="*/ 0 w 8"/>
                <a:gd name="T7" fmla="*/ 0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4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25">
              <a:extLst>
                <a:ext uri="{FF2B5EF4-FFF2-40B4-BE49-F238E27FC236}">
                  <a16:creationId xmlns:a16="http://schemas.microsoft.com/office/drawing/2014/main" id="{2324D60C-D250-4677-8CA3-B11D0B180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851" y="2303463"/>
              <a:ext cx="150813" cy="274638"/>
            </a:xfrm>
            <a:custGeom>
              <a:avLst/>
              <a:gdLst>
                <a:gd name="T0" fmla="*/ 239 w 239"/>
                <a:gd name="T1" fmla="*/ 296 h 435"/>
                <a:gd name="T2" fmla="*/ 239 w 239"/>
                <a:gd name="T3" fmla="*/ 11 h 435"/>
                <a:gd name="T4" fmla="*/ 228 w 239"/>
                <a:gd name="T5" fmla="*/ 0 h 435"/>
                <a:gd name="T6" fmla="*/ 10 w 239"/>
                <a:gd name="T7" fmla="*/ 0 h 435"/>
                <a:gd name="T8" fmla="*/ 0 w 239"/>
                <a:gd name="T9" fmla="*/ 11 h 435"/>
                <a:gd name="T10" fmla="*/ 0 w 239"/>
                <a:gd name="T11" fmla="*/ 296 h 435"/>
                <a:gd name="T12" fmla="*/ 10 w 239"/>
                <a:gd name="T13" fmla="*/ 306 h 435"/>
                <a:gd name="T14" fmla="*/ 69 w 239"/>
                <a:gd name="T15" fmla="*/ 306 h 435"/>
                <a:gd name="T16" fmla="*/ 88 w 239"/>
                <a:gd name="T17" fmla="*/ 325 h 435"/>
                <a:gd name="T18" fmla="*/ 88 w 239"/>
                <a:gd name="T19" fmla="*/ 410 h 435"/>
                <a:gd name="T20" fmla="*/ 114 w 239"/>
                <a:gd name="T21" fmla="*/ 435 h 435"/>
                <a:gd name="T22" fmla="*/ 238 w 239"/>
                <a:gd name="T23" fmla="*/ 435 h 435"/>
                <a:gd name="T24" fmla="*/ 232 w 239"/>
                <a:gd name="T25" fmla="*/ 422 h 435"/>
                <a:gd name="T26" fmla="*/ 143 w 239"/>
                <a:gd name="T27" fmla="*/ 422 h 435"/>
                <a:gd name="T28" fmla="*/ 128 w 239"/>
                <a:gd name="T29" fmla="*/ 407 h 435"/>
                <a:gd name="T30" fmla="*/ 128 w 239"/>
                <a:gd name="T31" fmla="*/ 325 h 435"/>
                <a:gd name="T32" fmla="*/ 147 w 239"/>
                <a:gd name="T33" fmla="*/ 306 h 435"/>
                <a:gd name="T34" fmla="*/ 228 w 239"/>
                <a:gd name="T35" fmla="*/ 306 h 435"/>
                <a:gd name="T36" fmla="*/ 239 w 239"/>
                <a:gd name="T37" fmla="*/ 2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35">
                  <a:moveTo>
                    <a:pt x="239" y="296"/>
                  </a:move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lnTo>
                    <a:pt x="0" y="296"/>
                  </a:lnTo>
                  <a:cubicBezTo>
                    <a:pt x="0" y="301"/>
                    <a:pt x="4" y="306"/>
                    <a:pt x="10" y="306"/>
                  </a:cubicBezTo>
                  <a:lnTo>
                    <a:pt x="69" y="306"/>
                  </a:lnTo>
                  <a:cubicBezTo>
                    <a:pt x="79" y="306"/>
                    <a:pt x="88" y="315"/>
                    <a:pt x="88" y="325"/>
                  </a:cubicBezTo>
                  <a:lnTo>
                    <a:pt x="88" y="410"/>
                  </a:lnTo>
                  <a:cubicBezTo>
                    <a:pt x="88" y="424"/>
                    <a:pt x="99" y="435"/>
                    <a:pt x="114" y="435"/>
                  </a:cubicBezTo>
                  <a:lnTo>
                    <a:pt x="238" y="435"/>
                  </a:lnTo>
                  <a:lnTo>
                    <a:pt x="232" y="422"/>
                  </a:lnTo>
                  <a:lnTo>
                    <a:pt x="143" y="422"/>
                  </a:lnTo>
                  <a:cubicBezTo>
                    <a:pt x="135" y="422"/>
                    <a:pt x="128" y="415"/>
                    <a:pt x="128" y="407"/>
                  </a:cubicBezTo>
                  <a:lnTo>
                    <a:pt x="128" y="325"/>
                  </a:lnTo>
                  <a:cubicBezTo>
                    <a:pt x="128" y="315"/>
                    <a:pt x="136" y="306"/>
                    <a:pt x="147" y="306"/>
                  </a:cubicBezTo>
                  <a:lnTo>
                    <a:pt x="228" y="306"/>
                  </a:lnTo>
                  <a:cubicBezTo>
                    <a:pt x="234" y="306"/>
                    <a:pt x="239" y="301"/>
                    <a:pt x="239" y="29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26">
              <a:extLst>
                <a:ext uri="{FF2B5EF4-FFF2-40B4-BE49-F238E27FC236}">
                  <a16:creationId xmlns:a16="http://schemas.microsoft.com/office/drawing/2014/main" id="{DA827741-4B35-4504-AA20-B3254A43A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1" y="2311400"/>
              <a:ext cx="136525" cy="96838"/>
            </a:xfrm>
            <a:custGeom>
              <a:avLst/>
              <a:gdLst>
                <a:gd name="T0" fmla="*/ 212 w 216"/>
                <a:gd name="T1" fmla="*/ 154 h 154"/>
                <a:gd name="T2" fmla="*/ 5 w 216"/>
                <a:gd name="T3" fmla="*/ 154 h 154"/>
                <a:gd name="T4" fmla="*/ 0 w 216"/>
                <a:gd name="T5" fmla="*/ 149 h 154"/>
                <a:gd name="T6" fmla="*/ 0 w 216"/>
                <a:gd name="T7" fmla="*/ 5 h 154"/>
                <a:gd name="T8" fmla="*/ 5 w 216"/>
                <a:gd name="T9" fmla="*/ 0 h 154"/>
                <a:gd name="T10" fmla="*/ 212 w 216"/>
                <a:gd name="T11" fmla="*/ 0 h 154"/>
                <a:gd name="T12" fmla="*/ 216 w 216"/>
                <a:gd name="T13" fmla="*/ 5 h 154"/>
                <a:gd name="T14" fmla="*/ 216 w 216"/>
                <a:gd name="T15" fmla="*/ 149 h 154"/>
                <a:gd name="T16" fmla="*/ 212 w 216"/>
                <a:gd name="T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4">
                  <a:moveTo>
                    <a:pt x="212" y="154"/>
                  </a:moveTo>
                  <a:lnTo>
                    <a:pt x="5" y="154"/>
                  </a:lnTo>
                  <a:cubicBezTo>
                    <a:pt x="2" y="154"/>
                    <a:pt x="0" y="151"/>
                    <a:pt x="0" y="149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12" y="0"/>
                  </a:lnTo>
                  <a:cubicBezTo>
                    <a:pt x="214" y="0"/>
                    <a:pt x="216" y="2"/>
                    <a:pt x="216" y="5"/>
                  </a:cubicBezTo>
                  <a:lnTo>
                    <a:pt x="216" y="149"/>
                  </a:lnTo>
                  <a:cubicBezTo>
                    <a:pt x="216" y="151"/>
                    <a:pt x="214" y="154"/>
                    <a:pt x="212" y="15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927">
              <a:extLst>
                <a:ext uri="{FF2B5EF4-FFF2-40B4-BE49-F238E27FC236}">
                  <a16:creationId xmlns:a16="http://schemas.microsoft.com/office/drawing/2014/main" id="{A5341578-12E1-41E1-BADE-4B68B671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1" y="2360613"/>
              <a:ext cx="19050" cy="412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928">
              <a:extLst>
                <a:ext uri="{FF2B5EF4-FFF2-40B4-BE49-F238E27FC236}">
                  <a16:creationId xmlns:a16="http://schemas.microsoft.com/office/drawing/2014/main" id="{33ADB831-6B11-4F46-9D0B-4E540C0B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76" y="2224088"/>
              <a:ext cx="19050" cy="177800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929">
              <a:extLst>
                <a:ext uri="{FF2B5EF4-FFF2-40B4-BE49-F238E27FC236}">
                  <a16:creationId xmlns:a16="http://schemas.microsoft.com/office/drawing/2014/main" id="{F5858268-F970-4980-B597-5A25DD01E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1" y="2381250"/>
              <a:ext cx="20638" cy="20638"/>
            </a:xfrm>
            <a:prstGeom prst="rect">
              <a:avLst/>
            </a:pr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30">
              <a:extLst>
                <a:ext uri="{FF2B5EF4-FFF2-40B4-BE49-F238E27FC236}">
                  <a16:creationId xmlns:a16="http://schemas.microsoft.com/office/drawing/2014/main" id="{2EB1E781-3500-4548-AB73-1258C990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2268538"/>
              <a:ext cx="19050" cy="133350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931">
              <a:extLst>
                <a:ext uri="{FF2B5EF4-FFF2-40B4-BE49-F238E27FC236}">
                  <a16:creationId xmlns:a16="http://schemas.microsoft.com/office/drawing/2014/main" id="{A16790C7-6461-4A8D-A3D7-05C9EB85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17763"/>
              <a:ext cx="82550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932">
              <a:extLst>
                <a:ext uri="{FF2B5EF4-FFF2-40B4-BE49-F238E27FC236}">
                  <a16:creationId xmlns:a16="http://schemas.microsoft.com/office/drawing/2014/main" id="{0C687600-EDA8-4D99-92F0-2F21B4742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28875"/>
              <a:ext cx="8255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933">
              <a:extLst>
                <a:ext uri="{FF2B5EF4-FFF2-40B4-BE49-F238E27FC236}">
                  <a16:creationId xmlns:a16="http://schemas.microsoft.com/office/drawing/2014/main" id="{91FF5B01-C89B-44B4-A153-58FC7FD7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39988"/>
              <a:ext cx="6350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934">
              <a:extLst>
                <a:ext uri="{FF2B5EF4-FFF2-40B4-BE49-F238E27FC236}">
                  <a16:creationId xmlns:a16="http://schemas.microsoft.com/office/drawing/2014/main" id="{D54035C6-D818-4E8B-BCC4-6BF886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4" y="2171700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935">
              <a:extLst>
                <a:ext uri="{FF2B5EF4-FFF2-40B4-BE49-F238E27FC236}">
                  <a16:creationId xmlns:a16="http://schemas.microsoft.com/office/drawing/2014/main" id="{E0C561EE-7C21-45DB-841F-CCC76DB87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9" y="2163763"/>
              <a:ext cx="22225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36">
              <a:extLst>
                <a:ext uri="{FF2B5EF4-FFF2-40B4-BE49-F238E27FC236}">
                  <a16:creationId xmlns:a16="http://schemas.microsoft.com/office/drawing/2014/main" id="{B23F3BA1-58DD-49D5-8322-51726B6829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0739" y="2178050"/>
              <a:ext cx="100013" cy="58738"/>
            </a:xfrm>
            <a:custGeom>
              <a:avLst/>
              <a:gdLst>
                <a:gd name="T0" fmla="*/ 151 w 157"/>
                <a:gd name="T1" fmla="*/ 9 h 92"/>
                <a:gd name="T2" fmla="*/ 147 w 157"/>
                <a:gd name="T3" fmla="*/ 6 h 92"/>
                <a:gd name="T4" fmla="*/ 151 w 157"/>
                <a:gd name="T5" fmla="*/ 2 h 92"/>
                <a:gd name="T6" fmla="*/ 154 w 157"/>
                <a:gd name="T7" fmla="*/ 6 h 92"/>
                <a:gd name="T8" fmla="*/ 151 w 157"/>
                <a:gd name="T9" fmla="*/ 9 h 92"/>
                <a:gd name="T10" fmla="*/ 6 w 157"/>
                <a:gd name="T11" fmla="*/ 89 h 92"/>
                <a:gd name="T12" fmla="*/ 3 w 157"/>
                <a:gd name="T13" fmla="*/ 86 h 92"/>
                <a:gd name="T14" fmla="*/ 6 w 157"/>
                <a:gd name="T15" fmla="*/ 82 h 92"/>
                <a:gd name="T16" fmla="*/ 10 w 157"/>
                <a:gd name="T17" fmla="*/ 86 h 92"/>
                <a:gd name="T18" fmla="*/ 6 w 157"/>
                <a:gd name="T19" fmla="*/ 89 h 92"/>
                <a:gd name="T20" fmla="*/ 151 w 157"/>
                <a:gd name="T21" fmla="*/ 0 h 92"/>
                <a:gd name="T22" fmla="*/ 145 w 157"/>
                <a:gd name="T23" fmla="*/ 6 h 92"/>
                <a:gd name="T24" fmla="*/ 145 w 157"/>
                <a:gd name="T25" fmla="*/ 8 h 92"/>
                <a:gd name="T26" fmla="*/ 11 w 157"/>
                <a:gd name="T27" fmla="*/ 82 h 92"/>
                <a:gd name="T28" fmla="*/ 6 w 157"/>
                <a:gd name="T29" fmla="*/ 80 h 92"/>
                <a:gd name="T30" fmla="*/ 0 w 157"/>
                <a:gd name="T31" fmla="*/ 86 h 92"/>
                <a:gd name="T32" fmla="*/ 6 w 157"/>
                <a:gd name="T33" fmla="*/ 92 h 92"/>
                <a:gd name="T34" fmla="*/ 12 w 157"/>
                <a:gd name="T35" fmla="*/ 86 h 92"/>
                <a:gd name="T36" fmla="*/ 12 w 157"/>
                <a:gd name="T37" fmla="*/ 84 h 92"/>
                <a:gd name="T38" fmla="*/ 146 w 157"/>
                <a:gd name="T39" fmla="*/ 10 h 92"/>
                <a:gd name="T40" fmla="*/ 151 w 157"/>
                <a:gd name="T41" fmla="*/ 12 h 92"/>
                <a:gd name="T42" fmla="*/ 157 w 157"/>
                <a:gd name="T43" fmla="*/ 6 h 92"/>
                <a:gd name="T44" fmla="*/ 151 w 157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92">
                  <a:moveTo>
                    <a:pt x="151" y="9"/>
                  </a:moveTo>
                  <a:cubicBezTo>
                    <a:pt x="149" y="9"/>
                    <a:pt x="147" y="8"/>
                    <a:pt x="147" y="6"/>
                  </a:cubicBezTo>
                  <a:cubicBezTo>
                    <a:pt x="147" y="4"/>
                    <a:pt x="149" y="2"/>
                    <a:pt x="151" y="2"/>
                  </a:cubicBezTo>
                  <a:cubicBezTo>
                    <a:pt x="152" y="2"/>
                    <a:pt x="154" y="4"/>
                    <a:pt x="154" y="6"/>
                  </a:cubicBezTo>
                  <a:cubicBezTo>
                    <a:pt x="154" y="8"/>
                    <a:pt x="152" y="9"/>
                    <a:pt x="151" y="9"/>
                  </a:cubicBezTo>
                  <a:close/>
                  <a:moveTo>
                    <a:pt x="6" y="89"/>
                  </a:moveTo>
                  <a:cubicBezTo>
                    <a:pt x="4" y="89"/>
                    <a:pt x="3" y="88"/>
                    <a:pt x="3" y="86"/>
                  </a:cubicBezTo>
                  <a:cubicBezTo>
                    <a:pt x="3" y="84"/>
                    <a:pt x="4" y="82"/>
                    <a:pt x="6" y="82"/>
                  </a:cubicBezTo>
                  <a:cubicBezTo>
                    <a:pt x="8" y="82"/>
                    <a:pt x="10" y="84"/>
                    <a:pt x="10" y="86"/>
                  </a:cubicBezTo>
                  <a:cubicBezTo>
                    <a:pt x="10" y="88"/>
                    <a:pt x="8" y="89"/>
                    <a:pt x="6" y="89"/>
                  </a:cubicBezTo>
                  <a:close/>
                  <a:moveTo>
                    <a:pt x="151" y="0"/>
                  </a:moveTo>
                  <a:cubicBezTo>
                    <a:pt x="147" y="0"/>
                    <a:pt x="145" y="2"/>
                    <a:pt x="145" y="6"/>
                  </a:cubicBezTo>
                  <a:cubicBezTo>
                    <a:pt x="145" y="6"/>
                    <a:pt x="145" y="7"/>
                    <a:pt x="145" y="8"/>
                  </a:cubicBezTo>
                  <a:lnTo>
                    <a:pt x="11" y="82"/>
                  </a:lnTo>
                  <a:cubicBezTo>
                    <a:pt x="10" y="81"/>
                    <a:pt x="8" y="80"/>
                    <a:pt x="6" y="80"/>
                  </a:cubicBezTo>
                  <a:cubicBezTo>
                    <a:pt x="3" y="80"/>
                    <a:pt x="0" y="82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85"/>
                    <a:pt x="12" y="85"/>
                    <a:pt x="12" y="84"/>
                  </a:cubicBezTo>
                  <a:lnTo>
                    <a:pt x="146" y="10"/>
                  </a:lnTo>
                  <a:cubicBezTo>
                    <a:pt x="147" y="11"/>
                    <a:pt x="149" y="12"/>
                    <a:pt x="151" y="12"/>
                  </a:cubicBezTo>
                  <a:cubicBezTo>
                    <a:pt x="154" y="12"/>
                    <a:pt x="157" y="9"/>
                    <a:pt x="157" y="6"/>
                  </a:cubicBezTo>
                  <a:cubicBezTo>
                    <a:pt x="157" y="2"/>
                    <a:pt x="154" y="0"/>
                    <a:pt x="1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37">
              <a:extLst>
                <a:ext uri="{FF2B5EF4-FFF2-40B4-BE49-F238E27FC236}">
                  <a16:creationId xmlns:a16="http://schemas.microsoft.com/office/drawing/2014/main" id="{B40B25B0-46B3-4C84-B996-DB54DBBCA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6" y="2171700"/>
              <a:ext cx="14288" cy="107950"/>
            </a:xfrm>
            <a:custGeom>
              <a:avLst/>
              <a:gdLst>
                <a:gd name="T0" fmla="*/ 18 w 24"/>
                <a:gd name="T1" fmla="*/ 168 h 170"/>
                <a:gd name="T2" fmla="*/ 15 w 24"/>
                <a:gd name="T3" fmla="*/ 164 h 170"/>
                <a:gd name="T4" fmla="*/ 18 w 24"/>
                <a:gd name="T5" fmla="*/ 161 h 170"/>
                <a:gd name="T6" fmla="*/ 21 w 24"/>
                <a:gd name="T7" fmla="*/ 164 h 170"/>
                <a:gd name="T8" fmla="*/ 18 w 24"/>
                <a:gd name="T9" fmla="*/ 168 h 170"/>
                <a:gd name="T10" fmla="*/ 2 w 24"/>
                <a:gd name="T11" fmla="*/ 6 h 170"/>
                <a:gd name="T12" fmla="*/ 6 w 24"/>
                <a:gd name="T13" fmla="*/ 2 h 170"/>
                <a:gd name="T14" fmla="*/ 9 w 24"/>
                <a:gd name="T15" fmla="*/ 6 h 170"/>
                <a:gd name="T16" fmla="*/ 6 w 24"/>
                <a:gd name="T17" fmla="*/ 9 h 170"/>
                <a:gd name="T18" fmla="*/ 2 w 24"/>
                <a:gd name="T19" fmla="*/ 6 h 170"/>
                <a:gd name="T20" fmla="*/ 19 w 24"/>
                <a:gd name="T21" fmla="*/ 158 h 170"/>
                <a:gd name="T22" fmla="*/ 7 w 24"/>
                <a:gd name="T23" fmla="*/ 11 h 170"/>
                <a:gd name="T24" fmla="*/ 12 w 24"/>
                <a:gd name="T25" fmla="*/ 6 h 170"/>
                <a:gd name="T26" fmla="*/ 6 w 24"/>
                <a:gd name="T27" fmla="*/ 0 h 170"/>
                <a:gd name="T28" fmla="*/ 0 w 24"/>
                <a:gd name="T29" fmla="*/ 6 h 170"/>
                <a:gd name="T30" fmla="*/ 5 w 24"/>
                <a:gd name="T31" fmla="*/ 11 h 170"/>
                <a:gd name="T32" fmla="*/ 16 w 24"/>
                <a:gd name="T33" fmla="*/ 159 h 170"/>
                <a:gd name="T34" fmla="*/ 12 w 24"/>
                <a:gd name="T35" fmla="*/ 164 h 170"/>
                <a:gd name="T36" fmla="*/ 18 w 24"/>
                <a:gd name="T37" fmla="*/ 170 h 170"/>
                <a:gd name="T38" fmla="*/ 24 w 24"/>
                <a:gd name="T39" fmla="*/ 164 h 170"/>
                <a:gd name="T40" fmla="*/ 19 w 24"/>
                <a:gd name="T4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0">
                  <a:moveTo>
                    <a:pt x="18" y="168"/>
                  </a:moveTo>
                  <a:cubicBezTo>
                    <a:pt x="16" y="168"/>
                    <a:pt x="15" y="166"/>
                    <a:pt x="15" y="164"/>
                  </a:cubicBezTo>
                  <a:cubicBezTo>
                    <a:pt x="15" y="162"/>
                    <a:pt x="16" y="161"/>
                    <a:pt x="18" y="161"/>
                  </a:cubicBezTo>
                  <a:cubicBezTo>
                    <a:pt x="20" y="161"/>
                    <a:pt x="21" y="162"/>
                    <a:pt x="21" y="164"/>
                  </a:cubicBezTo>
                  <a:cubicBezTo>
                    <a:pt x="21" y="166"/>
                    <a:pt x="20" y="168"/>
                    <a:pt x="18" y="168"/>
                  </a:cubicBezTo>
                  <a:close/>
                  <a:moveTo>
                    <a:pt x="2" y="6"/>
                  </a:moveTo>
                  <a:cubicBezTo>
                    <a:pt x="2" y="4"/>
                    <a:pt x="4" y="2"/>
                    <a:pt x="6" y="2"/>
                  </a:cubicBezTo>
                  <a:cubicBezTo>
                    <a:pt x="7" y="2"/>
                    <a:pt x="9" y="4"/>
                    <a:pt x="9" y="6"/>
                  </a:cubicBezTo>
                  <a:cubicBezTo>
                    <a:pt x="9" y="7"/>
                    <a:pt x="7" y="9"/>
                    <a:pt x="6" y="9"/>
                  </a:cubicBezTo>
                  <a:cubicBezTo>
                    <a:pt x="4" y="9"/>
                    <a:pt x="2" y="7"/>
                    <a:pt x="2" y="6"/>
                  </a:cubicBezTo>
                  <a:close/>
                  <a:moveTo>
                    <a:pt x="19" y="158"/>
                  </a:moveTo>
                  <a:lnTo>
                    <a:pt x="7" y="11"/>
                  </a:lnTo>
                  <a:cubicBezTo>
                    <a:pt x="10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59"/>
                  </a:lnTo>
                  <a:cubicBezTo>
                    <a:pt x="14" y="159"/>
                    <a:pt x="12" y="162"/>
                    <a:pt x="12" y="164"/>
                  </a:cubicBezTo>
                  <a:cubicBezTo>
                    <a:pt x="12" y="168"/>
                    <a:pt x="15" y="170"/>
                    <a:pt x="18" y="170"/>
                  </a:cubicBezTo>
                  <a:cubicBezTo>
                    <a:pt x="21" y="170"/>
                    <a:pt x="24" y="168"/>
                    <a:pt x="24" y="164"/>
                  </a:cubicBezTo>
                  <a:cubicBezTo>
                    <a:pt x="24" y="161"/>
                    <a:pt x="22" y="159"/>
                    <a:pt x="19" y="15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38">
              <a:extLst>
                <a:ext uri="{FF2B5EF4-FFF2-40B4-BE49-F238E27FC236}">
                  <a16:creationId xmlns:a16="http://schemas.microsoft.com/office/drawing/2014/main" id="{D950D634-4EF3-4C4A-8698-A36629D81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1" y="2197100"/>
              <a:ext cx="360363" cy="385763"/>
            </a:xfrm>
            <a:custGeom>
              <a:avLst/>
              <a:gdLst>
                <a:gd name="T0" fmla="*/ 479 w 569"/>
                <a:gd name="T1" fmla="*/ 447 h 608"/>
                <a:gd name="T2" fmla="*/ 540 w 569"/>
                <a:gd name="T3" fmla="*/ 198 h 608"/>
                <a:gd name="T4" fmla="*/ 233 w 569"/>
                <a:gd name="T5" fmla="*/ 41 h 608"/>
                <a:gd name="T6" fmla="*/ 193 w 569"/>
                <a:gd name="T7" fmla="*/ 57 h 608"/>
                <a:gd name="T8" fmla="*/ 114 w 569"/>
                <a:gd name="T9" fmla="*/ 59 h 608"/>
                <a:gd name="T10" fmla="*/ 23 w 569"/>
                <a:gd name="T11" fmla="*/ 235 h 608"/>
                <a:gd name="T12" fmla="*/ 65 w 569"/>
                <a:gd name="T13" fmla="*/ 298 h 608"/>
                <a:gd name="T14" fmla="*/ 75 w 569"/>
                <a:gd name="T15" fmla="*/ 348 h 608"/>
                <a:gd name="T16" fmla="*/ 296 w 569"/>
                <a:gd name="T17" fmla="*/ 517 h 608"/>
                <a:gd name="T18" fmla="*/ 299 w 569"/>
                <a:gd name="T19" fmla="*/ 527 h 608"/>
                <a:gd name="T20" fmla="*/ 423 w 569"/>
                <a:gd name="T21" fmla="*/ 591 h 608"/>
                <a:gd name="T22" fmla="*/ 487 w 569"/>
                <a:gd name="T23" fmla="*/ 466 h 608"/>
                <a:gd name="T24" fmla="*/ 479 w 569"/>
                <a:gd name="T25" fmla="*/ 44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8">
                  <a:moveTo>
                    <a:pt x="479" y="447"/>
                  </a:moveTo>
                  <a:cubicBezTo>
                    <a:pt x="542" y="384"/>
                    <a:pt x="569" y="289"/>
                    <a:pt x="540" y="198"/>
                  </a:cubicBezTo>
                  <a:cubicBezTo>
                    <a:pt x="498" y="70"/>
                    <a:pt x="361" y="0"/>
                    <a:pt x="233" y="41"/>
                  </a:cubicBezTo>
                  <a:cubicBezTo>
                    <a:pt x="219" y="45"/>
                    <a:pt x="206" y="51"/>
                    <a:pt x="193" y="57"/>
                  </a:cubicBezTo>
                  <a:cubicBezTo>
                    <a:pt x="168" y="50"/>
                    <a:pt x="141" y="51"/>
                    <a:pt x="114" y="59"/>
                  </a:cubicBezTo>
                  <a:cubicBezTo>
                    <a:pt x="40" y="83"/>
                    <a:pt x="0" y="161"/>
                    <a:pt x="23" y="235"/>
                  </a:cubicBezTo>
                  <a:cubicBezTo>
                    <a:pt x="31" y="260"/>
                    <a:pt x="46" y="281"/>
                    <a:pt x="65" y="298"/>
                  </a:cubicBezTo>
                  <a:cubicBezTo>
                    <a:pt x="66" y="314"/>
                    <a:pt x="70" y="331"/>
                    <a:pt x="75" y="348"/>
                  </a:cubicBezTo>
                  <a:cubicBezTo>
                    <a:pt x="107" y="447"/>
                    <a:pt x="197" y="512"/>
                    <a:pt x="296" y="517"/>
                  </a:cubicBezTo>
                  <a:cubicBezTo>
                    <a:pt x="297" y="520"/>
                    <a:pt x="298" y="524"/>
                    <a:pt x="299" y="527"/>
                  </a:cubicBezTo>
                  <a:cubicBezTo>
                    <a:pt x="315" y="579"/>
                    <a:pt x="371" y="608"/>
                    <a:pt x="423" y="591"/>
                  </a:cubicBezTo>
                  <a:cubicBezTo>
                    <a:pt x="476" y="574"/>
                    <a:pt x="504" y="519"/>
                    <a:pt x="487" y="466"/>
                  </a:cubicBezTo>
                  <a:cubicBezTo>
                    <a:pt x="485" y="459"/>
                    <a:pt x="482" y="453"/>
                    <a:pt x="479" y="447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39">
              <a:extLst>
                <a:ext uri="{FF2B5EF4-FFF2-40B4-BE49-F238E27FC236}">
                  <a16:creationId xmlns:a16="http://schemas.microsoft.com/office/drawing/2014/main" id="{B694C946-715C-4C68-9C74-158D099F5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9" y="2443163"/>
              <a:ext cx="131763" cy="134938"/>
            </a:xfrm>
            <a:custGeom>
              <a:avLst/>
              <a:gdLst>
                <a:gd name="T0" fmla="*/ 6 w 206"/>
                <a:gd name="T1" fmla="*/ 47 h 213"/>
                <a:gd name="T2" fmla="*/ 0 w 206"/>
                <a:gd name="T3" fmla="*/ 107 h 213"/>
                <a:gd name="T4" fmla="*/ 92 w 206"/>
                <a:gd name="T5" fmla="*/ 130 h 213"/>
                <a:gd name="T6" fmla="*/ 95 w 206"/>
                <a:gd name="T7" fmla="*/ 140 h 213"/>
                <a:gd name="T8" fmla="*/ 104 w 206"/>
                <a:gd name="T9" fmla="*/ 161 h 213"/>
                <a:gd name="T10" fmla="*/ 105 w 206"/>
                <a:gd name="T11" fmla="*/ 159 h 213"/>
                <a:gd name="T12" fmla="*/ 105 w 206"/>
                <a:gd name="T13" fmla="*/ 163 h 213"/>
                <a:gd name="T14" fmla="*/ 202 w 206"/>
                <a:gd name="T15" fmla="*/ 208 h 213"/>
                <a:gd name="T16" fmla="*/ 206 w 206"/>
                <a:gd name="T17" fmla="*/ 33 h 213"/>
                <a:gd name="T18" fmla="*/ 114 w 206"/>
                <a:gd name="T19" fmla="*/ 0 h 213"/>
                <a:gd name="T20" fmla="*/ 6 w 206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13">
                  <a:moveTo>
                    <a:pt x="6" y="47"/>
                  </a:moveTo>
                  <a:lnTo>
                    <a:pt x="0" y="107"/>
                  </a:lnTo>
                  <a:cubicBezTo>
                    <a:pt x="29" y="120"/>
                    <a:pt x="60" y="128"/>
                    <a:pt x="92" y="130"/>
                  </a:cubicBezTo>
                  <a:cubicBezTo>
                    <a:pt x="93" y="133"/>
                    <a:pt x="94" y="137"/>
                    <a:pt x="95" y="140"/>
                  </a:cubicBezTo>
                  <a:cubicBezTo>
                    <a:pt x="97" y="148"/>
                    <a:pt x="100" y="155"/>
                    <a:pt x="104" y="161"/>
                  </a:cubicBezTo>
                  <a:lnTo>
                    <a:pt x="105" y="159"/>
                  </a:lnTo>
                  <a:lnTo>
                    <a:pt x="105" y="163"/>
                  </a:lnTo>
                  <a:cubicBezTo>
                    <a:pt x="126" y="195"/>
                    <a:pt x="163" y="213"/>
                    <a:pt x="202" y="208"/>
                  </a:cubicBezTo>
                  <a:lnTo>
                    <a:pt x="206" y="33"/>
                  </a:lnTo>
                  <a:lnTo>
                    <a:pt x="114" y="0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0">
              <a:extLst>
                <a:ext uri="{FF2B5EF4-FFF2-40B4-BE49-F238E27FC236}">
                  <a16:creationId xmlns:a16="http://schemas.microsoft.com/office/drawing/2014/main" id="{AACDBE46-F9DE-444E-968E-21D8E4D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8375"/>
              <a:ext cx="80963" cy="30163"/>
            </a:xfrm>
            <a:custGeom>
              <a:avLst/>
              <a:gdLst>
                <a:gd name="T0" fmla="*/ 0 w 127"/>
                <a:gd name="T1" fmla="*/ 30 h 47"/>
                <a:gd name="T2" fmla="*/ 27 w 127"/>
                <a:gd name="T3" fmla="*/ 7 h 47"/>
                <a:gd name="T4" fmla="*/ 42 w 127"/>
                <a:gd name="T5" fmla="*/ 0 h 47"/>
                <a:gd name="T6" fmla="*/ 127 w 127"/>
                <a:gd name="T7" fmla="*/ 4 h 47"/>
                <a:gd name="T8" fmla="*/ 125 w 127"/>
                <a:gd name="T9" fmla="*/ 8 h 47"/>
                <a:gd name="T10" fmla="*/ 115 w 127"/>
                <a:gd name="T11" fmla="*/ 15 h 47"/>
                <a:gd name="T12" fmla="*/ 89 w 127"/>
                <a:gd name="T13" fmla="*/ 15 h 47"/>
                <a:gd name="T14" fmla="*/ 94 w 127"/>
                <a:gd name="T15" fmla="*/ 29 h 47"/>
                <a:gd name="T16" fmla="*/ 91 w 127"/>
                <a:gd name="T17" fmla="*/ 39 h 47"/>
                <a:gd name="T18" fmla="*/ 82 w 127"/>
                <a:gd name="T19" fmla="*/ 45 h 47"/>
                <a:gd name="T20" fmla="*/ 77 w 127"/>
                <a:gd name="T21" fmla="*/ 46 h 47"/>
                <a:gd name="T22" fmla="*/ 51 w 127"/>
                <a:gd name="T23" fmla="*/ 43 h 47"/>
                <a:gd name="T24" fmla="*/ 55 w 127"/>
                <a:gd name="T25" fmla="*/ 33 h 47"/>
                <a:gd name="T26" fmla="*/ 24 w 127"/>
                <a:gd name="T27" fmla="*/ 47 h 47"/>
                <a:gd name="T28" fmla="*/ 0 w 127"/>
                <a:gd name="T29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0" y="30"/>
                  </a:moveTo>
                  <a:lnTo>
                    <a:pt x="27" y="7"/>
                  </a:lnTo>
                  <a:cubicBezTo>
                    <a:pt x="31" y="3"/>
                    <a:pt x="36" y="0"/>
                    <a:pt x="42" y="0"/>
                  </a:cubicBezTo>
                  <a:lnTo>
                    <a:pt x="127" y="4"/>
                  </a:lnTo>
                  <a:lnTo>
                    <a:pt x="125" y="8"/>
                  </a:lnTo>
                  <a:cubicBezTo>
                    <a:pt x="124" y="13"/>
                    <a:pt x="120" y="15"/>
                    <a:pt x="115" y="15"/>
                  </a:cubicBezTo>
                  <a:lnTo>
                    <a:pt x="89" y="15"/>
                  </a:lnTo>
                  <a:lnTo>
                    <a:pt x="94" y="29"/>
                  </a:lnTo>
                  <a:cubicBezTo>
                    <a:pt x="95" y="33"/>
                    <a:pt x="94" y="37"/>
                    <a:pt x="91" y="39"/>
                  </a:cubicBezTo>
                  <a:lnTo>
                    <a:pt x="82" y="45"/>
                  </a:lnTo>
                  <a:cubicBezTo>
                    <a:pt x="81" y="46"/>
                    <a:pt x="79" y="46"/>
                    <a:pt x="77" y="46"/>
                  </a:cubicBezTo>
                  <a:lnTo>
                    <a:pt x="51" y="43"/>
                  </a:lnTo>
                  <a:lnTo>
                    <a:pt x="55" y="33"/>
                  </a:lnTo>
                  <a:lnTo>
                    <a:pt x="2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1">
              <a:extLst>
                <a:ext uri="{FF2B5EF4-FFF2-40B4-BE49-F238E27FC236}">
                  <a16:creationId xmlns:a16="http://schemas.microsoft.com/office/drawing/2014/main" id="{D21F3C31-A836-44B9-88AB-FC8D5B780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6788"/>
              <a:ext cx="80963" cy="23813"/>
            </a:xfrm>
            <a:custGeom>
              <a:avLst/>
              <a:gdLst>
                <a:gd name="T0" fmla="*/ 27 w 127"/>
                <a:gd name="T1" fmla="*/ 6 h 38"/>
                <a:gd name="T2" fmla="*/ 0 w 127"/>
                <a:gd name="T3" fmla="*/ 33 h 38"/>
                <a:gd name="T4" fmla="*/ 19 w 127"/>
                <a:gd name="T5" fmla="*/ 38 h 38"/>
                <a:gd name="T6" fmla="*/ 49 w 127"/>
                <a:gd name="T7" fmla="*/ 18 h 38"/>
                <a:gd name="T8" fmla="*/ 79 w 127"/>
                <a:gd name="T9" fmla="*/ 10 h 38"/>
                <a:gd name="T10" fmla="*/ 124 w 127"/>
                <a:gd name="T11" fmla="*/ 13 h 38"/>
                <a:gd name="T12" fmla="*/ 125 w 127"/>
                <a:gd name="T13" fmla="*/ 11 h 38"/>
                <a:gd name="T14" fmla="*/ 127 w 127"/>
                <a:gd name="T15" fmla="*/ 7 h 38"/>
                <a:gd name="T16" fmla="*/ 41 w 127"/>
                <a:gd name="T17" fmla="*/ 1 h 38"/>
                <a:gd name="T18" fmla="*/ 27 w 127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8">
                  <a:moveTo>
                    <a:pt x="27" y="6"/>
                  </a:moveTo>
                  <a:lnTo>
                    <a:pt x="0" y="33"/>
                  </a:lnTo>
                  <a:lnTo>
                    <a:pt x="19" y="38"/>
                  </a:lnTo>
                  <a:lnTo>
                    <a:pt x="49" y="18"/>
                  </a:lnTo>
                  <a:cubicBezTo>
                    <a:pt x="58" y="12"/>
                    <a:pt x="68" y="10"/>
                    <a:pt x="79" y="10"/>
                  </a:cubicBezTo>
                  <a:lnTo>
                    <a:pt x="124" y="13"/>
                  </a:lnTo>
                  <a:cubicBezTo>
                    <a:pt x="125" y="12"/>
                    <a:pt x="125" y="12"/>
                    <a:pt x="125" y="11"/>
                  </a:cubicBezTo>
                  <a:lnTo>
                    <a:pt x="127" y="7"/>
                  </a:lnTo>
                  <a:lnTo>
                    <a:pt x="41" y="1"/>
                  </a:lnTo>
                  <a:cubicBezTo>
                    <a:pt x="35" y="0"/>
                    <a:pt x="30" y="2"/>
                    <a:pt x="27" y="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42">
              <a:extLst>
                <a:ext uri="{FF2B5EF4-FFF2-40B4-BE49-F238E27FC236}">
                  <a16:creationId xmlns:a16="http://schemas.microsoft.com/office/drawing/2014/main" id="{BEDB582D-EEEE-482D-86B1-49A733B9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2247900"/>
              <a:ext cx="330200" cy="260350"/>
            </a:xfrm>
            <a:custGeom>
              <a:avLst/>
              <a:gdLst>
                <a:gd name="T0" fmla="*/ 493 w 521"/>
                <a:gd name="T1" fmla="*/ 0 h 409"/>
                <a:gd name="T2" fmla="*/ 417 w 521"/>
                <a:gd name="T3" fmla="*/ 54 h 409"/>
                <a:gd name="T4" fmla="*/ 297 w 521"/>
                <a:gd name="T5" fmla="*/ 46 h 409"/>
                <a:gd name="T6" fmla="*/ 297 w 521"/>
                <a:gd name="T7" fmla="*/ 46 h 409"/>
                <a:gd name="T8" fmla="*/ 277 w 521"/>
                <a:gd name="T9" fmla="*/ 35 h 409"/>
                <a:gd name="T10" fmla="*/ 147 w 521"/>
                <a:gd name="T11" fmla="*/ 56 h 409"/>
                <a:gd name="T12" fmla="*/ 147 w 521"/>
                <a:gd name="T13" fmla="*/ 56 h 409"/>
                <a:gd name="T14" fmla="*/ 110 w 521"/>
                <a:gd name="T15" fmla="*/ 64 h 409"/>
                <a:gd name="T16" fmla="*/ 76 w 521"/>
                <a:gd name="T17" fmla="*/ 89 h 409"/>
                <a:gd name="T18" fmla="*/ 9 w 521"/>
                <a:gd name="T19" fmla="*/ 206 h 409"/>
                <a:gd name="T20" fmla="*/ 16 w 521"/>
                <a:gd name="T21" fmla="*/ 252 h 409"/>
                <a:gd name="T22" fmla="*/ 94 w 521"/>
                <a:gd name="T23" fmla="*/ 324 h 409"/>
                <a:gd name="T24" fmla="*/ 122 w 521"/>
                <a:gd name="T25" fmla="*/ 293 h 409"/>
                <a:gd name="T26" fmla="*/ 68 w 521"/>
                <a:gd name="T27" fmla="*/ 223 h 409"/>
                <a:gd name="T28" fmla="*/ 115 w 521"/>
                <a:gd name="T29" fmla="*/ 186 h 409"/>
                <a:gd name="T30" fmla="*/ 144 w 521"/>
                <a:gd name="T31" fmla="*/ 261 h 409"/>
                <a:gd name="T32" fmla="*/ 118 w 521"/>
                <a:gd name="T33" fmla="*/ 386 h 409"/>
                <a:gd name="T34" fmla="*/ 240 w 521"/>
                <a:gd name="T35" fmla="*/ 344 h 409"/>
                <a:gd name="T36" fmla="*/ 344 w 521"/>
                <a:gd name="T37" fmla="*/ 351 h 409"/>
                <a:gd name="T38" fmla="*/ 318 w 521"/>
                <a:gd name="T39" fmla="*/ 244 h 409"/>
                <a:gd name="T40" fmla="*/ 331 w 521"/>
                <a:gd name="T41" fmla="*/ 164 h 409"/>
                <a:gd name="T42" fmla="*/ 328 w 521"/>
                <a:gd name="T43" fmla="*/ 118 h 409"/>
                <a:gd name="T44" fmla="*/ 418 w 521"/>
                <a:gd name="T45" fmla="*/ 115 h 409"/>
                <a:gd name="T46" fmla="*/ 427 w 521"/>
                <a:gd name="T47" fmla="*/ 111 h 409"/>
                <a:gd name="T48" fmla="*/ 521 w 521"/>
                <a:gd name="T49" fmla="*/ 30 h 409"/>
                <a:gd name="T50" fmla="*/ 493 w 521"/>
                <a:gd name="T5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1" h="409">
                  <a:moveTo>
                    <a:pt x="493" y="0"/>
                  </a:moveTo>
                  <a:lnTo>
                    <a:pt x="417" y="54"/>
                  </a:lnTo>
                  <a:lnTo>
                    <a:pt x="297" y="46"/>
                  </a:lnTo>
                  <a:lnTo>
                    <a:pt x="297" y="46"/>
                  </a:lnTo>
                  <a:cubicBezTo>
                    <a:pt x="294" y="39"/>
                    <a:pt x="285" y="34"/>
                    <a:pt x="277" y="35"/>
                  </a:cubicBezTo>
                  <a:lnTo>
                    <a:pt x="147" y="56"/>
                  </a:lnTo>
                  <a:lnTo>
                    <a:pt x="147" y="56"/>
                  </a:lnTo>
                  <a:lnTo>
                    <a:pt x="110" y="64"/>
                  </a:lnTo>
                  <a:cubicBezTo>
                    <a:pt x="95" y="67"/>
                    <a:pt x="83" y="76"/>
                    <a:pt x="76" y="89"/>
                  </a:cubicBezTo>
                  <a:lnTo>
                    <a:pt x="9" y="206"/>
                  </a:lnTo>
                  <a:cubicBezTo>
                    <a:pt x="0" y="221"/>
                    <a:pt x="3" y="240"/>
                    <a:pt x="16" y="252"/>
                  </a:cubicBezTo>
                  <a:lnTo>
                    <a:pt x="94" y="324"/>
                  </a:lnTo>
                  <a:cubicBezTo>
                    <a:pt x="94" y="324"/>
                    <a:pt x="111" y="323"/>
                    <a:pt x="122" y="293"/>
                  </a:cubicBezTo>
                  <a:cubicBezTo>
                    <a:pt x="122" y="293"/>
                    <a:pt x="68" y="223"/>
                    <a:pt x="68" y="223"/>
                  </a:cubicBezTo>
                  <a:lnTo>
                    <a:pt x="115" y="186"/>
                  </a:lnTo>
                  <a:cubicBezTo>
                    <a:pt x="121" y="205"/>
                    <a:pt x="133" y="236"/>
                    <a:pt x="144" y="261"/>
                  </a:cubicBezTo>
                  <a:cubicBezTo>
                    <a:pt x="127" y="293"/>
                    <a:pt x="118" y="386"/>
                    <a:pt x="118" y="386"/>
                  </a:cubicBezTo>
                  <a:cubicBezTo>
                    <a:pt x="118" y="386"/>
                    <a:pt x="196" y="409"/>
                    <a:pt x="240" y="344"/>
                  </a:cubicBezTo>
                  <a:cubicBezTo>
                    <a:pt x="273" y="365"/>
                    <a:pt x="344" y="351"/>
                    <a:pt x="344" y="351"/>
                  </a:cubicBezTo>
                  <a:cubicBezTo>
                    <a:pt x="344" y="351"/>
                    <a:pt x="317" y="278"/>
                    <a:pt x="318" y="244"/>
                  </a:cubicBezTo>
                  <a:cubicBezTo>
                    <a:pt x="319" y="223"/>
                    <a:pt x="326" y="188"/>
                    <a:pt x="331" y="164"/>
                  </a:cubicBezTo>
                  <a:cubicBezTo>
                    <a:pt x="335" y="149"/>
                    <a:pt x="334" y="133"/>
                    <a:pt x="328" y="118"/>
                  </a:cubicBezTo>
                  <a:lnTo>
                    <a:pt x="418" y="115"/>
                  </a:lnTo>
                  <a:cubicBezTo>
                    <a:pt x="421" y="115"/>
                    <a:pt x="425" y="113"/>
                    <a:pt x="427" y="111"/>
                  </a:cubicBezTo>
                  <a:lnTo>
                    <a:pt x="521" y="30"/>
                  </a:lnTo>
                  <a:cubicBezTo>
                    <a:pt x="521" y="10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943">
              <a:extLst>
                <a:ext uri="{FF2B5EF4-FFF2-40B4-BE49-F238E27FC236}">
                  <a16:creationId xmlns:a16="http://schemas.microsoft.com/office/drawing/2014/main" id="{14A7BC1B-03E5-4BCA-AB0F-16DD1AFFA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2290763"/>
              <a:ext cx="20638" cy="30163"/>
            </a:xfrm>
            <a:custGeom>
              <a:avLst/>
              <a:gdLst>
                <a:gd name="T0" fmla="*/ 0 w 33"/>
                <a:gd name="T1" fmla="*/ 19 h 47"/>
                <a:gd name="T2" fmla="*/ 7 w 33"/>
                <a:gd name="T3" fmla="*/ 47 h 47"/>
                <a:gd name="T4" fmla="*/ 15 w 33"/>
                <a:gd name="T5" fmla="*/ 28 h 47"/>
                <a:gd name="T6" fmla="*/ 33 w 33"/>
                <a:gd name="T7" fmla="*/ 26 h 47"/>
                <a:gd name="T8" fmla="*/ 9 w 33"/>
                <a:gd name="T9" fmla="*/ 0 h 47"/>
                <a:gd name="T10" fmla="*/ 0 w 33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7">
                  <a:moveTo>
                    <a:pt x="0" y="19"/>
                  </a:moveTo>
                  <a:cubicBezTo>
                    <a:pt x="0" y="19"/>
                    <a:pt x="5" y="39"/>
                    <a:pt x="7" y="47"/>
                  </a:cubicBezTo>
                  <a:cubicBezTo>
                    <a:pt x="11" y="36"/>
                    <a:pt x="15" y="28"/>
                    <a:pt x="15" y="28"/>
                  </a:cubicBezTo>
                  <a:lnTo>
                    <a:pt x="33" y="26"/>
                  </a:lnTo>
                  <a:lnTo>
                    <a:pt x="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44">
              <a:extLst>
                <a:ext uri="{FF2B5EF4-FFF2-40B4-BE49-F238E27FC236}">
                  <a16:creationId xmlns:a16="http://schemas.microsoft.com/office/drawing/2014/main" id="{D6F98AB6-ABB8-4942-94CA-05DE6CED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4" y="2268538"/>
              <a:ext cx="65088" cy="141288"/>
            </a:xfrm>
            <a:custGeom>
              <a:avLst/>
              <a:gdLst>
                <a:gd name="T0" fmla="*/ 0 w 104"/>
                <a:gd name="T1" fmla="*/ 28 h 223"/>
                <a:gd name="T2" fmla="*/ 60 w 104"/>
                <a:gd name="T3" fmla="*/ 131 h 223"/>
                <a:gd name="T4" fmla="*/ 70 w 104"/>
                <a:gd name="T5" fmla="*/ 223 h 223"/>
                <a:gd name="T6" fmla="*/ 103 w 104"/>
                <a:gd name="T7" fmla="*/ 145 h 223"/>
                <a:gd name="T8" fmla="*/ 89 w 104"/>
                <a:gd name="T9" fmla="*/ 54 h 223"/>
                <a:gd name="T10" fmla="*/ 103 w 104"/>
                <a:gd name="T11" fmla="*/ 24 h 223"/>
                <a:gd name="T12" fmla="*/ 81 w 104"/>
                <a:gd name="T13" fmla="*/ 7 h 223"/>
                <a:gd name="T14" fmla="*/ 5 w 104"/>
                <a:gd name="T15" fmla="*/ 0 h 223"/>
                <a:gd name="T16" fmla="*/ 0 w 104"/>
                <a:gd name="T17" fmla="*/ 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3">
                  <a:moveTo>
                    <a:pt x="0" y="28"/>
                  </a:moveTo>
                  <a:cubicBezTo>
                    <a:pt x="0" y="28"/>
                    <a:pt x="48" y="91"/>
                    <a:pt x="60" y="131"/>
                  </a:cubicBezTo>
                  <a:cubicBezTo>
                    <a:pt x="72" y="171"/>
                    <a:pt x="70" y="223"/>
                    <a:pt x="70" y="223"/>
                  </a:cubicBezTo>
                  <a:cubicBezTo>
                    <a:pt x="70" y="223"/>
                    <a:pt x="103" y="187"/>
                    <a:pt x="103" y="145"/>
                  </a:cubicBezTo>
                  <a:cubicBezTo>
                    <a:pt x="104" y="103"/>
                    <a:pt x="89" y="54"/>
                    <a:pt x="89" y="54"/>
                  </a:cubicBezTo>
                  <a:lnTo>
                    <a:pt x="103" y="24"/>
                  </a:lnTo>
                  <a:lnTo>
                    <a:pt x="81" y="7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45">
              <a:extLst>
                <a:ext uri="{FF2B5EF4-FFF2-40B4-BE49-F238E27FC236}">
                  <a16:creationId xmlns:a16="http://schemas.microsoft.com/office/drawing/2014/main" id="{30201939-4EC6-443A-824A-A071E67E0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2276475"/>
              <a:ext cx="6350" cy="12700"/>
            </a:xfrm>
            <a:custGeom>
              <a:avLst/>
              <a:gdLst>
                <a:gd name="T0" fmla="*/ 5 w 11"/>
                <a:gd name="T1" fmla="*/ 18 h 18"/>
                <a:gd name="T2" fmla="*/ 11 w 11"/>
                <a:gd name="T3" fmla="*/ 7 h 18"/>
                <a:gd name="T4" fmla="*/ 0 w 11"/>
                <a:gd name="T5" fmla="*/ 0 h 18"/>
                <a:gd name="T6" fmla="*/ 2 w 11"/>
                <a:gd name="T7" fmla="*/ 16 h 18"/>
                <a:gd name="T8" fmla="*/ 5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5" y="18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1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46">
              <a:extLst>
                <a:ext uri="{FF2B5EF4-FFF2-40B4-BE49-F238E27FC236}">
                  <a16:creationId xmlns:a16="http://schemas.microsoft.com/office/drawing/2014/main" id="{46700474-9081-4DAC-9248-7C9589553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160588"/>
              <a:ext cx="95250" cy="165100"/>
            </a:xfrm>
            <a:custGeom>
              <a:avLst/>
              <a:gdLst>
                <a:gd name="T0" fmla="*/ 146 w 150"/>
                <a:gd name="T1" fmla="*/ 99 h 260"/>
                <a:gd name="T2" fmla="*/ 142 w 150"/>
                <a:gd name="T3" fmla="*/ 63 h 260"/>
                <a:gd name="T4" fmla="*/ 67 w 150"/>
                <a:gd name="T5" fmla="*/ 5 h 260"/>
                <a:gd name="T6" fmla="*/ 63 w 150"/>
                <a:gd name="T7" fmla="*/ 6 h 260"/>
                <a:gd name="T8" fmla="*/ 5 w 150"/>
                <a:gd name="T9" fmla="*/ 80 h 260"/>
                <a:gd name="T10" fmla="*/ 10 w 150"/>
                <a:gd name="T11" fmla="*/ 116 h 260"/>
                <a:gd name="T12" fmla="*/ 44 w 150"/>
                <a:gd name="T13" fmla="*/ 166 h 260"/>
                <a:gd name="T14" fmla="*/ 42 w 150"/>
                <a:gd name="T15" fmla="*/ 190 h 260"/>
                <a:gd name="T16" fmla="*/ 68 w 150"/>
                <a:gd name="T17" fmla="*/ 209 h 260"/>
                <a:gd name="T18" fmla="*/ 94 w 150"/>
                <a:gd name="T19" fmla="*/ 260 h 260"/>
                <a:gd name="T20" fmla="*/ 111 w 150"/>
                <a:gd name="T21" fmla="*/ 202 h 260"/>
                <a:gd name="T22" fmla="*/ 109 w 150"/>
                <a:gd name="T23" fmla="*/ 191 h 260"/>
                <a:gd name="T24" fmla="*/ 107 w 150"/>
                <a:gd name="T25" fmla="*/ 178 h 260"/>
                <a:gd name="T26" fmla="*/ 115 w 150"/>
                <a:gd name="T27" fmla="*/ 164 h 260"/>
                <a:gd name="T28" fmla="*/ 146 w 150"/>
                <a:gd name="T29" fmla="*/ 9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60">
                  <a:moveTo>
                    <a:pt x="146" y="99"/>
                  </a:moveTo>
                  <a:lnTo>
                    <a:pt x="142" y="63"/>
                  </a:lnTo>
                  <a:cubicBezTo>
                    <a:pt x="137" y="26"/>
                    <a:pt x="103" y="0"/>
                    <a:pt x="67" y="5"/>
                  </a:cubicBezTo>
                  <a:lnTo>
                    <a:pt x="63" y="6"/>
                  </a:lnTo>
                  <a:cubicBezTo>
                    <a:pt x="26" y="10"/>
                    <a:pt x="0" y="44"/>
                    <a:pt x="5" y="80"/>
                  </a:cubicBezTo>
                  <a:lnTo>
                    <a:pt x="10" y="116"/>
                  </a:lnTo>
                  <a:cubicBezTo>
                    <a:pt x="12" y="138"/>
                    <a:pt x="26" y="156"/>
                    <a:pt x="44" y="166"/>
                  </a:cubicBezTo>
                  <a:lnTo>
                    <a:pt x="42" y="190"/>
                  </a:lnTo>
                  <a:lnTo>
                    <a:pt x="68" y="209"/>
                  </a:lnTo>
                  <a:lnTo>
                    <a:pt x="94" y="260"/>
                  </a:lnTo>
                  <a:lnTo>
                    <a:pt x="111" y="202"/>
                  </a:lnTo>
                  <a:lnTo>
                    <a:pt x="109" y="191"/>
                  </a:lnTo>
                  <a:lnTo>
                    <a:pt x="107" y="178"/>
                  </a:lnTo>
                  <a:cubicBezTo>
                    <a:pt x="107" y="173"/>
                    <a:pt x="110" y="167"/>
                    <a:pt x="115" y="164"/>
                  </a:cubicBezTo>
                  <a:cubicBezTo>
                    <a:pt x="137" y="151"/>
                    <a:pt x="150" y="125"/>
                    <a:pt x="146" y="9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47">
              <a:extLst>
                <a:ext uri="{FF2B5EF4-FFF2-40B4-BE49-F238E27FC236}">
                  <a16:creationId xmlns:a16="http://schemas.microsoft.com/office/drawing/2014/main" id="{28F51AF2-CB0C-4E95-B342-B59856271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9" y="2163763"/>
              <a:ext cx="55563" cy="161925"/>
            </a:xfrm>
            <a:custGeom>
              <a:avLst/>
              <a:gdLst>
                <a:gd name="T0" fmla="*/ 83 w 87"/>
                <a:gd name="T1" fmla="*/ 93 h 254"/>
                <a:gd name="T2" fmla="*/ 79 w 87"/>
                <a:gd name="T3" fmla="*/ 57 h 254"/>
                <a:gd name="T4" fmla="*/ 25 w 87"/>
                <a:gd name="T5" fmla="*/ 0 h 254"/>
                <a:gd name="T6" fmla="*/ 15 w 87"/>
                <a:gd name="T7" fmla="*/ 13 h 254"/>
                <a:gd name="T8" fmla="*/ 28 w 87"/>
                <a:gd name="T9" fmla="*/ 24 h 254"/>
                <a:gd name="T10" fmla="*/ 41 w 87"/>
                <a:gd name="T11" fmla="*/ 53 h 254"/>
                <a:gd name="T12" fmla="*/ 41 w 87"/>
                <a:gd name="T13" fmla="*/ 57 h 254"/>
                <a:gd name="T14" fmla="*/ 50 w 87"/>
                <a:gd name="T15" fmla="*/ 71 h 254"/>
                <a:gd name="T16" fmla="*/ 64 w 87"/>
                <a:gd name="T17" fmla="*/ 78 h 254"/>
                <a:gd name="T18" fmla="*/ 65 w 87"/>
                <a:gd name="T19" fmla="*/ 89 h 254"/>
                <a:gd name="T20" fmla="*/ 58 w 87"/>
                <a:gd name="T21" fmla="*/ 95 h 254"/>
                <a:gd name="T22" fmla="*/ 61 w 87"/>
                <a:gd name="T23" fmla="*/ 102 h 254"/>
                <a:gd name="T24" fmla="*/ 64 w 87"/>
                <a:gd name="T25" fmla="*/ 114 h 254"/>
                <a:gd name="T26" fmla="*/ 52 w 87"/>
                <a:gd name="T27" fmla="*/ 117 h 254"/>
                <a:gd name="T28" fmla="*/ 60 w 87"/>
                <a:gd name="T29" fmla="*/ 125 h 254"/>
                <a:gd name="T30" fmla="*/ 66 w 87"/>
                <a:gd name="T31" fmla="*/ 138 h 254"/>
                <a:gd name="T32" fmla="*/ 34 w 87"/>
                <a:gd name="T33" fmla="*/ 144 h 254"/>
                <a:gd name="T34" fmla="*/ 4 w 87"/>
                <a:gd name="T35" fmla="*/ 136 h 254"/>
                <a:gd name="T36" fmla="*/ 2 w 87"/>
                <a:gd name="T37" fmla="*/ 139 h 254"/>
                <a:gd name="T38" fmla="*/ 12 w 87"/>
                <a:gd name="T39" fmla="*/ 151 h 254"/>
                <a:gd name="T40" fmla="*/ 22 w 87"/>
                <a:gd name="T41" fmla="*/ 178 h 254"/>
                <a:gd name="T42" fmla="*/ 25 w 87"/>
                <a:gd name="T43" fmla="*/ 243 h 254"/>
                <a:gd name="T44" fmla="*/ 31 w 87"/>
                <a:gd name="T45" fmla="*/ 254 h 254"/>
                <a:gd name="T46" fmla="*/ 48 w 87"/>
                <a:gd name="T47" fmla="*/ 196 h 254"/>
                <a:gd name="T48" fmla="*/ 46 w 87"/>
                <a:gd name="T49" fmla="*/ 185 h 254"/>
                <a:gd name="T50" fmla="*/ 44 w 87"/>
                <a:gd name="T51" fmla="*/ 172 h 254"/>
                <a:gd name="T52" fmla="*/ 52 w 87"/>
                <a:gd name="T53" fmla="*/ 158 h 254"/>
                <a:gd name="T54" fmla="*/ 83 w 87"/>
                <a:gd name="T55" fmla="*/ 9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54">
                  <a:moveTo>
                    <a:pt x="83" y="93"/>
                  </a:moveTo>
                  <a:lnTo>
                    <a:pt x="79" y="57"/>
                  </a:lnTo>
                  <a:cubicBezTo>
                    <a:pt x="75" y="28"/>
                    <a:pt x="53" y="5"/>
                    <a:pt x="25" y="0"/>
                  </a:cubicBezTo>
                  <a:lnTo>
                    <a:pt x="15" y="13"/>
                  </a:lnTo>
                  <a:lnTo>
                    <a:pt x="28" y="24"/>
                  </a:lnTo>
                  <a:cubicBezTo>
                    <a:pt x="36" y="32"/>
                    <a:pt x="41" y="42"/>
                    <a:pt x="41" y="53"/>
                  </a:cubicBezTo>
                  <a:lnTo>
                    <a:pt x="41" y="57"/>
                  </a:lnTo>
                  <a:cubicBezTo>
                    <a:pt x="41" y="63"/>
                    <a:pt x="45" y="68"/>
                    <a:pt x="50" y="71"/>
                  </a:cubicBezTo>
                  <a:lnTo>
                    <a:pt x="64" y="78"/>
                  </a:lnTo>
                  <a:cubicBezTo>
                    <a:pt x="69" y="80"/>
                    <a:pt x="69" y="86"/>
                    <a:pt x="65" y="89"/>
                  </a:cubicBezTo>
                  <a:cubicBezTo>
                    <a:pt x="65" y="89"/>
                    <a:pt x="58" y="93"/>
                    <a:pt x="58" y="95"/>
                  </a:cubicBezTo>
                  <a:cubicBezTo>
                    <a:pt x="58" y="97"/>
                    <a:pt x="61" y="102"/>
                    <a:pt x="61" y="102"/>
                  </a:cubicBezTo>
                  <a:cubicBezTo>
                    <a:pt x="63" y="105"/>
                    <a:pt x="64" y="109"/>
                    <a:pt x="64" y="114"/>
                  </a:cubicBezTo>
                  <a:lnTo>
                    <a:pt x="52" y="117"/>
                  </a:lnTo>
                  <a:cubicBezTo>
                    <a:pt x="53" y="121"/>
                    <a:pt x="56" y="124"/>
                    <a:pt x="60" y="125"/>
                  </a:cubicBezTo>
                  <a:cubicBezTo>
                    <a:pt x="67" y="127"/>
                    <a:pt x="67" y="133"/>
                    <a:pt x="66" y="138"/>
                  </a:cubicBezTo>
                  <a:cubicBezTo>
                    <a:pt x="57" y="145"/>
                    <a:pt x="45" y="147"/>
                    <a:pt x="34" y="144"/>
                  </a:cubicBezTo>
                  <a:lnTo>
                    <a:pt x="4" y="136"/>
                  </a:lnTo>
                  <a:cubicBezTo>
                    <a:pt x="2" y="135"/>
                    <a:pt x="0" y="138"/>
                    <a:pt x="2" y="139"/>
                  </a:cubicBezTo>
                  <a:lnTo>
                    <a:pt x="12" y="151"/>
                  </a:lnTo>
                  <a:cubicBezTo>
                    <a:pt x="18" y="159"/>
                    <a:pt x="22" y="168"/>
                    <a:pt x="22" y="178"/>
                  </a:cubicBezTo>
                  <a:lnTo>
                    <a:pt x="25" y="243"/>
                  </a:lnTo>
                  <a:lnTo>
                    <a:pt x="31" y="254"/>
                  </a:lnTo>
                  <a:lnTo>
                    <a:pt x="48" y="196"/>
                  </a:lnTo>
                  <a:lnTo>
                    <a:pt x="46" y="185"/>
                  </a:lnTo>
                  <a:lnTo>
                    <a:pt x="44" y="172"/>
                  </a:lnTo>
                  <a:cubicBezTo>
                    <a:pt x="44" y="167"/>
                    <a:pt x="47" y="161"/>
                    <a:pt x="52" y="158"/>
                  </a:cubicBezTo>
                  <a:cubicBezTo>
                    <a:pt x="74" y="145"/>
                    <a:pt x="87" y="119"/>
                    <a:pt x="83" y="93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948">
              <a:extLst>
                <a:ext uri="{FF2B5EF4-FFF2-40B4-BE49-F238E27FC236}">
                  <a16:creationId xmlns:a16="http://schemas.microsoft.com/office/drawing/2014/main" id="{C5D6A3CA-31FE-4129-AA9E-FA9A610C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4" y="2206625"/>
              <a:ext cx="6350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949">
              <a:extLst>
                <a:ext uri="{FF2B5EF4-FFF2-40B4-BE49-F238E27FC236}">
                  <a16:creationId xmlns:a16="http://schemas.microsoft.com/office/drawing/2014/main" id="{FE61CE5C-9D6E-4B18-AE8A-C9CC96506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9" y="2200275"/>
              <a:ext cx="7938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0">
              <a:extLst>
                <a:ext uri="{FF2B5EF4-FFF2-40B4-BE49-F238E27FC236}">
                  <a16:creationId xmlns:a16="http://schemas.microsoft.com/office/drawing/2014/main" id="{4E8A925C-4293-475E-92BE-DA4266BC3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2230438"/>
              <a:ext cx="4763" cy="7938"/>
            </a:xfrm>
            <a:custGeom>
              <a:avLst/>
              <a:gdLst>
                <a:gd name="T0" fmla="*/ 9 w 9"/>
                <a:gd name="T1" fmla="*/ 0 h 13"/>
                <a:gd name="T2" fmla="*/ 6 w 9"/>
                <a:gd name="T3" fmla="*/ 13 h 13"/>
                <a:gd name="T4" fmla="*/ 9 w 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6" y="13"/>
                  </a:lnTo>
                  <a:cubicBezTo>
                    <a:pt x="6" y="13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1">
              <a:extLst>
                <a:ext uri="{FF2B5EF4-FFF2-40B4-BE49-F238E27FC236}">
                  <a16:creationId xmlns:a16="http://schemas.microsoft.com/office/drawing/2014/main" id="{309A9FF5-6B62-4DD8-8973-277CDC79D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9" y="2292350"/>
              <a:ext cx="22225" cy="22225"/>
            </a:xfrm>
            <a:custGeom>
              <a:avLst/>
              <a:gdLst>
                <a:gd name="T0" fmla="*/ 16 w 34"/>
                <a:gd name="T1" fmla="*/ 0 h 35"/>
                <a:gd name="T2" fmla="*/ 0 w 34"/>
                <a:gd name="T3" fmla="*/ 25 h 35"/>
                <a:gd name="T4" fmla="*/ 34 w 34"/>
                <a:gd name="T5" fmla="*/ 35 h 35"/>
                <a:gd name="T6" fmla="*/ 16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16" y="0"/>
                  </a:moveTo>
                  <a:lnTo>
                    <a:pt x="0" y="25"/>
                  </a:lnTo>
                  <a:lnTo>
                    <a:pt x="34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2">
              <a:extLst>
                <a:ext uri="{FF2B5EF4-FFF2-40B4-BE49-F238E27FC236}">
                  <a16:creationId xmlns:a16="http://schemas.microsoft.com/office/drawing/2014/main" id="{991AB536-4226-4E24-B116-B6A7491F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51" y="2303463"/>
              <a:ext cx="39688" cy="114300"/>
            </a:xfrm>
            <a:custGeom>
              <a:avLst/>
              <a:gdLst>
                <a:gd name="T0" fmla="*/ 26 w 63"/>
                <a:gd name="T1" fmla="*/ 0 h 180"/>
                <a:gd name="T2" fmla="*/ 22 w 63"/>
                <a:gd name="T3" fmla="*/ 8 h 180"/>
                <a:gd name="T4" fmla="*/ 32 w 63"/>
                <a:gd name="T5" fmla="*/ 49 h 180"/>
                <a:gd name="T6" fmla="*/ 32 w 63"/>
                <a:gd name="T7" fmla="*/ 83 h 180"/>
                <a:gd name="T8" fmla="*/ 31 w 63"/>
                <a:gd name="T9" fmla="*/ 86 h 180"/>
                <a:gd name="T10" fmla="*/ 2 w 63"/>
                <a:gd name="T11" fmla="*/ 125 h 180"/>
                <a:gd name="T12" fmla="*/ 0 w 63"/>
                <a:gd name="T13" fmla="*/ 179 h 180"/>
                <a:gd name="T14" fmla="*/ 30 w 63"/>
                <a:gd name="T15" fmla="*/ 180 h 180"/>
                <a:gd name="T16" fmla="*/ 63 w 63"/>
                <a:gd name="T17" fmla="*/ 49 h 180"/>
                <a:gd name="T18" fmla="*/ 26 w 63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80">
                  <a:moveTo>
                    <a:pt x="26" y="0"/>
                  </a:moveTo>
                  <a:lnTo>
                    <a:pt x="22" y="8"/>
                  </a:lnTo>
                  <a:lnTo>
                    <a:pt x="32" y="49"/>
                  </a:lnTo>
                  <a:cubicBezTo>
                    <a:pt x="35" y="60"/>
                    <a:pt x="34" y="72"/>
                    <a:pt x="32" y="83"/>
                  </a:cubicBezTo>
                  <a:lnTo>
                    <a:pt x="31" y="86"/>
                  </a:lnTo>
                  <a:cubicBezTo>
                    <a:pt x="27" y="102"/>
                    <a:pt x="16" y="116"/>
                    <a:pt x="2" y="125"/>
                  </a:cubicBezTo>
                  <a:lnTo>
                    <a:pt x="0" y="179"/>
                  </a:lnTo>
                  <a:lnTo>
                    <a:pt x="30" y="180"/>
                  </a:lnTo>
                  <a:lnTo>
                    <a:pt x="63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3">
              <a:extLst>
                <a:ext uri="{FF2B5EF4-FFF2-40B4-BE49-F238E27FC236}">
                  <a16:creationId xmlns:a16="http://schemas.microsoft.com/office/drawing/2014/main" id="{C5AB8466-2AFF-466E-A830-C13AECBCA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284413"/>
              <a:ext cx="7938" cy="20638"/>
            </a:xfrm>
            <a:custGeom>
              <a:avLst/>
              <a:gdLst>
                <a:gd name="T0" fmla="*/ 0 w 13"/>
                <a:gd name="T1" fmla="*/ 25 h 32"/>
                <a:gd name="T2" fmla="*/ 13 w 13"/>
                <a:gd name="T3" fmla="*/ 32 h 32"/>
                <a:gd name="T4" fmla="*/ 12 w 13"/>
                <a:gd name="T5" fmla="*/ 0 h 32"/>
                <a:gd name="T6" fmla="*/ 0 w 13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2">
                  <a:moveTo>
                    <a:pt x="0" y="25"/>
                  </a:moveTo>
                  <a:lnTo>
                    <a:pt x="13" y="32"/>
                  </a:lnTo>
                  <a:lnTo>
                    <a:pt x="1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4">
              <a:extLst>
                <a:ext uri="{FF2B5EF4-FFF2-40B4-BE49-F238E27FC236}">
                  <a16:creationId xmlns:a16="http://schemas.microsoft.com/office/drawing/2014/main" id="{9A5F6786-4F46-46A6-A038-A6F837F6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4" y="2436813"/>
              <a:ext cx="71438" cy="31750"/>
            </a:xfrm>
            <a:custGeom>
              <a:avLst/>
              <a:gdLst>
                <a:gd name="T0" fmla="*/ 98 w 111"/>
                <a:gd name="T1" fmla="*/ 10 h 50"/>
                <a:gd name="T2" fmla="*/ 67 w 111"/>
                <a:gd name="T3" fmla="*/ 1 h 50"/>
                <a:gd name="T4" fmla="*/ 63 w 111"/>
                <a:gd name="T5" fmla="*/ 0 h 50"/>
                <a:gd name="T6" fmla="*/ 23 w 111"/>
                <a:gd name="T7" fmla="*/ 4 h 50"/>
                <a:gd name="T8" fmla="*/ 21 w 111"/>
                <a:gd name="T9" fmla="*/ 2 h 50"/>
                <a:gd name="T10" fmla="*/ 20 w 111"/>
                <a:gd name="T11" fmla="*/ 4 h 50"/>
                <a:gd name="T12" fmla="*/ 0 w 111"/>
                <a:gd name="T13" fmla="*/ 25 h 50"/>
                <a:gd name="T14" fmla="*/ 7 w 111"/>
                <a:gd name="T15" fmla="*/ 33 h 50"/>
                <a:gd name="T16" fmla="*/ 43 w 111"/>
                <a:gd name="T17" fmla="*/ 36 h 50"/>
                <a:gd name="T18" fmla="*/ 52 w 111"/>
                <a:gd name="T19" fmla="*/ 29 h 50"/>
                <a:gd name="T20" fmla="*/ 64 w 111"/>
                <a:gd name="T21" fmla="*/ 34 h 50"/>
                <a:gd name="T22" fmla="*/ 68 w 111"/>
                <a:gd name="T23" fmla="*/ 44 h 50"/>
                <a:gd name="T24" fmla="*/ 77 w 111"/>
                <a:gd name="T25" fmla="*/ 50 h 50"/>
                <a:gd name="T26" fmla="*/ 80 w 111"/>
                <a:gd name="T27" fmla="*/ 49 h 50"/>
                <a:gd name="T28" fmla="*/ 75 w 111"/>
                <a:gd name="T29" fmla="*/ 29 h 50"/>
                <a:gd name="T30" fmla="*/ 64 w 111"/>
                <a:gd name="T31" fmla="*/ 23 h 50"/>
                <a:gd name="T32" fmla="*/ 79 w 111"/>
                <a:gd name="T33" fmla="*/ 26 h 50"/>
                <a:gd name="T34" fmla="*/ 86 w 111"/>
                <a:gd name="T35" fmla="*/ 37 h 50"/>
                <a:gd name="T36" fmla="*/ 97 w 111"/>
                <a:gd name="T37" fmla="*/ 40 h 50"/>
                <a:gd name="T38" fmla="*/ 100 w 111"/>
                <a:gd name="T39" fmla="*/ 39 h 50"/>
                <a:gd name="T40" fmla="*/ 94 w 111"/>
                <a:gd name="T41" fmla="*/ 26 h 50"/>
                <a:gd name="T42" fmla="*/ 96 w 111"/>
                <a:gd name="T43" fmla="*/ 29 h 50"/>
                <a:gd name="T44" fmla="*/ 108 w 111"/>
                <a:gd name="T45" fmla="*/ 31 h 50"/>
                <a:gd name="T46" fmla="*/ 111 w 111"/>
                <a:gd name="T47" fmla="*/ 30 h 50"/>
                <a:gd name="T48" fmla="*/ 98 w 111"/>
                <a:gd name="T4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50">
                  <a:moveTo>
                    <a:pt x="98" y="10"/>
                  </a:moveTo>
                  <a:lnTo>
                    <a:pt x="67" y="1"/>
                  </a:ln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30" y="5"/>
                    <a:pt x="23" y="4"/>
                  </a:cubicBezTo>
                  <a:lnTo>
                    <a:pt x="21" y="2"/>
                  </a:lnTo>
                  <a:lnTo>
                    <a:pt x="20" y="4"/>
                  </a:lnTo>
                  <a:cubicBezTo>
                    <a:pt x="16" y="12"/>
                    <a:pt x="9" y="21"/>
                    <a:pt x="0" y="25"/>
                  </a:cubicBezTo>
                  <a:lnTo>
                    <a:pt x="7" y="33"/>
                  </a:lnTo>
                  <a:cubicBezTo>
                    <a:pt x="17" y="43"/>
                    <a:pt x="32" y="44"/>
                    <a:pt x="43" y="36"/>
                  </a:cubicBezTo>
                  <a:lnTo>
                    <a:pt x="52" y="29"/>
                  </a:lnTo>
                  <a:lnTo>
                    <a:pt x="64" y="34"/>
                  </a:lnTo>
                  <a:lnTo>
                    <a:pt x="68" y="44"/>
                  </a:lnTo>
                  <a:cubicBezTo>
                    <a:pt x="69" y="48"/>
                    <a:pt x="73" y="50"/>
                    <a:pt x="77" y="50"/>
                  </a:cubicBezTo>
                  <a:lnTo>
                    <a:pt x="80" y="49"/>
                  </a:lnTo>
                  <a:lnTo>
                    <a:pt x="75" y="29"/>
                  </a:lnTo>
                  <a:lnTo>
                    <a:pt x="64" y="23"/>
                  </a:lnTo>
                  <a:lnTo>
                    <a:pt x="79" y="26"/>
                  </a:lnTo>
                  <a:lnTo>
                    <a:pt x="86" y="37"/>
                  </a:lnTo>
                  <a:cubicBezTo>
                    <a:pt x="88" y="40"/>
                    <a:pt x="93" y="42"/>
                    <a:pt x="97" y="40"/>
                  </a:cubicBezTo>
                  <a:lnTo>
                    <a:pt x="100" y="39"/>
                  </a:lnTo>
                  <a:lnTo>
                    <a:pt x="94" y="26"/>
                  </a:lnTo>
                  <a:lnTo>
                    <a:pt x="96" y="29"/>
                  </a:lnTo>
                  <a:cubicBezTo>
                    <a:pt x="99" y="32"/>
                    <a:pt x="104" y="33"/>
                    <a:pt x="108" y="31"/>
                  </a:cubicBezTo>
                  <a:lnTo>
                    <a:pt x="111" y="30"/>
                  </a:lnTo>
                  <a:lnTo>
                    <a:pt x="98" y="1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5">
              <a:extLst>
                <a:ext uri="{FF2B5EF4-FFF2-40B4-BE49-F238E27FC236}">
                  <a16:creationId xmlns:a16="http://schemas.microsoft.com/office/drawing/2014/main" id="{6F2DCF04-03FA-4FE8-A541-915067ED8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2159000"/>
              <a:ext cx="104775" cy="106363"/>
            </a:xfrm>
            <a:custGeom>
              <a:avLst/>
              <a:gdLst>
                <a:gd name="T0" fmla="*/ 44 w 164"/>
                <a:gd name="T1" fmla="*/ 117 h 167"/>
                <a:gd name="T2" fmla="*/ 46 w 164"/>
                <a:gd name="T3" fmla="*/ 82 h 167"/>
                <a:gd name="T4" fmla="*/ 44 w 164"/>
                <a:gd name="T5" fmla="*/ 117 h 167"/>
                <a:gd name="T6" fmla="*/ 86 w 164"/>
                <a:gd name="T7" fmla="*/ 3 h 167"/>
                <a:gd name="T8" fmla="*/ 50 w 164"/>
                <a:gd name="T9" fmla="*/ 16 h 167"/>
                <a:gd name="T10" fmla="*/ 29 w 164"/>
                <a:gd name="T11" fmla="*/ 5 h 167"/>
                <a:gd name="T12" fmla="*/ 0 w 164"/>
                <a:gd name="T13" fmla="*/ 34 h 167"/>
                <a:gd name="T14" fmla="*/ 23 w 164"/>
                <a:gd name="T15" fmla="*/ 63 h 167"/>
                <a:gd name="T16" fmla="*/ 21 w 164"/>
                <a:gd name="T17" fmla="*/ 77 h 167"/>
                <a:gd name="T18" fmla="*/ 66 w 164"/>
                <a:gd name="T19" fmla="*/ 167 h 167"/>
                <a:gd name="T20" fmla="*/ 54 w 164"/>
                <a:gd name="T21" fmla="*/ 117 h 167"/>
                <a:gd name="T22" fmla="*/ 56 w 164"/>
                <a:gd name="T23" fmla="*/ 113 h 167"/>
                <a:gd name="T24" fmla="*/ 60 w 164"/>
                <a:gd name="T25" fmla="*/ 151 h 167"/>
                <a:gd name="T26" fmla="*/ 64 w 164"/>
                <a:gd name="T27" fmla="*/ 68 h 167"/>
                <a:gd name="T28" fmla="*/ 66 w 164"/>
                <a:gd name="T29" fmla="*/ 43 h 167"/>
                <a:gd name="T30" fmla="*/ 132 w 164"/>
                <a:gd name="T31" fmla="*/ 34 h 167"/>
                <a:gd name="T32" fmla="*/ 164 w 164"/>
                <a:gd name="T33" fmla="*/ 54 h 167"/>
                <a:gd name="T34" fmla="*/ 86 w 164"/>
                <a:gd name="T35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7">
                  <a:moveTo>
                    <a:pt x="44" y="117"/>
                  </a:moveTo>
                  <a:cubicBezTo>
                    <a:pt x="25" y="110"/>
                    <a:pt x="31" y="80"/>
                    <a:pt x="46" y="82"/>
                  </a:cubicBezTo>
                  <a:cubicBezTo>
                    <a:pt x="49" y="97"/>
                    <a:pt x="44" y="117"/>
                    <a:pt x="44" y="117"/>
                  </a:cubicBezTo>
                  <a:close/>
                  <a:moveTo>
                    <a:pt x="86" y="3"/>
                  </a:moveTo>
                  <a:cubicBezTo>
                    <a:pt x="72" y="4"/>
                    <a:pt x="60" y="9"/>
                    <a:pt x="50" y="16"/>
                  </a:cubicBezTo>
                  <a:cubicBezTo>
                    <a:pt x="45" y="9"/>
                    <a:pt x="37" y="5"/>
                    <a:pt x="29" y="5"/>
                  </a:cubicBezTo>
                  <a:cubicBezTo>
                    <a:pt x="13" y="5"/>
                    <a:pt x="0" y="18"/>
                    <a:pt x="0" y="34"/>
                  </a:cubicBezTo>
                  <a:cubicBezTo>
                    <a:pt x="0" y="48"/>
                    <a:pt x="10" y="60"/>
                    <a:pt x="23" y="63"/>
                  </a:cubicBezTo>
                  <a:cubicBezTo>
                    <a:pt x="22" y="67"/>
                    <a:pt x="21" y="72"/>
                    <a:pt x="21" y="77"/>
                  </a:cubicBezTo>
                  <a:cubicBezTo>
                    <a:pt x="16" y="141"/>
                    <a:pt x="66" y="167"/>
                    <a:pt x="66" y="167"/>
                  </a:cubicBezTo>
                  <a:cubicBezTo>
                    <a:pt x="66" y="167"/>
                    <a:pt x="39" y="145"/>
                    <a:pt x="54" y="117"/>
                  </a:cubicBezTo>
                  <a:cubicBezTo>
                    <a:pt x="54" y="116"/>
                    <a:pt x="55" y="114"/>
                    <a:pt x="56" y="113"/>
                  </a:cubicBezTo>
                  <a:cubicBezTo>
                    <a:pt x="57" y="129"/>
                    <a:pt x="59" y="144"/>
                    <a:pt x="60" y="151"/>
                  </a:cubicBezTo>
                  <a:cubicBezTo>
                    <a:pt x="76" y="120"/>
                    <a:pt x="69" y="84"/>
                    <a:pt x="64" y="68"/>
                  </a:cubicBezTo>
                  <a:cubicBezTo>
                    <a:pt x="64" y="60"/>
                    <a:pt x="64" y="52"/>
                    <a:pt x="66" y="43"/>
                  </a:cubicBezTo>
                  <a:cubicBezTo>
                    <a:pt x="73" y="16"/>
                    <a:pt x="118" y="18"/>
                    <a:pt x="132" y="34"/>
                  </a:cubicBezTo>
                  <a:cubicBezTo>
                    <a:pt x="144" y="47"/>
                    <a:pt x="148" y="50"/>
                    <a:pt x="164" y="54"/>
                  </a:cubicBezTo>
                  <a:cubicBezTo>
                    <a:pt x="154" y="15"/>
                    <a:pt x="129" y="0"/>
                    <a:pt x="86" y="3"/>
                  </a:cubicBez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6">
              <a:extLst>
                <a:ext uri="{FF2B5EF4-FFF2-40B4-BE49-F238E27FC236}">
                  <a16:creationId xmlns:a16="http://schemas.microsoft.com/office/drawing/2014/main" id="{382ADC33-DB6B-4D76-965F-595C41729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4664" y="2232025"/>
              <a:ext cx="17463" cy="19050"/>
            </a:xfrm>
            <a:custGeom>
              <a:avLst/>
              <a:gdLst>
                <a:gd name="T0" fmla="*/ 7 w 27"/>
                <a:gd name="T1" fmla="*/ 14 h 28"/>
                <a:gd name="T2" fmla="*/ 13 w 27"/>
                <a:gd name="T3" fmla="*/ 7 h 28"/>
                <a:gd name="T4" fmla="*/ 20 w 27"/>
                <a:gd name="T5" fmla="*/ 14 h 28"/>
                <a:gd name="T6" fmla="*/ 13 w 27"/>
                <a:gd name="T7" fmla="*/ 20 h 28"/>
                <a:gd name="T8" fmla="*/ 7 w 27"/>
                <a:gd name="T9" fmla="*/ 14 h 28"/>
                <a:gd name="T10" fmla="*/ 13 w 27"/>
                <a:gd name="T11" fmla="*/ 0 h 28"/>
                <a:gd name="T12" fmla="*/ 0 w 27"/>
                <a:gd name="T13" fmla="*/ 14 h 28"/>
                <a:gd name="T14" fmla="*/ 13 w 27"/>
                <a:gd name="T15" fmla="*/ 28 h 28"/>
                <a:gd name="T16" fmla="*/ 27 w 27"/>
                <a:gd name="T17" fmla="*/ 14 h 28"/>
                <a:gd name="T18" fmla="*/ 13 w 2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7" y="14"/>
                  </a:moveTo>
                  <a:lnTo>
                    <a:pt x="13" y="7"/>
                  </a:lnTo>
                  <a:lnTo>
                    <a:pt x="20" y="14"/>
                  </a:lnTo>
                  <a:lnTo>
                    <a:pt x="13" y="20"/>
                  </a:lnTo>
                  <a:lnTo>
                    <a:pt x="7" y="14"/>
                  </a:lnTo>
                  <a:close/>
                  <a:moveTo>
                    <a:pt x="13" y="0"/>
                  </a:moveTo>
                  <a:lnTo>
                    <a:pt x="0" y="14"/>
                  </a:lnTo>
                  <a:lnTo>
                    <a:pt x="13" y="28"/>
                  </a:lnTo>
                  <a:lnTo>
                    <a:pt x="27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57">
              <a:extLst>
                <a:ext uri="{FF2B5EF4-FFF2-40B4-BE49-F238E27FC236}">
                  <a16:creationId xmlns:a16="http://schemas.microsoft.com/office/drawing/2014/main" id="{30ADD4F9-5ED4-4F21-A184-271ECBC9F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4" y="2228850"/>
              <a:ext cx="25400" cy="12700"/>
            </a:xfrm>
            <a:custGeom>
              <a:avLst/>
              <a:gdLst>
                <a:gd name="T0" fmla="*/ 0 w 40"/>
                <a:gd name="T1" fmla="*/ 6 h 19"/>
                <a:gd name="T2" fmla="*/ 40 w 40"/>
                <a:gd name="T3" fmla="*/ 0 h 19"/>
                <a:gd name="T4" fmla="*/ 39 w 40"/>
                <a:gd name="T5" fmla="*/ 2 h 19"/>
                <a:gd name="T6" fmla="*/ 9 w 40"/>
                <a:gd name="T7" fmla="*/ 12 h 19"/>
                <a:gd name="T8" fmla="*/ 0 w 40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0" y="6"/>
                  </a:moveTo>
                  <a:lnTo>
                    <a:pt x="40" y="0"/>
                  </a:lnTo>
                  <a:lnTo>
                    <a:pt x="39" y="2"/>
                  </a:lnTo>
                  <a:cubicBezTo>
                    <a:pt x="33" y="15"/>
                    <a:pt x="20" y="19"/>
                    <a:pt x="9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8">
              <a:extLst>
                <a:ext uri="{FF2B5EF4-FFF2-40B4-BE49-F238E27FC236}">
                  <a16:creationId xmlns:a16="http://schemas.microsoft.com/office/drawing/2014/main" id="{6EBAD6F7-7765-45A0-9F22-D80317AA0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9" y="2260600"/>
              <a:ext cx="131763" cy="63500"/>
            </a:xfrm>
            <a:custGeom>
              <a:avLst/>
              <a:gdLst>
                <a:gd name="T0" fmla="*/ 206 w 209"/>
                <a:gd name="T1" fmla="*/ 1 h 99"/>
                <a:gd name="T2" fmla="*/ 206 w 209"/>
                <a:gd name="T3" fmla="*/ 1 h 99"/>
                <a:gd name="T4" fmla="*/ 206 w 209"/>
                <a:gd name="T5" fmla="*/ 0 h 99"/>
                <a:gd name="T6" fmla="*/ 129 w 209"/>
                <a:gd name="T7" fmla="*/ 62 h 99"/>
                <a:gd name="T8" fmla="*/ 113 w 209"/>
                <a:gd name="T9" fmla="*/ 63 h 99"/>
                <a:gd name="T10" fmla="*/ 107 w 209"/>
                <a:gd name="T11" fmla="*/ 66 h 99"/>
                <a:gd name="T12" fmla="*/ 106 w 209"/>
                <a:gd name="T13" fmla="*/ 71 h 99"/>
                <a:gd name="T14" fmla="*/ 90 w 209"/>
                <a:gd name="T15" fmla="*/ 83 h 99"/>
                <a:gd name="T16" fmla="*/ 0 w 209"/>
                <a:gd name="T17" fmla="*/ 66 h 99"/>
                <a:gd name="T18" fmla="*/ 16 w 209"/>
                <a:gd name="T19" fmla="*/ 99 h 99"/>
                <a:gd name="T20" fmla="*/ 106 w 209"/>
                <a:gd name="T21" fmla="*/ 96 h 99"/>
                <a:gd name="T22" fmla="*/ 115 w 209"/>
                <a:gd name="T23" fmla="*/ 92 h 99"/>
                <a:gd name="T24" fmla="*/ 209 w 209"/>
                <a:gd name="T25" fmla="*/ 11 h 99"/>
                <a:gd name="T26" fmla="*/ 206 w 209"/>
                <a:gd name="T2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99">
                  <a:moveTo>
                    <a:pt x="206" y="1"/>
                  </a:moveTo>
                  <a:lnTo>
                    <a:pt x="206" y="1"/>
                  </a:lnTo>
                  <a:cubicBezTo>
                    <a:pt x="206" y="0"/>
                    <a:pt x="206" y="0"/>
                    <a:pt x="206" y="0"/>
                  </a:cubicBezTo>
                  <a:lnTo>
                    <a:pt x="129" y="62"/>
                  </a:lnTo>
                  <a:cubicBezTo>
                    <a:pt x="124" y="66"/>
                    <a:pt x="118" y="66"/>
                    <a:pt x="113" y="63"/>
                  </a:cubicBezTo>
                  <a:cubicBezTo>
                    <a:pt x="111" y="62"/>
                    <a:pt x="107" y="63"/>
                    <a:pt x="107" y="66"/>
                  </a:cubicBezTo>
                  <a:lnTo>
                    <a:pt x="106" y="71"/>
                  </a:lnTo>
                  <a:cubicBezTo>
                    <a:pt x="105" y="79"/>
                    <a:pt x="98" y="84"/>
                    <a:pt x="90" y="83"/>
                  </a:cubicBezTo>
                  <a:lnTo>
                    <a:pt x="0" y="66"/>
                  </a:lnTo>
                  <a:lnTo>
                    <a:pt x="16" y="99"/>
                  </a:lnTo>
                  <a:lnTo>
                    <a:pt x="106" y="96"/>
                  </a:lnTo>
                  <a:cubicBezTo>
                    <a:pt x="109" y="96"/>
                    <a:pt x="113" y="94"/>
                    <a:pt x="115" y="92"/>
                  </a:cubicBezTo>
                  <a:lnTo>
                    <a:pt x="209" y="11"/>
                  </a:lnTo>
                  <a:cubicBezTo>
                    <a:pt x="209" y="7"/>
                    <a:pt x="208" y="4"/>
                    <a:pt x="20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59">
              <a:extLst>
                <a:ext uri="{FF2B5EF4-FFF2-40B4-BE49-F238E27FC236}">
                  <a16:creationId xmlns:a16="http://schemas.microsoft.com/office/drawing/2014/main" id="{AC400310-57A6-41AA-BA47-514677B45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2352675"/>
              <a:ext cx="20638" cy="30163"/>
            </a:xfrm>
            <a:custGeom>
              <a:avLst/>
              <a:gdLst>
                <a:gd name="T0" fmla="*/ 0 w 31"/>
                <a:gd name="T1" fmla="*/ 22 h 48"/>
                <a:gd name="T2" fmla="*/ 31 w 31"/>
                <a:gd name="T3" fmla="*/ 0 h 48"/>
                <a:gd name="T4" fmla="*/ 9 w 31"/>
                <a:gd name="T5" fmla="*/ 48 h 48"/>
                <a:gd name="T6" fmla="*/ 0 w 31"/>
                <a:gd name="T7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0" y="22"/>
                  </a:moveTo>
                  <a:lnTo>
                    <a:pt x="31" y="0"/>
                  </a:lnTo>
                  <a:cubicBezTo>
                    <a:pt x="31" y="0"/>
                    <a:pt x="26" y="37"/>
                    <a:pt x="9" y="48"/>
                  </a:cubicBezTo>
                  <a:cubicBezTo>
                    <a:pt x="1" y="3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0">
              <a:extLst>
                <a:ext uri="{FF2B5EF4-FFF2-40B4-BE49-F238E27FC236}">
                  <a16:creationId xmlns:a16="http://schemas.microsoft.com/office/drawing/2014/main" id="{CB4C8CBA-1AB7-4F05-8B3C-6AACD28D3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2601" y="2193925"/>
              <a:ext cx="82550" cy="26988"/>
            </a:xfrm>
            <a:custGeom>
              <a:avLst/>
              <a:gdLst>
                <a:gd name="T0" fmla="*/ 71 w 131"/>
                <a:gd name="T1" fmla="*/ 32 h 43"/>
                <a:gd name="T2" fmla="*/ 66 w 131"/>
                <a:gd name="T3" fmla="*/ 35 h 43"/>
                <a:gd name="T4" fmla="*/ 44 w 131"/>
                <a:gd name="T5" fmla="*/ 39 h 43"/>
                <a:gd name="T6" fmla="*/ 35 w 131"/>
                <a:gd name="T7" fmla="*/ 32 h 43"/>
                <a:gd name="T8" fmla="*/ 34 w 131"/>
                <a:gd name="T9" fmla="*/ 24 h 43"/>
                <a:gd name="T10" fmla="*/ 38 w 131"/>
                <a:gd name="T11" fmla="*/ 18 h 43"/>
                <a:gd name="T12" fmla="*/ 69 w 131"/>
                <a:gd name="T13" fmla="*/ 13 h 43"/>
                <a:gd name="T14" fmla="*/ 69 w 131"/>
                <a:gd name="T15" fmla="*/ 13 h 43"/>
                <a:gd name="T16" fmla="*/ 70 w 131"/>
                <a:gd name="T17" fmla="*/ 14 h 43"/>
                <a:gd name="T18" fmla="*/ 71 w 131"/>
                <a:gd name="T19" fmla="*/ 14 h 43"/>
                <a:gd name="T20" fmla="*/ 72 w 131"/>
                <a:gd name="T21" fmla="*/ 26 h 43"/>
                <a:gd name="T22" fmla="*/ 71 w 131"/>
                <a:gd name="T23" fmla="*/ 32 h 43"/>
                <a:gd name="T24" fmla="*/ 130 w 131"/>
                <a:gd name="T25" fmla="*/ 16 h 43"/>
                <a:gd name="T26" fmla="*/ 129 w 131"/>
                <a:gd name="T27" fmla="*/ 8 h 43"/>
                <a:gd name="T28" fmla="*/ 125 w 131"/>
                <a:gd name="T29" fmla="*/ 2 h 43"/>
                <a:gd name="T30" fmla="*/ 119 w 131"/>
                <a:gd name="T31" fmla="*/ 1 h 43"/>
                <a:gd name="T32" fmla="*/ 94 w 131"/>
                <a:gd name="T33" fmla="*/ 5 h 43"/>
                <a:gd name="T34" fmla="*/ 92 w 131"/>
                <a:gd name="T35" fmla="*/ 6 h 43"/>
                <a:gd name="T36" fmla="*/ 89 w 131"/>
                <a:gd name="T37" fmla="*/ 5 h 43"/>
                <a:gd name="T38" fmla="*/ 74 w 131"/>
                <a:gd name="T39" fmla="*/ 7 h 43"/>
                <a:gd name="T40" fmla="*/ 70 w 131"/>
                <a:gd name="T41" fmla="*/ 9 h 43"/>
                <a:gd name="T42" fmla="*/ 69 w 131"/>
                <a:gd name="T43" fmla="*/ 9 h 43"/>
                <a:gd name="T44" fmla="*/ 37 w 131"/>
                <a:gd name="T45" fmla="*/ 15 h 43"/>
                <a:gd name="T46" fmla="*/ 2 w 131"/>
                <a:gd name="T47" fmla="*/ 29 h 43"/>
                <a:gd name="T48" fmla="*/ 1 w 131"/>
                <a:gd name="T49" fmla="*/ 31 h 43"/>
                <a:gd name="T50" fmla="*/ 2 w 131"/>
                <a:gd name="T51" fmla="*/ 32 h 43"/>
                <a:gd name="T52" fmla="*/ 3 w 131"/>
                <a:gd name="T53" fmla="*/ 32 h 43"/>
                <a:gd name="T54" fmla="*/ 30 w 131"/>
                <a:gd name="T55" fmla="*/ 22 h 43"/>
                <a:gd name="T56" fmla="*/ 30 w 131"/>
                <a:gd name="T57" fmla="*/ 24 h 43"/>
                <a:gd name="T58" fmla="*/ 31 w 131"/>
                <a:gd name="T59" fmla="*/ 33 h 43"/>
                <a:gd name="T60" fmla="*/ 43 w 131"/>
                <a:gd name="T61" fmla="*/ 43 h 43"/>
                <a:gd name="T62" fmla="*/ 44 w 131"/>
                <a:gd name="T63" fmla="*/ 43 h 43"/>
                <a:gd name="T64" fmla="*/ 67 w 131"/>
                <a:gd name="T65" fmla="*/ 39 h 43"/>
                <a:gd name="T66" fmla="*/ 74 w 131"/>
                <a:gd name="T67" fmla="*/ 34 h 43"/>
                <a:gd name="T68" fmla="*/ 76 w 131"/>
                <a:gd name="T69" fmla="*/ 26 h 43"/>
                <a:gd name="T70" fmla="*/ 74 w 131"/>
                <a:gd name="T71" fmla="*/ 14 h 43"/>
                <a:gd name="T72" fmla="*/ 74 w 131"/>
                <a:gd name="T73" fmla="*/ 12 h 43"/>
                <a:gd name="T74" fmla="*/ 76 w 131"/>
                <a:gd name="T75" fmla="*/ 10 h 43"/>
                <a:gd name="T76" fmla="*/ 87 w 131"/>
                <a:gd name="T77" fmla="*/ 9 h 43"/>
                <a:gd name="T78" fmla="*/ 90 w 131"/>
                <a:gd name="T79" fmla="*/ 10 h 43"/>
                <a:gd name="T80" fmla="*/ 90 w 131"/>
                <a:gd name="T81" fmla="*/ 11 h 43"/>
                <a:gd name="T82" fmla="*/ 92 w 131"/>
                <a:gd name="T83" fmla="*/ 23 h 43"/>
                <a:gd name="T84" fmla="*/ 92 w 131"/>
                <a:gd name="T85" fmla="*/ 23 h 43"/>
                <a:gd name="T86" fmla="*/ 98 w 131"/>
                <a:gd name="T87" fmla="*/ 26 h 43"/>
                <a:gd name="T88" fmla="*/ 96 w 131"/>
                <a:gd name="T89" fmla="*/ 22 h 43"/>
                <a:gd name="T90" fmla="*/ 94 w 131"/>
                <a:gd name="T91" fmla="*/ 10 h 43"/>
                <a:gd name="T92" fmla="*/ 94 w 131"/>
                <a:gd name="T93" fmla="*/ 9 h 43"/>
                <a:gd name="T94" fmla="*/ 95 w 131"/>
                <a:gd name="T95" fmla="*/ 9 h 43"/>
                <a:gd name="T96" fmla="*/ 120 w 131"/>
                <a:gd name="T97" fmla="*/ 5 h 43"/>
                <a:gd name="T98" fmla="*/ 120 w 131"/>
                <a:gd name="T99" fmla="*/ 5 h 43"/>
                <a:gd name="T100" fmla="*/ 123 w 131"/>
                <a:gd name="T101" fmla="*/ 5 h 43"/>
                <a:gd name="T102" fmla="*/ 125 w 131"/>
                <a:gd name="T103" fmla="*/ 8 h 43"/>
                <a:gd name="T104" fmla="*/ 126 w 131"/>
                <a:gd name="T105" fmla="*/ 17 h 43"/>
                <a:gd name="T106" fmla="*/ 125 w 131"/>
                <a:gd name="T107" fmla="*/ 23 h 43"/>
                <a:gd name="T108" fmla="*/ 120 w 131"/>
                <a:gd name="T109" fmla="*/ 26 h 43"/>
                <a:gd name="T110" fmla="*/ 104 w 131"/>
                <a:gd name="T111" fmla="*/ 28 h 43"/>
                <a:gd name="T112" fmla="*/ 102 w 131"/>
                <a:gd name="T113" fmla="*/ 28 h 43"/>
                <a:gd name="T114" fmla="*/ 108 w 131"/>
                <a:gd name="T115" fmla="*/ 32 h 43"/>
                <a:gd name="T116" fmla="*/ 121 w 131"/>
                <a:gd name="T117" fmla="*/ 30 h 43"/>
                <a:gd name="T118" fmla="*/ 128 w 131"/>
                <a:gd name="T119" fmla="*/ 25 h 43"/>
                <a:gd name="T120" fmla="*/ 130 w 131"/>
                <a:gd name="T121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43">
                  <a:moveTo>
                    <a:pt x="71" y="32"/>
                  </a:moveTo>
                  <a:cubicBezTo>
                    <a:pt x="70" y="34"/>
                    <a:pt x="68" y="35"/>
                    <a:pt x="66" y="35"/>
                  </a:cubicBezTo>
                  <a:lnTo>
                    <a:pt x="44" y="39"/>
                  </a:lnTo>
                  <a:cubicBezTo>
                    <a:pt x="40" y="39"/>
                    <a:pt x="36" y="36"/>
                    <a:pt x="35" y="32"/>
                  </a:cubicBezTo>
                  <a:lnTo>
                    <a:pt x="34" y="24"/>
                  </a:lnTo>
                  <a:cubicBezTo>
                    <a:pt x="33" y="21"/>
                    <a:pt x="35" y="19"/>
                    <a:pt x="38" y="18"/>
                  </a:cubicBezTo>
                  <a:lnTo>
                    <a:pt x="69" y="13"/>
                  </a:lnTo>
                  <a:cubicBezTo>
                    <a:pt x="69" y="13"/>
                    <a:pt x="69" y="13"/>
                    <a:pt x="69" y="13"/>
                  </a:cubicBezTo>
                  <a:cubicBezTo>
                    <a:pt x="70" y="13"/>
                    <a:pt x="70" y="13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lnTo>
                    <a:pt x="72" y="26"/>
                  </a:lnTo>
                  <a:cubicBezTo>
                    <a:pt x="73" y="28"/>
                    <a:pt x="72" y="30"/>
                    <a:pt x="71" y="32"/>
                  </a:cubicBezTo>
                  <a:close/>
                  <a:moveTo>
                    <a:pt x="130" y="16"/>
                  </a:moveTo>
                  <a:lnTo>
                    <a:pt x="129" y="8"/>
                  </a:lnTo>
                  <a:cubicBezTo>
                    <a:pt x="128" y="6"/>
                    <a:pt x="127" y="4"/>
                    <a:pt x="125" y="2"/>
                  </a:cubicBezTo>
                  <a:cubicBezTo>
                    <a:pt x="124" y="1"/>
                    <a:pt x="121" y="0"/>
                    <a:pt x="119" y="1"/>
                  </a:cubicBezTo>
                  <a:lnTo>
                    <a:pt x="94" y="5"/>
                  </a:lnTo>
                  <a:cubicBezTo>
                    <a:pt x="93" y="5"/>
                    <a:pt x="92" y="5"/>
                    <a:pt x="92" y="6"/>
                  </a:cubicBezTo>
                  <a:lnTo>
                    <a:pt x="89" y="5"/>
                  </a:lnTo>
                  <a:cubicBezTo>
                    <a:pt x="84" y="3"/>
                    <a:pt x="78" y="4"/>
                    <a:pt x="74" y="7"/>
                  </a:cubicBezTo>
                  <a:lnTo>
                    <a:pt x="70" y="9"/>
                  </a:lnTo>
                  <a:cubicBezTo>
                    <a:pt x="70" y="9"/>
                    <a:pt x="69" y="9"/>
                    <a:pt x="69" y="9"/>
                  </a:cubicBezTo>
                  <a:lnTo>
                    <a:pt x="37" y="15"/>
                  </a:lnTo>
                  <a:cubicBezTo>
                    <a:pt x="35" y="15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0" y="22"/>
                  </a:lnTo>
                  <a:cubicBezTo>
                    <a:pt x="30" y="23"/>
                    <a:pt x="30" y="23"/>
                    <a:pt x="30" y="24"/>
                  </a:cubicBezTo>
                  <a:lnTo>
                    <a:pt x="31" y="33"/>
                  </a:lnTo>
                  <a:cubicBezTo>
                    <a:pt x="32" y="39"/>
                    <a:pt x="37" y="43"/>
                    <a:pt x="43" y="43"/>
                  </a:cubicBezTo>
                  <a:cubicBezTo>
                    <a:pt x="43" y="43"/>
                    <a:pt x="44" y="43"/>
                    <a:pt x="44" y="43"/>
                  </a:cubicBezTo>
                  <a:lnTo>
                    <a:pt x="67" y="39"/>
                  </a:lnTo>
                  <a:cubicBezTo>
                    <a:pt x="70" y="38"/>
                    <a:pt x="72" y="37"/>
                    <a:pt x="74" y="34"/>
                  </a:cubicBezTo>
                  <a:cubicBezTo>
                    <a:pt x="76" y="32"/>
                    <a:pt x="77" y="29"/>
                    <a:pt x="76" y="26"/>
                  </a:cubicBezTo>
                  <a:lnTo>
                    <a:pt x="74" y="14"/>
                  </a:lnTo>
                  <a:cubicBezTo>
                    <a:pt x="74" y="13"/>
                    <a:pt x="74" y="12"/>
                    <a:pt x="74" y="12"/>
                  </a:cubicBezTo>
                  <a:lnTo>
                    <a:pt x="76" y="10"/>
                  </a:lnTo>
                  <a:cubicBezTo>
                    <a:pt x="80" y="8"/>
                    <a:pt x="84" y="7"/>
                    <a:pt x="87" y="9"/>
                  </a:cubicBezTo>
                  <a:lnTo>
                    <a:pt x="90" y="10"/>
                  </a:lnTo>
                  <a:cubicBezTo>
                    <a:pt x="90" y="10"/>
                    <a:pt x="90" y="10"/>
                    <a:pt x="90" y="11"/>
                  </a:cubicBezTo>
                  <a:lnTo>
                    <a:pt x="92" y="23"/>
                  </a:lnTo>
                  <a:lnTo>
                    <a:pt x="92" y="23"/>
                  </a:lnTo>
                  <a:lnTo>
                    <a:pt x="98" y="26"/>
                  </a:lnTo>
                  <a:cubicBezTo>
                    <a:pt x="97" y="25"/>
                    <a:pt x="96" y="24"/>
                    <a:pt x="96" y="22"/>
                  </a:cubicBezTo>
                  <a:lnTo>
                    <a:pt x="94" y="10"/>
                  </a:ln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5" y="9"/>
                  </a:cubicBezTo>
                  <a:lnTo>
                    <a:pt x="120" y="5"/>
                  </a:ln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2" y="5"/>
                    <a:pt x="123" y="5"/>
                  </a:cubicBezTo>
                  <a:cubicBezTo>
                    <a:pt x="124" y="6"/>
                    <a:pt x="125" y="7"/>
                    <a:pt x="125" y="8"/>
                  </a:cubicBezTo>
                  <a:lnTo>
                    <a:pt x="126" y="17"/>
                  </a:lnTo>
                  <a:cubicBezTo>
                    <a:pt x="127" y="19"/>
                    <a:pt x="126" y="21"/>
                    <a:pt x="125" y="23"/>
                  </a:cubicBezTo>
                  <a:cubicBezTo>
                    <a:pt x="124" y="24"/>
                    <a:pt x="122" y="25"/>
                    <a:pt x="120" y="26"/>
                  </a:cubicBezTo>
                  <a:lnTo>
                    <a:pt x="104" y="28"/>
                  </a:lnTo>
                  <a:cubicBezTo>
                    <a:pt x="103" y="29"/>
                    <a:pt x="102" y="28"/>
                    <a:pt x="102" y="28"/>
                  </a:cubicBezTo>
                  <a:lnTo>
                    <a:pt x="108" y="32"/>
                  </a:lnTo>
                  <a:lnTo>
                    <a:pt x="121" y="30"/>
                  </a:lnTo>
                  <a:cubicBezTo>
                    <a:pt x="124" y="29"/>
                    <a:pt x="126" y="28"/>
                    <a:pt x="128" y="25"/>
                  </a:cubicBezTo>
                  <a:cubicBezTo>
                    <a:pt x="130" y="23"/>
                    <a:pt x="131" y="19"/>
                    <a:pt x="130" y="1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1">
              <a:extLst>
                <a:ext uri="{FF2B5EF4-FFF2-40B4-BE49-F238E27FC236}">
                  <a16:creationId xmlns:a16="http://schemas.microsoft.com/office/drawing/2014/main" id="{F091DAB4-B44E-4969-8E2B-A537F518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9" y="2173288"/>
              <a:ext cx="257175" cy="215900"/>
            </a:xfrm>
            <a:custGeom>
              <a:avLst/>
              <a:gdLst>
                <a:gd name="T0" fmla="*/ 406 w 406"/>
                <a:gd name="T1" fmla="*/ 94 h 340"/>
                <a:gd name="T2" fmla="*/ 311 w 406"/>
                <a:gd name="T3" fmla="*/ 0 h 340"/>
                <a:gd name="T4" fmla="*/ 263 w 406"/>
                <a:gd name="T5" fmla="*/ 14 h 340"/>
                <a:gd name="T6" fmla="*/ 228 w 406"/>
                <a:gd name="T7" fmla="*/ 10 h 340"/>
                <a:gd name="T8" fmla="*/ 74 w 406"/>
                <a:gd name="T9" fmla="*/ 117 h 340"/>
                <a:gd name="T10" fmla="*/ 67 w 406"/>
                <a:gd name="T11" fmla="*/ 117 h 340"/>
                <a:gd name="T12" fmla="*/ 0 w 406"/>
                <a:gd name="T13" fmla="*/ 184 h 340"/>
                <a:gd name="T14" fmla="*/ 67 w 406"/>
                <a:gd name="T15" fmla="*/ 251 h 340"/>
                <a:gd name="T16" fmla="*/ 81 w 406"/>
                <a:gd name="T17" fmla="*/ 249 h 340"/>
                <a:gd name="T18" fmla="*/ 228 w 406"/>
                <a:gd name="T19" fmla="*/ 340 h 340"/>
                <a:gd name="T20" fmla="*/ 393 w 406"/>
                <a:gd name="T21" fmla="*/ 175 h 340"/>
                <a:gd name="T22" fmla="*/ 391 w 406"/>
                <a:gd name="T23" fmla="*/ 146 h 340"/>
                <a:gd name="T24" fmla="*/ 406 w 406"/>
                <a:gd name="T25" fmla="*/ 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40">
                  <a:moveTo>
                    <a:pt x="406" y="94"/>
                  </a:moveTo>
                  <a:cubicBezTo>
                    <a:pt x="406" y="42"/>
                    <a:pt x="364" y="0"/>
                    <a:pt x="311" y="0"/>
                  </a:cubicBezTo>
                  <a:cubicBezTo>
                    <a:pt x="294" y="0"/>
                    <a:pt x="277" y="5"/>
                    <a:pt x="263" y="14"/>
                  </a:cubicBezTo>
                  <a:cubicBezTo>
                    <a:pt x="252" y="11"/>
                    <a:pt x="240" y="10"/>
                    <a:pt x="228" y="10"/>
                  </a:cubicBezTo>
                  <a:cubicBezTo>
                    <a:pt x="157" y="10"/>
                    <a:pt x="97" y="54"/>
                    <a:pt x="74" y="117"/>
                  </a:cubicBezTo>
                  <a:cubicBezTo>
                    <a:pt x="71" y="117"/>
                    <a:pt x="69" y="117"/>
                    <a:pt x="67" y="117"/>
                  </a:cubicBezTo>
                  <a:cubicBezTo>
                    <a:pt x="30" y="117"/>
                    <a:pt x="0" y="147"/>
                    <a:pt x="0" y="184"/>
                  </a:cubicBezTo>
                  <a:cubicBezTo>
                    <a:pt x="0" y="221"/>
                    <a:pt x="30" y="251"/>
                    <a:pt x="67" y="251"/>
                  </a:cubicBezTo>
                  <a:cubicBezTo>
                    <a:pt x="72" y="251"/>
                    <a:pt x="76" y="250"/>
                    <a:pt x="81" y="249"/>
                  </a:cubicBezTo>
                  <a:cubicBezTo>
                    <a:pt x="108" y="303"/>
                    <a:pt x="164" y="340"/>
                    <a:pt x="228" y="340"/>
                  </a:cubicBezTo>
                  <a:cubicBezTo>
                    <a:pt x="319" y="340"/>
                    <a:pt x="393" y="266"/>
                    <a:pt x="393" y="175"/>
                  </a:cubicBezTo>
                  <a:cubicBezTo>
                    <a:pt x="393" y="165"/>
                    <a:pt x="392" y="155"/>
                    <a:pt x="391" y="146"/>
                  </a:cubicBezTo>
                  <a:cubicBezTo>
                    <a:pt x="400" y="131"/>
                    <a:pt x="406" y="113"/>
                    <a:pt x="406" y="9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962">
              <a:extLst>
                <a:ext uri="{FF2B5EF4-FFF2-40B4-BE49-F238E27FC236}">
                  <a16:creationId xmlns:a16="http://schemas.microsoft.com/office/drawing/2014/main" id="{305B4D37-2BED-4E8E-9F15-482F0371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4" y="2144713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963">
              <a:extLst>
                <a:ext uri="{FF2B5EF4-FFF2-40B4-BE49-F238E27FC236}">
                  <a16:creationId xmlns:a16="http://schemas.microsoft.com/office/drawing/2014/main" id="{190C9F7E-7D1B-4571-9662-99215DD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2185988"/>
              <a:ext cx="238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964">
              <a:extLst>
                <a:ext uri="{FF2B5EF4-FFF2-40B4-BE49-F238E27FC236}">
                  <a16:creationId xmlns:a16="http://schemas.microsoft.com/office/drawing/2014/main" id="{627BA79C-B518-4636-8C90-D9D64060E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9" y="2251075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965">
              <a:extLst>
                <a:ext uri="{FF2B5EF4-FFF2-40B4-BE49-F238E27FC236}">
                  <a16:creationId xmlns:a16="http://schemas.microsoft.com/office/drawing/2014/main" id="{7EAE7400-068C-4318-A27B-128D8B67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4" y="2166938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66">
              <a:extLst>
                <a:ext uri="{FF2B5EF4-FFF2-40B4-BE49-F238E27FC236}">
                  <a16:creationId xmlns:a16="http://schemas.microsoft.com/office/drawing/2014/main" id="{B94E1633-CC92-4F4D-8392-33A6032A9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2201863"/>
              <a:ext cx="7938" cy="19050"/>
            </a:xfrm>
            <a:custGeom>
              <a:avLst/>
              <a:gdLst>
                <a:gd name="T0" fmla="*/ 7 w 13"/>
                <a:gd name="T1" fmla="*/ 0 h 31"/>
                <a:gd name="T2" fmla="*/ 0 w 13"/>
                <a:gd name="T3" fmla="*/ 31 h 31"/>
                <a:gd name="T4" fmla="*/ 11 w 13"/>
                <a:gd name="T5" fmla="*/ 18 h 31"/>
                <a:gd name="T6" fmla="*/ 12 w 13"/>
                <a:gd name="T7" fmla="*/ 7 h 31"/>
                <a:gd name="T8" fmla="*/ 10 w 13"/>
                <a:gd name="T9" fmla="*/ 2 h 31"/>
                <a:gd name="T10" fmla="*/ 7 w 1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1">
                  <a:moveTo>
                    <a:pt x="7" y="0"/>
                  </a:moveTo>
                  <a:lnTo>
                    <a:pt x="0" y="31"/>
                  </a:lnTo>
                  <a:cubicBezTo>
                    <a:pt x="6" y="28"/>
                    <a:pt x="10" y="23"/>
                    <a:pt x="11" y="18"/>
                  </a:cubicBezTo>
                  <a:lnTo>
                    <a:pt x="12" y="7"/>
                  </a:lnTo>
                  <a:cubicBezTo>
                    <a:pt x="13" y="5"/>
                    <a:pt x="12" y="3"/>
                    <a:pt x="10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67">
              <a:extLst>
                <a:ext uri="{FF2B5EF4-FFF2-40B4-BE49-F238E27FC236}">
                  <a16:creationId xmlns:a16="http://schemas.microsoft.com/office/drawing/2014/main" id="{A7C94B58-5138-4367-8674-06C0DA0C2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2159000"/>
              <a:ext cx="7938" cy="15875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24 h 24"/>
                <a:gd name="T4" fmla="*/ 13 w 13"/>
                <a:gd name="T5" fmla="*/ 3 h 24"/>
                <a:gd name="T6" fmla="*/ 5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8"/>
                    <a:pt x="1" y="24"/>
                  </a:cubicBezTo>
                  <a:cubicBezTo>
                    <a:pt x="6" y="16"/>
                    <a:pt x="13" y="3"/>
                    <a:pt x="13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68">
              <a:extLst>
                <a:ext uri="{FF2B5EF4-FFF2-40B4-BE49-F238E27FC236}">
                  <a16:creationId xmlns:a16="http://schemas.microsoft.com/office/drawing/2014/main" id="{8E6B62CE-E49F-4CA3-8DAF-4164FA10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9" y="2336800"/>
              <a:ext cx="85725" cy="52388"/>
            </a:xfrm>
            <a:custGeom>
              <a:avLst/>
              <a:gdLst>
                <a:gd name="T0" fmla="*/ 68 w 135"/>
                <a:gd name="T1" fmla="*/ 81 h 83"/>
                <a:gd name="T2" fmla="*/ 135 w 135"/>
                <a:gd name="T3" fmla="*/ 58 h 83"/>
                <a:gd name="T4" fmla="*/ 130 w 135"/>
                <a:gd name="T5" fmla="*/ 28 h 83"/>
                <a:gd name="T6" fmla="*/ 127 w 135"/>
                <a:gd name="T7" fmla="*/ 16 h 83"/>
                <a:gd name="T8" fmla="*/ 67 w 135"/>
                <a:gd name="T9" fmla="*/ 8 h 83"/>
                <a:gd name="T10" fmla="*/ 66 w 135"/>
                <a:gd name="T11" fmla="*/ 0 h 83"/>
                <a:gd name="T12" fmla="*/ 6 w 135"/>
                <a:gd name="T13" fmla="*/ 11 h 83"/>
                <a:gd name="T14" fmla="*/ 0 w 135"/>
                <a:gd name="T15" fmla="*/ 39 h 83"/>
                <a:gd name="T16" fmla="*/ 1 w 135"/>
                <a:gd name="T17" fmla="*/ 76 h 83"/>
                <a:gd name="T18" fmla="*/ 47 w 135"/>
                <a:gd name="T19" fmla="*/ 83 h 83"/>
                <a:gd name="T20" fmla="*/ 64 w 135"/>
                <a:gd name="T21" fmla="*/ 82 h 83"/>
                <a:gd name="T22" fmla="*/ 64 w 135"/>
                <a:gd name="T23" fmla="*/ 82 h 83"/>
                <a:gd name="T24" fmla="*/ 66 w 135"/>
                <a:gd name="T25" fmla="*/ 81 h 83"/>
                <a:gd name="T26" fmla="*/ 68 w 135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83">
                  <a:moveTo>
                    <a:pt x="68" y="81"/>
                  </a:moveTo>
                  <a:cubicBezTo>
                    <a:pt x="92" y="78"/>
                    <a:pt x="115" y="70"/>
                    <a:pt x="135" y="58"/>
                  </a:cubicBezTo>
                  <a:cubicBezTo>
                    <a:pt x="134" y="47"/>
                    <a:pt x="132" y="37"/>
                    <a:pt x="130" y="28"/>
                  </a:cubicBezTo>
                  <a:lnTo>
                    <a:pt x="127" y="16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" y="11"/>
                  </a:lnTo>
                  <a:lnTo>
                    <a:pt x="0" y="39"/>
                  </a:lnTo>
                  <a:cubicBezTo>
                    <a:pt x="0" y="51"/>
                    <a:pt x="1" y="64"/>
                    <a:pt x="1" y="76"/>
                  </a:cubicBezTo>
                  <a:cubicBezTo>
                    <a:pt x="16" y="80"/>
                    <a:pt x="31" y="83"/>
                    <a:pt x="47" y="83"/>
                  </a:cubicBezTo>
                  <a:cubicBezTo>
                    <a:pt x="53" y="83"/>
                    <a:pt x="58" y="82"/>
                    <a:pt x="64" y="82"/>
                  </a:cubicBezTo>
                  <a:lnTo>
                    <a:pt x="64" y="82"/>
                  </a:lnTo>
                  <a:cubicBezTo>
                    <a:pt x="65" y="82"/>
                    <a:pt x="66" y="82"/>
                    <a:pt x="66" y="81"/>
                  </a:cubicBezTo>
                  <a:cubicBezTo>
                    <a:pt x="67" y="81"/>
                    <a:pt x="68" y="81"/>
                    <a:pt x="68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69">
              <a:extLst>
                <a:ext uri="{FF2B5EF4-FFF2-40B4-BE49-F238E27FC236}">
                  <a16:creationId xmlns:a16="http://schemas.microsoft.com/office/drawing/2014/main" id="{C2A73C5A-6803-4BCB-B437-12A9C29A1B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814" y="2184400"/>
              <a:ext cx="50800" cy="63500"/>
            </a:xfrm>
            <a:custGeom>
              <a:avLst/>
              <a:gdLst>
                <a:gd name="T0" fmla="*/ 23 w 78"/>
                <a:gd name="T1" fmla="*/ 35 h 101"/>
                <a:gd name="T2" fmla="*/ 25 w 78"/>
                <a:gd name="T3" fmla="*/ 36 h 101"/>
                <a:gd name="T4" fmla="*/ 17 w 78"/>
                <a:gd name="T5" fmla="*/ 38 h 101"/>
                <a:gd name="T6" fmla="*/ 17 w 78"/>
                <a:gd name="T7" fmla="*/ 38 h 101"/>
                <a:gd name="T8" fmla="*/ 23 w 78"/>
                <a:gd name="T9" fmla="*/ 35 h 101"/>
                <a:gd name="T10" fmla="*/ 61 w 78"/>
                <a:gd name="T11" fmla="*/ 66 h 101"/>
                <a:gd name="T12" fmla="*/ 43 w 78"/>
                <a:gd name="T13" fmla="*/ 27 h 101"/>
                <a:gd name="T14" fmla="*/ 19 w 78"/>
                <a:gd name="T15" fmla="*/ 0 h 101"/>
                <a:gd name="T16" fmla="*/ 18 w 78"/>
                <a:gd name="T17" fmla="*/ 0 h 101"/>
                <a:gd name="T18" fmla="*/ 16 w 78"/>
                <a:gd name="T19" fmla="*/ 7 h 101"/>
                <a:gd name="T20" fmla="*/ 31 w 78"/>
                <a:gd name="T21" fmla="*/ 30 h 101"/>
                <a:gd name="T22" fmla="*/ 22 w 78"/>
                <a:gd name="T23" fmla="*/ 28 h 101"/>
                <a:gd name="T24" fmla="*/ 12 w 78"/>
                <a:gd name="T25" fmla="*/ 33 h 101"/>
                <a:gd name="T26" fmla="*/ 7 w 78"/>
                <a:gd name="T27" fmla="*/ 44 h 101"/>
                <a:gd name="T28" fmla="*/ 8 w 78"/>
                <a:gd name="T29" fmla="*/ 44 h 101"/>
                <a:gd name="T30" fmla="*/ 10 w 78"/>
                <a:gd name="T31" fmla="*/ 45 h 101"/>
                <a:gd name="T32" fmla="*/ 7 w 78"/>
                <a:gd name="T33" fmla="*/ 48 h 101"/>
                <a:gd name="T34" fmla="*/ 8 w 78"/>
                <a:gd name="T35" fmla="*/ 49 h 101"/>
                <a:gd name="T36" fmla="*/ 15 w 78"/>
                <a:gd name="T37" fmla="*/ 49 h 101"/>
                <a:gd name="T38" fmla="*/ 15 w 78"/>
                <a:gd name="T39" fmla="*/ 49 h 101"/>
                <a:gd name="T40" fmla="*/ 21 w 78"/>
                <a:gd name="T41" fmla="*/ 48 h 101"/>
                <a:gd name="T42" fmla="*/ 24 w 78"/>
                <a:gd name="T43" fmla="*/ 46 h 101"/>
                <a:gd name="T44" fmla="*/ 27 w 78"/>
                <a:gd name="T45" fmla="*/ 45 h 101"/>
                <a:gd name="T46" fmla="*/ 32 w 78"/>
                <a:gd name="T47" fmla="*/ 49 h 101"/>
                <a:gd name="T48" fmla="*/ 33 w 78"/>
                <a:gd name="T49" fmla="*/ 52 h 101"/>
                <a:gd name="T50" fmla="*/ 23 w 78"/>
                <a:gd name="T51" fmla="*/ 55 h 101"/>
                <a:gd name="T52" fmla="*/ 5 w 78"/>
                <a:gd name="T53" fmla="*/ 53 h 101"/>
                <a:gd name="T54" fmla="*/ 0 w 78"/>
                <a:gd name="T55" fmla="*/ 58 h 101"/>
                <a:gd name="T56" fmla="*/ 0 w 78"/>
                <a:gd name="T57" fmla="*/ 59 h 101"/>
                <a:gd name="T58" fmla="*/ 2 w 78"/>
                <a:gd name="T59" fmla="*/ 60 h 101"/>
                <a:gd name="T60" fmla="*/ 19 w 78"/>
                <a:gd name="T61" fmla="*/ 65 h 101"/>
                <a:gd name="T62" fmla="*/ 19 w 78"/>
                <a:gd name="T63" fmla="*/ 65 h 101"/>
                <a:gd name="T64" fmla="*/ 42 w 78"/>
                <a:gd name="T65" fmla="*/ 77 h 101"/>
                <a:gd name="T66" fmla="*/ 56 w 78"/>
                <a:gd name="T67" fmla="*/ 100 h 101"/>
                <a:gd name="T68" fmla="*/ 57 w 78"/>
                <a:gd name="T69" fmla="*/ 101 h 101"/>
                <a:gd name="T70" fmla="*/ 78 w 78"/>
                <a:gd name="T71" fmla="*/ 90 h 101"/>
                <a:gd name="T72" fmla="*/ 61 w 78"/>
                <a:gd name="T73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01">
                  <a:moveTo>
                    <a:pt x="23" y="35"/>
                  </a:moveTo>
                  <a:lnTo>
                    <a:pt x="25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3" y="35"/>
                  </a:lnTo>
                  <a:close/>
                  <a:moveTo>
                    <a:pt x="61" y="66"/>
                  </a:moveTo>
                  <a:cubicBezTo>
                    <a:pt x="55" y="51"/>
                    <a:pt x="43" y="27"/>
                    <a:pt x="43" y="27"/>
                  </a:cubicBezTo>
                  <a:cubicBezTo>
                    <a:pt x="43" y="27"/>
                    <a:pt x="24" y="6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2"/>
                    <a:pt x="15" y="5"/>
                    <a:pt x="16" y="7"/>
                  </a:cubicBezTo>
                  <a:cubicBezTo>
                    <a:pt x="18" y="13"/>
                    <a:pt x="23" y="20"/>
                    <a:pt x="31" y="30"/>
                  </a:cubicBezTo>
                  <a:lnTo>
                    <a:pt x="22" y="28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8" y="44"/>
                  </a:lnTo>
                  <a:cubicBezTo>
                    <a:pt x="9" y="45"/>
                    <a:pt x="9" y="45"/>
                    <a:pt x="10" y="45"/>
                  </a:cubicBezTo>
                  <a:lnTo>
                    <a:pt x="7" y="48"/>
                  </a:lnTo>
                  <a:lnTo>
                    <a:pt x="8" y="49"/>
                  </a:lnTo>
                  <a:cubicBezTo>
                    <a:pt x="10" y="50"/>
                    <a:pt x="13" y="50"/>
                    <a:pt x="15" y="49"/>
                  </a:cubicBezTo>
                  <a:lnTo>
                    <a:pt x="15" y="49"/>
                  </a:lnTo>
                  <a:cubicBezTo>
                    <a:pt x="17" y="50"/>
                    <a:pt x="20" y="50"/>
                    <a:pt x="21" y="48"/>
                  </a:cubicBezTo>
                  <a:lnTo>
                    <a:pt x="24" y="46"/>
                  </a:lnTo>
                  <a:lnTo>
                    <a:pt x="27" y="45"/>
                  </a:lnTo>
                  <a:lnTo>
                    <a:pt x="32" y="49"/>
                  </a:lnTo>
                  <a:cubicBezTo>
                    <a:pt x="32" y="50"/>
                    <a:pt x="32" y="51"/>
                    <a:pt x="33" y="52"/>
                  </a:cubicBezTo>
                  <a:cubicBezTo>
                    <a:pt x="29" y="57"/>
                    <a:pt x="23" y="55"/>
                    <a:pt x="23" y="55"/>
                  </a:cubicBezTo>
                  <a:cubicBezTo>
                    <a:pt x="16" y="51"/>
                    <a:pt x="9" y="52"/>
                    <a:pt x="5" y="53"/>
                  </a:cubicBezTo>
                  <a:cubicBezTo>
                    <a:pt x="2" y="54"/>
                    <a:pt x="1" y="56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0" y="59"/>
                    <a:pt x="18" y="64"/>
                    <a:pt x="19" y="65"/>
                  </a:cubicBezTo>
                  <a:lnTo>
                    <a:pt x="19" y="65"/>
                  </a:lnTo>
                  <a:lnTo>
                    <a:pt x="42" y="77"/>
                  </a:lnTo>
                  <a:cubicBezTo>
                    <a:pt x="45" y="86"/>
                    <a:pt x="50" y="93"/>
                    <a:pt x="56" y="100"/>
                  </a:cubicBezTo>
                  <a:lnTo>
                    <a:pt x="57" y="101"/>
                  </a:lnTo>
                  <a:lnTo>
                    <a:pt x="78" y="90"/>
                  </a:lnTo>
                  <a:lnTo>
                    <a:pt x="61" y="6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0">
              <a:extLst>
                <a:ext uri="{FF2B5EF4-FFF2-40B4-BE49-F238E27FC236}">
                  <a16:creationId xmlns:a16="http://schemas.microsoft.com/office/drawing/2014/main" id="{46B573D2-F9BF-4748-AFC3-01B916C9E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1" y="2225675"/>
              <a:ext cx="192088" cy="152400"/>
            </a:xfrm>
            <a:custGeom>
              <a:avLst/>
              <a:gdLst>
                <a:gd name="T0" fmla="*/ 299 w 303"/>
                <a:gd name="T1" fmla="*/ 95 h 240"/>
                <a:gd name="T2" fmla="*/ 236 w 303"/>
                <a:gd name="T3" fmla="*/ 20 h 240"/>
                <a:gd name="T4" fmla="*/ 236 w 303"/>
                <a:gd name="T5" fmla="*/ 20 h 240"/>
                <a:gd name="T6" fmla="*/ 223 w 303"/>
                <a:gd name="T7" fmla="*/ 11 h 240"/>
                <a:gd name="T8" fmla="*/ 208 w 303"/>
                <a:gd name="T9" fmla="*/ 7 h 240"/>
                <a:gd name="T10" fmla="*/ 145 w 303"/>
                <a:gd name="T11" fmla="*/ 2 h 240"/>
                <a:gd name="T12" fmla="*/ 127 w 303"/>
                <a:gd name="T13" fmla="*/ 5 h 240"/>
                <a:gd name="T14" fmla="*/ 114 w 303"/>
                <a:gd name="T15" fmla="*/ 11 h 240"/>
                <a:gd name="T16" fmla="*/ 114 w 303"/>
                <a:gd name="T17" fmla="*/ 11 h 240"/>
                <a:gd name="T18" fmla="*/ 114 w 303"/>
                <a:gd name="T19" fmla="*/ 11 h 240"/>
                <a:gd name="T20" fmla="*/ 110 w 303"/>
                <a:gd name="T21" fmla="*/ 15 h 240"/>
                <a:gd name="T22" fmla="*/ 68 w 303"/>
                <a:gd name="T23" fmla="*/ 63 h 240"/>
                <a:gd name="T24" fmla="*/ 24 w 303"/>
                <a:gd name="T25" fmla="*/ 2 h 240"/>
                <a:gd name="T26" fmla="*/ 0 w 303"/>
                <a:gd name="T27" fmla="*/ 16 h 240"/>
                <a:gd name="T28" fmla="*/ 49 w 303"/>
                <a:gd name="T29" fmla="*/ 104 h 240"/>
                <a:gd name="T30" fmla="*/ 76 w 303"/>
                <a:gd name="T31" fmla="*/ 108 h 240"/>
                <a:gd name="T32" fmla="*/ 113 w 303"/>
                <a:gd name="T33" fmla="*/ 75 h 240"/>
                <a:gd name="T34" fmla="*/ 121 w 303"/>
                <a:gd name="T35" fmla="*/ 129 h 240"/>
                <a:gd name="T36" fmla="*/ 107 w 303"/>
                <a:gd name="T37" fmla="*/ 209 h 240"/>
                <a:gd name="T38" fmla="*/ 253 w 303"/>
                <a:gd name="T39" fmla="*/ 217 h 240"/>
                <a:gd name="T40" fmla="*/ 234 w 303"/>
                <a:gd name="T41" fmla="*/ 146 h 240"/>
                <a:gd name="T42" fmla="*/ 232 w 303"/>
                <a:gd name="T43" fmla="*/ 123 h 240"/>
                <a:gd name="T44" fmla="*/ 237 w 303"/>
                <a:gd name="T45" fmla="*/ 76 h 240"/>
                <a:gd name="T46" fmla="*/ 267 w 303"/>
                <a:gd name="T47" fmla="*/ 103 h 240"/>
                <a:gd name="T48" fmla="*/ 239 w 303"/>
                <a:gd name="T49" fmla="*/ 158 h 240"/>
                <a:gd name="T50" fmla="*/ 245 w 303"/>
                <a:gd name="T51" fmla="*/ 162 h 240"/>
                <a:gd name="T52" fmla="*/ 263 w 303"/>
                <a:gd name="T53" fmla="*/ 160 h 240"/>
                <a:gd name="T54" fmla="*/ 299 w 303"/>
                <a:gd name="T55" fmla="*/ 112 h 240"/>
                <a:gd name="T56" fmla="*/ 299 w 303"/>
                <a:gd name="T57" fmla="*/ 9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240">
                  <a:moveTo>
                    <a:pt x="299" y="95"/>
                  </a:moveTo>
                  <a:lnTo>
                    <a:pt x="236" y="20"/>
                  </a:lnTo>
                  <a:lnTo>
                    <a:pt x="236" y="20"/>
                  </a:lnTo>
                  <a:cubicBezTo>
                    <a:pt x="233" y="16"/>
                    <a:pt x="229" y="13"/>
                    <a:pt x="223" y="11"/>
                  </a:cubicBezTo>
                  <a:lnTo>
                    <a:pt x="208" y="7"/>
                  </a:lnTo>
                  <a:cubicBezTo>
                    <a:pt x="187" y="1"/>
                    <a:pt x="166" y="0"/>
                    <a:pt x="145" y="2"/>
                  </a:cubicBezTo>
                  <a:lnTo>
                    <a:pt x="127" y="5"/>
                  </a:lnTo>
                  <a:cubicBezTo>
                    <a:pt x="122" y="5"/>
                    <a:pt x="118" y="8"/>
                    <a:pt x="114" y="11"/>
                  </a:cubicBezTo>
                  <a:lnTo>
                    <a:pt x="114" y="11"/>
                  </a:lnTo>
                  <a:lnTo>
                    <a:pt x="114" y="11"/>
                  </a:lnTo>
                  <a:cubicBezTo>
                    <a:pt x="113" y="12"/>
                    <a:pt x="111" y="14"/>
                    <a:pt x="110" y="15"/>
                  </a:cubicBezTo>
                  <a:lnTo>
                    <a:pt x="68" y="63"/>
                  </a:lnTo>
                  <a:lnTo>
                    <a:pt x="24" y="2"/>
                  </a:lnTo>
                  <a:lnTo>
                    <a:pt x="0" y="16"/>
                  </a:lnTo>
                  <a:lnTo>
                    <a:pt x="49" y="104"/>
                  </a:lnTo>
                  <a:cubicBezTo>
                    <a:pt x="54" y="114"/>
                    <a:pt x="68" y="116"/>
                    <a:pt x="76" y="108"/>
                  </a:cubicBezTo>
                  <a:lnTo>
                    <a:pt x="113" y="75"/>
                  </a:lnTo>
                  <a:lnTo>
                    <a:pt x="121" y="129"/>
                  </a:lnTo>
                  <a:lnTo>
                    <a:pt x="107" y="209"/>
                  </a:lnTo>
                  <a:cubicBezTo>
                    <a:pt x="107" y="209"/>
                    <a:pt x="145" y="240"/>
                    <a:pt x="253" y="217"/>
                  </a:cubicBezTo>
                  <a:cubicBezTo>
                    <a:pt x="246" y="183"/>
                    <a:pt x="242" y="164"/>
                    <a:pt x="234" y="146"/>
                  </a:cubicBezTo>
                  <a:cubicBezTo>
                    <a:pt x="232" y="138"/>
                    <a:pt x="231" y="131"/>
                    <a:pt x="232" y="123"/>
                  </a:cubicBezTo>
                  <a:lnTo>
                    <a:pt x="237" y="76"/>
                  </a:lnTo>
                  <a:lnTo>
                    <a:pt x="267" y="103"/>
                  </a:lnTo>
                  <a:lnTo>
                    <a:pt x="239" y="158"/>
                  </a:lnTo>
                  <a:lnTo>
                    <a:pt x="245" y="162"/>
                  </a:lnTo>
                  <a:cubicBezTo>
                    <a:pt x="250" y="167"/>
                    <a:pt x="259" y="166"/>
                    <a:pt x="263" y="160"/>
                  </a:cubicBezTo>
                  <a:lnTo>
                    <a:pt x="299" y="112"/>
                  </a:lnTo>
                  <a:cubicBezTo>
                    <a:pt x="303" y="107"/>
                    <a:pt x="303" y="100"/>
                    <a:pt x="299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1">
              <a:extLst>
                <a:ext uri="{FF2B5EF4-FFF2-40B4-BE49-F238E27FC236}">
                  <a16:creationId xmlns:a16="http://schemas.microsoft.com/office/drawing/2014/main" id="{EFEA3169-0EBD-4C72-881D-AC303E3EF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4" y="2325688"/>
              <a:ext cx="28575" cy="31750"/>
            </a:xfrm>
            <a:custGeom>
              <a:avLst/>
              <a:gdLst>
                <a:gd name="T0" fmla="*/ 41 w 45"/>
                <a:gd name="T1" fmla="*/ 32 h 51"/>
                <a:gd name="T2" fmla="*/ 33 w 45"/>
                <a:gd name="T3" fmla="*/ 31 h 51"/>
                <a:gd name="T4" fmla="*/ 42 w 45"/>
                <a:gd name="T5" fmla="*/ 26 h 51"/>
                <a:gd name="T6" fmla="*/ 41 w 45"/>
                <a:gd name="T7" fmla="*/ 25 h 51"/>
                <a:gd name="T8" fmla="*/ 36 w 45"/>
                <a:gd name="T9" fmla="*/ 22 h 51"/>
                <a:gd name="T10" fmla="*/ 29 w 45"/>
                <a:gd name="T11" fmla="*/ 25 h 51"/>
                <a:gd name="T12" fmla="*/ 21 w 45"/>
                <a:gd name="T13" fmla="*/ 11 h 51"/>
                <a:gd name="T14" fmla="*/ 3 w 45"/>
                <a:gd name="T15" fmla="*/ 0 h 51"/>
                <a:gd name="T16" fmla="*/ 0 w 45"/>
                <a:gd name="T17" fmla="*/ 0 h 51"/>
                <a:gd name="T18" fmla="*/ 1 w 45"/>
                <a:gd name="T19" fmla="*/ 12 h 51"/>
                <a:gd name="T20" fmla="*/ 4 w 45"/>
                <a:gd name="T21" fmla="*/ 37 h 51"/>
                <a:gd name="T22" fmla="*/ 11 w 45"/>
                <a:gd name="T23" fmla="*/ 46 h 51"/>
                <a:gd name="T24" fmla="*/ 23 w 45"/>
                <a:gd name="T25" fmla="*/ 51 h 51"/>
                <a:gd name="T26" fmla="*/ 36 w 45"/>
                <a:gd name="T27" fmla="*/ 50 h 51"/>
                <a:gd name="T28" fmla="*/ 36 w 45"/>
                <a:gd name="T29" fmla="*/ 48 h 51"/>
                <a:gd name="T30" fmla="*/ 33 w 45"/>
                <a:gd name="T31" fmla="*/ 45 h 51"/>
                <a:gd name="T32" fmla="*/ 25 w 45"/>
                <a:gd name="T33" fmla="*/ 45 h 51"/>
                <a:gd name="T34" fmla="*/ 22 w 45"/>
                <a:gd name="T35" fmla="*/ 41 h 51"/>
                <a:gd name="T36" fmla="*/ 44 w 45"/>
                <a:gd name="T37" fmla="*/ 38 h 51"/>
                <a:gd name="T38" fmla="*/ 44 w 45"/>
                <a:gd name="T39" fmla="*/ 37 h 51"/>
                <a:gd name="T40" fmla="*/ 41 w 45"/>
                <a:gd name="T41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51">
                  <a:moveTo>
                    <a:pt x="41" y="32"/>
                  </a:moveTo>
                  <a:lnTo>
                    <a:pt x="33" y="31"/>
                  </a:lnTo>
                  <a:lnTo>
                    <a:pt x="42" y="26"/>
                  </a:lnTo>
                  <a:lnTo>
                    <a:pt x="41" y="25"/>
                  </a:lnTo>
                  <a:cubicBezTo>
                    <a:pt x="40" y="23"/>
                    <a:pt x="38" y="22"/>
                    <a:pt x="36" y="22"/>
                  </a:cubicBezTo>
                  <a:lnTo>
                    <a:pt x="29" y="25"/>
                  </a:lnTo>
                  <a:lnTo>
                    <a:pt x="21" y="11"/>
                  </a:lnTo>
                  <a:cubicBezTo>
                    <a:pt x="18" y="4"/>
                    <a:pt x="11" y="0"/>
                    <a:pt x="3" y="0"/>
                  </a:cubicBezTo>
                  <a:lnTo>
                    <a:pt x="0" y="0"/>
                  </a:lnTo>
                  <a:lnTo>
                    <a:pt x="1" y="12"/>
                  </a:lnTo>
                  <a:lnTo>
                    <a:pt x="4" y="37"/>
                  </a:lnTo>
                  <a:cubicBezTo>
                    <a:pt x="5" y="41"/>
                    <a:pt x="7" y="45"/>
                    <a:pt x="11" y="46"/>
                  </a:cubicBezTo>
                  <a:lnTo>
                    <a:pt x="23" y="51"/>
                  </a:lnTo>
                  <a:lnTo>
                    <a:pt x="36" y="50"/>
                  </a:lnTo>
                  <a:lnTo>
                    <a:pt x="36" y="48"/>
                  </a:lnTo>
                  <a:cubicBezTo>
                    <a:pt x="36" y="46"/>
                    <a:pt x="35" y="45"/>
                    <a:pt x="33" y="45"/>
                  </a:cubicBezTo>
                  <a:lnTo>
                    <a:pt x="25" y="45"/>
                  </a:lnTo>
                  <a:lnTo>
                    <a:pt x="22" y="41"/>
                  </a:lnTo>
                  <a:lnTo>
                    <a:pt x="44" y="38"/>
                  </a:lnTo>
                  <a:lnTo>
                    <a:pt x="44" y="37"/>
                  </a:lnTo>
                  <a:cubicBezTo>
                    <a:pt x="45" y="34"/>
                    <a:pt x="43" y="32"/>
                    <a:pt x="41" y="32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72">
              <a:extLst>
                <a:ext uri="{FF2B5EF4-FFF2-40B4-BE49-F238E27FC236}">
                  <a16:creationId xmlns:a16="http://schemas.microsoft.com/office/drawing/2014/main" id="{DF02C575-EBD2-4386-A753-250ED2AF2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2650"/>
              <a:ext cx="61913" cy="101600"/>
            </a:xfrm>
            <a:custGeom>
              <a:avLst/>
              <a:gdLst>
                <a:gd name="T0" fmla="*/ 76 w 96"/>
                <a:gd name="T1" fmla="*/ 120 h 160"/>
                <a:gd name="T2" fmla="*/ 76 w 96"/>
                <a:gd name="T3" fmla="*/ 120 h 160"/>
                <a:gd name="T4" fmla="*/ 74 w 96"/>
                <a:gd name="T5" fmla="*/ 119 h 160"/>
                <a:gd name="T6" fmla="*/ 67 w 96"/>
                <a:gd name="T7" fmla="*/ 108 h 160"/>
                <a:gd name="T8" fmla="*/ 66 w 96"/>
                <a:gd name="T9" fmla="*/ 107 h 160"/>
                <a:gd name="T10" fmla="*/ 93 w 96"/>
                <a:gd name="T11" fmla="*/ 66 h 160"/>
                <a:gd name="T12" fmla="*/ 93 w 96"/>
                <a:gd name="T13" fmla="*/ 45 h 160"/>
                <a:gd name="T14" fmla="*/ 48 w 96"/>
                <a:gd name="T15" fmla="*/ 0 h 160"/>
                <a:gd name="T16" fmla="*/ 3 w 96"/>
                <a:gd name="T17" fmla="*/ 45 h 160"/>
                <a:gd name="T18" fmla="*/ 3 w 96"/>
                <a:gd name="T19" fmla="*/ 66 h 160"/>
                <a:gd name="T20" fmla="*/ 30 w 96"/>
                <a:gd name="T21" fmla="*/ 107 h 160"/>
                <a:gd name="T22" fmla="*/ 25 w 96"/>
                <a:gd name="T23" fmla="*/ 117 h 160"/>
                <a:gd name="T24" fmla="*/ 0 w 96"/>
                <a:gd name="T25" fmla="*/ 121 h 160"/>
                <a:gd name="T26" fmla="*/ 23 w 96"/>
                <a:gd name="T27" fmla="*/ 144 h 160"/>
                <a:gd name="T28" fmla="*/ 76 w 96"/>
                <a:gd name="T29" fmla="*/ 146 h 160"/>
                <a:gd name="T30" fmla="*/ 96 w 96"/>
                <a:gd name="T31" fmla="*/ 127 h 160"/>
                <a:gd name="T32" fmla="*/ 76 w 96"/>
                <a:gd name="T33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0">
                  <a:moveTo>
                    <a:pt x="76" y="120"/>
                  </a:moveTo>
                  <a:lnTo>
                    <a:pt x="76" y="120"/>
                  </a:lnTo>
                  <a:lnTo>
                    <a:pt x="74" y="119"/>
                  </a:lnTo>
                  <a:cubicBezTo>
                    <a:pt x="70" y="117"/>
                    <a:pt x="67" y="113"/>
                    <a:pt x="67" y="108"/>
                  </a:cubicBezTo>
                  <a:lnTo>
                    <a:pt x="66" y="107"/>
                  </a:lnTo>
                  <a:cubicBezTo>
                    <a:pt x="82" y="100"/>
                    <a:pt x="93" y="84"/>
                    <a:pt x="93" y="66"/>
                  </a:cubicBezTo>
                  <a:lnTo>
                    <a:pt x="93" y="45"/>
                  </a:lnTo>
                  <a:cubicBezTo>
                    <a:pt x="93" y="20"/>
                    <a:pt x="73" y="0"/>
                    <a:pt x="48" y="0"/>
                  </a:cubicBezTo>
                  <a:cubicBezTo>
                    <a:pt x="23" y="0"/>
                    <a:pt x="3" y="20"/>
                    <a:pt x="3" y="45"/>
                  </a:cubicBezTo>
                  <a:lnTo>
                    <a:pt x="3" y="66"/>
                  </a:lnTo>
                  <a:cubicBezTo>
                    <a:pt x="3" y="85"/>
                    <a:pt x="14" y="100"/>
                    <a:pt x="30" y="107"/>
                  </a:cubicBezTo>
                  <a:cubicBezTo>
                    <a:pt x="30" y="111"/>
                    <a:pt x="28" y="114"/>
                    <a:pt x="25" y="117"/>
                  </a:cubicBezTo>
                  <a:cubicBezTo>
                    <a:pt x="17" y="117"/>
                    <a:pt x="9" y="119"/>
                    <a:pt x="0" y="121"/>
                  </a:cubicBezTo>
                  <a:lnTo>
                    <a:pt x="23" y="144"/>
                  </a:lnTo>
                  <a:cubicBezTo>
                    <a:pt x="37" y="159"/>
                    <a:pt x="61" y="160"/>
                    <a:pt x="76" y="146"/>
                  </a:cubicBezTo>
                  <a:lnTo>
                    <a:pt x="96" y="127"/>
                  </a:lnTo>
                  <a:cubicBezTo>
                    <a:pt x="96" y="127"/>
                    <a:pt x="89" y="123"/>
                    <a:pt x="76" y="120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73">
              <a:extLst>
                <a:ext uri="{FF2B5EF4-FFF2-40B4-BE49-F238E27FC236}">
                  <a16:creationId xmlns:a16="http://schemas.microsoft.com/office/drawing/2014/main" id="{E6F63F9C-AE5A-4E9B-B963-74D9E465A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5825"/>
              <a:ext cx="34925" cy="79375"/>
            </a:xfrm>
            <a:custGeom>
              <a:avLst/>
              <a:gdLst>
                <a:gd name="T0" fmla="*/ 53 w 53"/>
                <a:gd name="T1" fmla="*/ 107 h 123"/>
                <a:gd name="T2" fmla="*/ 41 w 53"/>
                <a:gd name="T3" fmla="*/ 101 h 123"/>
                <a:gd name="T4" fmla="*/ 26 w 53"/>
                <a:gd name="T5" fmla="*/ 82 h 123"/>
                <a:gd name="T6" fmla="*/ 24 w 53"/>
                <a:gd name="T7" fmla="*/ 71 h 123"/>
                <a:gd name="T8" fmla="*/ 16 w 53"/>
                <a:gd name="T9" fmla="*/ 70 h 123"/>
                <a:gd name="T10" fmla="*/ 12 w 53"/>
                <a:gd name="T11" fmla="*/ 62 h 123"/>
                <a:gd name="T12" fmla="*/ 20 w 53"/>
                <a:gd name="T13" fmla="*/ 48 h 123"/>
                <a:gd name="T14" fmla="*/ 36 w 53"/>
                <a:gd name="T15" fmla="*/ 11 h 123"/>
                <a:gd name="T16" fmla="*/ 33 w 53"/>
                <a:gd name="T17" fmla="*/ 8 h 123"/>
                <a:gd name="T18" fmla="*/ 25 w 53"/>
                <a:gd name="T19" fmla="*/ 0 h 123"/>
                <a:gd name="T20" fmla="*/ 3 w 53"/>
                <a:gd name="T21" fmla="*/ 38 h 123"/>
                <a:gd name="T22" fmla="*/ 3 w 53"/>
                <a:gd name="T23" fmla="*/ 59 h 123"/>
                <a:gd name="T24" fmla="*/ 30 w 53"/>
                <a:gd name="T25" fmla="*/ 100 h 123"/>
                <a:gd name="T26" fmla="*/ 30 w 53"/>
                <a:gd name="T27" fmla="*/ 100 h 123"/>
                <a:gd name="T28" fmla="*/ 25 w 53"/>
                <a:gd name="T29" fmla="*/ 110 h 123"/>
                <a:gd name="T30" fmla="*/ 0 w 53"/>
                <a:gd name="T31" fmla="*/ 114 h 123"/>
                <a:gd name="T32" fmla="*/ 9 w 53"/>
                <a:gd name="T33" fmla="*/ 123 h 123"/>
                <a:gd name="T34" fmla="*/ 30 w 53"/>
                <a:gd name="T35" fmla="*/ 121 h 123"/>
                <a:gd name="T36" fmla="*/ 40 w 53"/>
                <a:gd name="T37" fmla="*/ 111 h 123"/>
                <a:gd name="T38" fmla="*/ 41 w 53"/>
                <a:gd name="T39" fmla="*/ 109 h 123"/>
                <a:gd name="T40" fmla="*/ 53 w 53"/>
                <a:gd name="T41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23">
                  <a:moveTo>
                    <a:pt x="53" y="107"/>
                  </a:moveTo>
                  <a:lnTo>
                    <a:pt x="41" y="101"/>
                  </a:lnTo>
                  <a:cubicBezTo>
                    <a:pt x="34" y="97"/>
                    <a:pt x="28" y="90"/>
                    <a:pt x="26" y="82"/>
                  </a:cubicBezTo>
                  <a:cubicBezTo>
                    <a:pt x="26" y="79"/>
                    <a:pt x="25" y="75"/>
                    <a:pt x="24" y="71"/>
                  </a:cubicBezTo>
                  <a:lnTo>
                    <a:pt x="16" y="70"/>
                  </a:lnTo>
                  <a:cubicBezTo>
                    <a:pt x="12" y="70"/>
                    <a:pt x="10" y="66"/>
                    <a:pt x="12" y="62"/>
                  </a:cubicBezTo>
                  <a:lnTo>
                    <a:pt x="20" y="48"/>
                  </a:lnTo>
                  <a:cubicBezTo>
                    <a:pt x="17" y="24"/>
                    <a:pt x="36" y="11"/>
                    <a:pt x="36" y="11"/>
                  </a:cubicBezTo>
                  <a:cubicBezTo>
                    <a:pt x="36" y="11"/>
                    <a:pt x="37" y="7"/>
                    <a:pt x="33" y="8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2" y="8"/>
                    <a:pt x="3" y="22"/>
                    <a:pt x="3" y="38"/>
                  </a:cubicBezTo>
                  <a:lnTo>
                    <a:pt x="3" y="59"/>
                  </a:lnTo>
                  <a:cubicBezTo>
                    <a:pt x="3" y="78"/>
                    <a:pt x="14" y="93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2"/>
                    <a:pt x="28" y="108"/>
                    <a:pt x="25" y="110"/>
                  </a:cubicBezTo>
                  <a:cubicBezTo>
                    <a:pt x="13" y="110"/>
                    <a:pt x="0" y="114"/>
                    <a:pt x="0" y="114"/>
                  </a:cubicBezTo>
                  <a:cubicBezTo>
                    <a:pt x="0" y="114"/>
                    <a:pt x="5" y="118"/>
                    <a:pt x="9" y="123"/>
                  </a:cubicBezTo>
                  <a:cubicBezTo>
                    <a:pt x="18" y="120"/>
                    <a:pt x="22" y="121"/>
                    <a:pt x="30" y="121"/>
                  </a:cubicBezTo>
                  <a:cubicBezTo>
                    <a:pt x="36" y="121"/>
                    <a:pt x="38" y="116"/>
                    <a:pt x="40" y="111"/>
                  </a:cubicBezTo>
                  <a:lnTo>
                    <a:pt x="41" y="109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974">
              <a:extLst>
                <a:ext uri="{FF2B5EF4-FFF2-40B4-BE49-F238E27FC236}">
                  <a16:creationId xmlns:a16="http://schemas.microsoft.com/office/drawing/2014/main" id="{868D4B3C-76B6-49FA-811E-9EF5970F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4" y="2185988"/>
              <a:ext cx="4763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975">
              <a:extLst>
                <a:ext uri="{FF2B5EF4-FFF2-40B4-BE49-F238E27FC236}">
                  <a16:creationId xmlns:a16="http://schemas.microsoft.com/office/drawing/2014/main" id="{A4B9C03A-27DB-4F6B-AF93-825A2109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1" y="2185988"/>
              <a:ext cx="6350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6">
              <a:extLst>
                <a:ext uri="{FF2B5EF4-FFF2-40B4-BE49-F238E27FC236}">
                  <a16:creationId xmlns:a16="http://schemas.microsoft.com/office/drawing/2014/main" id="{8B2B9A81-B5EA-4C02-8547-8CDFCB8C1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6625"/>
              <a:ext cx="14288" cy="3175"/>
            </a:xfrm>
            <a:custGeom>
              <a:avLst/>
              <a:gdLst>
                <a:gd name="T0" fmla="*/ 0 w 24"/>
                <a:gd name="T1" fmla="*/ 0 h 6"/>
                <a:gd name="T2" fmla="*/ 1 w 24"/>
                <a:gd name="T3" fmla="*/ 4 h 6"/>
                <a:gd name="T4" fmla="*/ 5 w 24"/>
                <a:gd name="T5" fmla="*/ 6 h 6"/>
                <a:gd name="T6" fmla="*/ 10 w 24"/>
                <a:gd name="T7" fmla="*/ 6 h 6"/>
                <a:gd name="T8" fmla="*/ 17 w 24"/>
                <a:gd name="T9" fmla="*/ 5 h 6"/>
                <a:gd name="T10" fmla="*/ 24 w 24"/>
                <a:gd name="T11" fmla="*/ 0 h 6"/>
                <a:gd name="T12" fmla="*/ 6 w 24"/>
                <a:gd name="T13" fmla="*/ 0 h 6"/>
                <a:gd name="T14" fmla="*/ 0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0" y="0"/>
                  </a:moveTo>
                  <a:lnTo>
                    <a:pt x="1" y="4"/>
                  </a:lnTo>
                  <a:cubicBezTo>
                    <a:pt x="2" y="5"/>
                    <a:pt x="3" y="6"/>
                    <a:pt x="5" y="6"/>
                  </a:cubicBezTo>
                  <a:lnTo>
                    <a:pt x="10" y="6"/>
                  </a:lnTo>
                  <a:cubicBezTo>
                    <a:pt x="12" y="6"/>
                    <a:pt x="14" y="6"/>
                    <a:pt x="17" y="5"/>
                  </a:cubicBezTo>
                  <a:lnTo>
                    <a:pt x="2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77">
              <a:extLst>
                <a:ext uri="{FF2B5EF4-FFF2-40B4-BE49-F238E27FC236}">
                  <a16:creationId xmlns:a16="http://schemas.microsoft.com/office/drawing/2014/main" id="{C57D83AB-7B0A-4838-99A0-E6A9A8E15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3450"/>
              <a:ext cx="14288" cy="3175"/>
            </a:xfrm>
            <a:custGeom>
              <a:avLst/>
              <a:gdLst>
                <a:gd name="T0" fmla="*/ 0 w 24"/>
                <a:gd name="T1" fmla="*/ 4 h 6"/>
                <a:gd name="T2" fmla="*/ 2 w 24"/>
                <a:gd name="T3" fmla="*/ 2 h 6"/>
                <a:gd name="T4" fmla="*/ 6 w 24"/>
                <a:gd name="T5" fmla="*/ 1 h 6"/>
                <a:gd name="T6" fmla="*/ 7 w 24"/>
                <a:gd name="T7" fmla="*/ 2 h 6"/>
                <a:gd name="T8" fmla="*/ 9 w 24"/>
                <a:gd name="T9" fmla="*/ 1 h 6"/>
                <a:gd name="T10" fmla="*/ 13 w 24"/>
                <a:gd name="T11" fmla="*/ 0 h 6"/>
                <a:gd name="T12" fmla="*/ 24 w 24"/>
                <a:gd name="T13" fmla="*/ 4 h 6"/>
                <a:gd name="T14" fmla="*/ 9 w 24"/>
                <a:gd name="T15" fmla="*/ 6 h 6"/>
                <a:gd name="T16" fmla="*/ 6 w 24"/>
                <a:gd name="T17" fmla="*/ 6 h 6"/>
                <a:gd name="T18" fmla="*/ 0 w 2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lnTo>
                    <a:pt x="2" y="2"/>
                  </a:lnTo>
                  <a:cubicBezTo>
                    <a:pt x="3" y="0"/>
                    <a:pt x="4" y="0"/>
                    <a:pt x="6" y="1"/>
                  </a:cubicBezTo>
                  <a:lnTo>
                    <a:pt x="7" y="2"/>
                  </a:lnTo>
                  <a:lnTo>
                    <a:pt x="9" y="1"/>
                  </a:lnTo>
                  <a:cubicBezTo>
                    <a:pt x="10" y="0"/>
                    <a:pt x="12" y="0"/>
                    <a:pt x="13" y="0"/>
                  </a:cubicBezTo>
                  <a:lnTo>
                    <a:pt x="24" y="4"/>
                  </a:lnTo>
                  <a:lnTo>
                    <a:pt x="9" y="6"/>
                  </a:lnTo>
                  <a:cubicBezTo>
                    <a:pt x="8" y="6"/>
                    <a:pt x="7" y="6"/>
                    <a:pt x="6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78">
              <a:extLst>
                <a:ext uri="{FF2B5EF4-FFF2-40B4-BE49-F238E27FC236}">
                  <a16:creationId xmlns:a16="http://schemas.microsoft.com/office/drawing/2014/main" id="{5F5DD50A-82F7-41CE-BB20-86DCF0CE3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228850"/>
              <a:ext cx="3175" cy="6350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7 h 10"/>
                <a:gd name="T4" fmla="*/ 3 w 5"/>
                <a:gd name="T5" fmla="*/ 10 h 10"/>
                <a:gd name="T6" fmla="*/ 5 w 5"/>
                <a:gd name="T7" fmla="*/ 6 h 10"/>
                <a:gd name="T8" fmla="*/ 4 w 5"/>
                <a:gd name="T9" fmla="*/ 2 h 10"/>
                <a:gd name="T10" fmla="*/ 2 w 5"/>
                <a:gd name="T11" fmla="*/ 0 h 10"/>
                <a:gd name="T12" fmla="*/ 0 w 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0" y="7"/>
                  </a:ln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8"/>
                    <a:pt x="5" y="6"/>
                  </a:cubicBezTo>
                  <a:lnTo>
                    <a:pt x="4" y="2"/>
                  </a:lnTo>
                  <a:cubicBezTo>
                    <a:pt x="4" y="1"/>
                    <a:pt x="3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79">
              <a:extLst>
                <a:ext uri="{FF2B5EF4-FFF2-40B4-BE49-F238E27FC236}">
                  <a16:creationId xmlns:a16="http://schemas.microsoft.com/office/drawing/2014/main" id="{80BB60F8-D0F9-48E9-9DC9-1EDEF196F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4" y="2227263"/>
              <a:ext cx="74613" cy="52388"/>
            </a:xfrm>
            <a:custGeom>
              <a:avLst/>
              <a:gdLst>
                <a:gd name="T0" fmla="*/ 96 w 118"/>
                <a:gd name="T1" fmla="*/ 9 h 83"/>
                <a:gd name="T2" fmla="*/ 96 w 118"/>
                <a:gd name="T3" fmla="*/ 9 h 83"/>
                <a:gd name="T4" fmla="*/ 92 w 118"/>
                <a:gd name="T5" fmla="*/ 13 h 83"/>
                <a:gd name="T6" fmla="*/ 50 w 118"/>
                <a:gd name="T7" fmla="*/ 61 h 83"/>
                <a:gd name="T8" fmla="*/ 6 w 118"/>
                <a:gd name="T9" fmla="*/ 0 h 83"/>
                <a:gd name="T10" fmla="*/ 0 w 118"/>
                <a:gd name="T11" fmla="*/ 3 h 83"/>
                <a:gd name="T12" fmla="*/ 41 w 118"/>
                <a:gd name="T13" fmla="*/ 60 h 83"/>
                <a:gd name="T14" fmla="*/ 45 w 118"/>
                <a:gd name="T15" fmla="*/ 83 h 83"/>
                <a:gd name="T16" fmla="*/ 53 w 118"/>
                <a:gd name="T17" fmla="*/ 64 h 83"/>
                <a:gd name="T18" fmla="*/ 57 w 118"/>
                <a:gd name="T19" fmla="*/ 83 h 83"/>
                <a:gd name="T20" fmla="*/ 92 w 118"/>
                <a:gd name="T21" fmla="*/ 40 h 83"/>
                <a:gd name="T22" fmla="*/ 118 w 118"/>
                <a:gd name="T23" fmla="*/ 12 h 83"/>
                <a:gd name="T24" fmla="*/ 109 w 118"/>
                <a:gd name="T25" fmla="*/ 3 h 83"/>
                <a:gd name="T26" fmla="*/ 96 w 118"/>
                <a:gd name="T2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83">
                  <a:moveTo>
                    <a:pt x="96" y="9"/>
                  </a:moveTo>
                  <a:lnTo>
                    <a:pt x="96" y="9"/>
                  </a:lnTo>
                  <a:cubicBezTo>
                    <a:pt x="95" y="10"/>
                    <a:pt x="93" y="12"/>
                    <a:pt x="92" y="13"/>
                  </a:cubicBezTo>
                  <a:lnTo>
                    <a:pt x="50" y="61"/>
                  </a:lnTo>
                  <a:lnTo>
                    <a:pt x="6" y="0"/>
                  </a:lnTo>
                  <a:lnTo>
                    <a:pt x="0" y="3"/>
                  </a:lnTo>
                  <a:cubicBezTo>
                    <a:pt x="0" y="3"/>
                    <a:pt x="31" y="47"/>
                    <a:pt x="41" y="60"/>
                  </a:cubicBezTo>
                  <a:cubicBezTo>
                    <a:pt x="35" y="73"/>
                    <a:pt x="45" y="83"/>
                    <a:pt x="45" y="83"/>
                  </a:cubicBezTo>
                  <a:lnTo>
                    <a:pt x="53" y="64"/>
                  </a:lnTo>
                  <a:lnTo>
                    <a:pt x="57" y="83"/>
                  </a:lnTo>
                  <a:cubicBezTo>
                    <a:pt x="57" y="83"/>
                    <a:pt x="83" y="54"/>
                    <a:pt x="92" y="40"/>
                  </a:cubicBezTo>
                  <a:cubicBezTo>
                    <a:pt x="100" y="27"/>
                    <a:pt x="118" y="12"/>
                    <a:pt x="118" y="12"/>
                  </a:cubicBezTo>
                  <a:lnTo>
                    <a:pt x="109" y="3"/>
                  </a:lnTo>
                  <a:cubicBezTo>
                    <a:pt x="104" y="3"/>
                    <a:pt x="100" y="6"/>
                    <a:pt x="9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0">
              <a:extLst>
                <a:ext uri="{FF2B5EF4-FFF2-40B4-BE49-F238E27FC236}">
                  <a16:creationId xmlns:a16="http://schemas.microsoft.com/office/drawing/2014/main" id="{18C5EC7F-1F73-4B80-8634-4AE78BDC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2254250"/>
              <a:ext cx="25400" cy="109538"/>
            </a:xfrm>
            <a:custGeom>
              <a:avLst/>
              <a:gdLst>
                <a:gd name="T0" fmla="*/ 17 w 40"/>
                <a:gd name="T1" fmla="*/ 172 h 172"/>
                <a:gd name="T2" fmla="*/ 35 w 40"/>
                <a:gd name="T3" fmla="*/ 118 h 172"/>
                <a:gd name="T4" fmla="*/ 32 w 40"/>
                <a:gd name="T5" fmla="*/ 74 h 172"/>
                <a:gd name="T6" fmla="*/ 24 w 40"/>
                <a:gd name="T7" fmla="*/ 63 h 172"/>
                <a:gd name="T8" fmla="*/ 18 w 40"/>
                <a:gd name="T9" fmla="*/ 24 h 172"/>
                <a:gd name="T10" fmla="*/ 26 w 40"/>
                <a:gd name="T11" fmla="*/ 0 h 172"/>
                <a:gd name="T12" fmla="*/ 6 w 40"/>
                <a:gd name="T13" fmla="*/ 30 h 172"/>
                <a:gd name="T14" fmla="*/ 14 w 40"/>
                <a:gd name="T15" fmla="*/ 84 h 172"/>
                <a:gd name="T16" fmla="*/ 0 w 40"/>
                <a:gd name="T17" fmla="*/ 164 h 172"/>
                <a:gd name="T18" fmla="*/ 17 w 40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2">
                  <a:moveTo>
                    <a:pt x="17" y="172"/>
                  </a:moveTo>
                  <a:lnTo>
                    <a:pt x="35" y="118"/>
                  </a:lnTo>
                  <a:cubicBezTo>
                    <a:pt x="40" y="103"/>
                    <a:pt x="38" y="87"/>
                    <a:pt x="32" y="74"/>
                  </a:cubicBezTo>
                  <a:lnTo>
                    <a:pt x="24" y="63"/>
                  </a:lnTo>
                  <a:cubicBezTo>
                    <a:pt x="16" y="52"/>
                    <a:pt x="14" y="38"/>
                    <a:pt x="18" y="24"/>
                  </a:cubicBezTo>
                  <a:lnTo>
                    <a:pt x="26" y="0"/>
                  </a:lnTo>
                  <a:lnTo>
                    <a:pt x="6" y="30"/>
                  </a:lnTo>
                  <a:lnTo>
                    <a:pt x="14" y="84"/>
                  </a:lnTo>
                  <a:lnTo>
                    <a:pt x="0" y="164"/>
                  </a:lnTo>
                  <a:cubicBezTo>
                    <a:pt x="0" y="164"/>
                    <a:pt x="6" y="168"/>
                    <a:pt x="1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1">
              <a:extLst>
                <a:ext uri="{FF2B5EF4-FFF2-40B4-BE49-F238E27FC236}">
                  <a16:creationId xmlns:a16="http://schemas.microsoft.com/office/drawing/2014/main" id="{5E2A74A0-CC04-4F8D-AC31-01D23C040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176463"/>
              <a:ext cx="14288" cy="7938"/>
            </a:xfrm>
            <a:custGeom>
              <a:avLst/>
              <a:gdLst>
                <a:gd name="T0" fmla="*/ 22 w 24"/>
                <a:gd name="T1" fmla="*/ 13 h 13"/>
                <a:gd name="T2" fmla="*/ 21 w 24"/>
                <a:gd name="T3" fmla="*/ 12 h 13"/>
                <a:gd name="T4" fmla="*/ 3 w 24"/>
                <a:gd name="T5" fmla="*/ 12 h 13"/>
                <a:gd name="T6" fmla="*/ 1 w 24"/>
                <a:gd name="T7" fmla="*/ 12 h 13"/>
                <a:gd name="T8" fmla="*/ 1 w 24"/>
                <a:gd name="T9" fmla="*/ 10 h 13"/>
                <a:gd name="T10" fmla="*/ 23 w 24"/>
                <a:gd name="T11" fmla="*/ 10 h 13"/>
                <a:gd name="T12" fmla="*/ 23 w 24"/>
                <a:gd name="T13" fmla="*/ 12 h 13"/>
                <a:gd name="T14" fmla="*/ 22 w 2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3">
                  <a:moveTo>
                    <a:pt x="22" y="13"/>
                  </a:moveTo>
                  <a:cubicBezTo>
                    <a:pt x="22" y="13"/>
                    <a:pt x="22" y="13"/>
                    <a:pt x="21" y="12"/>
                  </a:cubicBezTo>
                  <a:cubicBezTo>
                    <a:pt x="12" y="4"/>
                    <a:pt x="3" y="12"/>
                    <a:pt x="3" y="12"/>
                  </a:cubicBezTo>
                  <a:cubicBezTo>
                    <a:pt x="2" y="13"/>
                    <a:pt x="1" y="13"/>
                    <a:pt x="1" y="12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2" y="0"/>
                    <a:pt x="23" y="10"/>
                  </a:cubicBezTo>
                  <a:cubicBezTo>
                    <a:pt x="24" y="11"/>
                    <a:pt x="24" y="12"/>
                    <a:pt x="23" y="12"/>
                  </a:cubicBezTo>
                  <a:cubicBezTo>
                    <a:pt x="23" y="13"/>
                    <a:pt x="23" y="13"/>
                    <a:pt x="22" y="13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82">
              <a:extLst>
                <a:ext uri="{FF2B5EF4-FFF2-40B4-BE49-F238E27FC236}">
                  <a16:creationId xmlns:a16="http://schemas.microsoft.com/office/drawing/2014/main" id="{8587B044-8B80-4C86-A1C8-3E9764166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4" y="2178050"/>
              <a:ext cx="11113" cy="4763"/>
            </a:xfrm>
            <a:custGeom>
              <a:avLst/>
              <a:gdLst>
                <a:gd name="T0" fmla="*/ 15 w 17"/>
                <a:gd name="T1" fmla="*/ 7 h 7"/>
                <a:gd name="T2" fmla="*/ 15 w 17"/>
                <a:gd name="T3" fmla="*/ 6 h 7"/>
                <a:gd name="T4" fmla="*/ 2 w 17"/>
                <a:gd name="T5" fmla="*/ 6 h 7"/>
                <a:gd name="T6" fmla="*/ 0 w 17"/>
                <a:gd name="T7" fmla="*/ 6 h 7"/>
                <a:gd name="T8" fmla="*/ 1 w 17"/>
                <a:gd name="T9" fmla="*/ 4 h 7"/>
                <a:gd name="T10" fmla="*/ 16 w 17"/>
                <a:gd name="T11" fmla="*/ 4 h 7"/>
                <a:gd name="T12" fmla="*/ 17 w 17"/>
                <a:gd name="T13" fmla="*/ 6 h 7"/>
                <a:gd name="T14" fmla="*/ 15 w 1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5" y="7"/>
                  </a:moveTo>
                  <a:cubicBezTo>
                    <a:pt x="15" y="7"/>
                    <a:pt x="15" y="6"/>
                    <a:pt x="15" y="6"/>
                  </a:cubicBezTo>
                  <a:cubicBezTo>
                    <a:pt x="9" y="3"/>
                    <a:pt x="5" y="4"/>
                    <a:pt x="2" y="6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2"/>
                    <a:pt x="9" y="0"/>
                    <a:pt x="16" y="4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6"/>
                    <a:pt x="16" y="7"/>
                    <a:pt x="15" y="7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83">
              <a:extLst>
                <a:ext uri="{FF2B5EF4-FFF2-40B4-BE49-F238E27FC236}">
                  <a16:creationId xmlns:a16="http://schemas.microsoft.com/office/drawing/2014/main" id="{DFCEB308-1702-4015-A80E-2C134951A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49475"/>
              <a:ext cx="63500" cy="60325"/>
            </a:xfrm>
            <a:custGeom>
              <a:avLst/>
              <a:gdLst>
                <a:gd name="T0" fmla="*/ 78 w 99"/>
                <a:gd name="T1" fmla="*/ 10 h 96"/>
                <a:gd name="T2" fmla="*/ 45 w 99"/>
                <a:gd name="T3" fmla="*/ 3 h 96"/>
                <a:gd name="T4" fmla="*/ 0 w 99"/>
                <a:gd name="T5" fmla="*/ 8 h 96"/>
                <a:gd name="T6" fmla="*/ 29 w 99"/>
                <a:gd name="T7" fmla="*/ 23 h 96"/>
                <a:gd name="T8" fmla="*/ 72 w 99"/>
                <a:gd name="T9" fmla="*/ 53 h 96"/>
                <a:gd name="T10" fmla="*/ 74 w 99"/>
                <a:gd name="T11" fmla="*/ 69 h 96"/>
                <a:gd name="T12" fmla="*/ 75 w 99"/>
                <a:gd name="T13" fmla="*/ 58 h 96"/>
                <a:gd name="T14" fmla="*/ 82 w 99"/>
                <a:gd name="T15" fmla="*/ 51 h 96"/>
                <a:gd name="T16" fmla="*/ 89 w 99"/>
                <a:gd name="T17" fmla="*/ 59 h 96"/>
                <a:gd name="T18" fmla="*/ 88 w 99"/>
                <a:gd name="T19" fmla="*/ 67 h 96"/>
                <a:gd name="T20" fmla="*/ 78 w 99"/>
                <a:gd name="T21" fmla="*/ 76 h 96"/>
                <a:gd name="T22" fmla="*/ 76 w 99"/>
                <a:gd name="T23" fmla="*/ 76 h 96"/>
                <a:gd name="T24" fmla="*/ 86 w 99"/>
                <a:gd name="T25" fmla="*/ 96 h 96"/>
                <a:gd name="T26" fmla="*/ 98 w 99"/>
                <a:gd name="T27" fmla="*/ 49 h 96"/>
                <a:gd name="T28" fmla="*/ 78 w 99"/>
                <a:gd name="T2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96">
                  <a:moveTo>
                    <a:pt x="78" y="10"/>
                  </a:moveTo>
                  <a:cubicBezTo>
                    <a:pt x="68" y="4"/>
                    <a:pt x="56" y="0"/>
                    <a:pt x="45" y="3"/>
                  </a:cubicBezTo>
                  <a:cubicBezTo>
                    <a:pt x="25" y="9"/>
                    <a:pt x="0" y="8"/>
                    <a:pt x="0" y="8"/>
                  </a:cubicBezTo>
                  <a:cubicBezTo>
                    <a:pt x="0" y="8"/>
                    <a:pt x="7" y="30"/>
                    <a:pt x="29" y="23"/>
                  </a:cubicBezTo>
                  <a:cubicBezTo>
                    <a:pt x="71" y="25"/>
                    <a:pt x="72" y="53"/>
                    <a:pt x="72" y="53"/>
                  </a:cubicBezTo>
                  <a:cubicBezTo>
                    <a:pt x="72" y="53"/>
                    <a:pt x="72" y="60"/>
                    <a:pt x="74" y="69"/>
                  </a:cubicBezTo>
                  <a:lnTo>
                    <a:pt x="75" y="58"/>
                  </a:lnTo>
                  <a:cubicBezTo>
                    <a:pt x="75" y="54"/>
                    <a:pt x="79" y="51"/>
                    <a:pt x="82" y="51"/>
                  </a:cubicBezTo>
                  <a:cubicBezTo>
                    <a:pt x="86" y="51"/>
                    <a:pt x="89" y="55"/>
                    <a:pt x="89" y="59"/>
                  </a:cubicBezTo>
                  <a:lnTo>
                    <a:pt x="88" y="67"/>
                  </a:lnTo>
                  <a:cubicBezTo>
                    <a:pt x="87" y="72"/>
                    <a:pt x="83" y="76"/>
                    <a:pt x="78" y="76"/>
                  </a:cubicBezTo>
                  <a:lnTo>
                    <a:pt x="76" y="76"/>
                  </a:lnTo>
                  <a:cubicBezTo>
                    <a:pt x="78" y="85"/>
                    <a:pt x="81" y="93"/>
                    <a:pt x="86" y="96"/>
                  </a:cubicBezTo>
                  <a:cubicBezTo>
                    <a:pt x="93" y="89"/>
                    <a:pt x="96" y="65"/>
                    <a:pt x="98" y="49"/>
                  </a:cubicBezTo>
                  <a:cubicBezTo>
                    <a:pt x="99" y="33"/>
                    <a:pt x="91" y="18"/>
                    <a:pt x="78" y="10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84">
              <a:extLst>
                <a:ext uri="{FF2B5EF4-FFF2-40B4-BE49-F238E27FC236}">
                  <a16:creationId xmlns:a16="http://schemas.microsoft.com/office/drawing/2014/main" id="{ED5FC7D1-D323-44EB-807B-F219B1AA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1" y="2198688"/>
              <a:ext cx="6350" cy="20638"/>
            </a:xfrm>
            <a:custGeom>
              <a:avLst/>
              <a:gdLst>
                <a:gd name="T0" fmla="*/ 0 w 11"/>
                <a:gd name="T1" fmla="*/ 0 h 32"/>
                <a:gd name="T2" fmla="*/ 4 w 11"/>
                <a:gd name="T3" fmla="*/ 32 h 32"/>
                <a:gd name="T4" fmla="*/ 9 w 11"/>
                <a:gd name="T5" fmla="*/ 16 h 32"/>
                <a:gd name="T6" fmla="*/ 7 w 11"/>
                <a:gd name="T7" fmla="*/ 6 h 32"/>
                <a:gd name="T8" fmla="*/ 4 w 11"/>
                <a:gd name="T9" fmla="*/ 1 h 32"/>
                <a:gd name="T10" fmla="*/ 0 w 1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4" y="32"/>
                  </a:lnTo>
                  <a:cubicBezTo>
                    <a:pt x="9" y="28"/>
                    <a:pt x="11" y="22"/>
                    <a:pt x="9" y="16"/>
                  </a:cubicBezTo>
                  <a:lnTo>
                    <a:pt x="7" y="6"/>
                  </a:lnTo>
                  <a:cubicBezTo>
                    <a:pt x="7" y="4"/>
                    <a:pt x="5" y="2"/>
                    <a:pt x="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828557-0D6C-481B-ACBE-5DFBC9463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5783" y="4019068"/>
            <a:ext cx="2289534" cy="2789285"/>
            <a:chOff x="8564563" y="3362325"/>
            <a:chExt cx="938213" cy="1143001"/>
          </a:xfrm>
          <a:solidFill>
            <a:srgbClr val="73AFDD">
              <a:alpha val="15000"/>
            </a:srgbClr>
          </a:solidFill>
        </p:grpSpPr>
        <p:sp>
          <p:nvSpPr>
            <p:cNvPr id="8" name="Freeform 2306">
              <a:extLst>
                <a:ext uri="{FF2B5EF4-FFF2-40B4-BE49-F238E27FC236}">
                  <a16:creationId xmlns:a16="http://schemas.microsoft.com/office/drawing/2014/main" id="{E0EAA27E-269A-4A08-B168-EDC62D09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25" y="3900488"/>
              <a:ext cx="28575" cy="53975"/>
            </a:xfrm>
            <a:custGeom>
              <a:avLst/>
              <a:gdLst>
                <a:gd name="T0" fmla="*/ 23 w 45"/>
                <a:gd name="T1" fmla="*/ 0 h 85"/>
                <a:gd name="T2" fmla="*/ 0 w 45"/>
                <a:gd name="T3" fmla="*/ 23 h 85"/>
                <a:gd name="T4" fmla="*/ 0 w 45"/>
                <a:gd name="T5" fmla="*/ 39 h 85"/>
                <a:gd name="T6" fmla="*/ 45 w 45"/>
                <a:gd name="T7" fmla="*/ 85 h 85"/>
                <a:gd name="T8" fmla="*/ 45 w 45"/>
                <a:gd name="T9" fmla="*/ 23 h 85"/>
                <a:gd name="T10" fmla="*/ 23 w 45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5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lnTo>
                    <a:pt x="0" y="39"/>
                  </a:lnTo>
                  <a:cubicBezTo>
                    <a:pt x="0" y="64"/>
                    <a:pt x="20" y="85"/>
                    <a:pt x="45" y="85"/>
                  </a:cubicBezTo>
                  <a:lnTo>
                    <a:pt x="45" y="23"/>
                  </a:lnTo>
                  <a:cubicBezTo>
                    <a:pt x="45" y="10"/>
                    <a:pt x="3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307">
              <a:extLst>
                <a:ext uri="{FF2B5EF4-FFF2-40B4-BE49-F238E27FC236}">
                  <a16:creationId xmlns:a16="http://schemas.microsoft.com/office/drawing/2014/main" id="{CE46B3DF-65A6-418D-8030-F9F27B34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525" y="3800475"/>
              <a:ext cx="177800" cy="222250"/>
            </a:xfrm>
            <a:custGeom>
              <a:avLst/>
              <a:gdLst>
                <a:gd name="T0" fmla="*/ 139 w 279"/>
                <a:gd name="T1" fmla="*/ 351 h 351"/>
                <a:gd name="T2" fmla="*/ 139 w 279"/>
                <a:gd name="T3" fmla="*/ 351 h 351"/>
                <a:gd name="T4" fmla="*/ 0 w 279"/>
                <a:gd name="T5" fmla="*/ 211 h 351"/>
                <a:gd name="T6" fmla="*/ 0 w 279"/>
                <a:gd name="T7" fmla="*/ 140 h 351"/>
                <a:gd name="T8" fmla="*/ 139 w 279"/>
                <a:gd name="T9" fmla="*/ 0 h 351"/>
                <a:gd name="T10" fmla="*/ 279 w 279"/>
                <a:gd name="T11" fmla="*/ 140 h 351"/>
                <a:gd name="T12" fmla="*/ 279 w 279"/>
                <a:gd name="T13" fmla="*/ 211 h 351"/>
                <a:gd name="T14" fmla="*/ 139 w 279"/>
                <a:gd name="T15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351">
                  <a:moveTo>
                    <a:pt x="139" y="351"/>
                  </a:moveTo>
                  <a:lnTo>
                    <a:pt x="139" y="351"/>
                  </a:lnTo>
                  <a:cubicBezTo>
                    <a:pt x="62" y="351"/>
                    <a:pt x="0" y="289"/>
                    <a:pt x="0" y="211"/>
                  </a:cubicBezTo>
                  <a:lnTo>
                    <a:pt x="0" y="140"/>
                  </a:lnTo>
                  <a:cubicBezTo>
                    <a:pt x="0" y="62"/>
                    <a:pt x="62" y="0"/>
                    <a:pt x="139" y="0"/>
                  </a:cubicBezTo>
                  <a:cubicBezTo>
                    <a:pt x="216" y="0"/>
                    <a:pt x="279" y="62"/>
                    <a:pt x="279" y="140"/>
                  </a:cubicBezTo>
                  <a:lnTo>
                    <a:pt x="279" y="211"/>
                  </a:lnTo>
                  <a:cubicBezTo>
                    <a:pt x="279" y="289"/>
                    <a:pt x="216" y="351"/>
                    <a:pt x="13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308">
              <a:extLst>
                <a:ext uri="{FF2B5EF4-FFF2-40B4-BE49-F238E27FC236}">
                  <a16:creationId xmlns:a16="http://schemas.microsoft.com/office/drawing/2014/main" id="{65631BCB-35F1-4E43-B561-67A8BF98A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4288" y="3811588"/>
              <a:ext cx="198438" cy="255588"/>
            </a:xfrm>
            <a:custGeom>
              <a:avLst/>
              <a:gdLst>
                <a:gd name="T0" fmla="*/ 290 w 312"/>
                <a:gd name="T1" fmla="*/ 139 h 402"/>
                <a:gd name="T2" fmla="*/ 272 w 312"/>
                <a:gd name="T3" fmla="*/ 148 h 402"/>
                <a:gd name="T4" fmla="*/ 272 w 312"/>
                <a:gd name="T5" fmla="*/ 122 h 402"/>
                <a:gd name="T6" fmla="*/ 201 w 312"/>
                <a:gd name="T7" fmla="*/ 0 h 402"/>
                <a:gd name="T8" fmla="*/ 204 w 312"/>
                <a:gd name="T9" fmla="*/ 4 h 402"/>
                <a:gd name="T10" fmla="*/ 225 w 312"/>
                <a:gd name="T11" fmla="*/ 75 h 402"/>
                <a:gd name="T12" fmla="*/ 180 w 312"/>
                <a:gd name="T13" fmla="*/ 78 h 402"/>
                <a:gd name="T14" fmla="*/ 144 w 312"/>
                <a:gd name="T15" fmla="*/ 90 h 402"/>
                <a:gd name="T16" fmla="*/ 144 w 312"/>
                <a:gd name="T17" fmla="*/ 90 h 402"/>
                <a:gd name="T18" fmla="*/ 137 w 312"/>
                <a:gd name="T19" fmla="*/ 99 h 402"/>
                <a:gd name="T20" fmla="*/ 137 w 312"/>
                <a:gd name="T21" fmla="*/ 138 h 402"/>
                <a:gd name="T22" fmla="*/ 146 w 312"/>
                <a:gd name="T23" fmla="*/ 147 h 402"/>
                <a:gd name="T24" fmla="*/ 155 w 312"/>
                <a:gd name="T25" fmla="*/ 138 h 402"/>
                <a:gd name="T26" fmla="*/ 155 w 312"/>
                <a:gd name="T27" fmla="*/ 125 h 402"/>
                <a:gd name="T28" fmla="*/ 186 w 312"/>
                <a:gd name="T29" fmla="*/ 137 h 402"/>
                <a:gd name="T30" fmla="*/ 209 w 312"/>
                <a:gd name="T31" fmla="*/ 172 h 402"/>
                <a:gd name="T32" fmla="*/ 209 w 312"/>
                <a:gd name="T33" fmla="*/ 221 h 402"/>
                <a:gd name="T34" fmla="*/ 147 w 312"/>
                <a:gd name="T35" fmla="*/ 289 h 402"/>
                <a:gd name="T36" fmla="*/ 120 w 312"/>
                <a:gd name="T37" fmla="*/ 289 h 402"/>
                <a:gd name="T38" fmla="*/ 71 w 312"/>
                <a:gd name="T39" fmla="*/ 276 h 402"/>
                <a:gd name="T40" fmla="*/ 0 w 312"/>
                <a:gd name="T41" fmla="*/ 238 h 402"/>
                <a:gd name="T42" fmla="*/ 53 w 312"/>
                <a:gd name="T43" fmla="*/ 308 h 402"/>
                <a:gd name="T44" fmla="*/ 53 w 312"/>
                <a:gd name="T45" fmla="*/ 402 h 402"/>
                <a:gd name="T46" fmla="*/ 205 w 312"/>
                <a:gd name="T47" fmla="*/ 402 h 402"/>
                <a:gd name="T48" fmla="*/ 205 w 312"/>
                <a:gd name="T49" fmla="*/ 312 h 402"/>
                <a:gd name="T50" fmla="*/ 268 w 312"/>
                <a:gd name="T51" fmla="*/ 224 h 402"/>
                <a:gd name="T52" fmla="*/ 312 w 312"/>
                <a:gd name="T53" fmla="*/ 178 h 402"/>
                <a:gd name="T54" fmla="*/ 312 w 312"/>
                <a:gd name="T55" fmla="*/ 162 h 402"/>
                <a:gd name="T56" fmla="*/ 290 w 312"/>
                <a:gd name="T57" fmla="*/ 13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2" h="402">
                  <a:moveTo>
                    <a:pt x="290" y="139"/>
                  </a:moveTo>
                  <a:cubicBezTo>
                    <a:pt x="282" y="139"/>
                    <a:pt x="276" y="142"/>
                    <a:pt x="272" y="148"/>
                  </a:cubicBezTo>
                  <a:lnTo>
                    <a:pt x="272" y="122"/>
                  </a:lnTo>
                  <a:cubicBezTo>
                    <a:pt x="272" y="70"/>
                    <a:pt x="243" y="24"/>
                    <a:pt x="201" y="0"/>
                  </a:cubicBezTo>
                  <a:lnTo>
                    <a:pt x="204" y="4"/>
                  </a:lnTo>
                  <a:cubicBezTo>
                    <a:pt x="221" y="23"/>
                    <a:pt x="228" y="49"/>
                    <a:pt x="225" y="75"/>
                  </a:cubicBezTo>
                  <a:cubicBezTo>
                    <a:pt x="225" y="75"/>
                    <a:pt x="194" y="71"/>
                    <a:pt x="180" y="78"/>
                  </a:cubicBezTo>
                  <a:lnTo>
                    <a:pt x="144" y="90"/>
                  </a:lnTo>
                  <a:lnTo>
                    <a:pt x="144" y="90"/>
                  </a:lnTo>
                  <a:cubicBezTo>
                    <a:pt x="140" y="91"/>
                    <a:pt x="137" y="95"/>
                    <a:pt x="137" y="99"/>
                  </a:cubicBezTo>
                  <a:lnTo>
                    <a:pt x="137" y="138"/>
                  </a:lnTo>
                  <a:cubicBezTo>
                    <a:pt x="137" y="143"/>
                    <a:pt x="141" y="147"/>
                    <a:pt x="146" y="147"/>
                  </a:cubicBezTo>
                  <a:cubicBezTo>
                    <a:pt x="151" y="147"/>
                    <a:pt x="155" y="143"/>
                    <a:pt x="155" y="138"/>
                  </a:cubicBezTo>
                  <a:lnTo>
                    <a:pt x="155" y="125"/>
                  </a:lnTo>
                  <a:lnTo>
                    <a:pt x="186" y="137"/>
                  </a:lnTo>
                  <a:cubicBezTo>
                    <a:pt x="200" y="143"/>
                    <a:pt x="209" y="157"/>
                    <a:pt x="209" y="172"/>
                  </a:cubicBezTo>
                  <a:lnTo>
                    <a:pt x="209" y="221"/>
                  </a:lnTo>
                  <a:cubicBezTo>
                    <a:pt x="209" y="273"/>
                    <a:pt x="165" y="289"/>
                    <a:pt x="147" y="289"/>
                  </a:cubicBezTo>
                  <a:lnTo>
                    <a:pt x="120" y="289"/>
                  </a:lnTo>
                  <a:cubicBezTo>
                    <a:pt x="103" y="289"/>
                    <a:pt x="86" y="285"/>
                    <a:pt x="71" y="276"/>
                  </a:cubicBezTo>
                  <a:lnTo>
                    <a:pt x="0" y="238"/>
                  </a:lnTo>
                  <a:cubicBezTo>
                    <a:pt x="10" y="267"/>
                    <a:pt x="29" y="291"/>
                    <a:pt x="53" y="308"/>
                  </a:cubicBezTo>
                  <a:lnTo>
                    <a:pt x="53" y="402"/>
                  </a:lnTo>
                  <a:lnTo>
                    <a:pt x="205" y="402"/>
                  </a:lnTo>
                  <a:lnTo>
                    <a:pt x="205" y="312"/>
                  </a:lnTo>
                  <a:cubicBezTo>
                    <a:pt x="237" y="293"/>
                    <a:pt x="260" y="261"/>
                    <a:pt x="268" y="224"/>
                  </a:cubicBezTo>
                  <a:cubicBezTo>
                    <a:pt x="293" y="223"/>
                    <a:pt x="312" y="203"/>
                    <a:pt x="312" y="178"/>
                  </a:cubicBezTo>
                  <a:lnTo>
                    <a:pt x="312" y="162"/>
                  </a:lnTo>
                  <a:cubicBezTo>
                    <a:pt x="312" y="149"/>
                    <a:pt x="302" y="139"/>
                    <a:pt x="29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09">
              <a:extLst>
                <a:ext uri="{FF2B5EF4-FFF2-40B4-BE49-F238E27FC236}">
                  <a16:creationId xmlns:a16="http://schemas.microsoft.com/office/drawing/2014/main" id="{3AADFB27-E13E-4EEB-98A4-6B7CC5BBD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3670300"/>
              <a:ext cx="52388" cy="66675"/>
            </a:xfrm>
            <a:custGeom>
              <a:avLst/>
              <a:gdLst>
                <a:gd name="T0" fmla="*/ 0 w 82"/>
                <a:gd name="T1" fmla="*/ 100 h 104"/>
                <a:gd name="T2" fmla="*/ 37 w 82"/>
                <a:gd name="T3" fmla="*/ 20 h 104"/>
                <a:gd name="T4" fmla="*/ 68 w 82"/>
                <a:gd name="T5" fmla="*/ 2 h 104"/>
                <a:gd name="T6" fmla="*/ 78 w 82"/>
                <a:gd name="T7" fmla="*/ 6 h 104"/>
                <a:gd name="T8" fmla="*/ 70 w 82"/>
                <a:gd name="T9" fmla="*/ 36 h 104"/>
                <a:gd name="T10" fmla="*/ 53 w 82"/>
                <a:gd name="T11" fmla="*/ 48 h 104"/>
                <a:gd name="T12" fmla="*/ 38 w 82"/>
                <a:gd name="T13" fmla="*/ 104 h 104"/>
                <a:gd name="T14" fmla="*/ 0 w 82"/>
                <a:gd name="T15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04">
                  <a:moveTo>
                    <a:pt x="0" y="100"/>
                  </a:moveTo>
                  <a:lnTo>
                    <a:pt x="37" y="20"/>
                  </a:lnTo>
                  <a:lnTo>
                    <a:pt x="68" y="2"/>
                  </a:lnTo>
                  <a:cubicBezTo>
                    <a:pt x="72" y="0"/>
                    <a:pt x="77" y="2"/>
                    <a:pt x="78" y="6"/>
                  </a:cubicBezTo>
                  <a:cubicBezTo>
                    <a:pt x="82" y="17"/>
                    <a:pt x="79" y="29"/>
                    <a:pt x="70" y="36"/>
                  </a:cubicBezTo>
                  <a:lnTo>
                    <a:pt x="53" y="48"/>
                  </a:lnTo>
                  <a:lnTo>
                    <a:pt x="38" y="104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10">
              <a:extLst>
                <a:ext uri="{FF2B5EF4-FFF2-40B4-BE49-F238E27FC236}">
                  <a16:creationId xmlns:a16="http://schemas.microsoft.com/office/drawing/2014/main" id="{379D3B91-C782-44B4-A9AB-BF5868F79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00" y="3692525"/>
              <a:ext cx="60325" cy="60325"/>
            </a:xfrm>
            <a:custGeom>
              <a:avLst/>
              <a:gdLst>
                <a:gd name="T0" fmla="*/ 3 w 96"/>
                <a:gd name="T1" fmla="*/ 71 h 95"/>
                <a:gd name="T2" fmla="*/ 27 w 96"/>
                <a:gd name="T3" fmla="*/ 32 h 95"/>
                <a:gd name="T4" fmla="*/ 83 w 96"/>
                <a:gd name="T5" fmla="*/ 2 h 95"/>
                <a:gd name="T6" fmla="*/ 95 w 96"/>
                <a:gd name="T7" fmla="*/ 8 h 95"/>
                <a:gd name="T8" fmla="*/ 80 w 96"/>
                <a:gd name="T9" fmla="*/ 39 h 95"/>
                <a:gd name="T10" fmla="*/ 63 w 96"/>
                <a:gd name="T11" fmla="*/ 51 h 95"/>
                <a:gd name="T12" fmla="*/ 33 w 96"/>
                <a:gd name="T13" fmla="*/ 95 h 95"/>
                <a:gd name="T14" fmla="*/ 17 w 96"/>
                <a:gd name="T15" fmla="*/ 95 h 95"/>
                <a:gd name="T16" fmla="*/ 0 w 96"/>
                <a:gd name="T17" fmla="*/ 81 h 95"/>
                <a:gd name="T18" fmla="*/ 3 w 96"/>
                <a:gd name="T19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5">
                  <a:moveTo>
                    <a:pt x="3" y="71"/>
                  </a:moveTo>
                  <a:lnTo>
                    <a:pt x="27" y="32"/>
                  </a:lnTo>
                  <a:lnTo>
                    <a:pt x="83" y="2"/>
                  </a:lnTo>
                  <a:cubicBezTo>
                    <a:pt x="88" y="0"/>
                    <a:pt x="94" y="3"/>
                    <a:pt x="95" y="8"/>
                  </a:cubicBezTo>
                  <a:cubicBezTo>
                    <a:pt x="96" y="21"/>
                    <a:pt x="91" y="33"/>
                    <a:pt x="80" y="39"/>
                  </a:cubicBezTo>
                  <a:lnTo>
                    <a:pt x="63" y="51"/>
                  </a:lnTo>
                  <a:lnTo>
                    <a:pt x="33" y="95"/>
                  </a:lnTo>
                  <a:lnTo>
                    <a:pt x="17" y="95"/>
                  </a:lnTo>
                  <a:cubicBezTo>
                    <a:pt x="8" y="95"/>
                    <a:pt x="1" y="89"/>
                    <a:pt x="0" y="81"/>
                  </a:cubicBezTo>
                  <a:cubicBezTo>
                    <a:pt x="0" y="77"/>
                    <a:pt x="1" y="74"/>
                    <a:pt x="3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11">
              <a:extLst>
                <a:ext uri="{FF2B5EF4-FFF2-40B4-BE49-F238E27FC236}">
                  <a16:creationId xmlns:a16="http://schemas.microsoft.com/office/drawing/2014/main" id="{D88019E5-29C2-474E-8068-479F234E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325" y="3732213"/>
              <a:ext cx="60325" cy="34925"/>
            </a:xfrm>
            <a:custGeom>
              <a:avLst/>
              <a:gdLst>
                <a:gd name="T0" fmla="*/ 11 w 96"/>
                <a:gd name="T1" fmla="*/ 21 h 55"/>
                <a:gd name="T2" fmla="*/ 48 w 96"/>
                <a:gd name="T3" fmla="*/ 2 h 55"/>
                <a:gd name="T4" fmla="*/ 57 w 96"/>
                <a:gd name="T5" fmla="*/ 1 h 55"/>
                <a:gd name="T6" fmla="*/ 84 w 96"/>
                <a:gd name="T7" fmla="*/ 5 h 55"/>
                <a:gd name="T8" fmla="*/ 95 w 96"/>
                <a:gd name="T9" fmla="*/ 19 h 55"/>
                <a:gd name="T10" fmla="*/ 82 w 96"/>
                <a:gd name="T11" fmla="*/ 30 h 55"/>
                <a:gd name="T12" fmla="*/ 55 w 96"/>
                <a:gd name="T13" fmla="*/ 28 h 55"/>
                <a:gd name="T14" fmla="*/ 29 w 96"/>
                <a:gd name="T15" fmla="*/ 49 h 55"/>
                <a:gd name="T16" fmla="*/ 4 w 96"/>
                <a:gd name="T17" fmla="*/ 42 h 55"/>
                <a:gd name="T18" fmla="*/ 11 w 96"/>
                <a:gd name="T19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55">
                  <a:moveTo>
                    <a:pt x="11" y="21"/>
                  </a:moveTo>
                  <a:lnTo>
                    <a:pt x="48" y="2"/>
                  </a:lnTo>
                  <a:cubicBezTo>
                    <a:pt x="51" y="1"/>
                    <a:pt x="54" y="0"/>
                    <a:pt x="57" y="1"/>
                  </a:cubicBezTo>
                  <a:lnTo>
                    <a:pt x="84" y="5"/>
                  </a:lnTo>
                  <a:cubicBezTo>
                    <a:pt x="91" y="6"/>
                    <a:pt x="96" y="12"/>
                    <a:pt x="95" y="19"/>
                  </a:cubicBezTo>
                  <a:cubicBezTo>
                    <a:pt x="94" y="26"/>
                    <a:pt x="88" y="30"/>
                    <a:pt x="82" y="30"/>
                  </a:cubicBezTo>
                  <a:lnTo>
                    <a:pt x="55" y="28"/>
                  </a:lnTo>
                  <a:lnTo>
                    <a:pt x="29" y="49"/>
                  </a:lnTo>
                  <a:cubicBezTo>
                    <a:pt x="20" y="55"/>
                    <a:pt x="8" y="52"/>
                    <a:pt x="4" y="42"/>
                  </a:cubicBezTo>
                  <a:cubicBezTo>
                    <a:pt x="0" y="34"/>
                    <a:pt x="4" y="25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312">
              <a:extLst>
                <a:ext uri="{FF2B5EF4-FFF2-40B4-BE49-F238E27FC236}">
                  <a16:creationId xmlns:a16="http://schemas.microsoft.com/office/drawing/2014/main" id="{DDCD04D6-89D9-417B-A25B-3FAB8A7F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0" y="4165600"/>
              <a:ext cx="53975" cy="71438"/>
            </a:xfrm>
            <a:custGeom>
              <a:avLst/>
              <a:gdLst>
                <a:gd name="T0" fmla="*/ 65 w 84"/>
                <a:gd name="T1" fmla="*/ 114 h 114"/>
                <a:gd name="T2" fmla="*/ 19 w 84"/>
                <a:gd name="T3" fmla="*/ 0 h 114"/>
                <a:gd name="T4" fmla="*/ 8 w 84"/>
                <a:gd name="T5" fmla="*/ 31 h 114"/>
                <a:gd name="T6" fmla="*/ 32 w 84"/>
                <a:gd name="T7" fmla="*/ 110 h 114"/>
                <a:gd name="T8" fmla="*/ 65 w 8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4">
                  <a:moveTo>
                    <a:pt x="65" y="114"/>
                  </a:moveTo>
                  <a:cubicBezTo>
                    <a:pt x="65" y="114"/>
                    <a:pt x="84" y="42"/>
                    <a:pt x="19" y="0"/>
                  </a:cubicBezTo>
                  <a:cubicBezTo>
                    <a:pt x="0" y="23"/>
                    <a:pt x="8" y="31"/>
                    <a:pt x="8" y="31"/>
                  </a:cubicBezTo>
                  <a:lnTo>
                    <a:pt x="32" y="110"/>
                  </a:lnTo>
                  <a:lnTo>
                    <a:pt x="6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313">
              <a:extLst>
                <a:ext uri="{FF2B5EF4-FFF2-40B4-BE49-F238E27FC236}">
                  <a16:creationId xmlns:a16="http://schemas.microsoft.com/office/drawing/2014/main" id="{768DA412-1D24-46C3-948A-2EB025325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088" y="4100513"/>
              <a:ext cx="166688" cy="130175"/>
            </a:xfrm>
            <a:custGeom>
              <a:avLst/>
              <a:gdLst>
                <a:gd name="T0" fmla="*/ 46 w 262"/>
                <a:gd name="T1" fmla="*/ 99 h 205"/>
                <a:gd name="T2" fmla="*/ 46 w 262"/>
                <a:gd name="T3" fmla="*/ 99 h 205"/>
                <a:gd name="T4" fmla="*/ 80 w 262"/>
                <a:gd name="T5" fmla="*/ 36 h 205"/>
                <a:gd name="T6" fmla="*/ 121 w 262"/>
                <a:gd name="T7" fmla="*/ 9 h 205"/>
                <a:gd name="T8" fmla="*/ 161 w 262"/>
                <a:gd name="T9" fmla="*/ 0 h 205"/>
                <a:gd name="T10" fmla="*/ 161 w 262"/>
                <a:gd name="T11" fmla="*/ 14 h 205"/>
                <a:gd name="T12" fmla="*/ 151 w 262"/>
                <a:gd name="T13" fmla="*/ 32 h 205"/>
                <a:gd name="T14" fmla="*/ 130 w 262"/>
                <a:gd name="T15" fmla="*/ 44 h 205"/>
                <a:gd name="T16" fmla="*/ 123 w 262"/>
                <a:gd name="T17" fmla="*/ 68 h 205"/>
                <a:gd name="T18" fmla="*/ 216 w 262"/>
                <a:gd name="T19" fmla="*/ 55 h 205"/>
                <a:gd name="T20" fmla="*/ 239 w 262"/>
                <a:gd name="T21" fmla="*/ 33 h 205"/>
                <a:gd name="T22" fmla="*/ 258 w 262"/>
                <a:gd name="T23" fmla="*/ 34 h 205"/>
                <a:gd name="T24" fmla="*/ 258 w 262"/>
                <a:gd name="T25" fmla="*/ 51 h 205"/>
                <a:gd name="T26" fmla="*/ 244 w 262"/>
                <a:gd name="T27" fmla="*/ 68 h 205"/>
                <a:gd name="T28" fmla="*/ 239 w 262"/>
                <a:gd name="T29" fmla="*/ 112 h 205"/>
                <a:gd name="T30" fmla="*/ 223 w 262"/>
                <a:gd name="T31" fmla="*/ 120 h 205"/>
                <a:gd name="T32" fmla="*/ 213 w 262"/>
                <a:gd name="T33" fmla="*/ 160 h 205"/>
                <a:gd name="T34" fmla="*/ 161 w 262"/>
                <a:gd name="T35" fmla="*/ 189 h 205"/>
                <a:gd name="T36" fmla="*/ 104 w 262"/>
                <a:gd name="T37" fmla="*/ 197 h 205"/>
                <a:gd name="T38" fmla="*/ 68 w 262"/>
                <a:gd name="T39" fmla="*/ 189 h 205"/>
                <a:gd name="T40" fmla="*/ 21 w 262"/>
                <a:gd name="T41" fmla="*/ 205 h 205"/>
                <a:gd name="T42" fmla="*/ 0 w 262"/>
                <a:gd name="T43" fmla="*/ 132 h 205"/>
                <a:gd name="T44" fmla="*/ 46 w 262"/>
                <a:gd name="T45" fmla="*/ 9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05">
                  <a:moveTo>
                    <a:pt x="46" y="99"/>
                  </a:moveTo>
                  <a:lnTo>
                    <a:pt x="46" y="99"/>
                  </a:lnTo>
                  <a:cubicBezTo>
                    <a:pt x="46" y="73"/>
                    <a:pt x="59" y="50"/>
                    <a:pt x="80" y="36"/>
                  </a:cubicBezTo>
                  <a:lnTo>
                    <a:pt x="121" y="9"/>
                  </a:lnTo>
                  <a:lnTo>
                    <a:pt x="161" y="0"/>
                  </a:lnTo>
                  <a:lnTo>
                    <a:pt x="161" y="14"/>
                  </a:lnTo>
                  <a:cubicBezTo>
                    <a:pt x="161" y="21"/>
                    <a:pt x="157" y="28"/>
                    <a:pt x="151" y="32"/>
                  </a:cubicBezTo>
                  <a:lnTo>
                    <a:pt x="130" y="44"/>
                  </a:lnTo>
                  <a:lnTo>
                    <a:pt x="123" y="68"/>
                  </a:lnTo>
                  <a:lnTo>
                    <a:pt x="216" y="55"/>
                  </a:lnTo>
                  <a:lnTo>
                    <a:pt x="239" y="33"/>
                  </a:lnTo>
                  <a:cubicBezTo>
                    <a:pt x="245" y="28"/>
                    <a:pt x="253" y="28"/>
                    <a:pt x="258" y="34"/>
                  </a:cubicBezTo>
                  <a:cubicBezTo>
                    <a:pt x="262" y="38"/>
                    <a:pt x="262" y="46"/>
                    <a:pt x="258" y="51"/>
                  </a:cubicBezTo>
                  <a:lnTo>
                    <a:pt x="244" y="68"/>
                  </a:lnTo>
                  <a:lnTo>
                    <a:pt x="239" y="112"/>
                  </a:lnTo>
                  <a:lnTo>
                    <a:pt x="223" y="120"/>
                  </a:lnTo>
                  <a:lnTo>
                    <a:pt x="213" y="160"/>
                  </a:lnTo>
                  <a:lnTo>
                    <a:pt x="161" y="189"/>
                  </a:lnTo>
                  <a:cubicBezTo>
                    <a:pt x="143" y="199"/>
                    <a:pt x="123" y="202"/>
                    <a:pt x="104" y="197"/>
                  </a:cubicBezTo>
                  <a:lnTo>
                    <a:pt x="68" y="189"/>
                  </a:lnTo>
                  <a:lnTo>
                    <a:pt x="21" y="205"/>
                  </a:lnTo>
                  <a:lnTo>
                    <a:pt x="0" y="132"/>
                  </a:lnTo>
                  <a:lnTo>
                    <a:pt x="46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14">
              <a:extLst>
                <a:ext uri="{FF2B5EF4-FFF2-40B4-BE49-F238E27FC236}">
                  <a16:creationId xmlns:a16="http://schemas.microsoft.com/office/drawing/2014/main" id="{A8B4D7E4-F34D-4875-AE3D-703E77565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263" y="4167188"/>
              <a:ext cx="38100" cy="65088"/>
            </a:xfrm>
            <a:custGeom>
              <a:avLst/>
              <a:gdLst>
                <a:gd name="T0" fmla="*/ 33 w 61"/>
                <a:gd name="T1" fmla="*/ 0 h 102"/>
                <a:gd name="T2" fmla="*/ 61 w 61"/>
                <a:gd name="T3" fmla="*/ 84 h 102"/>
                <a:gd name="T4" fmla="*/ 24 w 61"/>
                <a:gd name="T5" fmla="*/ 102 h 102"/>
                <a:gd name="T6" fmla="*/ 0 w 61"/>
                <a:gd name="T7" fmla="*/ 18 h 102"/>
                <a:gd name="T8" fmla="*/ 33 w 6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2">
                  <a:moveTo>
                    <a:pt x="33" y="0"/>
                  </a:moveTo>
                  <a:cubicBezTo>
                    <a:pt x="33" y="0"/>
                    <a:pt x="28" y="60"/>
                    <a:pt x="61" y="84"/>
                  </a:cubicBezTo>
                  <a:cubicBezTo>
                    <a:pt x="36" y="95"/>
                    <a:pt x="24" y="102"/>
                    <a:pt x="24" y="102"/>
                  </a:cubicBezTo>
                  <a:lnTo>
                    <a:pt x="0" y="18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5">
              <a:extLst>
                <a:ext uri="{FF2B5EF4-FFF2-40B4-BE49-F238E27FC236}">
                  <a16:creationId xmlns:a16="http://schemas.microsoft.com/office/drawing/2014/main" id="{50A939EF-0F65-4B64-9150-A9E759B67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4563" y="3646488"/>
              <a:ext cx="95250" cy="222250"/>
            </a:xfrm>
            <a:custGeom>
              <a:avLst/>
              <a:gdLst>
                <a:gd name="T0" fmla="*/ 26 w 149"/>
                <a:gd name="T1" fmla="*/ 323 h 352"/>
                <a:gd name="T2" fmla="*/ 26 w 149"/>
                <a:gd name="T3" fmla="*/ 321 h 352"/>
                <a:gd name="T4" fmla="*/ 5 w 149"/>
                <a:gd name="T5" fmla="*/ 105 h 352"/>
                <a:gd name="T6" fmla="*/ 8 w 149"/>
                <a:gd name="T7" fmla="*/ 56 h 352"/>
                <a:gd name="T8" fmla="*/ 44 w 149"/>
                <a:gd name="T9" fmla="*/ 4 h 352"/>
                <a:gd name="T10" fmla="*/ 55 w 149"/>
                <a:gd name="T11" fmla="*/ 3 h 352"/>
                <a:gd name="T12" fmla="*/ 62 w 149"/>
                <a:gd name="T13" fmla="*/ 43 h 352"/>
                <a:gd name="T14" fmla="*/ 49 w 149"/>
                <a:gd name="T15" fmla="*/ 66 h 352"/>
                <a:gd name="T16" fmla="*/ 47 w 149"/>
                <a:gd name="T17" fmla="*/ 109 h 352"/>
                <a:gd name="T18" fmla="*/ 91 w 149"/>
                <a:gd name="T19" fmla="*/ 178 h 352"/>
                <a:gd name="T20" fmla="*/ 108 w 149"/>
                <a:gd name="T21" fmla="*/ 153 h 352"/>
                <a:gd name="T22" fmla="*/ 106 w 149"/>
                <a:gd name="T23" fmla="*/ 128 h 352"/>
                <a:gd name="T24" fmla="*/ 124 w 149"/>
                <a:gd name="T25" fmla="*/ 97 h 352"/>
                <a:gd name="T26" fmla="*/ 144 w 149"/>
                <a:gd name="T27" fmla="*/ 162 h 352"/>
                <a:gd name="T28" fmla="*/ 139 w 149"/>
                <a:gd name="T29" fmla="*/ 217 h 352"/>
                <a:gd name="T30" fmla="*/ 115 w 149"/>
                <a:gd name="T31" fmla="*/ 264 h 352"/>
                <a:gd name="T32" fmla="*/ 129 w 149"/>
                <a:gd name="T33" fmla="*/ 318 h 352"/>
                <a:gd name="T34" fmla="*/ 70 w 149"/>
                <a:gd name="T35" fmla="*/ 352 h 352"/>
                <a:gd name="T36" fmla="*/ 26 w 149"/>
                <a:gd name="T37" fmla="*/ 32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352">
                  <a:moveTo>
                    <a:pt x="26" y="323"/>
                  </a:moveTo>
                  <a:lnTo>
                    <a:pt x="26" y="321"/>
                  </a:lnTo>
                  <a:cubicBezTo>
                    <a:pt x="8" y="251"/>
                    <a:pt x="0" y="178"/>
                    <a:pt x="5" y="105"/>
                  </a:cubicBezTo>
                  <a:lnTo>
                    <a:pt x="8" y="56"/>
                  </a:lnTo>
                  <a:lnTo>
                    <a:pt x="44" y="4"/>
                  </a:lnTo>
                  <a:cubicBezTo>
                    <a:pt x="47" y="1"/>
                    <a:pt x="52" y="0"/>
                    <a:pt x="55" y="3"/>
                  </a:cubicBezTo>
                  <a:cubicBezTo>
                    <a:pt x="67" y="13"/>
                    <a:pt x="70" y="30"/>
                    <a:pt x="62" y="43"/>
                  </a:cubicBezTo>
                  <a:lnTo>
                    <a:pt x="49" y="66"/>
                  </a:lnTo>
                  <a:lnTo>
                    <a:pt x="47" y="109"/>
                  </a:lnTo>
                  <a:cubicBezTo>
                    <a:pt x="47" y="109"/>
                    <a:pt x="61" y="177"/>
                    <a:pt x="91" y="178"/>
                  </a:cubicBezTo>
                  <a:cubicBezTo>
                    <a:pt x="108" y="179"/>
                    <a:pt x="111" y="165"/>
                    <a:pt x="108" y="153"/>
                  </a:cubicBezTo>
                  <a:lnTo>
                    <a:pt x="106" y="128"/>
                  </a:lnTo>
                  <a:cubicBezTo>
                    <a:pt x="103" y="115"/>
                    <a:pt x="113" y="103"/>
                    <a:pt x="124" y="97"/>
                  </a:cubicBezTo>
                  <a:lnTo>
                    <a:pt x="144" y="162"/>
                  </a:lnTo>
                  <a:cubicBezTo>
                    <a:pt x="149" y="174"/>
                    <a:pt x="146" y="206"/>
                    <a:pt x="139" y="217"/>
                  </a:cubicBezTo>
                  <a:lnTo>
                    <a:pt x="115" y="264"/>
                  </a:lnTo>
                  <a:lnTo>
                    <a:pt x="129" y="318"/>
                  </a:lnTo>
                  <a:lnTo>
                    <a:pt x="70" y="352"/>
                  </a:lnTo>
                  <a:lnTo>
                    <a:pt x="26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16">
              <a:extLst>
                <a:ext uri="{FF2B5EF4-FFF2-40B4-BE49-F238E27FC236}">
                  <a16:creationId xmlns:a16="http://schemas.microsoft.com/office/drawing/2014/main" id="{E3DB7BDC-3B96-4335-9307-BDCFCCAA9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5675" y="3816350"/>
              <a:ext cx="74613" cy="55563"/>
            </a:xfrm>
            <a:custGeom>
              <a:avLst/>
              <a:gdLst>
                <a:gd name="T0" fmla="*/ 0 w 116"/>
                <a:gd name="T1" fmla="*/ 22 h 87"/>
                <a:gd name="T2" fmla="*/ 103 w 116"/>
                <a:gd name="T3" fmla="*/ 0 h 87"/>
                <a:gd name="T4" fmla="*/ 116 w 116"/>
                <a:gd name="T5" fmla="*/ 50 h 87"/>
                <a:gd name="T6" fmla="*/ 58 w 116"/>
                <a:gd name="T7" fmla="*/ 87 h 87"/>
                <a:gd name="T8" fmla="*/ 6 w 116"/>
                <a:gd name="T9" fmla="*/ 66 h 87"/>
                <a:gd name="T10" fmla="*/ 0 w 116"/>
                <a:gd name="T11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87">
                  <a:moveTo>
                    <a:pt x="0" y="22"/>
                  </a:moveTo>
                  <a:cubicBezTo>
                    <a:pt x="0" y="22"/>
                    <a:pt x="68" y="42"/>
                    <a:pt x="103" y="0"/>
                  </a:cubicBezTo>
                  <a:cubicBezTo>
                    <a:pt x="108" y="25"/>
                    <a:pt x="116" y="50"/>
                    <a:pt x="116" y="50"/>
                  </a:cubicBezTo>
                  <a:lnTo>
                    <a:pt x="58" y="87"/>
                  </a:lnTo>
                  <a:lnTo>
                    <a:pt x="6" y="66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17">
              <a:extLst>
                <a:ext uri="{FF2B5EF4-FFF2-40B4-BE49-F238E27FC236}">
                  <a16:creationId xmlns:a16="http://schemas.microsoft.com/office/drawing/2014/main" id="{9DEB1BC7-0BAA-470A-A8F4-8BF3B5489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963" y="4387850"/>
              <a:ext cx="265113" cy="117475"/>
            </a:xfrm>
            <a:custGeom>
              <a:avLst/>
              <a:gdLst>
                <a:gd name="T0" fmla="*/ 2 w 419"/>
                <a:gd name="T1" fmla="*/ 185 h 185"/>
                <a:gd name="T2" fmla="*/ 0 w 419"/>
                <a:gd name="T3" fmla="*/ 0 h 185"/>
                <a:gd name="T4" fmla="*/ 419 w 419"/>
                <a:gd name="T5" fmla="*/ 0 h 185"/>
                <a:gd name="T6" fmla="*/ 419 w 419"/>
                <a:gd name="T7" fmla="*/ 185 h 185"/>
                <a:gd name="T8" fmla="*/ 2 w 419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85">
                  <a:moveTo>
                    <a:pt x="2" y="185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185"/>
                  </a:lnTo>
                  <a:lnTo>
                    <a:pt x="2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8">
              <a:extLst>
                <a:ext uri="{FF2B5EF4-FFF2-40B4-BE49-F238E27FC236}">
                  <a16:creationId xmlns:a16="http://schemas.microsoft.com/office/drawing/2014/main" id="{4A0B5226-C5CF-47FD-939F-123670113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6025" y="4017963"/>
              <a:ext cx="239713" cy="446088"/>
            </a:xfrm>
            <a:custGeom>
              <a:avLst/>
              <a:gdLst>
                <a:gd name="T0" fmla="*/ 378 w 378"/>
                <a:gd name="T1" fmla="*/ 647 h 705"/>
                <a:gd name="T2" fmla="*/ 373 w 378"/>
                <a:gd name="T3" fmla="*/ 664 h 705"/>
                <a:gd name="T4" fmla="*/ 33 w 378"/>
                <a:gd name="T5" fmla="*/ 634 h 705"/>
                <a:gd name="T6" fmla="*/ 0 w 378"/>
                <a:gd name="T7" fmla="*/ 606 h 705"/>
                <a:gd name="T8" fmla="*/ 151 w 378"/>
                <a:gd name="T9" fmla="*/ 40 h 705"/>
                <a:gd name="T10" fmla="*/ 153 w 378"/>
                <a:gd name="T11" fmla="*/ 5 h 705"/>
                <a:gd name="T12" fmla="*/ 160 w 378"/>
                <a:gd name="T13" fmla="*/ 2 h 705"/>
                <a:gd name="T14" fmla="*/ 210 w 378"/>
                <a:gd name="T15" fmla="*/ 47 h 705"/>
                <a:gd name="T16" fmla="*/ 267 w 378"/>
                <a:gd name="T17" fmla="*/ 47 h 705"/>
                <a:gd name="T18" fmla="*/ 314 w 378"/>
                <a:gd name="T19" fmla="*/ 5 h 705"/>
                <a:gd name="T20" fmla="*/ 320 w 378"/>
                <a:gd name="T21" fmla="*/ 8 h 705"/>
                <a:gd name="T22" fmla="*/ 320 w 378"/>
                <a:gd name="T23" fmla="*/ 60 h 705"/>
                <a:gd name="T24" fmla="*/ 378 w 378"/>
                <a:gd name="T25" fmla="*/ 123 h 705"/>
                <a:gd name="T26" fmla="*/ 378 w 378"/>
                <a:gd name="T27" fmla="*/ 647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8" h="705">
                  <a:moveTo>
                    <a:pt x="378" y="647"/>
                  </a:moveTo>
                  <a:lnTo>
                    <a:pt x="373" y="664"/>
                  </a:lnTo>
                  <a:cubicBezTo>
                    <a:pt x="266" y="705"/>
                    <a:pt x="127" y="704"/>
                    <a:pt x="33" y="634"/>
                  </a:cubicBezTo>
                  <a:lnTo>
                    <a:pt x="0" y="606"/>
                  </a:lnTo>
                  <a:lnTo>
                    <a:pt x="151" y="40"/>
                  </a:lnTo>
                  <a:lnTo>
                    <a:pt x="153" y="5"/>
                  </a:lnTo>
                  <a:cubicBezTo>
                    <a:pt x="153" y="1"/>
                    <a:pt x="157" y="0"/>
                    <a:pt x="160" y="2"/>
                  </a:cubicBezTo>
                  <a:lnTo>
                    <a:pt x="210" y="47"/>
                  </a:lnTo>
                  <a:cubicBezTo>
                    <a:pt x="227" y="62"/>
                    <a:pt x="251" y="62"/>
                    <a:pt x="267" y="47"/>
                  </a:cubicBezTo>
                  <a:lnTo>
                    <a:pt x="314" y="5"/>
                  </a:lnTo>
                  <a:cubicBezTo>
                    <a:pt x="316" y="3"/>
                    <a:pt x="320" y="5"/>
                    <a:pt x="320" y="8"/>
                  </a:cubicBezTo>
                  <a:lnTo>
                    <a:pt x="320" y="60"/>
                  </a:lnTo>
                  <a:lnTo>
                    <a:pt x="378" y="123"/>
                  </a:lnTo>
                  <a:lnTo>
                    <a:pt x="378" y="6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19">
              <a:extLst>
                <a:ext uri="{FF2B5EF4-FFF2-40B4-BE49-F238E27FC236}">
                  <a16:creationId xmlns:a16="http://schemas.microsoft.com/office/drawing/2014/main" id="{8D6643F0-2804-4EBC-B280-594F82BE0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4043363"/>
              <a:ext cx="42863" cy="73025"/>
            </a:xfrm>
            <a:custGeom>
              <a:avLst/>
              <a:gdLst>
                <a:gd name="T0" fmla="*/ 68 w 68"/>
                <a:gd name="T1" fmla="*/ 82 h 116"/>
                <a:gd name="T2" fmla="*/ 0 w 68"/>
                <a:gd name="T3" fmla="*/ 0 h 116"/>
                <a:gd name="T4" fmla="*/ 2 w 68"/>
                <a:gd name="T5" fmla="*/ 20 h 116"/>
                <a:gd name="T6" fmla="*/ 66 w 68"/>
                <a:gd name="T7" fmla="*/ 116 h 116"/>
                <a:gd name="T8" fmla="*/ 68 w 68"/>
                <a:gd name="T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6">
                  <a:moveTo>
                    <a:pt x="68" y="82"/>
                  </a:moveTo>
                  <a:lnTo>
                    <a:pt x="0" y="0"/>
                  </a:lnTo>
                  <a:lnTo>
                    <a:pt x="2" y="20"/>
                  </a:lnTo>
                  <a:lnTo>
                    <a:pt x="66" y="116"/>
                  </a:lnTo>
                  <a:lnTo>
                    <a:pt x="68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20">
              <a:extLst>
                <a:ext uri="{FF2B5EF4-FFF2-40B4-BE49-F238E27FC236}">
                  <a16:creationId xmlns:a16="http://schemas.microsoft.com/office/drawing/2014/main" id="{06F701C2-0FF0-4D80-BD4C-57BC21E21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9538" y="4060825"/>
              <a:ext cx="39688" cy="55563"/>
            </a:xfrm>
            <a:custGeom>
              <a:avLst/>
              <a:gdLst>
                <a:gd name="T0" fmla="*/ 63 w 63"/>
                <a:gd name="T1" fmla="*/ 0 h 87"/>
                <a:gd name="T2" fmla="*/ 0 w 63"/>
                <a:gd name="T3" fmla="*/ 61 h 87"/>
                <a:gd name="T4" fmla="*/ 0 w 63"/>
                <a:gd name="T5" fmla="*/ 87 h 87"/>
                <a:gd name="T6" fmla="*/ 63 w 63"/>
                <a:gd name="T7" fmla="*/ 11 h 87"/>
                <a:gd name="T8" fmla="*/ 63 w 6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7">
                  <a:moveTo>
                    <a:pt x="63" y="0"/>
                  </a:moveTo>
                  <a:lnTo>
                    <a:pt x="0" y="61"/>
                  </a:lnTo>
                  <a:lnTo>
                    <a:pt x="0" y="87"/>
                  </a:lnTo>
                  <a:lnTo>
                    <a:pt x="63" y="11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21">
              <a:extLst>
                <a:ext uri="{FF2B5EF4-FFF2-40B4-BE49-F238E27FC236}">
                  <a16:creationId xmlns:a16="http://schemas.microsoft.com/office/drawing/2014/main" id="{A9C9E8AC-9E3A-43CA-9AB2-72E966B91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5675" y="3835400"/>
              <a:ext cx="392113" cy="669925"/>
            </a:xfrm>
            <a:custGeom>
              <a:avLst/>
              <a:gdLst>
                <a:gd name="T0" fmla="*/ 592 w 619"/>
                <a:gd name="T1" fmla="*/ 442 h 1056"/>
                <a:gd name="T2" fmla="*/ 562 w 619"/>
                <a:gd name="T3" fmla="*/ 327 h 1056"/>
                <a:gd name="T4" fmla="*/ 411 w 619"/>
                <a:gd name="T5" fmla="*/ 285 h 1056"/>
                <a:gd name="T6" fmla="*/ 358 w 619"/>
                <a:gd name="T7" fmla="*/ 312 h 1056"/>
                <a:gd name="T8" fmla="*/ 355 w 619"/>
                <a:gd name="T9" fmla="*/ 312 h 1056"/>
                <a:gd name="T10" fmla="*/ 214 w 619"/>
                <a:gd name="T11" fmla="*/ 269 h 1056"/>
                <a:gd name="T12" fmla="*/ 124 w 619"/>
                <a:gd name="T13" fmla="*/ 0 h 1056"/>
                <a:gd name="T14" fmla="*/ 0 w 619"/>
                <a:gd name="T15" fmla="*/ 22 h 1056"/>
                <a:gd name="T16" fmla="*/ 62 w 619"/>
                <a:gd name="T17" fmla="*/ 334 h 1056"/>
                <a:gd name="T18" fmla="*/ 119 w 619"/>
                <a:gd name="T19" fmla="*/ 399 h 1056"/>
                <a:gd name="T20" fmla="*/ 355 w 619"/>
                <a:gd name="T21" fmla="*/ 484 h 1056"/>
                <a:gd name="T22" fmla="*/ 355 w 619"/>
                <a:gd name="T23" fmla="*/ 669 h 1056"/>
                <a:gd name="T24" fmla="*/ 257 w 619"/>
                <a:gd name="T25" fmla="*/ 1056 h 1056"/>
                <a:gd name="T26" fmla="*/ 375 w 619"/>
                <a:gd name="T27" fmla="*/ 1056 h 1056"/>
                <a:gd name="T28" fmla="*/ 550 w 619"/>
                <a:gd name="T29" fmla="*/ 752 h 1056"/>
                <a:gd name="T30" fmla="*/ 592 w 619"/>
                <a:gd name="T31" fmla="*/ 44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9" h="1056">
                  <a:moveTo>
                    <a:pt x="592" y="442"/>
                  </a:moveTo>
                  <a:lnTo>
                    <a:pt x="562" y="327"/>
                  </a:lnTo>
                  <a:lnTo>
                    <a:pt x="411" y="285"/>
                  </a:lnTo>
                  <a:cubicBezTo>
                    <a:pt x="388" y="278"/>
                    <a:pt x="365" y="291"/>
                    <a:pt x="358" y="312"/>
                  </a:cubicBezTo>
                  <a:lnTo>
                    <a:pt x="355" y="312"/>
                  </a:lnTo>
                  <a:lnTo>
                    <a:pt x="214" y="269"/>
                  </a:lnTo>
                  <a:lnTo>
                    <a:pt x="124" y="0"/>
                  </a:lnTo>
                  <a:cubicBezTo>
                    <a:pt x="93" y="34"/>
                    <a:pt x="38" y="46"/>
                    <a:pt x="0" y="22"/>
                  </a:cubicBezTo>
                  <a:lnTo>
                    <a:pt x="62" y="334"/>
                  </a:lnTo>
                  <a:cubicBezTo>
                    <a:pt x="68" y="364"/>
                    <a:pt x="90" y="389"/>
                    <a:pt x="119" y="399"/>
                  </a:cubicBezTo>
                  <a:lnTo>
                    <a:pt x="355" y="484"/>
                  </a:lnTo>
                  <a:lnTo>
                    <a:pt x="355" y="669"/>
                  </a:lnTo>
                  <a:lnTo>
                    <a:pt x="257" y="1056"/>
                  </a:lnTo>
                  <a:lnTo>
                    <a:pt x="375" y="1056"/>
                  </a:lnTo>
                  <a:lnTo>
                    <a:pt x="550" y="752"/>
                  </a:lnTo>
                  <a:cubicBezTo>
                    <a:pt x="604" y="658"/>
                    <a:pt x="619" y="547"/>
                    <a:pt x="592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22">
              <a:extLst>
                <a:ext uri="{FF2B5EF4-FFF2-40B4-BE49-F238E27FC236}">
                  <a16:creationId xmlns:a16="http://schemas.microsoft.com/office/drawing/2014/main" id="{29F9EDE4-DD07-4D17-9868-83416D882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4056063"/>
              <a:ext cx="336550" cy="449263"/>
            </a:xfrm>
            <a:custGeom>
              <a:avLst/>
              <a:gdLst>
                <a:gd name="T0" fmla="*/ 260 w 531"/>
                <a:gd name="T1" fmla="*/ 421 h 709"/>
                <a:gd name="T2" fmla="*/ 531 w 531"/>
                <a:gd name="T3" fmla="*/ 286 h 709"/>
                <a:gd name="T4" fmla="*/ 485 w 531"/>
                <a:gd name="T5" fmla="*/ 172 h 709"/>
                <a:gd name="T6" fmla="*/ 253 w 531"/>
                <a:gd name="T7" fmla="*/ 282 h 709"/>
                <a:gd name="T8" fmla="*/ 180 w 531"/>
                <a:gd name="T9" fmla="*/ 68 h 709"/>
                <a:gd name="T10" fmla="*/ 113 w 531"/>
                <a:gd name="T11" fmla="*/ 14 h 709"/>
                <a:gd name="T12" fmla="*/ 0 w 531"/>
                <a:gd name="T13" fmla="*/ 0 h 709"/>
                <a:gd name="T14" fmla="*/ 0 w 531"/>
                <a:gd name="T15" fmla="*/ 411 h 709"/>
                <a:gd name="T16" fmla="*/ 6 w 531"/>
                <a:gd name="T17" fmla="*/ 468 h 709"/>
                <a:gd name="T18" fmla="*/ 57 w 531"/>
                <a:gd name="T19" fmla="*/ 709 h 709"/>
                <a:gd name="T20" fmla="*/ 164 w 531"/>
                <a:gd name="T21" fmla="*/ 709 h 709"/>
                <a:gd name="T22" fmla="*/ 135 w 531"/>
                <a:gd name="T23" fmla="*/ 364 h 709"/>
                <a:gd name="T24" fmla="*/ 139 w 531"/>
                <a:gd name="T25" fmla="*/ 318 h 709"/>
                <a:gd name="T26" fmla="*/ 173 w 531"/>
                <a:gd name="T27" fmla="*/ 390 h 709"/>
                <a:gd name="T28" fmla="*/ 260 w 531"/>
                <a:gd name="T29" fmla="*/ 42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1" h="709">
                  <a:moveTo>
                    <a:pt x="260" y="421"/>
                  </a:moveTo>
                  <a:cubicBezTo>
                    <a:pt x="342" y="382"/>
                    <a:pt x="476" y="316"/>
                    <a:pt x="531" y="286"/>
                  </a:cubicBezTo>
                  <a:cubicBezTo>
                    <a:pt x="465" y="257"/>
                    <a:pt x="485" y="172"/>
                    <a:pt x="485" y="172"/>
                  </a:cubicBezTo>
                  <a:lnTo>
                    <a:pt x="253" y="282"/>
                  </a:lnTo>
                  <a:lnTo>
                    <a:pt x="180" y="68"/>
                  </a:lnTo>
                  <a:cubicBezTo>
                    <a:pt x="170" y="39"/>
                    <a:pt x="144" y="18"/>
                    <a:pt x="113" y="14"/>
                  </a:cubicBezTo>
                  <a:lnTo>
                    <a:pt x="0" y="0"/>
                  </a:lnTo>
                  <a:lnTo>
                    <a:pt x="0" y="411"/>
                  </a:lnTo>
                  <a:cubicBezTo>
                    <a:pt x="0" y="430"/>
                    <a:pt x="2" y="449"/>
                    <a:pt x="6" y="468"/>
                  </a:cubicBezTo>
                  <a:lnTo>
                    <a:pt x="57" y="709"/>
                  </a:lnTo>
                  <a:lnTo>
                    <a:pt x="164" y="709"/>
                  </a:lnTo>
                  <a:lnTo>
                    <a:pt x="135" y="364"/>
                  </a:lnTo>
                  <a:lnTo>
                    <a:pt x="139" y="318"/>
                  </a:lnTo>
                  <a:lnTo>
                    <a:pt x="173" y="390"/>
                  </a:lnTo>
                  <a:cubicBezTo>
                    <a:pt x="189" y="423"/>
                    <a:pt x="227" y="436"/>
                    <a:pt x="260" y="4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23">
              <a:extLst>
                <a:ext uri="{FF2B5EF4-FFF2-40B4-BE49-F238E27FC236}">
                  <a16:creationId xmlns:a16="http://schemas.microsoft.com/office/drawing/2014/main" id="{CDA9DB72-EB8B-46B8-A085-CDD186FD4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4019550"/>
              <a:ext cx="79375" cy="215900"/>
            </a:xfrm>
            <a:custGeom>
              <a:avLst/>
              <a:gdLst>
                <a:gd name="T0" fmla="*/ 113 w 126"/>
                <a:gd name="T1" fmla="*/ 341 h 341"/>
                <a:gd name="T2" fmla="*/ 109 w 126"/>
                <a:gd name="T3" fmla="*/ 153 h 341"/>
                <a:gd name="T4" fmla="*/ 79 w 126"/>
                <a:gd name="T5" fmla="*/ 38 h 341"/>
                <a:gd name="T6" fmla="*/ 81 w 126"/>
                <a:gd name="T7" fmla="*/ 0 h 341"/>
                <a:gd name="T8" fmla="*/ 0 w 126"/>
                <a:gd name="T9" fmla="*/ 48 h 341"/>
                <a:gd name="T10" fmla="*/ 43 w 126"/>
                <a:gd name="T11" fmla="*/ 75 h 341"/>
                <a:gd name="T12" fmla="*/ 13 w 126"/>
                <a:gd name="T13" fmla="*/ 108 h 341"/>
                <a:gd name="T14" fmla="*/ 113 w 126"/>
                <a:gd name="T1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341">
                  <a:moveTo>
                    <a:pt x="113" y="341"/>
                  </a:moveTo>
                  <a:cubicBezTo>
                    <a:pt x="126" y="279"/>
                    <a:pt x="125" y="215"/>
                    <a:pt x="109" y="153"/>
                  </a:cubicBezTo>
                  <a:lnTo>
                    <a:pt x="79" y="38"/>
                  </a:lnTo>
                  <a:lnTo>
                    <a:pt x="81" y="0"/>
                  </a:lnTo>
                  <a:lnTo>
                    <a:pt x="0" y="48"/>
                  </a:lnTo>
                  <a:lnTo>
                    <a:pt x="43" y="75"/>
                  </a:lnTo>
                  <a:lnTo>
                    <a:pt x="13" y="108"/>
                  </a:lnTo>
                  <a:lnTo>
                    <a:pt x="113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24">
              <a:extLst>
                <a:ext uri="{FF2B5EF4-FFF2-40B4-BE49-F238E27FC236}">
                  <a16:creationId xmlns:a16="http://schemas.microsoft.com/office/drawing/2014/main" id="{350F47C9-15D2-463E-B00D-954BC6827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4025900"/>
              <a:ext cx="44450" cy="234950"/>
            </a:xfrm>
            <a:custGeom>
              <a:avLst/>
              <a:gdLst>
                <a:gd name="T0" fmla="*/ 0 w 71"/>
                <a:gd name="T1" fmla="*/ 369 h 369"/>
                <a:gd name="T2" fmla="*/ 58 w 71"/>
                <a:gd name="T3" fmla="*/ 132 h 369"/>
                <a:gd name="T4" fmla="*/ 29 w 71"/>
                <a:gd name="T5" fmla="*/ 100 h 369"/>
                <a:gd name="T6" fmla="*/ 71 w 71"/>
                <a:gd name="T7" fmla="*/ 73 h 369"/>
                <a:gd name="T8" fmla="*/ 0 w 71"/>
                <a:gd name="T9" fmla="*/ 0 h 369"/>
                <a:gd name="T10" fmla="*/ 0 w 71"/>
                <a:gd name="T11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69">
                  <a:moveTo>
                    <a:pt x="0" y="369"/>
                  </a:moveTo>
                  <a:lnTo>
                    <a:pt x="58" y="132"/>
                  </a:lnTo>
                  <a:lnTo>
                    <a:pt x="29" y="100"/>
                  </a:lnTo>
                  <a:lnTo>
                    <a:pt x="71" y="73"/>
                  </a:lnTo>
                  <a:lnTo>
                    <a:pt x="0" y="0"/>
                  </a:lnTo>
                  <a:lnTo>
                    <a:pt x="0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25">
              <a:extLst>
                <a:ext uri="{FF2B5EF4-FFF2-40B4-BE49-F238E27FC236}">
                  <a16:creationId xmlns:a16="http://schemas.microsoft.com/office/drawing/2014/main" id="{2EC2A6A7-04CD-46C0-B530-D81438064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4051300"/>
              <a:ext cx="73025" cy="381000"/>
            </a:xfrm>
            <a:custGeom>
              <a:avLst/>
              <a:gdLst>
                <a:gd name="T0" fmla="*/ 115 w 116"/>
                <a:gd name="T1" fmla="*/ 394 h 600"/>
                <a:gd name="T2" fmla="*/ 89 w 116"/>
                <a:gd name="T3" fmla="*/ 62 h 600"/>
                <a:gd name="T4" fmla="*/ 86 w 116"/>
                <a:gd name="T5" fmla="*/ 47 h 600"/>
                <a:gd name="T6" fmla="*/ 88 w 116"/>
                <a:gd name="T7" fmla="*/ 42 h 600"/>
                <a:gd name="T8" fmla="*/ 88 w 116"/>
                <a:gd name="T9" fmla="*/ 7 h 600"/>
                <a:gd name="T10" fmla="*/ 80 w 116"/>
                <a:gd name="T11" fmla="*/ 0 h 600"/>
                <a:gd name="T12" fmla="*/ 59 w 116"/>
                <a:gd name="T13" fmla="*/ 0 h 600"/>
                <a:gd name="T14" fmla="*/ 52 w 116"/>
                <a:gd name="T15" fmla="*/ 7 h 600"/>
                <a:gd name="T16" fmla="*/ 52 w 116"/>
                <a:gd name="T17" fmla="*/ 42 h 600"/>
                <a:gd name="T18" fmla="*/ 54 w 116"/>
                <a:gd name="T19" fmla="*/ 48 h 600"/>
                <a:gd name="T20" fmla="*/ 51 w 116"/>
                <a:gd name="T21" fmla="*/ 63 h 600"/>
                <a:gd name="T22" fmla="*/ 45 w 116"/>
                <a:gd name="T23" fmla="*/ 303 h 600"/>
                <a:gd name="T24" fmla="*/ 29 w 116"/>
                <a:gd name="T25" fmla="*/ 416 h 600"/>
                <a:gd name="T26" fmla="*/ 0 w 116"/>
                <a:gd name="T27" fmla="*/ 532 h 600"/>
                <a:gd name="T28" fmla="*/ 52 w 116"/>
                <a:gd name="T29" fmla="*/ 600 h 600"/>
                <a:gd name="T30" fmla="*/ 102 w 116"/>
                <a:gd name="T31" fmla="*/ 558 h 600"/>
                <a:gd name="T32" fmla="*/ 115 w 116"/>
                <a:gd name="T33" fmla="*/ 429 h 600"/>
                <a:gd name="T34" fmla="*/ 115 w 116"/>
                <a:gd name="T35" fmla="*/ 39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600">
                  <a:moveTo>
                    <a:pt x="115" y="394"/>
                  </a:moveTo>
                  <a:lnTo>
                    <a:pt x="89" y="62"/>
                  </a:lnTo>
                  <a:cubicBezTo>
                    <a:pt x="89" y="57"/>
                    <a:pt x="88" y="52"/>
                    <a:pt x="86" y="47"/>
                  </a:cubicBezTo>
                  <a:cubicBezTo>
                    <a:pt x="87" y="46"/>
                    <a:pt x="88" y="44"/>
                    <a:pt x="88" y="42"/>
                  </a:cubicBezTo>
                  <a:lnTo>
                    <a:pt x="88" y="7"/>
                  </a:lnTo>
                  <a:cubicBezTo>
                    <a:pt x="88" y="3"/>
                    <a:pt x="85" y="0"/>
                    <a:pt x="80" y="0"/>
                  </a:cubicBezTo>
                  <a:lnTo>
                    <a:pt x="59" y="0"/>
                  </a:lnTo>
                  <a:cubicBezTo>
                    <a:pt x="55" y="0"/>
                    <a:pt x="52" y="3"/>
                    <a:pt x="52" y="7"/>
                  </a:cubicBezTo>
                  <a:lnTo>
                    <a:pt x="52" y="42"/>
                  </a:lnTo>
                  <a:cubicBezTo>
                    <a:pt x="52" y="44"/>
                    <a:pt x="53" y="46"/>
                    <a:pt x="54" y="48"/>
                  </a:cubicBezTo>
                  <a:cubicBezTo>
                    <a:pt x="53" y="53"/>
                    <a:pt x="51" y="58"/>
                    <a:pt x="51" y="63"/>
                  </a:cubicBezTo>
                  <a:lnTo>
                    <a:pt x="45" y="303"/>
                  </a:lnTo>
                  <a:cubicBezTo>
                    <a:pt x="44" y="341"/>
                    <a:pt x="38" y="379"/>
                    <a:pt x="29" y="416"/>
                  </a:cubicBezTo>
                  <a:lnTo>
                    <a:pt x="0" y="532"/>
                  </a:lnTo>
                  <a:lnTo>
                    <a:pt x="52" y="600"/>
                  </a:lnTo>
                  <a:lnTo>
                    <a:pt x="102" y="558"/>
                  </a:lnTo>
                  <a:lnTo>
                    <a:pt x="115" y="429"/>
                  </a:lnTo>
                  <a:cubicBezTo>
                    <a:pt x="116" y="417"/>
                    <a:pt x="116" y="406"/>
                    <a:pt x="115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26">
              <a:extLst>
                <a:ext uri="{FF2B5EF4-FFF2-40B4-BE49-F238E27FC236}">
                  <a16:creationId xmlns:a16="http://schemas.microsoft.com/office/drawing/2014/main" id="{73E44200-813F-4955-81C2-DDA853F2B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4033838"/>
              <a:ext cx="60325" cy="93663"/>
            </a:xfrm>
            <a:custGeom>
              <a:avLst/>
              <a:gdLst>
                <a:gd name="T0" fmla="*/ 0 w 96"/>
                <a:gd name="T1" fmla="*/ 0 h 148"/>
                <a:gd name="T2" fmla="*/ 96 w 96"/>
                <a:gd name="T3" fmla="*/ 148 h 148"/>
                <a:gd name="T4" fmla="*/ 95 w 96"/>
                <a:gd name="T5" fmla="*/ 115 h 148"/>
                <a:gd name="T6" fmla="*/ 0 w 9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8">
                  <a:moveTo>
                    <a:pt x="0" y="0"/>
                  </a:moveTo>
                  <a:lnTo>
                    <a:pt x="96" y="148"/>
                  </a:lnTo>
                  <a:lnTo>
                    <a:pt x="95" y="115"/>
                  </a:lnTo>
                  <a:cubicBezTo>
                    <a:pt x="91" y="60"/>
                    <a:pt x="5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27">
              <a:extLst>
                <a:ext uri="{FF2B5EF4-FFF2-40B4-BE49-F238E27FC236}">
                  <a16:creationId xmlns:a16="http://schemas.microsoft.com/office/drawing/2014/main" id="{E9E00F53-C814-40E5-BCFB-AE709458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425" y="4025900"/>
              <a:ext cx="57150" cy="93663"/>
            </a:xfrm>
            <a:custGeom>
              <a:avLst/>
              <a:gdLst>
                <a:gd name="T0" fmla="*/ 40 w 92"/>
                <a:gd name="T1" fmla="*/ 0 h 146"/>
                <a:gd name="T2" fmla="*/ 92 w 92"/>
                <a:gd name="T3" fmla="*/ 146 h 146"/>
                <a:gd name="T4" fmla="*/ 40 w 92"/>
                <a:gd name="T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46">
                  <a:moveTo>
                    <a:pt x="40" y="0"/>
                  </a:moveTo>
                  <a:lnTo>
                    <a:pt x="92" y="146"/>
                  </a:lnTo>
                  <a:cubicBezTo>
                    <a:pt x="92" y="146"/>
                    <a:pt x="0" y="92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28">
              <a:extLst>
                <a:ext uri="{FF2B5EF4-FFF2-40B4-BE49-F238E27FC236}">
                  <a16:creationId xmlns:a16="http://schemas.microsoft.com/office/drawing/2014/main" id="{0DD5982E-365B-418C-B742-E0DD0879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5213" y="4006850"/>
              <a:ext cx="28575" cy="33338"/>
            </a:xfrm>
            <a:custGeom>
              <a:avLst/>
              <a:gdLst>
                <a:gd name="T0" fmla="*/ 40 w 44"/>
                <a:gd name="T1" fmla="*/ 0 h 53"/>
                <a:gd name="T2" fmla="*/ 0 w 44"/>
                <a:gd name="T3" fmla="*/ 53 h 53"/>
                <a:gd name="T4" fmla="*/ 41 w 44"/>
                <a:gd name="T5" fmla="*/ 6 h 53"/>
                <a:gd name="T6" fmla="*/ 40 w 44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3">
                  <a:moveTo>
                    <a:pt x="40" y="0"/>
                  </a:moveTo>
                  <a:lnTo>
                    <a:pt x="0" y="53"/>
                  </a:lnTo>
                  <a:cubicBezTo>
                    <a:pt x="25" y="53"/>
                    <a:pt x="44" y="31"/>
                    <a:pt x="41" y="6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29">
              <a:extLst>
                <a:ext uri="{FF2B5EF4-FFF2-40B4-BE49-F238E27FC236}">
                  <a16:creationId xmlns:a16="http://schemas.microsoft.com/office/drawing/2014/main" id="{D204AFE3-19C0-41A5-9E9D-534879D8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6538" y="4110038"/>
              <a:ext cx="22225" cy="104775"/>
            </a:xfrm>
            <a:custGeom>
              <a:avLst/>
              <a:gdLst>
                <a:gd name="T0" fmla="*/ 7 w 35"/>
                <a:gd name="T1" fmla="*/ 0 h 166"/>
                <a:gd name="T2" fmla="*/ 0 w 35"/>
                <a:gd name="T3" fmla="*/ 166 h 166"/>
                <a:gd name="T4" fmla="*/ 21 w 35"/>
                <a:gd name="T5" fmla="*/ 111 h 166"/>
                <a:gd name="T6" fmla="*/ 7 w 3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66">
                  <a:moveTo>
                    <a:pt x="7" y="0"/>
                  </a:moveTo>
                  <a:lnTo>
                    <a:pt x="0" y="166"/>
                  </a:lnTo>
                  <a:lnTo>
                    <a:pt x="21" y="111"/>
                  </a:lnTo>
                  <a:cubicBezTo>
                    <a:pt x="35" y="74"/>
                    <a:pt x="30" y="3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30">
              <a:extLst>
                <a:ext uri="{FF2B5EF4-FFF2-40B4-BE49-F238E27FC236}">
                  <a16:creationId xmlns:a16="http://schemas.microsoft.com/office/drawing/2014/main" id="{58F1A39A-0345-4AC3-841E-B1D01F846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4233863"/>
              <a:ext cx="47625" cy="46038"/>
            </a:xfrm>
            <a:custGeom>
              <a:avLst/>
              <a:gdLst>
                <a:gd name="T0" fmla="*/ 75 w 75"/>
                <a:gd name="T1" fmla="*/ 2 h 74"/>
                <a:gd name="T2" fmla="*/ 9 w 75"/>
                <a:gd name="T3" fmla="*/ 74 h 74"/>
                <a:gd name="T4" fmla="*/ 75 w 75"/>
                <a:gd name="T5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74">
                  <a:moveTo>
                    <a:pt x="75" y="2"/>
                  </a:moveTo>
                  <a:lnTo>
                    <a:pt x="9" y="74"/>
                  </a:lnTo>
                  <a:cubicBezTo>
                    <a:pt x="9" y="74"/>
                    <a:pt x="0" y="0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31">
              <a:extLst>
                <a:ext uri="{FF2B5EF4-FFF2-40B4-BE49-F238E27FC236}">
                  <a16:creationId xmlns:a16="http://schemas.microsoft.com/office/drawing/2014/main" id="{C0113A12-DC2A-41E5-A69F-5183151B7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450" y="4210050"/>
              <a:ext cx="53975" cy="20638"/>
            </a:xfrm>
            <a:custGeom>
              <a:avLst/>
              <a:gdLst>
                <a:gd name="T0" fmla="*/ 0 w 86"/>
                <a:gd name="T1" fmla="*/ 21 h 32"/>
                <a:gd name="T2" fmla="*/ 86 w 86"/>
                <a:gd name="T3" fmla="*/ 0 h 32"/>
                <a:gd name="T4" fmla="*/ 86 w 86"/>
                <a:gd name="T5" fmla="*/ 11 h 32"/>
                <a:gd name="T6" fmla="*/ 0 w 86"/>
                <a:gd name="T7" fmla="*/ 32 h 32"/>
                <a:gd name="T8" fmla="*/ 0 w 86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2">
                  <a:moveTo>
                    <a:pt x="0" y="21"/>
                  </a:moveTo>
                  <a:lnTo>
                    <a:pt x="86" y="0"/>
                  </a:lnTo>
                  <a:lnTo>
                    <a:pt x="86" y="11"/>
                  </a:lnTo>
                  <a:lnTo>
                    <a:pt x="0" y="32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2332">
              <a:extLst>
                <a:ext uri="{FF2B5EF4-FFF2-40B4-BE49-F238E27FC236}">
                  <a16:creationId xmlns:a16="http://schemas.microsoft.com/office/drawing/2014/main" id="{0F668FBE-B682-4F24-9B79-78C5E8DD5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1275" y="3881438"/>
              <a:ext cx="20638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2333">
              <a:extLst>
                <a:ext uri="{FF2B5EF4-FFF2-40B4-BE49-F238E27FC236}">
                  <a16:creationId xmlns:a16="http://schemas.microsoft.com/office/drawing/2014/main" id="{F6CD49C6-A11A-45C8-AA81-F8AACEE9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881438"/>
              <a:ext cx="20638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34">
              <a:extLst>
                <a:ext uri="{FF2B5EF4-FFF2-40B4-BE49-F238E27FC236}">
                  <a16:creationId xmlns:a16="http://schemas.microsoft.com/office/drawing/2014/main" id="{41C45403-61B3-4D72-8683-6B2835A3E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910013"/>
              <a:ext cx="33338" cy="17463"/>
            </a:xfrm>
            <a:custGeom>
              <a:avLst/>
              <a:gdLst>
                <a:gd name="T0" fmla="*/ 13 w 53"/>
                <a:gd name="T1" fmla="*/ 9 h 28"/>
                <a:gd name="T2" fmla="*/ 3 w 53"/>
                <a:gd name="T3" fmla="*/ 20 h 28"/>
                <a:gd name="T4" fmla="*/ 7 w 53"/>
                <a:gd name="T5" fmla="*/ 28 h 28"/>
                <a:gd name="T6" fmla="*/ 46 w 53"/>
                <a:gd name="T7" fmla="*/ 28 h 28"/>
                <a:gd name="T8" fmla="*/ 50 w 53"/>
                <a:gd name="T9" fmla="*/ 20 h 28"/>
                <a:gd name="T10" fmla="*/ 42 w 53"/>
                <a:gd name="T11" fmla="*/ 10 h 28"/>
                <a:gd name="T12" fmla="*/ 13 w 53"/>
                <a:gd name="T1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8">
                  <a:moveTo>
                    <a:pt x="13" y="9"/>
                  </a:moveTo>
                  <a:lnTo>
                    <a:pt x="3" y="20"/>
                  </a:lnTo>
                  <a:cubicBezTo>
                    <a:pt x="0" y="23"/>
                    <a:pt x="2" y="28"/>
                    <a:pt x="7" y="28"/>
                  </a:cubicBezTo>
                  <a:lnTo>
                    <a:pt x="46" y="28"/>
                  </a:lnTo>
                  <a:cubicBezTo>
                    <a:pt x="50" y="28"/>
                    <a:pt x="53" y="23"/>
                    <a:pt x="50" y="20"/>
                  </a:cubicBezTo>
                  <a:lnTo>
                    <a:pt x="42" y="10"/>
                  </a:lnTo>
                  <a:cubicBezTo>
                    <a:pt x="35" y="1"/>
                    <a:pt x="21" y="0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35">
              <a:extLst>
                <a:ext uri="{FF2B5EF4-FFF2-40B4-BE49-F238E27FC236}">
                  <a16:creationId xmlns:a16="http://schemas.microsoft.com/office/drawing/2014/main" id="{95FC0EDD-4E62-49EC-ADF0-8A5CE708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913" y="3940175"/>
              <a:ext cx="66675" cy="9525"/>
            </a:xfrm>
            <a:custGeom>
              <a:avLst/>
              <a:gdLst>
                <a:gd name="T0" fmla="*/ 103 w 103"/>
                <a:gd name="T1" fmla="*/ 16 h 16"/>
                <a:gd name="T2" fmla="*/ 0 w 103"/>
                <a:gd name="T3" fmla="*/ 16 h 16"/>
                <a:gd name="T4" fmla="*/ 19 w 103"/>
                <a:gd name="T5" fmla="*/ 6 h 16"/>
                <a:gd name="T6" fmla="*/ 42 w 103"/>
                <a:gd name="T7" fmla="*/ 0 h 16"/>
                <a:gd name="T8" fmla="*/ 65 w 103"/>
                <a:gd name="T9" fmla="*/ 0 h 16"/>
                <a:gd name="T10" fmla="*/ 92 w 103"/>
                <a:gd name="T11" fmla="*/ 8 h 16"/>
                <a:gd name="T12" fmla="*/ 103 w 10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16"/>
                  </a:moveTo>
                  <a:lnTo>
                    <a:pt x="0" y="16"/>
                  </a:lnTo>
                  <a:lnTo>
                    <a:pt x="19" y="6"/>
                  </a:lnTo>
                  <a:cubicBezTo>
                    <a:pt x="26" y="2"/>
                    <a:pt x="34" y="0"/>
                    <a:pt x="42" y="0"/>
                  </a:cubicBezTo>
                  <a:lnTo>
                    <a:pt x="65" y="0"/>
                  </a:lnTo>
                  <a:cubicBezTo>
                    <a:pt x="74" y="0"/>
                    <a:pt x="84" y="3"/>
                    <a:pt x="92" y="8"/>
                  </a:cubicBezTo>
                  <a:lnTo>
                    <a:pt x="10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36">
              <a:extLst>
                <a:ext uri="{FF2B5EF4-FFF2-40B4-BE49-F238E27FC236}">
                  <a16:creationId xmlns:a16="http://schemas.microsoft.com/office/drawing/2014/main" id="{7502608C-01B6-4D14-9DF7-E58451373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4613" y="3954463"/>
              <a:ext cx="42863" cy="14288"/>
            </a:xfrm>
            <a:custGeom>
              <a:avLst/>
              <a:gdLst>
                <a:gd name="T0" fmla="*/ 69 w 69"/>
                <a:gd name="T1" fmla="*/ 21 h 21"/>
                <a:gd name="T2" fmla="*/ 34 w 69"/>
                <a:gd name="T3" fmla="*/ 0 h 21"/>
                <a:gd name="T4" fmla="*/ 0 w 69"/>
                <a:gd name="T5" fmla="*/ 21 h 21"/>
                <a:gd name="T6" fmla="*/ 69 w 6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21">
                  <a:moveTo>
                    <a:pt x="69" y="21"/>
                  </a:moveTo>
                  <a:cubicBezTo>
                    <a:pt x="63" y="8"/>
                    <a:pt x="50" y="0"/>
                    <a:pt x="34" y="0"/>
                  </a:cubicBezTo>
                  <a:cubicBezTo>
                    <a:pt x="19" y="0"/>
                    <a:pt x="6" y="8"/>
                    <a:pt x="0" y="21"/>
                  </a:cubicBezTo>
                  <a:lnTo>
                    <a:pt x="6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37">
              <a:extLst>
                <a:ext uri="{FF2B5EF4-FFF2-40B4-BE49-F238E27FC236}">
                  <a16:creationId xmlns:a16="http://schemas.microsoft.com/office/drawing/2014/main" id="{3A1DE73D-E1E0-4325-BFE8-E0FEE42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638" y="3860800"/>
              <a:ext cx="53975" cy="17463"/>
            </a:xfrm>
            <a:custGeom>
              <a:avLst/>
              <a:gdLst>
                <a:gd name="T0" fmla="*/ 6 w 85"/>
                <a:gd name="T1" fmla="*/ 28 h 28"/>
                <a:gd name="T2" fmla="*/ 2 w 85"/>
                <a:gd name="T3" fmla="*/ 26 h 28"/>
                <a:gd name="T4" fmla="*/ 3 w 85"/>
                <a:gd name="T5" fmla="*/ 19 h 28"/>
                <a:gd name="T6" fmla="*/ 5 w 85"/>
                <a:gd name="T7" fmla="*/ 17 h 28"/>
                <a:gd name="T8" fmla="*/ 81 w 85"/>
                <a:gd name="T9" fmla="*/ 12 h 28"/>
                <a:gd name="T10" fmla="*/ 83 w 85"/>
                <a:gd name="T11" fmla="*/ 19 h 28"/>
                <a:gd name="T12" fmla="*/ 77 w 85"/>
                <a:gd name="T13" fmla="*/ 21 h 28"/>
                <a:gd name="T14" fmla="*/ 11 w 85"/>
                <a:gd name="T15" fmla="*/ 25 h 28"/>
                <a:gd name="T16" fmla="*/ 9 w 85"/>
                <a:gd name="T17" fmla="*/ 27 h 28"/>
                <a:gd name="T18" fmla="*/ 6 w 85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8">
                  <a:moveTo>
                    <a:pt x="6" y="28"/>
                  </a:moveTo>
                  <a:cubicBezTo>
                    <a:pt x="4" y="28"/>
                    <a:pt x="3" y="27"/>
                    <a:pt x="2" y="26"/>
                  </a:cubicBezTo>
                  <a:cubicBezTo>
                    <a:pt x="0" y="23"/>
                    <a:pt x="1" y="20"/>
                    <a:pt x="3" y="19"/>
                  </a:cubicBezTo>
                  <a:lnTo>
                    <a:pt x="5" y="17"/>
                  </a:lnTo>
                  <a:cubicBezTo>
                    <a:pt x="28" y="2"/>
                    <a:pt x="57" y="0"/>
                    <a:pt x="81" y="12"/>
                  </a:cubicBezTo>
                  <a:cubicBezTo>
                    <a:pt x="84" y="13"/>
                    <a:pt x="85" y="16"/>
                    <a:pt x="83" y="19"/>
                  </a:cubicBezTo>
                  <a:cubicBezTo>
                    <a:pt x="82" y="21"/>
                    <a:pt x="79" y="22"/>
                    <a:pt x="77" y="21"/>
                  </a:cubicBezTo>
                  <a:cubicBezTo>
                    <a:pt x="56" y="10"/>
                    <a:pt x="31" y="12"/>
                    <a:pt x="11" y="25"/>
                  </a:cubicBezTo>
                  <a:lnTo>
                    <a:pt x="9" y="27"/>
                  </a:lnTo>
                  <a:cubicBezTo>
                    <a:pt x="8" y="28"/>
                    <a:pt x="7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38">
              <a:extLst>
                <a:ext uri="{FF2B5EF4-FFF2-40B4-BE49-F238E27FC236}">
                  <a16:creationId xmlns:a16="http://schemas.microsoft.com/office/drawing/2014/main" id="{A21F68A1-6CA0-423A-915E-4018C20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5413" y="3852863"/>
              <a:ext cx="50800" cy="17463"/>
            </a:xfrm>
            <a:custGeom>
              <a:avLst/>
              <a:gdLst>
                <a:gd name="T0" fmla="*/ 74 w 80"/>
                <a:gd name="T1" fmla="*/ 28 h 28"/>
                <a:gd name="T2" fmla="*/ 71 w 80"/>
                <a:gd name="T3" fmla="*/ 27 h 28"/>
                <a:gd name="T4" fmla="*/ 69 w 80"/>
                <a:gd name="T5" fmla="*/ 25 h 28"/>
                <a:gd name="T6" fmla="*/ 8 w 80"/>
                <a:gd name="T7" fmla="*/ 19 h 28"/>
                <a:gd name="T8" fmla="*/ 1 w 80"/>
                <a:gd name="T9" fmla="*/ 17 h 28"/>
                <a:gd name="T10" fmla="*/ 4 w 80"/>
                <a:gd name="T11" fmla="*/ 10 h 28"/>
                <a:gd name="T12" fmla="*/ 74 w 80"/>
                <a:gd name="T13" fmla="*/ 17 h 28"/>
                <a:gd name="T14" fmla="*/ 77 w 80"/>
                <a:gd name="T15" fmla="*/ 19 h 28"/>
                <a:gd name="T16" fmla="*/ 78 w 80"/>
                <a:gd name="T17" fmla="*/ 26 h 28"/>
                <a:gd name="T18" fmla="*/ 74 w 8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8">
                  <a:moveTo>
                    <a:pt x="74" y="28"/>
                  </a:moveTo>
                  <a:cubicBezTo>
                    <a:pt x="73" y="28"/>
                    <a:pt x="72" y="28"/>
                    <a:pt x="71" y="27"/>
                  </a:cubicBezTo>
                  <a:lnTo>
                    <a:pt x="69" y="25"/>
                  </a:lnTo>
                  <a:cubicBezTo>
                    <a:pt x="51" y="13"/>
                    <a:pt x="28" y="11"/>
                    <a:pt x="8" y="19"/>
                  </a:cubicBezTo>
                  <a:cubicBezTo>
                    <a:pt x="5" y="20"/>
                    <a:pt x="2" y="19"/>
                    <a:pt x="1" y="17"/>
                  </a:cubicBezTo>
                  <a:cubicBezTo>
                    <a:pt x="0" y="14"/>
                    <a:pt x="1" y="11"/>
                    <a:pt x="4" y="10"/>
                  </a:cubicBezTo>
                  <a:cubicBezTo>
                    <a:pt x="27" y="0"/>
                    <a:pt x="53" y="3"/>
                    <a:pt x="74" y="17"/>
                  </a:cubicBezTo>
                  <a:lnTo>
                    <a:pt x="77" y="19"/>
                  </a:lnTo>
                  <a:cubicBezTo>
                    <a:pt x="79" y="20"/>
                    <a:pt x="80" y="23"/>
                    <a:pt x="78" y="26"/>
                  </a:cubicBezTo>
                  <a:cubicBezTo>
                    <a:pt x="77" y="27"/>
                    <a:pt x="76" y="28"/>
                    <a:pt x="7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39">
              <a:extLst>
                <a:ext uri="{FF2B5EF4-FFF2-40B4-BE49-F238E27FC236}">
                  <a16:creationId xmlns:a16="http://schemas.microsoft.com/office/drawing/2014/main" id="{A662A573-BF20-4423-BC6F-7EE4E55F7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124325"/>
              <a:ext cx="28575" cy="47625"/>
            </a:xfrm>
            <a:custGeom>
              <a:avLst/>
              <a:gdLst>
                <a:gd name="T0" fmla="*/ 31 w 45"/>
                <a:gd name="T1" fmla="*/ 73 h 73"/>
                <a:gd name="T2" fmla="*/ 2 w 45"/>
                <a:gd name="T3" fmla="*/ 19 h 73"/>
                <a:gd name="T4" fmla="*/ 5 w 45"/>
                <a:gd name="T5" fmla="*/ 4 h 73"/>
                <a:gd name="T6" fmla="*/ 23 w 45"/>
                <a:gd name="T7" fmla="*/ 8 h 73"/>
                <a:gd name="T8" fmla="*/ 36 w 45"/>
                <a:gd name="T9" fmla="*/ 29 h 73"/>
                <a:gd name="T10" fmla="*/ 39 w 45"/>
                <a:gd name="T11" fmla="*/ 37 h 73"/>
                <a:gd name="T12" fmla="*/ 31 w 45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3">
                  <a:moveTo>
                    <a:pt x="31" y="73"/>
                  </a:moveTo>
                  <a:lnTo>
                    <a:pt x="2" y="19"/>
                  </a:lnTo>
                  <a:cubicBezTo>
                    <a:pt x="0" y="14"/>
                    <a:pt x="1" y="8"/>
                    <a:pt x="5" y="4"/>
                  </a:cubicBezTo>
                  <a:cubicBezTo>
                    <a:pt x="11" y="0"/>
                    <a:pt x="20" y="1"/>
                    <a:pt x="23" y="8"/>
                  </a:cubicBezTo>
                  <a:lnTo>
                    <a:pt x="36" y="29"/>
                  </a:lnTo>
                  <a:lnTo>
                    <a:pt x="39" y="37"/>
                  </a:lnTo>
                  <a:cubicBezTo>
                    <a:pt x="45" y="50"/>
                    <a:pt x="42" y="64"/>
                    <a:pt x="3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40">
              <a:extLst>
                <a:ext uri="{FF2B5EF4-FFF2-40B4-BE49-F238E27FC236}">
                  <a16:creationId xmlns:a16="http://schemas.microsoft.com/office/drawing/2014/main" id="{65B51A6E-6968-4DF7-A17F-093C7FC37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4157663"/>
              <a:ext cx="42863" cy="33338"/>
            </a:xfrm>
            <a:custGeom>
              <a:avLst/>
              <a:gdLst>
                <a:gd name="T0" fmla="*/ 62 w 68"/>
                <a:gd name="T1" fmla="*/ 30 h 54"/>
                <a:gd name="T2" fmla="*/ 19 w 68"/>
                <a:gd name="T3" fmla="*/ 4 h 54"/>
                <a:gd name="T4" fmla="*/ 2 w 68"/>
                <a:gd name="T5" fmla="*/ 11 h 54"/>
                <a:gd name="T6" fmla="*/ 7 w 68"/>
                <a:gd name="T7" fmla="*/ 24 h 54"/>
                <a:gd name="T8" fmla="*/ 56 w 68"/>
                <a:gd name="T9" fmla="*/ 54 h 54"/>
                <a:gd name="T10" fmla="*/ 63 w 68"/>
                <a:gd name="T11" fmla="*/ 31 h 54"/>
                <a:gd name="T12" fmla="*/ 62 w 68"/>
                <a:gd name="T1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4">
                  <a:moveTo>
                    <a:pt x="62" y="30"/>
                  </a:moveTo>
                  <a:lnTo>
                    <a:pt x="19" y="4"/>
                  </a:lnTo>
                  <a:cubicBezTo>
                    <a:pt x="12" y="0"/>
                    <a:pt x="4" y="4"/>
                    <a:pt x="2" y="11"/>
                  </a:cubicBezTo>
                  <a:cubicBezTo>
                    <a:pt x="0" y="16"/>
                    <a:pt x="2" y="21"/>
                    <a:pt x="7" y="24"/>
                  </a:cubicBezTo>
                  <a:lnTo>
                    <a:pt x="56" y="54"/>
                  </a:lnTo>
                  <a:cubicBezTo>
                    <a:pt x="65" y="50"/>
                    <a:pt x="68" y="39"/>
                    <a:pt x="63" y="31"/>
                  </a:cubicBezTo>
                  <a:lnTo>
                    <a:pt x="6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41">
              <a:extLst>
                <a:ext uri="{FF2B5EF4-FFF2-40B4-BE49-F238E27FC236}">
                  <a16:creationId xmlns:a16="http://schemas.microsoft.com/office/drawing/2014/main" id="{84E1C157-7FDF-4399-BDEE-165623FE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4187825"/>
              <a:ext cx="38100" cy="19050"/>
            </a:xfrm>
            <a:custGeom>
              <a:avLst/>
              <a:gdLst>
                <a:gd name="T0" fmla="*/ 55 w 60"/>
                <a:gd name="T1" fmla="*/ 6 h 29"/>
                <a:gd name="T2" fmla="*/ 13 w 60"/>
                <a:gd name="T3" fmla="*/ 1 h 29"/>
                <a:gd name="T4" fmla="*/ 0 w 60"/>
                <a:gd name="T5" fmla="*/ 13 h 29"/>
                <a:gd name="T6" fmla="*/ 11 w 60"/>
                <a:gd name="T7" fmla="*/ 25 h 29"/>
                <a:gd name="T8" fmla="*/ 50 w 60"/>
                <a:gd name="T9" fmla="*/ 29 h 29"/>
                <a:gd name="T10" fmla="*/ 52 w 60"/>
                <a:gd name="T11" fmla="*/ 28 h 29"/>
                <a:gd name="T12" fmla="*/ 55 w 60"/>
                <a:gd name="T13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55" y="6"/>
                  </a:moveTo>
                  <a:lnTo>
                    <a:pt x="13" y="1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4"/>
                    <a:pt x="11" y="25"/>
                  </a:cubicBezTo>
                  <a:lnTo>
                    <a:pt x="50" y="29"/>
                  </a:lnTo>
                  <a:lnTo>
                    <a:pt x="52" y="28"/>
                  </a:lnTo>
                  <a:cubicBezTo>
                    <a:pt x="59" y="23"/>
                    <a:pt x="60" y="13"/>
                    <a:pt x="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42">
              <a:extLst>
                <a:ext uri="{FF2B5EF4-FFF2-40B4-BE49-F238E27FC236}">
                  <a16:creationId xmlns:a16="http://schemas.microsoft.com/office/drawing/2014/main" id="{3E552850-3154-4799-88ED-507FD09F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863" y="3813175"/>
              <a:ext cx="34925" cy="30163"/>
            </a:xfrm>
            <a:custGeom>
              <a:avLst/>
              <a:gdLst>
                <a:gd name="T0" fmla="*/ 34 w 57"/>
                <a:gd name="T1" fmla="*/ 4 h 47"/>
                <a:gd name="T2" fmla="*/ 9 w 57"/>
                <a:gd name="T3" fmla="*/ 19 h 47"/>
                <a:gd name="T4" fmla="*/ 4 w 57"/>
                <a:gd name="T5" fmla="*/ 38 h 47"/>
                <a:gd name="T6" fmla="*/ 23 w 57"/>
                <a:gd name="T7" fmla="*/ 43 h 47"/>
                <a:gd name="T8" fmla="*/ 48 w 57"/>
                <a:gd name="T9" fmla="*/ 28 h 47"/>
                <a:gd name="T10" fmla="*/ 53 w 57"/>
                <a:gd name="T11" fmla="*/ 9 h 47"/>
                <a:gd name="T12" fmla="*/ 34 w 57"/>
                <a:gd name="T13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4" y="4"/>
                  </a:moveTo>
                  <a:lnTo>
                    <a:pt x="9" y="19"/>
                  </a:lnTo>
                  <a:cubicBezTo>
                    <a:pt x="2" y="23"/>
                    <a:pt x="0" y="31"/>
                    <a:pt x="4" y="38"/>
                  </a:cubicBezTo>
                  <a:cubicBezTo>
                    <a:pt x="7" y="45"/>
                    <a:pt x="16" y="47"/>
                    <a:pt x="23" y="43"/>
                  </a:cubicBezTo>
                  <a:lnTo>
                    <a:pt x="48" y="28"/>
                  </a:lnTo>
                  <a:cubicBezTo>
                    <a:pt x="54" y="25"/>
                    <a:pt x="57" y="16"/>
                    <a:pt x="53" y="9"/>
                  </a:cubicBezTo>
                  <a:cubicBezTo>
                    <a:pt x="49" y="3"/>
                    <a:pt x="4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43">
              <a:extLst>
                <a:ext uri="{FF2B5EF4-FFF2-40B4-BE49-F238E27FC236}">
                  <a16:creationId xmlns:a16="http://schemas.microsoft.com/office/drawing/2014/main" id="{C96033E0-8E5A-4B13-AD5F-803F2B0D2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586163"/>
              <a:ext cx="152400" cy="173038"/>
            </a:xfrm>
            <a:custGeom>
              <a:avLst/>
              <a:gdLst>
                <a:gd name="T0" fmla="*/ 240 w 240"/>
                <a:gd name="T1" fmla="*/ 219 h 274"/>
                <a:gd name="T2" fmla="*/ 167 w 240"/>
                <a:gd name="T3" fmla="*/ 261 h 274"/>
                <a:gd name="T4" fmla="*/ 14 w 240"/>
                <a:gd name="T5" fmla="*/ 158 h 274"/>
                <a:gd name="T6" fmla="*/ 117 w 240"/>
                <a:gd name="T7" fmla="*/ 5 h 274"/>
                <a:gd name="T8" fmla="*/ 240 w 240"/>
                <a:gd name="T9" fmla="*/ 2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74">
                  <a:moveTo>
                    <a:pt x="240" y="219"/>
                  </a:moveTo>
                  <a:cubicBezTo>
                    <a:pt x="222" y="240"/>
                    <a:pt x="197" y="255"/>
                    <a:pt x="167" y="261"/>
                  </a:cubicBezTo>
                  <a:cubicBezTo>
                    <a:pt x="96" y="274"/>
                    <a:pt x="28" y="228"/>
                    <a:pt x="14" y="158"/>
                  </a:cubicBezTo>
                  <a:cubicBezTo>
                    <a:pt x="0" y="87"/>
                    <a:pt x="46" y="19"/>
                    <a:pt x="117" y="5"/>
                  </a:cubicBezTo>
                  <a:cubicBezTo>
                    <a:pt x="144" y="0"/>
                    <a:pt x="238" y="196"/>
                    <a:pt x="240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44">
              <a:extLst>
                <a:ext uri="{FF2B5EF4-FFF2-40B4-BE49-F238E27FC236}">
                  <a16:creationId xmlns:a16="http://schemas.microsoft.com/office/drawing/2014/main" id="{4992FEF2-FF09-4FFA-BB43-1803B3B26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8" y="3581400"/>
              <a:ext cx="96838" cy="88900"/>
            </a:xfrm>
            <a:custGeom>
              <a:avLst/>
              <a:gdLst>
                <a:gd name="T0" fmla="*/ 0 w 153"/>
                <a:gd name="T1" fmla="*/ 13 h 141"/>
                <a:gd name="T2" fmla="*/ 25 w 153"/>
                <a:gd name="T3" fmla="*/ 141 h 141"/>
                <a:gd name="T4" fmla="*/ 153 w 153"/>
                <a:gd name="T5" fmla="*/ 116 h 141"/>
                <a:gd name="T6" fmla="*/ 3 w 153"/>
                <a:gd name="T7" fmla="*/ 12 h 141"/>
                <a:gd name="T8" fmla="*/ 0 w 153"/>
                <a:gd name="T9" fmla="*/ 1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41">
                  <a:moveTo>
                    <a:pt x="0" y="13"/>
                  </a:moveTo>
                  <a:lnTo>
                    <a:pt x="25" y="141"/>
                  </a:lnTo>
                  <a:lnTo>
                    <a:pt x="153" y="116"/>
                  </a:lnTo>
                  <a:cubicBezTo>
                    <a:pt x="139" y="46"/>
                    <a:pt x="73" y="0"/>
                    <a:pt x="3" y="1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45">
              <a:extLst>
                <a:ext uri="{FF2B5EF4-FFF2-40B4-BE49-F238E27FC236}">
                  <a16:creationId xmlns:a16="http://schemas.microsoft.com/office/drawing/2014/main" id="{8C7EFF44-0A7B-42F1-8039-E66AE6B9D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213" y="3670300"/>
              <a:ext cx="77788" cy="53975"/>
            </a:xfrm>
            <a:custGeom>
              <a:avLst/>
              <a:gdLst>
                <a:gd name="T0" fmla="*/ 0 w 122"/>
                <a:gd name="T1" fmla="*/ 0 h 85"/>
                <a:gd name="T2" fmla="*/ 98 w 122"/>
                <a:gd name="T3" fmla="*/ 85 h 85"/>
                <a:gd name="T4" fmla="*/ 122 w 122"/>
                <a:gd name="T5" fmla="*/ 45 h 85"/>
                <a:gd name="T6" fmla="*/ 0 w 122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85">
                  <a:moveTo>
                    <a:pt x="0" y="0"/>
                  </a:moveTo>
                  <a:lnTo>
                    <a:pt x="98" y="85"/>
                  </a:lnTo>
                  <a:cubicBezTo>
                    <a:pt x="98" y="85"/>
                    <a:pt x="117" y="65"/>
                    <a:pt x="122" y="4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46">
              <a:extLst>
                <a:ext uri="{FF2B5EF4-FFF2-40B4-BE49-F238E27FC236}">
                  <a16:creationId xmlns:a16="http://schemas.microsoft.com/office/drawing/2014/main" id="{F929C8DC-D28B-4397-AC9A-C814D501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213" y="3654425"/>
              <a:ext cx="87313" cy="44450"/>
            </a:xfrm>
            <a:custGeom>
              <a:avLst/>
              <a:gdLst>
                <a:gd name="T0" fmla="*/ 122 w 137"/>
                <a:gd name="T1" fmla="*/ 70 h 70"/>
                <a:gd name="T2" fmla="*/ 0 w 137"/>
                <a:gd name="T3" fmla="*/ 25 h 70"/>
                <a:gd name="T4" fmla="*/ 128 w 137"/>
                <a:gd name="T5" fmla="*/ 0 h 70"/>
                <a:gd name="T6" fmla="*/ 122 w 13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70">
                  <a:moveTo>
                    <a:pt x="122" y="70"/>
                  </a:moveTo>
                  <a:lnTo>
                    <a:pt x="0" y="25"/>
                  </a:lnTo>
                  <a:lnTo>
                    <a:pt x="128" y="0"/>
                  </a:lnTo>
                  <a:cubicBezTo>
                    <a:pt x="128" y="0"/>
                    <a:pt x="137" y="41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47">
              <a:extLst>
                <a:ext uri="{FF2B5EF4-FFF2-40B4-BE49-F238E27FC236}">
                  <a16:creationId xmlns:a16="http://schemas.microsoft.com/office/drawing/2014/main" id="{7BD69BDA-88BB-442C-8DD2-2764C137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188" y="3471863"/>
              <a:ext cx="130175" cy="95250"/>
            </a:xfrm>
            <a:custGeom>
              <a:avLst/>
              <a:gdLst>
                <a:gd name="T0" fmla="*/ 174 w 204"/>
                <a:gd name="T1" fmla="*/ 0 h 150"/>
                <a:gd name="T2" fmla="*/ 40 w 204"/>
                <a:gd name="T3" fmla="*/ 61 h 150"/>
                <a:gd name="T4" fmla="*/ 0 w 204"/>
                <a:gd name="T5" fmla="*/ 43 h 150"/>
                <a:gd name="T6" fmla="*/ 50 w 204"/>
                <a:gd name="T7" fmla="*/ 150 h 150"/>
                <a:gd name="T8" fmla="*/ 61 w 204"/>
                <a:gd name="T9" fmla="*/ 115 h 150"/>
                <a:gd name="T10" fmla="*/ 106 w 204"/>
                <a:gd name="T11" fmla="*/ 95 h 150"/>
                <a:gd name="T12" fmla="*/ 105 w 204"/>
                <a:gd name="T13" fmla="*/ 95 h 150"/>
                <a:gd name="T14" fmla="*/ 113 w 204"/>
                <a:gd name="T15" fmla="*/ 73 h 150"/>
                <a:gd name="T16" fmla="*/ 135 w 204"/>
                <a:gd name="T17" fmla="*/ 81 h 150"/>
                <a:gd name="T18" fmla="*/ 135 w 204"/>
                <a:gd name="T19" fmla="*/ 81 h 150"/>
                <a:gd name="T20" fmla="*/ 135 w 204"/>
                <a:gd name="T21" fmla="*/ 81 h 150"/>
                <a:gd name="T22" fmla="*/ 143 w 204"/>
                <a:gd name="T23" fmla="*/ 60 h 150"/>
                <a:gd name="T24" fmla="*/ 164 w 204"/>
                <a:gd name="T25" fmla="*/ 68 h 150"/>
                <a:gd name="T26" fmla="*/ 164 w 204"/>
                <a:gd name="T27" fmla="*/ 68 h 150"/>
                <a:gd name="T28" fmla="*/ 164 w 204"/>
                <a:gd name="T29" fmla="*/ 68 h 150"/>
                <a:gd name="T30" fmla="*/ 172 w 204"/>
                <a:gd name="T31" fmla="*/ 46 h 150"/>
                <a:gd name="T32" fmla="*/ 194 w 204"/>
                <a:gd name="T33" fmla="*/ 54 h 150"/>
                <a:gd name="T34" fmla="*/ 204 w 204"/>
                <a:gd name="T35" fmla="*/ 15 h 150"/>
                <a:gd name="T36" fmla="*/ 174 w 204"/>
                <a:gd name="T3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150">
                  <a:moveTo>
                    <a:pt x="174" y="0"/>
                  </a:moveTo>
                  <a:lnTo>
                    <a:pt x="40" y="61"/>
                  </a:lnTo>
                  <a:cubicBezTo>
                    <a:pt x="29" y="51"/>
                    <a:pt x="15" y="45"/>
                    <a:pt x="0" y="43"/>
                  </a:cubicBezTo>
                  <a:lnTo>
                    <a:pt x="50" y="150"/>
                  </a:lnTo>
                  <a:cubicBezTo>
                    <a:pt x="57" y="140"/>
                    <a:pt x="61" y="128"/>
                    <a:pt x="61" y="115"/>
                  </a:cubicBezTo>
                  <a:lnTo>
                    <a:pt x="106" y="95"/>
                  </a:lnTo>
                  <a:lnTo>
                    <a:pt x="105" y="95"/>
                  </a:lnTo>
                  <a:lnTo>
                    <a:pt x="113" y="73"/>
                  </a:lnTo>
                  <a:lnTo>
                    <a:pt x="135" y="81"/>
                  </a:lnTo>
                  <a:lnTo>
                    <a:pt x="135" y="81"/>
                  </a:lnTo>
                  <a:lnTo>
                    <a:pt x="135" y="81"/>
                  </a:lnTo>
                  <a:lnTo>
                    <a:pt x="143" y="60"/>
                  </a:lnTo>
                  <a:lnTo>
                    <a:pt x="164" y="68"/>
                  </a:lnTo>
                  <a:lnTo>
                    <a:pt x="164" y="68"/>
                  </a:lnTo>
                  <a:lnTo>
                    <a:pt x="164" y="68"/>
                  </a:lnTo>
                  <a:lnTo>
                    <a:pt x="172" y="46"/>
                  </a:lnTo>
                  <a:lnTo>
                    <a:pt x="194" y="54"/>
                  </a:lnTo>
                  <a:lnTo>
                    <a:pt x="204" y="15"/>
                  </a:lnTo>
                  <a:lnTo>
                    <a:pt x="1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48">
              <a:extLst>
                <a:ext uri="{FF2B5EF4-FFF2-40B4-BE49-F238E27FC236}">
                  <a16:creationId xmlns:a16="http://schemas.microsoft.com/office/drawing/2014/main" id="{547D2F68-BE7F-4E26-9F9C-4A8D1A91E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463" y="3481388"/>
              <a:ext cx="88900" cy="57150"/>
            </a:xfrm>
            <a:custGeom>
              <a:avLst/>
              <a:gdLst>
                <a:gd name="T0" fmla="*/ 0 w 139"/>
                <a:gd name="T1" fmla="*/ 63 h 92"/>
                <a:gd name="T2" fmla="*/ 13 w 139"/>
                <a:gd name="T3" fmla="*/ 92 h 92"/>
                <a:gd name="T4" fmla="*/ 41 w 139"/>
                <a:gd name="T5" fmla="*/ 80 h 92"/>
                <a:gd name="T6" fmla="*/ 40 w 139"/>
                <a:gd name="T7" fmla="*/ 79 h 92"/>
                <a:gd name="T8" fmla="*/ 48 w 139"/>
                <a:gd name="T9" fmla="*/ 58 h 92"/>
                <a:gd name="T10" fmla="*/ 70 w 139"/>
                <a:gd name="T11" fmla="*/ 66 h 92"/>
                <a:gd name="T12" fmla="*/ 70 w 139"/>
                <a:gd name="T13" fmla="*/ 66 h 92"/>
                <a:gd name="T14" fmla="*/ 70 w 139"/>
                <a:gd name="T15" fmla="*/ 66 h 92"/>
                <a:gd name="T16" fmla="*/ 78 w 139"/>
                <a:gd name="T17" fmla="*/ 45 h 92"/>
                <a:gd name="T18" fmla="*/ 99 w 139"/>
                <a:gd name="T19" fmla="*/ 53 h 92"/>
                <a:gd name="T20" fmla="*/ 99 w 139"/>
                <a:gd name="T21" fmla="*/ 53 h 92"/>
                <a:gd name="T22" fmla="*/ 99 w 139"/>
                <a:gd name="T23" fmla="*/ 53 h 92"/>
                <a:gd name="T24" fmla="*/ 107 w 139"/>
                <a:gd name="T25" fmla="*/ 31 h 92"/>
                <a:gd name="T26" fmla="*/ 129 w 139"/>
                <a:gd name="T27" fmla="*/ 39 h 92"/>
                <a:gd name="T28" fmla="*/ 139 w 139"/>
                <a:gd name="T29" fmla="*/ 0 h 92"/>
                <a:gd name="T30" fmla="*/ 0 w 139"/>
                <a:gd name="T31" fmla="*/ 6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92">
                  <a:moveTo>
                    <a:pt x="0" y="63"/>
                  </a:moveTo>
                  <a:lnTo>
                    <a:pt x="13" y="92"/>
                  </a:lnTo>
                  <a:lnTo>
                    <a:pt x="41" y="80"/>
                  </a:lnTo>
                  <a:lnTo>
                    <a:pt x="40" y="79"/>
                  </a:lnTo>
                  <a:lnTo>
                    <a:pt x="48" y="58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78" y="45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107" y="31"/>
                  </a:lnTo>
                  <a:lnTo>
                    <a:pt x="129" y="39"/>
                  </a:lnTo>
                  <a:lnTo>
                    <a:pt x="139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349">
              <a:extLst>
                <a:ext uri="{FF2B5EF4-FFF2-40B4-BE49-F238E27FC236}">
                  <a16:creationId xmlns:a16="http://schemas.microsoft.com/office/drawing/2014/main" id="{8BC43BCC-0552-4D24-8556-FBA0FC91B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0" y="3484563"/>
              <a:ext cx="122238" cy="120650"/>
            </a:xfrm>
            <a:custGeom>
              <a:avLst/>
              <a:gdLst>
                <a:gd name="T0" fmla="*/ 90 w 193"/>
                <a:gd name="T1" fmla="*/ 126 h 192"/>
                <a:gd name="T2" fmla="*/ 84 w 193"/>
                <a:gd name="T3" fmla="*/ 142 h 192"/>
                <a:gd name="T4" fmla="*/ 67 w 193"/>
                <a:gd name="T5" fmla="*/ 136 h 192"/>
                <a:gd name="T6" fmla="*/ 47 w 193"/>
                <a:gd name="T7" fmla="*/ 92 h 192"/>
                <a:gd name="T8" fmla="*/ 53 w 193"/>
                <a:gd name="T9" fmla="*/ 75 h 192"/>
                <a:gd name="T10" fmla="*/ 69 w 193"/>
                <a:gd name="T11" fmla="*/ 81 h 192"/>
                <a:gd name="T12" fmla="*/ 90 w 193"/>
                <a:gd name="T13" fmla="*/ 126 h 192"/>
                <a:gd name="T14" fmla="*/ 118 w 193"/>
                <a:gd name="T15" fmla="*/ 3 h 192"/>
                <a:gd name="T16" fmla="*/ 12 w 193"/>
                <a:gd name="T17" fmla="*/ 52 h 192"/>
                <a:gd name="T18" fmla="*/ 4 w 193"/>
                <a:gd name="T19" fmla="*/ 74 h 192"/>
                <a:gd name="T20" fmla="*/ 53 w 193"/>
                <a:gd name="T21" fmla="*/ 180 h 192"/>
                <a:gd name="T22" fmla="*/ 75 w 193"/>
                <a:gd name="T23" fmla="*/ 188 h 192"/>
                <a:gd name="T24" fmla="*/ 181 w 193"/>
                <a:gd name="T25" fmla="*/ 139 h 192"/>
                <a:gd name="T26" fmla="*/ 189 w 193"/>
                <a:gd name="T27" fmla="*/ 118 h 192"/>
                <a:gd name="T28" fmla="*/ 140 w 193"/>
                <a:gd name="T29" fmla="*/ 12 h 192"/>
                <a:gd name="T30" fmla="*/ 118 w 193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2">
                  <a:moveTo>
                    <a:pt x="90" y="126"/>
                  </a:moveTo>
                  <a:cubicBezTo>
                    <a:pt x="93" y="132"/>
                    <a:pt x="90" y="139"/>
                    <a:pt x="84" y="142"/>
                  </a:cubicBezTo>
                  <a:cubicBezTo>
                    <a:pt x="77" y="145"/>
                    <a:pt x="70" y="142"/>
                    <a:pt x="67" y="136"/>
                  </a:cubicBezTo>
                  <a:lnTo>
                    <a:pt x="47" y="92"/>
                  </a:lnTo>
                  <a:cubicBezTo>
                    <a:pt x="44" y="85"/>
                    <a:pt x="47" y="78"/>
                    <a:pt x="53" y="75"/>
                  </a:cubicBezTo>
                  <a:cubicBezTo>
                    <a:pt x="59" y="72"/>
                    <a:pt x="67" y="75"/>
                    <a:pt x="69" y="81"/>
                  </a:cubicBezTo>
                  <a:lnTo>
                    <a:pt x="90" y="126"/>
                  </a:lnTo>
                  <a:close/>
                  <a:moveTo>
                    <a:pt x="118" y="3"/>
                  </a:moveTo>
                  <a:lnTo>
                    <a:pt x="12" y="52"/>
                  </a:lnTo>
                  <a:cubicBezTo>
                    <a:pt x="4" y="56"/>
                    <a:pt x="0" y="66"/>
                    <a:pt x="4" y="74"/>
                  </a:cubicBezTo>
                  <a:lnTo>
                    <a:pt x="53" y="180"/>
                  </a:lnTo>
                  <a:cubicBezTo>
                    <a:pt x="57" y="188"/>
                    <a:pt x="66" y="192"/>
                    <a:pt x="75" y="188"/>
                  </a:cubicBezTo>
                  <a:lnTo>
                    <a:pt x="181" y="139"/>
                  </a:lnTo>
                  <a:cubicBezTo>
                    <a:pt x="189" y="136"/>
                    <a:pt x="193" y="126"/>
                    <a:pt x="189" y="118"/>
                  </a:cubicBezTo>
                  <a:lnTo>
                    <a:pt x="140" y="12"/>
                  </a:lnTo>
                  <a:cubicBezTo>
                    <a:pt x="137" y="3"/>
                    <a:pt x="127" y="0"/>
                    <a:pt x="1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50">
              <a:extLst>
                <a:ext uri="{FF2B5EF4-FFF2-40B4-BE49-F238E27FC236}">
                  <a16:creationId xmlns:a16="http://schemas.microsoft.com/office/drawing/2014/main" id="{986C3407-CDD2-45B6-99C5-97E20AC4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5575" y="3362325"/>
              <a:ext cx="19050" cy="47625"/>
            </a:xfrm>
            <a:custGeom>
              <a:avLst/>
              <a:gdLst>
                <a:gd name="T0" fmla="*/ 28 w 29"/>
                <a:gd name="T1" fmla="*/ 75 h 75"/>
                <a:gd name="T2" fmla="*/ 0 w 29"/>
                <a:gd name="T3" fmla="*/ 74 h 75"/>
                <a:gd name="T4" fmla="*/ 1 w 29"/>
                <a:gd name="T5" fmla="*/ 9 h 75"/>
                <a:gd name="T6" fmla="*/ 11 w 29"/>
                <a:gd name="T7" fmla="*/ 0 h 75"/>
                <a:gd name="T8" fmla="*/ 19 w 29"/>
                <a:gd name="T9" fmla="*/ 0 h 75"/>
                <a:gd name="T10" fmla="*/ 29 w 29"/>
                <a:gd name="T11" fmla="*/ 10 h 75"/>
                <a:gd name="T12" fmla="*/ 28 w 29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5">
                  <a:moveTo>
                    <a:pt x="28" y="75"/>
                  </a:moveTo>
                  <a:lnTo>
                    <a:pt x="0" y="74"/>
                  </a:lnTo>
                  <a:lnTo>
                    <a:pt x="1" y="9"/>
                  </a:lnTo>
                  <a:cubicBezTo>
                    <a:pt x="1" y="4"/>
                    <a:pt x="6" y="0"/>
                    <a:pt x="11" y="0"/>
                  </a:cubicBezTo>
                  <a:lnTo>
                    <a:pt x="19" y="0"/>
                  </a:lnTo>
                  <a:cubicBezTo>
                    <a:pt x="25" y="0"/>
                    <a:pt x="29" y="5"/>
                    <a:pt x="29" y="10"/>
                  </a:cubicBezTo>
                  <a:lnTo>
                    <a:pt x="2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51">
              <a:extLst>
                <a:ext uri="{FF2B5EF4-FFF2-40B4-BE49-F238E27FC236}">
                  <a16:creationId xmlns:a16="http://schemas.microsoft.com/office/drawing/2014/main" id="{A571B280-14E3-4F7A-8E07-5FF8F5D1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3495675"/>
              <a:ext cx="47625" cy="17463"/>
            </a:xfrm>
            <a:custGeom>
              <a:avLst/>
              <a:gdLst>
                <a:gd name="T0" fmla="*/ 0 w 75"/>
                <a:gd name="T1" fmla="*/ 27 h 28"/>
                <a:gd name="T2" fmla="*/ 0 w 75"/>
                <a:gd name="T3" fmla="*/ 0 h 28"/>
                <a:gd name="T4" fmla="*/ 65 w 75"/>
                <a:gd name="T5" fmla="*/ 1 h 28"/>
                <a:gd name="T6" fmla="*/ 74 w 75"/>
                <a:gd name="T7" fmla="*/ 11 h 28"/>
                <a:gd name="T8" fmla="*/ 74 w 75"/>
                <a:gd name="T9" fmla="*/ 19 h 28"/>
                <a:gd name="T10" fmla="*/ 65 w 75"/>
                <a:gd name="T11" fmla="*/ 28 h 28"/>
                <a:gd name="T12" fmla="*/ 0 w 75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8">
                  <a:moveTo>
                    <a:pt x="0" y="27"/>
                  </a:moveTo>
                  <a:lnTo>
                    <a:pt x="0" y="0"/>
                  </a:lnTo>
                  <a:lnTo>
                    <a:pt x="65" y="1"/>
                  </a:lnTo>
                  <a:cubicBezTo>
                    <a:pt x="70" y="1"/>
                    <a:pt x="75" y="5"/>
                    <a:pt x="74" y="11"/>
                  </a:cubicBezTo>
                  <a:lnTo>
                    <a:pt x="74" y="19"/>
                  </a:lnTo>
                  <a:cubicBezTo>
                    <a:pt x="74" y="24"/>
                    <a:pt x="70" y="28"/>
                    <a:pt x="65" y="28"/>
                  </a:cubicBez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52">
              <a:extLst>
                <a:ext uri="{FF2B5EF4-FFF2-40B4-BE49-F238E27FC236}">
                  <a16:creationId xmlns:a16="http://schemas.microsoft.com/office/drawing/2014/main" id="{CAFD9FC3-ED49-409A-A369-3BFAF98A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3406775"/>
              <a:ext cx="38100" cy="38100"/>
            </a:xfrm>
            <a:custGeom>
              <a:avLst/>
              <a:gdLst>
                <a:gd name="T0" fmla="*/ 23 w 59"/>
                <a:gd name="T1" fmla="*/ 59 h 59"/>
                <a:gd name="T2" fmla="*/ 0 w 59"/>
                <a:gd name="T3" fmla="*/ 35 h 59"/>
                <a:gd name="T4" fmla="*/ 36 w 59"/>
                <a:gd name="T5" fmla="*/ 0 h 59"/>
                <a:gd name="T6" fmla="*/ 59 w 59"/>
                <a:gd name="T7" fmla="*/ 24 h 59"/>
                <a:gd name="T8" fmla="*/ 23 w 5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23" y="59"/>
                  </a:moveTo>
                  <a:lnTo>
                    <a:pt x="0" y="35"/>
                  </a:lnTo>
                  <a:lnTo>
                    <a:pt x="36" y="0"/>
                  </a:lnTo>
                  <a:lnTo>
                    <a:pt x="59" y="24"/>
                  </a:lnTo>
                  <a:lnTo>
                    <a:pt x="2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53">
              <a:extLst>
                <a:ext uri="{FF2B5EF4-FFF2-40B4-BE49-F238E27FC236}">
                  <a16:creationId xmlns:a16="http://schemas.microsoft.com/office/drawing/2014/main" id="{3D261289-3787-42BC-B375-408D6CB79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3398838"/>
              <a:ext cx="207963" cy="207963"/>
            </a:xfrm>
            <a:custGeom>
              <a:avLst/>
              <a:gdLst>
                <a:gd name="T0" fmla="*/ 327 w 328"/>
                <a:gd name="T1" fmla="*/ 166 h 328"/>
                <a:gd name="T2" fmla="*/ 162 w 328"/>
                <a:gd name="T3" fmla="*/ 326 h 328"/>
                <a:gd name="T4" fmla="*/ 1 w 328"/>
                <a:gd name="T5" fmla="*/ 161 h 328"/>
                <a:gd name="T6" fmla="*/ 166 w 328"/>
                <a:gd name="T7" fmla="*/ 1 h 328"/>
                <a:gd name="T8" fmla="*/ 327 w 328"/>
                <a:gd name="T9" fmla="*/ 16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28">
                  <a:moveTo>
                    <a:pt x="327" y="166"/>
                  </a:moveTo>
                  <a:cubicBezTo>
                    <a:pt x="325" y="256"/>
                    <a:pt x="251" y="328"/>
                    <a:pt x="162" y="326"/>
                  </a:cubicBezTo>
                  <a:cubicBezTo>
                    <a:pt x="72" y="325"/>
                    <a:pt x="0" y="251"/>
                    <a:pt x="1" y="161"/>
                  </a:cubicBezTo>
                  <a:cubicBezTo>
                    <a:pt x="3" y="72"/>
                    <a:pt x="76" y="0"/>
                    <a:pt x="166" y="1"/>
                  </a:cubicBezTo>
                  <a:cubicBezTo>
                    <a:pt x="256" y="2"/>
                    <a:pt x="328" y="76"/>
                    <a:pt x="327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54">
              <a:extLst>
                <a:ext uri="{FF2B5EF4-FFF2-40B4-BE49-F238E27FC236}">
                  <a16:creationId xmlns:a16="http://schemas.microsoft.com/office/drawing/2014/main" id="{A2EEEFED-285E-4AD7-A281-17B707BAA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3468688"/>
              <a:ext cx="206375" cy="138113"/>
            </a:xfrm>
            <a:custGeom>
              <a:avLst/>
              <a:gdLst>
                <a:gd name="T0" fmla="*/ 319 w 327"/>
                <a:gd name="T1" fmla="*/ 4 h 219"/>
                <a:gd name="T2" fmla="*/ 11 w 327"/>
                <a:gd name="T3" fmla="*/ 0 h 219"/>
                <a:gd name="T4" fmla="*/ 1 w 327"/>
                <a:gd name="T5" fmla="*/ 52 h 219"/>
                <a:gd name="T6" fmla="*/ 162 w 327"/>
                <a:gd name="T7" fmla="*/ 217 h 219"/>
                <a:gd name="T8" fmla="*/ 327 w 327"/>
                <a:gd name="T9" fmla="*/ 57 h 219"/>
                <a:gd name="T10" fmla="*/ 319 w 327"/>
                <a:gd name="T11" fmla="*/ 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219">
                  <a:moveTo>
                    <a:pt x="319" y="4"/>
                  </a:moveTo>
                  <a:lnTo>
                    <a:pt x="11" y="0"/>
                  </a:lnTo>
                  <a:cubicBezTo>
                    <a:pt x="5" y="16"/>
                    <a:pt x="2" y="34"/>
                    <a:pt x="1" y="52"/>
                  </a:cubicBezTo>
                  <a:cubicBezTo>
                    <a:pt x="0" y="142"/>
                    <a:pt x="72" y="216"/>
                    <a:pt x="162" y="217"/>
                  </a:cubicBezTo>
                  <a:cubicBezTo>
                    <a:pt x="251" y="219"/>
                    <a:pt x="325" y="147"/>
                    <a:pt x="327" y="57"/>
                  </a:cubicBezTo>
                  <a:cubicBezTo>
                    <a:pt x="327" y="39"/>
                    <a:pt x="324" y="21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55">
              <a:extLst>
                <a:ext uri="{FF2B5EF4-FFF2-40B4-BE49-F238E27FC236}">
                  <a16:creationId xmlns:a16="http://schemas.microsoft.com/office/drawing/2014/main" id="{26455F78-86AD-44DE-BF32-36C8AFA06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788" y="3417888"/>
              <a:ext cx="171450" cy="169863"/>
            </a:xfrm>
            <a:custGeom>
              <a:avLst/>
              <a:gdLst>
                <a:gd name="T0" fmla="*/ 269 w 270"/>
                <a:gd name="T1" fmla="*/ 137 h 269"/>
                <a:gd name="T2" fmla="*/ 133 w 270"/>
                <a:gd name="T3" fmla="*/ 268 h 269"/>
                <a:gd name="T4" fmla="*/ 1 w 270"/>
                <a:gd name="T5" fmla="*/ 133 h 269"/>
                <a:gd name="T6" fmla="*/ 137 w 270"/>
                <a:gd name="T7" fmla="*/ 1 h 269"/>
                <a:gd name="T8" fmla="*/ 269 w 270"/>
                <a:gd name="T9" fmla="*/ 13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69" y="137"/>
                  </a:moveTo>
                  <a:cubicBezTo>
                    <a:pt x="268" y="210"/>
                    <a:pt x="207" y="269"/>
                    <a:pt x="133" y="268"/>
                  </a:cubicBezTo>
                  <a:cubicBezTo>
                    <a:pt x="59" y="267"/>
                    <a:pt x="0" y="207"/>
                    <a:pt x="1" y="133"/>
                  </a:cubicBezTo>
                  <a:cubicBezTo>
                    <a:pt x="2" y="59"/>
                    <a:pt x="63" y="0"/>
                    <a:pt x="137" y="1"/>
                  </a:cubicBezTo>
                  <a:cubicBezTo>
                    <a:pt x="211" y="2"/>
                    <a:pt x="270" y="63"/>
                    <a:pt x="26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56">
              <a:extLst>
                <a:ext uri="{FF2B5EF4-FFF2-40B4-BE49-F238E27FC236}">
                  <a16:creationId xmlns:a16="http://schemas.microsoft.com/office/drawing/2014/main" id="{D3384E88-53B5-4D55-BE68-4B84F3065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725" y="3417888"/>
              <a:ext cx="157163" cy="53975"/>
            </a:xfrm>
            <a:custGeom>
              <a:avLst/>
              <a:gdLst>
                <a:gd name="T0" fmla="*/ 247 w 247"/>
                <a:gd name="T1" fmla="*/ 85 h 85"/>
                <a:gd name="T2" fmla="*/ 125 w 247"/>
                <a:gd name="T3" fmla="*/ 1 h 85"/>
                <a:gd name="T4" fmla="*/ 0 w 247"/>
                <a:gd name="T5" fmla="*/ 81 h 85"/>
                <a:gd name="T6" fmla="*/ 247 w 247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85">
                  <a:moveTo>
                    <a:pt x="247" y="85"/>
                  </a:moveTo>
                  <a:cubicBezTo>
                    <a:pt x="227" y="36"/>
                    <a:pt x="180" y="2"/>
                    <a:pt x="125" y="1"/>
                  </a:cubicBezTo>
                  <a:cubicBezTo>
                    <a:pt x="69" y="0"/>
                    <a:pt x="21" y="33"/>
                    <a:pt x="0" y="81"/>
                  </a:cubicBezTo>
                  <a:lnTo>
                    <a:pt x="24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57">
              <a:extLst>
                <a:ext uri="{FF2B5EF4-FFF2-40B4-BE49-F238E27FC236}">
                  <a16:creationId xmlns:a16="http://schemas.microsoft.com/office/drawing/2014/main" id="{BEF072FA-DB2C-4CB0-9CEF-804666853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3433763"/>
              <a:ext cx="44450" cy="93663"/>
            </a:xfrm>
            <a:custGeom>
              <a:avLst/>
              <a:gdLst>
                <a:gd name="T0" fmla="*/ 64 w 69"/>
                <a:gd name="T1" fmla="*/ 2 h 147"/>
                <a:gd name="T2" fmla="*/ 57 w 69"/>
                <a:gd name="T3" fmla="*/ 5 h 147"/>
                <a:gd name="T4" fmla="*/ 20 w 69"/>
                <a:gd name="T5" fmla="*/ 92 h 147"/>
                <a:gd name="T6" fmla="*/ 9 w 69"/>
                <a:gd name="T7" fmla="*/ 97 h 147"/>
                <a:gd name="T8" fmla="*/ 8 w 69"/>
                <a:gd name="T9" fmla="*/ 120 h 147"/>
                <a:gd name="T10" fmla="*/ 9 w 69"/>
                <a:gd name="T11" fmla="*/ 121 h 147"/>
                <a:gd name="T12" fmla="*/ 1 w 69"/>
                <a:gd name="T13" fmla="*/ 139 h 147"/>
                <a:gd name="T14" fmla="*/ 4 w 69"/>
                <a:gd name="T15" fmla="*/ 147 h 147"/>
                <a:gd name="T16" fmla="*/ 6 w 69"/>
                <a:gd name="T17" fmla="*/ 147 h 147"/>
                <a:gd name="T18" fmla="*/ 12 w 69"/>
                <a:gd name="T19" fmla="*/ 144 h 147"/>
                <a:gd name="T20" fmla="*/ 19 w 69"/>
                <a:gd name="T21" fmla="*/ 125 h 147"/>
                <a:gd name="T22" fmla="*/ 31 w 69"/>
                <a:gd name="T23" fmla="*/ 120 h 147"/>
                <a:gd name="T24" fmla="*/ 32 w 69"/>
                <a:gd name="T25" fmla="*/ 97 h 147"/>
                <a:gd name="T26" fmla="*/ 31 w 69"/>
                <a:gd name="T27" fmla="*/ 97 h 147"/>
                <a:gd name="T28" fmla="*/ 68 w 69"/>
                <a:gd name="T29" fmla="*/ 9 h 147"/>
                <a:gd name="T30" fmla="*/ 64 w 69"/>
                <a:gd name="T31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147">
                  <a:moveTo>
                    <a:pt x="64" y="2"/>
                  </a:moveTo>
                  <a:cubicBezTo>
                    <a:pt x="61" y="0"/>
                    <a:pt x="58" y="2"/>
                    <a:pt x="57" y="5"/>
                  </a:cubicBezTo>
                  <a:lnTo>
                    <a:pt x="20" y="92"/>
                  </a:lnTo>
                  <a:cubicBezTo>
                    <a:pt x="16" y="92"/>
                    <a:pt x="12" y="94"/>
                    <a:pt x="9" y="97"/>
                  </a:cubicBezTo>
                  <a:cubicBezTo>
                    <a:pt x="2" y="103"/>
                    <a:pt x="2" y="114"/>
                    <a:pt x="8" y="120"/>
                  </a:cubicBezTo>
                  <a:cubicBezTo>
                    <a:pt x="8" y="120"/>
                    <a:pt x="9" y="120"/>
                    <a:pt x="9" y="121"/>
                  </a:cubicBezTo>
                  <a:lnTo>
                    <a:pt x="1" y="139"/>
                  </a:lnTo>
                  <a:cubicBezTo>
                    <a:pt x="0" y="142"/>
                    <a:pt x="1" y="146"/>
                    <a:pt x="4" y="147"/>
                  </a:cubicBezTo>
                  <a:cubicBezTo>
                    <a:pt x="5" y="147"/>
                    <a:pt x="6" y="147"/>
                    <a:pt x="6" y="147"/>
                  </a:cubicBezTo>
                  <a:cubicBezTo>
                    <a:pt x="9" y="147"/>
                    <a:pt x="11" y="146"/>
                    <a:pt x="12" y="144"/>
                  </a:cubicBezTo>
                  <a:lnTo>
                    <a:pt x="19" y="125"/>
                  </a:lnTo>
                  <a:cubicBezTo>
                    <a:pt x="24" y="125"/>
                    <a:pt x="28" y="124"/>
                    <a:pt x="31" y="120"/>
                  </a:cubicBezTo>
                  <a:cubicBezTo>
                    <a:pt x="38" y="114"/>
                    <a:pt x="38" y="104"/>
                    <a:pt x="32" y="97"/>
                  </a:cubicBezTo>
                  <a:cubicBezTo>
                    <a:pt x="32" y="97"/>
                    <a:pt x="31" y="97"/>
                    <a:pt x="31" y="97"/>
                  </a:cubicBezTo>
                  <a:lnTo>
                    <a:pt x="68" y="9"/>
                  </a:lnTo>
                  <a:cubicBezTo>
                    <a:pt x="69" y="6"/>
                    <a:pt x="67" y="3"/>
                    <a:pt x="6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58">
              <a:extLst>
                <a:ext uri="{FF2B5EF4-FFF2-40B4-BE49-F238E27FC236}">
                  <a16:creationId xmlns:a16="http://schemas.microsoft.com/office/drawing/2014/main" id="{56D7B66E-C8AB-480F-A975-891A862C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013" y="3387725"/>
              <a:ext cx="53975" cy="53975"/>
            </a:xfrm>
            <a:custGeom>
              <a:avLst/>
              <a:gdLst>
                <a:gd name="T0" fmla="*/ 66 w 84"/>
                <a:gd name="T1" fmla="*/ 85 h 85"/>
                <a:gd name="T2" fmla="*/ 0 w 84"/>
                <a:gd name="T3" fmla="*/ 17 h 85"/>
                <a:gd name="T4" fmla="*/ 18 w 84"/>
                <a:gd name="T5" fmla="*/ 0 h 85"/>
                <a:gd name="T6" fmla="*/ 84 w 84"/>
                <a:gd name="T7" fmla="*/ 68 h 85"/>
                <a:gd name="T8" fmla="*/ 66 w 84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66" y="85"/>
                  </a:moveTo>
                  <a:lnTo>
                    <a:pt x="0" y="17"/>
                  </a:lnTo>
                  <a:lnTo>
                    <a:pt x="18" y="0"/>
                  </a:lnTo>
                  <a:lnTo>
                    <a:pt x="84" y="68"/>
                  </a:lnTo>
                  <a:lnTo>
                    <a:pt x="6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59">
              <a:extLst>
                <a:ext uri="{FF2B5EF4-FFF2-40B4-BE49-F238E27FC236}">
                  <a16:creationId xmlns:a16="http://schemas.microsoft.com/office/drawing/2014/main" id="{935B345D-98B9-4F06-ABA9-01E0CE452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013" y="3387725"/>
              <a:ext cx="20638" cy="20638"/>
            </a:xfrm>
            <a:custGeom>
              <a:avLst/>
              <a:gdLst>
                <a:gd name="T0" fmla="*/ 14 w 32"/>
                <a:gd name="T1" fmla="*/ 31 h 31"/>
                <a:gd name="T2" fmla="*/ 0 w 32"/>
                <a:gd name="T3" fmla="*/ 17 h 31"/>
                <a:gd name="T4" fmla="*/ 18 w 32"/>
                <a:gd name="T5" fmla="*/ 0 h 31"/>
                <a:gd name="T6" fmla="*/ 32 w 32"/>
                <a:gd name="T7" fmla="*/ 14 h 31"/>
                <a:gd name="T8" fmla="*/ 14 w 3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14" y="31"/>
                  </a:moveTo>
                  <a:lnTo>
                    <a:pt x="0" y="17"/>
                  </a:lnTo>
                  <a:lnTo>
                    <a:pt x="18" y="0"/>
                  </a:lnTo>
                  <a:lnTo>
                    <a:pt x="32" y="14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60">
              <a:extLst>
                <a:ext uri="{FF2B5EF4-FFF2-40B4-BE49-F238E27FC236}">
                  <a16:creationId xmlns:a16="http://schemas.microsoft.com/office/drawing/2014/main" id="{1865144A-D4A5-4D8B-945C-42581CDD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3543300"/>
              <a:ext cx="14288" cy="14288"/>
            </a:xfrm>
            <a:custGeom>
              <a:avLst/>
              <a:gdLst>
                <a:gd name="T0" fmla="*/ 5 w 23"/>
                <a:gd name="T1" fmla="*/ 22 h 22"/>
                <a:gd name="T2" fmla="*/ 0 w 23"/>
                <a:gd name="T3" fmla="*/ 17 h 22"/>
                <a:gd name="T4" fmla="*/ 18 w 23"/>
                <a:gd name="T5" fmla="*/ 0 h 22"/>
                <a:gd name="T6" fmla="*/ 23 w 23"/>
                <a:gd name="T7" fmla="*/ 5 h 22"/>
                <a:gd name="T8" fmla="*/ 5 w 2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lnTo>
                    <a:pt x="0" y="17"/>
                  </a:lnTo>
                  <a:lnTo>
                    <a:pt x="18" y="0"/>
                  </a:lnTo>
                  <a:lnTo>
                    <a:pt x="23" y="5"/>
                  </a:lnTo>
                  <a:lnTo>
                    <a:pt x="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61">
              <a:extLst>
                <a:ext uri="{FF2B5EF4-FFF2-40B4-BE49-F238E27FC236}">
                  <a16:creationId xmlns:a16="http://schemas.microsoft.com/office/drawing/2014/main" id="{F07018E0-4100-4F1F-92CC-AD9C662B0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4788" y="3544888"/>
              <a:ext cx="14288" cy="14288"/>
            </a:xfrm>
            <a:custGeom>
              <a:avLst/>
              <a:gdLst>
                <a:gd name="T0" fmla="*/ 17 w 22"/>
                <a:gd name="T1" fmla="*/ 22 h 22"/>
                <a:gd name="T2" fmla="*/ 0 w 22"/>
                <a:gd name="T3" fmla="*/ 5 h 22"/>
                <a:gd name="T4" fmla="*/ 5 w 22"/>
                <a:gd name="T5" fmla="*/ 0 h 22"/>
                <a:gd name="T6" fmla="*/ 22 w 22"/>
                <a:gd name="T7" fmla="*/ 17 h 22"/>
                <a:gd name="T8" fmla="*/ 17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7" y="22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22" y="17"/>
                  </a:lnTo>
                  <a:lnTo>
                    <a:pt x="1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62">
              <a:extLst>
                <a:ext uri="{FF2B5EF4-FFF2-40B4-BE49-F238E27FC236}">
                  <a16:creationId xmlns:a16="http://schemas.microsoft.com/office/drawing/2014/main" id="{89B024EF-DE12-4F5F-A343-6A93CF86E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9538" y="3446463"/>
              <a:ext cx="14288" cy="14288"/>
            </a:xfrm>
            <a:custGeom>
              <a:avLst/>
              <a:gdLst>
                <a:gd name="T0" fmla="*/ 17 w 22"/>
                <a:gd name="T1" fmla="*/ 22 h 22"/>
                <a:gd name="T2" fmla="*/ 0 w 22"/>
                <a:gd name="T3" fmla="*/ 5 h 22"/>
                <a:gd name="T4" fmla="*/ 5 w 22"/>
                <a:gd name="T5" fmla="*/ 0 h 22"/>
                <a:gd name="T6" fmla="*/ 22 w 22"/>
                <a:gd name="T7" fmla="*/ 18 h 22"/>
                <a:gd name="T8" fmla="*/ 17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7" y="22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22" y="18"/>
                  </a:lnTo>
                  <a:lnTo>
                    <a:pt x="1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63">
              <a:extLst>
                <a:ext uri="{FF2B5EF4-FFF2-40B4-BE49-F238E27FC236}">
                  <a16:creationId xmlns:a16="http://schemas.microsoft.com/office/drawing/2014/main" id="{14794470-E999-46FC-B37D-E2B04D20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3448050"/>
              <a:ext cx="12700" cy="14288"/>
            </a:xfrm>
            <a:custGeom>
              <a:avLst/>
              <a:gdLst>
                <a:gd name="T0" fmla="*/ 5 w 22"/>
                <a:gd name="T1" fmla="*/ 22 h 22"/>
                <a:gd name="T2" fmla="*/ 0 w 22"/>
                <a:gd name="T3" fmla="*/ 17 h 22"/>
                <a:gd name="T4" fmla="*/ 18 w 22"/>
                <a:gd name="T5" fmla="*/ 0 h 22"/>
                <a:gd name="T6" fmla="*/ 22 w 22"/>
                <a:gd name="T7" fmla="*/ 5 h 22"/>
                <a:gd name="T8" fmla="*/ 5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5" y="22"/>
                  </a:moveTo>
                  <a:lnTo>
                    <a:pt x="0" y="17"/>
                  </a:lnTo>
                  <a:lnTo>
                    <a:pt x="18" y="0"/>
                  </a:lnTo>
                  <a:lnTo>
                    <a:pt x="22" y="5"/>
                  </a:lnTo>
                  <a:lnTo>
                    <a:pt x="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64">
              <a:extLst>
                <a:ext uri="{FF2B5EF4-FFF2-40B4-BE49-F238E27FC236}">
                  <a16:creationId xmlns:a16="http://schemas.microsoft.com/office/drawing/2014/main" id="{6AE55706-1BA3-42E7-A167-1930D70E9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3563938"/>
              <a:ext cx="4763" cy="15875"/>
            </a:xfrm>
            <a:custGeom>
              <a:avLst/>
              <a:gdLst>
                <a:gd name="T0" fmla="*/ 7 w 7"/>
                <a:gd name="T1" fmla="*/ 25 h 25"/>
                <a:gd name="T2" fmla="*/ 0 w 7"/>
                <a:gd name="T3" fmla="*/ 25 h 25"/>
                <a:gd name="T4" fmla="*/ 0 w 7"/>
                <a:gd name="T5" fmla="*/ 0 h 25"/>
                <a:gd name="T6" fmla="*/ 7 w 7"/>
                <a:gd name="T7" fmla="*/ 1 h 25"/>
                <a:gd name="T8" fmla="*/ 7 w 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65">
              <a:extLst>
                <a:ext uri="{FF2B5EF4-FFF2-40B4-BE49-F238E27FC236}">
                  <a16:creationId xmlns:a16="http://schemas.microsoft.com/office/drawing/2014/main" id="{AE389409-263D-4CBC-B329-1A3094BCC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425" y="3502025"/>
              <a:ext cx="14288" cy="4763"/>
            </a:xfrm>
            <a:custGeom>
              <a:avLst/>
              <a:gdLst>
                <a:gd name="T0" fmla="*/ 24 w 24"/>
                <a:gd name="T1" fmla="*/ 7 h 7"/>
                <a:gd name="T2" fmla="*/ 0 w 24"/>
                <a:gd name="T3" fmla="*/ 6 h 7"/>
                <a:gd name="T4" fmla="*/ 0 w 24"/>
                <a:gd name="T5" fmla="*/ 0 h 7"/>
                <a:gd name="T6" fmla="*/ 24 w 24"/>
                <a:gd name="T7" fmla="*/ 0 h 7"/>
                <a:gd name="T8" fmla="*/ 2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4" y="7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66">
              <a:extLst>
                <a:ext uri="{FF2B5EF4-FFF2-40B4-BE49-F238E27FC236}">
                  <a16:creationId xmlns:a16="http://schemas.microsoft.com/office/drawing/2014/main" id="{0FE42C9F-3341-4A63-9C12-6B1514D8F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3500438"/>
              <a:ext cx="15875" cy="3175"/>
            </a:xfrm>
            <a:custGeom>
              <a:avLst/>
              <a:gdLst>
                <a:gd name="T0" fmla="*/ 24 w 24"/>
                <a:gd name="T1" fmla="*/ 7 h 7"/>
                <a:gd name="T2" fmla="*/ 0 w 24"/>
                <a:gd name="T3" fmla="*/ 6 h 7"/>
                <a:gd name="T4" fmla="*/ 0 w 24"/>
                <a:gd name="T5" fmla="*/ 0 h 7"/>
                <a:gd name="T6" fmla="*/ 24 w 24"/>
                <a:gd name="T7" fmla="*/ 0 h 7"/>
                <a:gd name="T8" fmla="*/ 2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4" y="7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2367">
              <a:extLst>
                <a:ext uri="{FF2B5EF4-FFF2-40B4-BE49-F238E27FC236}">
                  <a16:creationId xmlns:a16="http://schemas.microsoft.com/office/drawing/2014/main" id="{CDF6208F-AC4C-4166-AD8B-16E4F1645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925" y="3427413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68">
              <a:extLst>
                <a:ext uri="{FF2B5EF4-FFF2-40B4-BE49-F238E27FC236}">
                  <a16:creationId xmlns:a16="http://schemas.microsoft.com/office/drawing/2014/main" id="{E003E730-8020-4076-9092-5AE6EFFE0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1300" y="3413125"/>
              <a:ext cx="14288" cy="22225"/>
            </a:xfrm>
            <a:custGeom>
              <a:avLst/>
              <a:gdLst>
                <a:gd name="T0" fmla="*/ 0 w 22"/>
                <a:gd name="T1" fmla="*/ 0 h 35"/>
                <a:gd name="T2" fmla="*/ 10 w 22"/>
                <a:gd name="T3" fmla="*/ 35 h 35"/>
                <a:gd name="T4" fmla="*/ 22 w 22"/>
                <a:gd name="T5" fmla="*/ 23 h 35"/>
                <a:gd name="T6" fmla="*/ 0 w 22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lnTo>
                    <a:pt x="10" y="35"/>
                  </a:lnTo>
                  <a:lnTo>
                    <a:pt x="22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69">
              <a:extLst>
                <a:ext uri="{FF2B5EF4-FFF2-40B4-BE49-F238E27FC236}">
                  <a16:creationId xmlns:a16="http://schemas.microsoft.com/office/drawing/2014/main" id="{97EB4C88-70A2-4084-928A-5C0D67FC6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3854450"/>
              <a:ext cx="104775" cy="106363"/>
            </a:xfrm>
            <a:custGeom>
              <a:avLst/>
              <a:gdLst>
                <a:gd name="T0" fmla="*/ 137 w 167"/>
                <a:gd name="T1" fmla="*/ 137 h 167"/>
                <a:gd name="T2" fmla="*/ 30 w 167"/>
                <a:gd name="T3" fmla="*/ 137 h 167"/>
                <a:gd name="T4" fmla="*/ 30 w 167"/>
                <a:gd name="T5" fmla="*/ 30 h 167"/>
                <a:gd name="T6" fmla="*/ 137 w 167"/>
                <a:gd name="T7" fmla="*/ 30 h 167"/>
                <a:gd name="T8" fmla="*/ 137 w 167"/>
                <a:gd name="T9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67">
                  <a:moveTo>
                    <a:pt x="137" y="137"/>
                  </a:moveTo>
                  <a:cubicBezTo>
                    <a:pt x="107" y="167"/>
                    <a:pt x="59" y="167"/>
                    <a:pt x="30" y="137"/>
                  </a:cubicBezTo>
                  <a:cubicBezTo>
                    <a:pt x="0" y="108"/>
                    <a:pt x="0" y="60"/>
                    <a:pt x="30" y="30"/>
                  </a:cubicBezTo>
                  <a:cubicBezTo>
                    <a:pt x="59" y="0"/>
                    <a:pt x="107" y="0"/>
                    <a:pt x="137" y="30"/>
                  </a:cubicBezTo>
                  <a:cubicBezTo>
                    <a:pt x="167" y="60"/>
                    <a:pt x="167" y="108"/>
                    <a:pt x="137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70">
              <a:extLst>
                <a:ext uri="{FF2B5EF4-FFF2-40B4-BE49-F238E27FC236}">
                  <a16:creationId xmlns:a16="http://schemas.microsoft.com/office/drawing/2014/main" id="{268362D3-D6DB-496F-A3B5-559B908A0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77363" y="3848100"/>
              <a:ext cx="122238" cy="120650"/>
            </a:xfrm>
            <a:custGeom>
              <a:avLst/>
              <a:gdLst>
                <a:gd name="T0" fmla="*/ 145 w 191"/>
                <a:gd name="T1" fmla="*/ 143 h 191"/>
                <a:gd name="T2" fmla="*/ 48 w 191"/>
                <a:gd name="T3" fmla="*/ 143 h 191"/>
                <a:gd name="T4" fmla="*/ 48 w 191"/>
                <a:gd name="T5" fmla="*/ 46 h 191"/>
                <a:gd name="T6" fmla="*/ 145 w 191"/>
                <a:gd name="T7" fmla="*/ 46 h 191"/>
                <a:gd name="T8" fmla="*/ 145 w 191"/>
                <a:gd name="T9" fmla="*/ 143 h 191"/>
                <a:gd name="T10" fmla="*/ 158 w 191"/>
                <a:gd name="T11" fmla="*/ 34 h 191"/>
                <a:gd name="T12" fmla="*/ 35 w 191"/>
                <a:gd name="T13" fmla="*/ 34 h 191"/>
                <a:gd name="T14" fmla="*/ 29 w 191"/>
                <a:gd name="T15" fmla="*/ 149 h 191"/>
                <a:gd name="T16" fmla="*/ 0 w 191"/>
                <a:gd name="T17" fmla="*/ 177 h 191"/>
                <a:gd name="T18" fmla="*/ 14 w 191"/>
                <a:gd name="T19" fmla="*/ 191 h 191"/>
                <a:gd name="T20" fmla="*/ 43 w 191"/>
                <a:gd name="T21" fmla="*/ 162 h 191"/>
                <a:gd name="T22" fmla="*/ 158 w 191"/>
                <a:gd name="T23" fmla="*/ 156 h 191"/>
                <a:gd name="T24" fmla="*/ 158 w 191"/>
                <a:gd name="T25" fmla="*/ 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1">
                  <a:moveTo>
                    <a:pt x="145" y="143"/>
                  </a:moveTo>
                  <a:cubicBezTo>
                    <a:pt x="118" y="170"/>
                    <a:pt x="75" y="170"/>
                    <a:pt x="48" y="143"/>
                  </a:cubicBezTo>
                  <a:cubicBezTo>
                    <a:pt x="21" y="116"/>
                    <a:pt x="21" y="73"/>
                    <a:pt x="48" y="46"/>
                  </a:cubicBezTo>
                  <a:cubicBezTo>
                    <a:pt x="75" y="20"/>
                    <a:pt x="118" y="20"/>
                    <a:pt x="145" y="46"/>
                  </a:cubicBezTo>
                  <a:cubicBezTo>
                    <a:pt x="171" y="73"/>
                    <a:pt x="171" y="116"/>
                    <a:pt x="145" y="143"/>
                  </a:cubicBezTo>
                  <a:close/>
                  <a:moveTo>
                    <a:pt x="158" y="34"/>
                  </a:moveTo>
                  <a:cubicBezTo>
                    <a:pt x="124" y="0"/>
                    <a:pt x="69" y="0"/>
                    <a:pt x="35" y="34"/>
                  </a:cubicBezTo>
                  <a:cubicBezTo>
                    <a:pt x="4" y="65"/>
                    <a:pt x="2" y="115"/>
                    <a:pt x="29" y="149"/>
                  </a:cubicBezTo>
                  <a:lnTo>
                    <a:pt x="0" y="177"/>
                  </a:lnTo>
                  <a:lnTo>
                    <a:pt x="14" y="191"/>
                  </a:lnTo>
                  <a:lnTo>
                    <a:pt x="43" y="162"/>
                  </a:lnTo>
                  <a:cubicBezTo>
                    <a:pt x="77" y="189"/>
                    <a:pt x="126" y="187"/>
                    <a:pt x="158" y="156"/>
                  </a:cubicBezTo>
                  <a:cubicBezTo>
                    <a:pt x="191" y="122"/>
                    <a:pt x="191" y="67"/>
                    <a:pt x="158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71">
              <a:extLst>
                <a:ext uri="{FF2B5EF4-FFF2-40B4-BE49-F238E27FC236}">
                  <a16:creationId xmlns:a16="http://schemas.microsoft.com/office/drawing/2014/main" id="{2B4154B0-34D0-4CC7-B23D-1CD3B270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1325" y="3949700"/>
              <a:ext cx="66675" cy="65088"/>
            </a:xfrm>
            <a:custGeom>
              <a:avLst/>
              <a:gdLst>
                <a:gd name="T0" fmla="*/ 22 w 104"/>
                <a:gd name="T1" fmla="*/ 101 h 103"/>
                <a:gd name="T2" fmla="*/ 2 w 104"/>
                <a:gd name="T3" fmla="*/ 81 h 103"/>
                <a:gd name="T4" fmla="*/ 2 w 104"/>
                <a:gd name="T5" fmla="*/ 74 h 103"/>
                <a:gd name="T6" fmla="*/ 75 w 104"/>
                <a:gd name="T7" fmla="*/ 1 h 103"/>
                <a:gd name="T8" fmla="*/ 81 w 104"/>
                <a:gd name="T9" fmla="*/ 1 h 103"/>
                <a:gd name="T10" fmla="*/ 102 w 104"/>
                <a:gd name="T11" fmla="*/ 22 h 103"/>
                <a:gd name="T12" fmla="*/ 102 w 104"/>
                <a:gd name="T13" fmla="*/ 28 h 103"/>
                <a:gd name="T14" fmla="*/ 29 w 104"/>
                <a:gd name="T15" fmla="*/ 101 h 103"/>
                <a:gd name="T16" fmla="*/ 22 w 104"/>
                <a:gd name="T1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03">
                  <a:moveTo>
                    <a:pt x="22" y="101"/>
                  </a:moveTo>
                  <a:lnTo>
                    <a:pt x="2" y="81"/>
                  </a:lnTo>
                  <a:cubicBezTo>
                    <a:pt x="0" y="79"/>
                    <a:pt x="0" y="76"/>
                    <a:pt x="2" y="74"/>
                  </a:cubicBezTo>
                  <a:lnTo>
                    <a:pt x="75" y="1"/>
                  </a:lnTo>
                  <a:cubicBezTo>
                    <a:pt x="77" y="0"/>
                    <a:pt x="79" y="0"/>
                    <a:pt x="81" y="1"/>
                  </a:cubicBezTo>
                  <a:lnTo>
                    <a:pt x="102" y="22"/>
                  </a:lnTo>
                  <a:cubicBezTo>
                    <a:pt x="104" y="24"/>
                    <a:pt x="104" y="27"/>
                    <a:pt x="102" y="28"/>
                  </a:cubicBezTo>
                  <a:lnTo>
                    <a:pt x="29" y="101"/>
                  </a:lnTo>
                  <a:cubicBezTo>
                    <a:pt x="27" y="103"/>
                    <a:pt x="24" y="103"/>
                    <a:pt x="2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72">
              <a:extLst>
                <a:ext uri="{FF2B5EF4-FFF2-40B4-BE49-F238E27FC236}">
                  <a16:creationId xmlns:a16="http://schemas.microsoft.com/office/drawing/2014/main" id="{F9C91FCA-3133-479D-9E5F-7BDBC497B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6575" y="3871913"/>
              <a:ext cx="25400" cy="25400"/>
            </a:xfrm>
            <a:custGeom>
              <a:avLst/>
              <a:gdLst>
                <a:gd name="T0" fmla="*/ 33 w 40"/>
                <a:gd name="T1" fmla="*/ 33 h 40"/>
                <a:gd name="T2" fmla="*/ 7 w 40"/>
                <a:gd name="T3" fmla="*/ 33 h 40"/>
                <a:gd name="T4" fmla="*/ 7 w 40"/>
                <a:gd name="T5" fmla="*/ 7 h 40"/>
                <a:gd name="T6" fmla="*/ 33 w 40"/>
                <a:gd name="T7" fmla="*/ 7 h 40"/>
                <a:gd name="T8" fmla="*/ 33 w 40"/>
                <a:gd name="T9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3" y="33"/>
                  </a:moveTo>
                  <a:cubicBezTo>
                    <a:pt x="26" y="40"/>
                    <a:pt x="14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4" y="0"/>
                    <a:pt x="26" y="0"/>
                    <a:pt x="33" y="7"/>
                  </a:cubicBezTo>
                  <a:cubicBezTo>
                    <a:pt x="40" y="14"/>
                    <a:pt x="40" y="26"/>
                    <a:pt x="3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73">
              <a:extLst>
                <a:ext uri="{FF2B5EF4-FFF2-40B4-BE49-F238E27FC236}">
                  <a16:creationId xmlns:a16="http://schemas.microsoft.com/office/drawing/2014/main" id="{3D13500F-DCFF-44AE-A5A3-4EB08DDDF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1325" y="3957638"/>
              <a:ext cx="66675" cy="57150"/>
            </a:xfrm>
            <a:custGeom>
              <a:avLst/>
              <a:gdLst>
                <a:gd name="T0" fmla="*/ 102 w 104"/>
                <a:gd name="T1" fmla="*/ 10 h 91"/>
                <a:gd name="T2" fmla="*/ 91 w 104"/>
                <a:gd name="T3" fmla="*/ 0 h 91"/>
                <a:gd name="T4" fmla="*/ 20 w 104"/>
                <a:gd name="T5" fmla="*/ 71 h 91"/>
                <a:gd name="T6" fmla="*/ 18 w 104"/>
                <a:gd name="T7" fmla="*/ 71 h 91"/>
                <a:gd name="T8" fmla="*/ 6 w 104"/>
                <a:gd name="T9" fmla="*/ 59 h 91"/>
                <a:gd name="T10" fmla="*/ 2 w 104"/>
                <a:gd name="T11" fmla="*/ 63 h 91"/>
                <a:gd name="T12" fmla="*/ 2 w 104"/>
                <a:gd name="T13" fmla="*/ 69 h 91"/>
                <a:gd name="T14" fmla="*/ 23 w 104"/>
                <a:gd name="T15" fmla="*/ 90 h 91"/>
                <a:gd name="T16" fmla="*/ 29 w 104"/>
                <a:gd name="T17" fmla="*/ 90 h 91"/>
                <a:gd name="T18" fmla="*/ 102 w 104"/>
                <a:gd name="T19" fmla="*/ 16 h 91"/>
                <a:gd name="T20" fmla="*/ 102 w 104"/>
                <a:gd name="T21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91">
                  <a:moveTo>
                    <a:pt x="102" y="10"/>
                  </a:moveTo>
                  <a:lnTo>
                    <a:pt x="91" y="0"/>
                  </a:lnTo>
                  <a:lnTo>
                    <a:pt x="20" y="71"/>
                  </a:lnTo>
                  <a:cubicBezTo>
                    <a:pt x="20" y="72"/>
                    <a:pt x="18" y="72"/>
                    <a:pt x="18" y="71"/>
                  </a:cubicBezTo>
                  <a:lnTo>
                    <a:pt x="6" y="59"/>
                  </a:lnTo>
                  <a:lnTo>
                    <a:pt x="2" y="63"/>
                  </a:lnTo>
                  <a:cubicBezTo>
                    <a:pt x="0" y="64"/>
                    <a:pt x="0" y="67"/>
                    <a:pt x="2" y="69"/>
                  </a:cubicBezTo>
                  <a:lnTo>
                    <a:pt x="23" y="90"/>
                  </a:lnTo>
                  <a:cubicBezTo>
                    <a:pt x="24" y="91"/>
                    <a:pt x="27" y="91"/>
                    <a:pt x="29" y="90"/>
                  </a:cubicBezTo>
                  <a:lnTo>
                    <a:pt x="102" y="16"/>
                  </a:lnTo>
                  <a:cubicBezTo>
                    <a:pt x="104" y="15"/>
                    <a:pt x="104" y="12"/>
                    <a:pt x="10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user profiles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3791" cy="409766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A User Profile is the collection of user properties that describe a single user. Each property includes policies and settings associated with the user. Most organizations don't need to change any user profile settings in the SharePoint admin center.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For the organizations that do need to work with user profile settings, here are the most common tasks: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and edit user profile properties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and remove admins for a user's OneDrive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 audiences</a:t>
            </a:r>
          </a:p>
        </p:txBody>
      </p:sp>
    </p:spTree>
    <p:extLst>
      <p:ext uri="{BB962C8B-B14F-4D97-AF65-F5344CB8AC3E}">
        <p14:creationId xmlns:p14="http://schemas.microsoft.com/office/powerpoint/2010/main" val="7039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edit user profile properties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6262" y="1747149"/>
            <a:ext cx="5064589" cy="19009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Add a property for a user profile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Edit or delete a property you added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Synchronize custom properties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0129B-D40C-471B-96DB-65BD140AF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188013" y="1747149"/>
            <a:ext cx="3253989" cy="3223802"/>
            <a:chOff x="719138" y="4937126"/>
            <a:chExt cx="855663" cy="847725"/>
          </a:xfrm>
        </p:grpSpPr>
        <p:sp>
          <p:nvSpPr>
            <p:cNvPr id="5" name="Freeform 1050">
              <a:extLst>
                <a:ext uri="{FF2B5EF4-FFF2-40B4-BE49-F238E27FC236}">
                  <a16:creationId xmlns:a16="http://schemas.microsoft.com/office/drawing/2014/main" id="{367B4371-DC42-4073-9E0B-BCF767F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6" y="5318126"/>
              <a:ext cx="112713" cy="73025"/>
            </a:xfrm>
            <a:custGeom>
              <a:avLst/>
              <a:gdLst>
                <a:gd name="T0" fmla="*/ 179 w 179"/>
                <a:gd name="T1" fmla="*/ 116 h 117"/>
                <a:gd name="T2" fmla="*/ 0 w 179"/>
                <a:gd name="T3" fmla="*/ 117 h 117"/>
                <a:gd name="T4" fmla="*/ 0 w 179"/>
                <a:gd name="T5" fmla="*/ 0 h 117"/>
                <a:gd name="T6" fmla="*/ 89 w 179"/>
                <a:gd name="T7" fmla="*/ 49 h 117"/>
                <a:gd name="T8" fmla="*/ 179 w 179"/>
                <a:gd name="T9" fmla="*/ 0 h 117"/>
                <a:gd name="T10" fmla="*/ 179 w 179"/>
                <a:gd name="T1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17">
                  <a:moveTo>
                    <a:pt x="179" y="116"/>
                  </a:moveTo>
                  <a:lnTo>
                    <a:pt x="0" y="117"/>
                  </a:lnTo>
                  <a:lnTo>
                    <a:pt x="0" y="0"/>
                  </a:lnTo>
                  <a:lnTo>
                    <a:pt x="89" y="49"/>
                  </a:lnTo>
                  <a:lnTo>
                    <a:pt x="179" y="0"/>
                  </a:lnTo>
                  <a:lnTo>
                    <a:pt x="179" y="11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51">
              <a:extLst>
                <a:ext uri="{FF2B5EF4-FFF2-40B4-BE49-F238E27FC236}">
                  <a16:creationId xmlns:a16="http://schemas.microsoft.com/office/drawing/2014/main" id="{FEEBEC13-1BC5-4655-BFFE-EB7B335D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6" y="5345113"/>
              <a:ext cx="112713" cy="46038"/>
            </a:xfrm>
            <a:custGeom>
              <a:avLst/>
              <a:gdLst>
                <a:gd name="T0" fmla="*/ 0 w 179"/>
                <a:gd name="T1" fmla="*/ 73 h 73"/>
                <a:gd name="T2" fmla="*/ 71 w 179"/>
                <a:gd name="T3" fmla="*/ 9 h 73"/>
                <a:gd name="T4" fmla="*/ 107 w 179"/>
                <a:gd name="T5" fmla="*/ 9 h 73"/>
                <a:gd name="T6" fmla="*/ 179 w 179"/>
                <a:gd name="T7" fmla="*/ 72 h 73"/>
                <a:gd name="T8" fmla="*/ 0 w 17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73">
                  <a:moveTo>
                    <a:pt x="0" y="73"/>
                  </a:moveTo>
                  <a:lnTo>
                    <a:pt x="71" y="9"/>
                  </a:lnTo>
                  <a:cubicBezTo>
                    <a:pt x="81" y="0"/>
                    <a:pt x="97" y="0"/>
                    <a:pt x="107" y="9"/>
                  </a:cubicBezTo>
                  <a:lnTo>
                    <a:pt x="179" y="72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52">
              <a:extLst>
                <a:ext uri="{FF2B5EF4-FFF2-40B4-BE49-F238E27FC236}">
                  <a16:creationId xmlns:a16="http://schemas.microsoft.com/office/drawing/2014/main" id="{92684BD6-1FB0-4DBB-B0BD-D0A7700F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6" y="5318126"/>
              <a:ext cx="112713" cy="39688"/>
            </a:xfrm>
            <a:custGeom>
              <a:avLst/>
              <a:gdLst>
                <a:gd name="T0" fmla="*/ 166 w 179"/>
                <a:gd name="T1" fmla="*/ 22 h 63"/>
                <a:gd name="T2" fmla="*/ 108 w 179"/>
                <a:gd name="T3" fmla="*/ 56 h 63"/>
                <a:gd name="T4" fmla="*/ 71 w 179"/>
                <a:gd name="T5" fmla="*/ 56 h 63"/>
                <a:gd name="T6" fmla="*/ 13 w 179"/>
                <a:gd name="T7" fmla="*/ 22 h 63"/>
                <a:gd name="T8" fmla="*/ 0 w 179"/>
                <a:gd name="T9" fmla="*/ 0 h 63"/>
                <a:gd name="T10" fmla="*/ 179 w 179"/>
                <a:gd name="T11" fmla="*/ 0 h 63"/>
                <a:gd name="T12" fmla="*/ 166 w 179"/>
                <a:gd name="T13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63">
                  <a:moveTo>
                    <a:pt x="166" y="22"/>
                  </a:moveTo>
                  <a:lnTo>
                    <a:pt x="108" y="56"/>
                  </a:lnTo>
                  <a:cubicBezTo>
                    <a:pt x="96" y="63"/>
                    <a:pt x="82" y="63"/>
                    <a:pt x="71" y="56"/>
                  </a:cubicBezTo>
                  <a:lnTo>
                    <a:pt x="13" y="22"/>
                  </a:lnTo>
                  <a:cubicBezTo>
                    <a:pt x="5" y="17"/>
                    <a:pt x="0" y="9"/>
                    <a:pt x="0" y="0"/>
                  </a:cubicBezTo>
                  <a:lnTo>
                    <a:pt x="179" y="0"/>
                  </a:lnTo>
                  <a:cubicBezTo>
                    <a:pt x="179" y="9"/>
                    <a:pt x="174" y="17"/>
                    <a:pt x="16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53">
              <a:extLst>
                <a:ext uri="{FF2B5EF4-FFF2-40B4-BE49-F238E27FC236}">
                  <a16:creationId xmlns:a16="http://schemas.microsoft.com/office/drawing/2014/main" id="{CA89C0C9-6310-460A-A6AA-5654B5A32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5270501"/>
              <a:ext cx="128588" cy="95250"/>
            </a:xfrm>
            <a:custGeom>
              <a:avLst/>
              <a:gdLst>
                <a:gd name="T0" fmla="*/ 174 w 201"/>
                <a:gd name="T1" fmla="*/ 74 h 149"/>
                <a:gd name="T2" fmla="*/ 145 w 201"/>
                <a:gd name="T3" fmla="*/ 57 h 149"/>
                <a:gd name="T4" fmla="*/ 116 w 201"/>
                <a:gd name="T5" fmla="*/ 57 h 149"/>
                <a:gd name="T6" fmla="*/ 107 w 201"/>
                <a:gd name="T7" fmla="*/ 55 h 149"/>
                <a:gd name="T8" fmla="*/ 88 w 201"/>
                <a:gd name="T9" fmla="*/ 46 h 149"/>
                <a:gd name="T10" fmla="*/ 28 w 201"/>
                <a:gd name="T11" fmla="*/ 0 h 149"/>
                <a:gd name="T12" fmla="*/ 0 w 201"/>
                <a:gd name="T13" fmla="*/ 25 h 149"/>
                <a:gd name="T14" fmla="*/ 43 w 201"/>
                <a:gd name="T15" fmla="*/ 86 h 149"/>
                <a:gd name="T16" fmla="*/ 45 w 201"/>
                <a:gd name="T17" fmla="*/ 88 h 149"/>
                <a:gd name="T18" fmla="*/ 62 w 201"/>
                <a:gd name="T19" fmla="*/ 114 h 149"/>
                <a:gd name="T20" fmla="*/ 99 w 201"/>
                <a:gd name="T21" fmla="*/ 149 h 149"/>
                <a:gd name="T22" fmla="*/ 99 w 201"/>
                <a:gd name="T23" fmla="*/ 92 h 149"/>
                <a:gd name="T24" fmla="*/ 99 w 201"/>
                <a:gd name="T25" fmla="*/ 92 h 149"/>
                <a:gd name="T26" fmla="*/ 146 w 201"/>
                <a:gd name="T27" fmla="*/ 96 h 149"/>
                <a:gd name="T28" fmla="*/ 164 w 201"/>
                <a:gd name="T29" fmla="*/ 96 h 149"/>
                <a:gd name="T30" fmla="*/ 175 w 201"/>
                <a:gd name="T31" fmla="*/ 110 h 149"/>
                <a:gd name="T32" fmla="*/ 195 w 201"/>
                <a:gd name="T33" fmla="*/ 114 h 149"/>
                <a:gd name="T34" fmla="*/ 201 w 201"/>
                <a:gd name="T35" fmla="*/ 111 h 149"/>
                <a:gd name="T36" fmla="*/ 174 w 201"/>
                <a:gd name="T37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49">
                  <a:moveTo>
                    <a:pt x="174" y="74"/>
                  </a:moveTo>
                  <a:lnTo>
                    <a:pt x="145" y="57"/>
                  </a:lnTo>
                  <a:lnTo>
                    <a:pt x="116" y="57"/>
                  </a:lnTo>
                  <a:cubicBezTo>
                    <a:pt x="113" y="57"/>
                    <a:pt x="110" y="56"/>
                    <a:pt x="107" y="55"/>
                  </a:cubicBezTo>
                  <a:cubicBezTo>
                    <a:pt x="100" y="52"/>
                    <a:pt x="89" y="48"/>
                    <a:pt x="88" y="46"/>
                  </a:cubicBezTo>
                  <a:lnTo>
                    <a:pt x="28" y="0"/>
                  </a:lnTo>
                  <a:lnTo>
                    <a:pt x="0" y="25"/>
                  </a:lnTo>
                  <a:lnTo>
                    <a:pt x="43" y="86"/>
                  </a:lnTo>
                  <a:cubicBezTo>
                    <a:pt x="44" y="87"/>
                    <a:pt x="45" y="87"/>
                    <a:pt x="45" y="88"/>
                  </a:cubicBezTo>
                  <a:lnTo>
                    <a:pt x="62" y="114"/>
                  </a:lnTo>
                  <a:cubicBezTo>
                    <a:pt x="72" y="128"/>
                    <a:pt x="84" y="140"/>
                    <a:pt x="99" y="149"/>
                  </a:cubicBezTo>
                  <a:lnTo>
                    <a:pt x="99" y="92"/>
                  </a:lnTo>
                  <a:lnTo>
                    <a:pt x="99" y="92"/>
                  </a:lnTo>
                  <a:cubicBezTo>
                    <a:pt x="109" y="98"/>
                    <a:pt x="125" y="101"/>
                    <a:pt x="146" y="96"/>
                  </a:cubicBezTo>
                  <a:lnTo>
                    <a:pt x="164" y="96"/>
                  </a:lnTo>
                  <a:lnTo>
                    <a:pt x="175" y="110"/>
                  </a:lnTo>
                  <a:cubicBezTo>
                    <a:pt x="180" y="116"/>
                    <a:pt x="188" y="117"/>
                    <a:pt x="195" y="114"/>
                  </a:cubicBezTo>
                  <a:lnTo>
                    <a:pt x="201" y="111"/>
                  </a:lnTo>
                  <a:lnTo>
                    <a:pt x="174" y="74"/>
                  </a:ln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54">
              <a:extLst>
                <a:ext uri="{FF2B5EF4-FFF2-40B4-BE49-F238E27FC236}">
                  <a16:creationId xmlns:a16="http://schemas.microsoft.com/office/drawing/2014/main" id="{260F1A8D-5A83-41F5-A92A-7656B9DDA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6" y="4976813"/>
              <a:ext cx="65088" cy="6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55">
              <a:extLst>
                <a:ext uri="{FF2B5EF4-FFF2-40B4-BE49-F238E27FC236}">
                  <a16:creationId xmlns:a16="http://schemas.microsoft.com/office/drawing/2014/main" id="{DADB9B25-F1E2-4FE8-B261-F9C8F59FC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438" y="5049838"/>
              <a:ext cx="28575" cy="65088"/>
            </a:xfrm>
            <a:custGeom>
              <a:avLst/>
              <a:gdLst>
                <a:gd name="T0" fmla="*/ 32 w 46"/>
                <a:gd name="T1" fmla="*/ 100 h 101"/>
                <a:gd name="T2" fmla="*/ 38 w 46"/>
                <a:gd name="T3" fmla="*/ 99 h 101"/>
                <a:gd name="T4" fmla="*/ 44 w 46"/>
                <a:gd name="T5" fmla="*/ 87 h 101"/>
                <a:gd name="T6" fmla="*/ 25 w 46"/>
                <a:gd name="T7" fmla="*/ 9 h 101"/>
                <a:gd name="T8" fmla="*/ 13 w 46"/>
                <a:gd name="T9" fmla="*/ 2 h 101"/>
                <a:gd name="T10" fmla="*/ 8 w 46"/>
                <a:gd name="T11" fmla="*/ 3 h 101"/>
                <a:gd name="T12" fmla="*/ 1 w 46"/>
                <a:gd name="T13" fmla="*/ 14 h 101"/>
                <a:gd name="T14" fmla="*/ 21 w 46"/>
                <a:gd name="T15" fmla="*/ 93 h 101"/>
                <a:gd name="T16" fmla="*/ 32 w 46"/>
                <a:gd name="T17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1">
                  <a:moveTo>
                    <a:pt x="32" y="100"/>
                  </a:moveTo>
                  <a:lnTo>
                    <a:pt x="38" y="99"/>
                  </a:lnTo>
                  <a:cubicBezTo>
                    <a:pt x="43" y="97"/>
                    <a:pt x="46" y="92"/>
                    <a:pt x="44" y="87"/>
                  </a:cubicBezTo>
                  <a:lnTo>
                    <a:pt x="25" y="9"/>
                  </a:lnTo>
                  <a:cubicBezTo>
                    <a:pt x="24" y="4"/>
                    <a:pt x="19" y="0"/>
                    <a:pt x="13" y="2"/>
                  </a:cubicBezTo>
                  <a:lnTo>
                    <a:pt x="8" y="3"/>
                  </a:lnTo>
                  <a:cubicBezTo>
                    <a:pt x="3" y="4"/>
                    <a:pt x="0" y="9"/>
                    <a:pt x="1" y="14"/>
                  </a:cubicBezTo>
                  <a:lnTo>
                    <a:pt x="21" y="93"/>
                  </a:lnTo>
                  <a:cubicBezTo>
                    <a:pt x="22" y="98"/>
                    <a:pt x="27" y="101"/>
                    <a:pt x="32" y="10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56">
              <a:extLst>
                <a:ext uri="{FF2B5EF4-FFF2-40B4-BE49-F238E27FC236}">
                  <a16:creationId xmlns:a16="http://schemas.microsoft.com/office/drawing/2014/main" id="{87AD403D-2F06-4FDC-B0BE-2484992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01" y="5045076"/>
              <a:ext cx="104775" cy="96838"/>
            </a:xfrm>
            <a:custGeom>
              <a:avLst/>
              <a:gdLst>
                <a:gd name="T0" fmla="*/ 157 w 166"/>
                <a:gd name="T1" fmla="*/ 54 h 153"/>
                <a:gd name="T2" fmla="*/ 155 w 166"/>
                <a:gd name="T3" fmla="*/ 54 h 153"/>
                <a:gd name="T4" fmla="*/ 161 w 166"/>
                <a:gd name="T5" fmla="*/ 52 h 153"/>
                <a:gd name="T6" fmla="*/ 166 w 166"/>
                <a:gd name="T7" fmla="*/ 44 h 153"/>
                <a:gd name="T8" fmla="*/ 159 w 166"/>
                <a:gd name="T9" fmla="*/ 38 h 153"/>
                <a:gd name="T10" fmla="*/ 151 w 166"/>
                <a:gd name="T11" fmla="*/ 39 h 153"/>
                <a:gd name="T12" fmla="*/ 159 w 166"/>
                <a:gd name="T13" fmla="*/ 36 h 153"/>
                <a:gd name="T14" fmla="*/ 165 w 166"/>
                <a:gd name="T15" fmla="*/ 26 h 153"/>
                <a:gd name="T16" fmla="*/ 155 w 166"/>
                <a:gd name="T17" fmla="*/ 18 h 153"/>
                <a:gd name="T18" fmla="*/ 146 w 166"/>
                <a:gd name="T19" fmla="*/ 19 h 153"/>
                <a:gd name="T20" fmla="*/ 140 w 166"/>
                <a:gd name="T21" fmla="*/ 9 h 153"/>
                <a:gd name="T22" fmla="*/ 121 w 166"/>
                <a:gd name="T23" fmla="*/ 3 h 153"/>
                <a:gd name="T24" fmla="*/ 78 w 166"/>
                <a:gd name="T25" fmla="*/ 25 h 153"/>
                <a:gd name="T26" fmla="*/ 61 w 166"/>
                <a:gd name="T27" fmla="*/ 46 h 153"/>
                <a:gd name="T28" fmla="*/ 50 w 166"/>
                <a:gd name="T29" fmla="*/ 83 h 153"/>
                <a:gd name="T30" fmla="*/ 0 w 166"/>
                <a:gd name="T31" fmla="*/ 110 h 153"/>
                <a:gd name="T32" fmla="*/ 48 w 166"/>
                <a:gd name="T33" fmla="*/ 153 h 153"/>
                <a:gd name="T34" fmla="*/ 78 w 166"/>
                <a:gd name="T35" fmla="*/ 126 h 153"/>
                <a:gd name="T36" fmla="*/ 86 w 166"/>
                <a:gd name="T37" fmla="*/ 125 h 153"/>
                <a:gd name="T38" fmla="*/ 112 w 166"/>
                <a:gd name="T39" fmla="*/ 115 h 153"/>
                <a:gd name="T40" fmla="*/ 113 w 166"/>
                <a:gd name="T41" fmla="*/ 115 h 153"/>
                <a:gd name="T42" fmla="*/ 147 w 166"/>
                <a:gd name="T43" fmla="*/ 99 h 153"/>
                <a:gd name="T44" fmla="*/ 155 w 166"/>
                <a:gd name="T45" fmla="*/ 87 h 153"/>
                <a:gd name="T46" fmla="*/ 155 w 166"/>
                <a:gd name="T47" fmla="*/ 83 h 153"/>
                <a:gd name="T48" fmla="*/ 159 w 166"/>
                <a:gd name="T49" fmla="*/ 71 h 153"/>
                <a:gd name="T50" fmla="*/ 158 w 166"/>
                <a:gd name="T51" fmla="*/ 69 h 153"/>
                <a:gd name="T52" fmla="*/ 159 w 166"/>
                <a:gd name="T53" fmla="*/ 69 h 153"/>
                <a:gd name="T54" fmla="*/ 164 w 166"/>
                <a:gd name="T55" fmla="*/ 61 h 153"/>
                <a:gd name="T56" fmla="*/ 157 w 166"/>
                <a:gd name="T57" fmla="*/ 5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6" h="153">
                  <a:moveTo>
                    <a:pt x="157" y="54"/>
                  </a:moveTo>
                  <a:lnTo>
                    <a:pt x="155" y="54"/>
                  </a:lnTo>
                  <a:lnTo>
                    <a:pt x="161" y="52"/>
                  </a:lnTo>
                  <a:cubicBezTo>
                    <a:pt x="164" y="51"/>
                    <a:pt x="166" y="47"/>
                    <a:pt x="166" y="44"/>
                  </a:cubicBezTo>
                  <a:cubicBezTo>
                    <a:pt x="165" y="41"/>
                    <a:pt x="162" y="38"/>
                    <a:pt x="159" y="38"/>
                  </a:cubicBezTo>
                  <a:lnTo>
                    <a:pt x="151" y="39"/>
                  </a:lnTo>
                  <a:lnTo>
                    <a:pt x="159" y="36"/>
                  </a:lnTo>
                  <a:cubicBezTo>
                    <a:pt x="163" y="35"/>
                    <a:pt x="166" y="31"/>
                    <a:pt x="165" y="26"/>
                  </a:cubicBezTo>
                  <a:cubicBezTo>
                    <a:pt x="164" y="21"/>
                    <a:pt x="160" y="17"/>
                    <a:pt x="155" y="18"/>
                  </a:cubicBezTo>
                  <a:lnTo>
                    <a:pt x="146" y="19"/>
                  </a:lnTo>
                  <a:lnTo>
                    <a:pt x="140" y="9"/>
                  </a:lnTo>
                  <a:cubicBezTo>
                    <a:pt x="136" y="3"/>
                    <a:pt x="128" y="0"/>
                    <a:pt x="121" y="3"/>
                  </a:cubicBezTo>
                  <a:lnTo>
                    <a:pt x="78" y="25"/>
                  </a:lnTo>
                  <a:cubicBezTo>
                    <a:pt x="70" y="29"/>
                    <a:pt x="64" y="37"/>
                    <a:pt x="61" y="46"/>
                  </a:cubicBezTo>
                  <a:lnTo>
                    <a:pt x="50" y="83"/>
                  </a:lnTo>
                  <a:lnTo>
                    <a:pt x="0" y="110"/>
                  </a:lnTo>
                  <a:lnTo>
                    <a:pt x="48" y="153"/>
                  </a:lnTo>
                  <a:lnTo>
                    <a:pt x="78" y="126"/>
                  </a:lnTo>
                  <a:lnTo>
                    <a:pt x="86" y="125"/>
                  </a:lnTo>
                  <a:cubicBezTo>
                    <a:pt x="95" y="122"/>
                    <a:pt x="104" y="119"/>
                    <a:pt x="112" y="115"/>
                  </a:cubicBezTo>
                  <a:lnTo>
                    <a:pt x="113" y="115"/>
                  </a:lnTo>
                  <a:lnTo>
                    <a:pt x="147" y="99"/>
                  </a:lnTo>
                  <a:cubicBezTo>
                    <a:pt x="151" y="97"/>
                    <a:pt x="154" y="93"/>
                    <a:pt x="155" y="87"/>
                  </a:cubicBezTo>
                  <a:lnTo>
                    <a:pt x="155" y="83"/>
                  </a:lnTo>
                  <a:cubicBezTo>
                    <a:pt x="160" y="81"/>
                    <a:pt x="161" y="76"/>
                    <a:pt x="159" y="71"/>
                  </a:cubicBezTo>
                  <a:lnTo>
                    <a:pt x="158" y="69"/>
                  </a:lnTo>
                  <a:lnTo>
                    <a:pt x="159" y="69"/>
                  </a:lnTo>
                  <a:cubicBezTo>
                    <a:pt x="162" y="68"/>
                    <a:pt x="164" y="64"/>
                    <a:pt x="164" y="61"/>
                  </a:cubicBezTo>
                  <a:cubicBezTo>
                    <a:pt x="163" y="57"/>
                    <a:pt x="160" y="54"/>
                    <a:pt x="157" y="54"/>
                  </a:cubicBez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57">
              <a:extLst>
                <a:ext uri="{FF2B5EF4-FFF2-40B4-BE49-F238E27FC236}">
                  <a16:creationId xmlns:a16="http://schemas.microsoft.com/office/drawing/2014/main" id="{A808EA5F-2BCA-4CAF-877D-659DC0E5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026" y="5049838"/>
              <a:ext cx="19050" cy="11113"/>
            </a:xfrm>
            <a:custGeom>
              <a:avLst/>
              <a:gdLst>
                <a:gd name="T0" fmla="*/ 32 w 32"/>
                <a:gd name="T1" fmla="*/ 13 h 18"/>
                <a:gd name="T2" fmla="*/ 0 w 32"/>
                <a:gd name="T3" fmla="*/ 18 h 18"/>
                <a:gd name="T4" fmla="*/ 7 w 32"/>
                <a:gd name="T5" fmla="*/ 8 h 18"/>
                <a:gd name="T6" fmla="*/ 22 w 32"/>
                <a:gd name="T7" fmla="*/ 1 h 18"/>
                <a:gd name="T8" fmla="*/ 25 w 32"/>
                <a:gd name="T9" fmla="*/ 2 h 18"/>
                <a:gd name="T10" fmla="*/ 32 w 32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8">
                  <a:moveTo>
                    <a:pt x="32" y="13"/>
                  </a:moveTo>
                  <a:lnTo>
                    <a:pt x="0" y="18"/>
                  </a:lnTo>
                  <a:lnTo>
                    <a:pt x="7" y="8"/>
                  </a:lnTo>
                  <a:cubicBezTo>
                    <a:pt x="11" y="3"/>
                    <a:pt x="16" y="0"/>
                    <a:pt x="22" y="1"/>
                  </a:cubicBezTo>
                  <a:lnTo>
                    <a:pt x="25" y="2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8">
              <a:extLst>
                <a:ext uri="{FF2B5EF4-FFF2-40B4-BE49-F238E27FC236}">
                  <a16:creationId xmlns:a16="http://schemas.microsoft.com/office/drawing/2014/main" id="{A2815D34-CE58-4C6F-A426-9C6B6240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13" y="5097463"/>
              <a:ext cx="61913" cy="36513"/>
            </a:xfrm>
            <a:custGeom>
              <a:avLst/>
              <a:gdLst>
                <a:gd name="T0" fmla="*/ 98 w 98"/>
                <a:gd name="T1" fmla="*/ 0 h 57"/>
                <a:gd name="T2" fmla="*/ 46 w 98"/>
                <a:gd name="T3" fmla="*/ 8 h 57"/>
                <a:gd name="T4" fmla="*/ 12 w 98"/>
                <a:gd name="T5" fmla="*/ 25 h 57"/>
                <a:gd name="T6" fmla="*/ 0 w 98"/>
                <a:gd name="T7" fmla="*/ 38 h 57"/>
                <a:gd name="T8" fmla="*/ 6 w 98"/>
                <a:gd name="T9" fmla="*/ 57 h 57"/>
                <a:gd name="T10" fmla="*/ 21 w 98"/>
                <a:gd name="T11" fmla="*/ 43 h 57"/>
                <a:gd name="T12" fmla="*/ 29 w 98"/>
                <a:gd name="T13" fmla="*/ 42 h 57"/>
                <a:gd name="T14" fmla="*/ 55 w 98"/>
                <a:gd name="T15" fmla="*/ 32 h 57"/>
                <a:gd name="T16" fmla="*/ 55 w 98"/>
                <a:gd name="T17" fmla="*/ 32 h 57"/>
                <a:gd name="T18" fmla="*/ 90 w 98"/>
                <a:gd name="T19" fmla="*/ 16 h 57"/>
                <a:gd name="T20" fmla="*/ 98 w 98"/>
                <a:gd name="T21" fmla="*/ 4 h 57"/>
                <a:gd name="T22" fmla="*/ 98 w 98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57">
                  <a:moveTo>
                    <a:pt x="98" y="0"/>
                  </a:moveTo>
                  <a:lnTo>
                    <a:pt x="46" y="8"/>
                  </a:lnTo>
                  <a:cubicBezTo>
                    <a:pt x="33" y="10"/>
                    <a:pt x="21" y="16"/>
                    <a:pt x="12" y="25"/>
                  </a:cubicBezTo>
                  <a:lnTo>
                    <a:pt x="0" y="38"/>
                  </a:lnTo>
                  <a:lnTo>
                    <a:pt x="6" y="57"/>
                  </a:lnTo>
                  <a:lnTo>
                    <a:pt x="21" y="43"/>
                  </a:lnTo>
                  <a:lnTo>
                    <a:pt x="29" y="42"/>
                  </a:lnTo>
                  <a:cubicBezTo>
                    <a:pt x="38" y="39"/>
                    <a:pt x="47" y="36"/>
                    <a:pt x="55" y="32"/>
                  </a:cubicBezTo>
                  <a:lnTo>
                    <a:pt x="55" y="32"/>
                  </a:lnTo>
                  <a:lnTo>
                    <a:pt x="90" y="16"/>
                  </a:lnTo>
                  <a:cubicBezTo>
                    <a:pt x="94" y="14"/>
                    <a:pt x="97" y="10"/>
                    <a:pt x="98" y="4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59">
              <a:extLst>
                <a:ext uri="{FF2B5EF4-FFF2-40B4-BE49-F238E27FC236}">
                  <a16:creationId xmlns:a16="http://schemas.microsoft.com/office/drawing/2014/main" id="{6F016725-89C3-46BF-95DA-5A5CBB87E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3" y="5151438"/>
              <a:ext cx="38100" cy="22225"/>
            </a:xfrm>
            <a:custGeom>
              <a:avLst/>
              <a:gdLst>
                <a:gd name="T0" fmla="*/ 61 w 61"/>
                <a:gd name="T1" fmla="*/ 36 h 36"/>
                <a:gd name="T2" fmla="*/ 61 w 61"/>
                <a:gd name="T3" fmla="*/ 0 h 36"/>
                <a:gd name="T4" fmla="*/ 2 w 61"/>
                <a:gd name="T5" fmla="*/ 16 h 36"/>
                <a:gd name="T6" fmla="*/ 0 w 61"/>
                <a:gd name="T7" fmla="*/ 36 h 36"/>
                <a:gd name="T8" fmla="*/ 61 w 6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6">
                  <a:moveTo>
                    <a:pt x="61" y="36"/>
                  </a:moveTo>
                  <a:lnTo>
                    <a:pt x="61" y="0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61" y="36"/>
                  </a:ln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60">
              <a:extLst>
                <a:ext uri="{FF2B5EF4-FFF2-40B4-BE49-F238E27FC236}">
                  <a16:creationId xmlns:a16="http://schemas.microsoft.com/office/drawing/2014/main" id="{D308EE8E-169F-4B2E-9DE6-7FB80824E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5530851"/>
              <a:ext cx="55563" cy="30163"/>
            </a:xfrm>
            <a:custGeom>
              <a:avLst/>
              <a:gdLst>
                <a:gd name="T0" fmla="*/ 72 w 89"/>
                <a:gd name="T1" fmla="*/ 29 h 47"/>
                <a:gd name="T2" fmla="*/ 89 w 89"/>
                <a:gd name="T3" fmla="*/ 4 h 47"/>
                <a:gd name="T4" fmla="*/ 84 w 89"/>
                <a:gd name="T5" fmla="*/ 2 h 47"/>
                <a:gd name="T6" fmla="*/ 68 w 89"/>
                <a:gd name="T7" fmla="*/ 6 h 47"/>
                <a:gd name="T8" fmla="*/ 57 w 89"/>
                <a:gd name="T9" fmla="*/ 20 h 47"/>
                <a:gd name="T10" fmla="*/ 34 w 89"/>
                <a:gd name="T11" fmla="*/ 31 h 47"/>
                <a:gd name="T12" fmla="*/ 1 w 89"/>
                <a:gd name="T13" fmla="*/ 30 h 47"/>
                <a:gd name="T14" fmla="*/ 0 w 89"/>
                <a:gd name="T15" fmla="*/ 47 h 47"/>
                <a:gd name="T16" fmla="*/ 45 w 89"/>
                <a:gd name="T17" fmla="*/ 44 h 47"/>
                <a:gd name="T18" fmla="*/ 72 w 89"/>
                <a:gd name="T19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47">
                  <a:moveTo>
                    <a:pt x="72" y="29"/>
                  </a:moveTo>
                  <a:lnTo>
                    <a:pt x="89" y="4"/>
                  </a:lnTo>
                  <a:lnTo>
                    <a:pt x="84" y="2"/>
                  </a:lnTo>
                  <a:cubicBezTo>
                    <a:pt x="78" y="0"/>
                    <a:pt x="72" y="2"/>
                    <a:pt x="68" y="6"/>
                  </a:cubicBezTo>
                  <a:lnTo>
                    <a:pt x="57" y="20"/>
                  </a:lnTo>
                  <a:lnTo>
                    <a:pt x="34" y="31"/>
                  </a:lnTo>
                  <a:lnTo>
                    <a:pt x="1" y="30"/>
                  </a:lnTo>
                  <a:lnTo>
                    <a:pt x="0" y="47"/>
                  </a:lnTo>
                  <a:lnTo>
                    <a:pt x="45" y="44"/>
                  </a:lnTo>
                  <a:lnTo>
                    <a:pt x="72" y="29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61">
              <a:extLst>
                <a:ext uri="{FF2B5EF4-FFF2-40B4-BE49-F238E27FC236}">
                  <a16:creationId xmlns:a16="http://schemas.microsoft.com/office/drawing/2014/main" id="{2A9F5B17-76B9-4EB9-811E-0E7D56CDB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451" y="5537201"/>
              <a:ext cx="133350" cy="44450"/>
            </a:xfrm>
            <a:custGeom>
              <a:avLst/>
              <a:gdLst>
                <a:gd name="T0" fmla="*/ 182 w 210"/>
                <a:gd name="T1" fmla="*/ 11 h 69"/>
                <a:gd name="T2" fmla="*/ 173 w 210"/>
                <a:gd name="T3" fmla="*/ 17 h 69"/>
                <a:gd name="T4" fmla="*/ 142 w 210"/>
                <a:gd name="T5" fmla="*/ 29 h 69"/>
                <a:gd name="T6" fmla="*/ 134 w 210"/>
                <a:gd name="T7" fmla="*/ 28 h 69"/>
                <a:gd name="T8" fmla="*/ 149 w 210"/>
                <a:gd name="T9" fmla="*/ 20 h 69"/>
                <a:gd name="T10" fmla="*/ 153 w 210"/>
                <a:gd name="T11" fmla="*/ 11 h 69"/>
                <a:gd name="T12" fmla="*/ 143 w 210"/>
                <a:gd name="T13" fmla="*/ 5 h 69"/>
                <a:gd name="T14" fmla="*/ 123 w 210"/>
                <a:gd name="T15" fmla="*/ 11 h 69"/>
                <a:gd name="T16" fmla="*/ 99 w 210"/>
                <a:gd name="T17" fmla="*/ 6 h 69"/>
                <a:gd name="T18" fmla="*/ 72 w 210"/>
                <a:gd name="T19" fmla="*/ 0 h 69"/>
                <a:gd name="T20" fmla="*/ 26 w 210"/>
                <a:gd name="T21" fmla="*/ 20 h 69"/>
                <a:gd name="T22" fmla="*/ 4 w 210"/>
                <a:gd name="T23" fmla="*/ 36 h 69"/>
                <a:gd name="T24" fmla="*/ 5 w 210"/>
                <a:gd name="T25" fmla="*/ 36 h 69"/>
                <a:gd name="T26" fmla="*/ 0 w 210"/>
                <a:gd name="T27" fmla="*/ 39 h 69"/>
                <a:gd name="T28" fmla="*/ 1 w 210"/>
                <a:gd name="T29" fmla="*/ 48 h 69"/>
                <a:gd name="T30" fmla="*/ 10 w 210"/>
                <a:gd name="T31" fmla="*/ 58 h 69"/>
                <a:gd name="T32" fmla="*/ 25 w 210"/>
                <a:gd name="T33" fmla="*/ 69 h 69"/>
                <a:gd name="T34" fmla="*/ 57 w 210"/>
                <a:gd name="T35" fmla="*/ 51 h 69"/>
                <a:gd name="T36" fmla="*/ 110 w 210"/>
                <a:gd name="T37" fmla="*/ 56 h 69"/>
                <a:gd name="T38" fmla="*/ 133 w 210"/>
                <a:gd name="T39" fmla="*/ 54 h 69"/>
                <a:gd name="T40" fmla="*/ 157 w 210"/>
                <a:gd name="T41" fmla="*/ 48 h 69"/>
                <a:gd name="T42" fmla="*/ 187 w 210"/>
                <a:gd name="T43" fmla="*/ 35 h 69"/>
                <a:gd name="T44" fmla="*/ 210 w 210"/>
                <a:gd name="T45" fmla="*/ 13 h 69"/>
                <a:gd name="T46" fmla="*/ 182 w 210"/>
                <a:gd name="T47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0" h="69">
                  <a:moveTo>
                    <a:pt x="182" y="11"/>
                  </a:moveTo>
                  <a:lnTo>
                    <a:pt x="173" y="17"/>
                  </a:lnTo>
                  <a:lnTo>
                    <a:pt x="142" y="29"/>
                  </a:lnTo>
                  <a:lnTo>
                    <a:pt x="134" y="28"/>
                  </a:lnTo>
                  <a:lnTo>
                    <a:pt x="149" y="20"/>
                  </a:lnTo>
                  <a:cubicBezTo>
                    <a:pt x="152" y="18"/>
                    <a:pt x="154" y="14"/>
                    <a:pt x="153" y="11"/>
                  </a:cubicBezTo>
                  <a:cubicBezTo>
                    <a:pt x="152" y="6"/>
                    <a:pt x="147" y="4"/>
                    <a:pt x="143" y="5"/>
                  </a:cubicBezTo>
                  <a:lnTo>
                    <a:pt x="123" y="11"/>
                  </a:lnTo>
                  <a:lnTo>
                    <a:pt x="99" y="6"/>
                  </a:lnTo>
                  <a:cubicBezTo>
                    <a:pt x="90" y="2"/>
                    <a:pt x="82" y="0"/>
                    <a:pt x="72" y="0"/>
                  </a:cubicBezTo>
                  <a:cubicBezTo>
                    <a:pt x="55" y="0"/>
                    <a:pt x="38" y="7"/>
                    <a:pt x="26" y="20"/>
                  </a:cubicBezTo>
                  <a:lnTo>
                    <a:pt x="4" y="36"/>
                  </a:lnTo>
                  <a:lnTo>
                    <a:pt x="5" y="36"/>
                  </a:lnTo>
                  <a:cubicBezTo>
                    <a:pt x="3" y="37"/>
                    <a:pt x="2" y="38"/>
                    <a:pt x="0" y="39"/>
                  </a:cubicBezTo>
                  <a:lnTo>
                    <a:pt x="1" y="48"/>
                  </a:lnTo>
                  <a:lnTo>
                    <a:pt x="10" y="58"/>
                  </a:lnTo>
                  <a:lnTo>
                    <a:pt x="25" y="69"/>
                  </a:lnTo>
                  <a:lnTo>
                    <a:pt x="57" y="51"/>
                  </a:lnTo>
                  <a:lnTo>
                    <a:pt x="110" y="56"/>
                  </a:lnTo>
                  <a:cubicBezTo>
                    <a:pt x="118" y="56"/>
                    <a:pt x="126" y="56"/>
                    <a:pt x="133" y="54"/>
                  </a:cubicBezTo>
                  <a:lnTo>
                    <a:pt x="157" y="48"/>
                  </a:lnTo>
                  <a:lnTo>
                    <a:pt x="187" y="35"/>
                  </a:lnTo>
                  <a:lnTo>
                    <a:pt x="210" y="13"/>
                  </a:lnTo>
                  <a:cubicBezTo>
                    <a:pt x="202" y="6"/>
                    <a:pt x="191" y="5"/>
                    <a:pt x="182" y="11"/>
                  </a:cubicBez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2">
              <a:extLst>
                <a:ext uri="{FF2B5EF4-FFF2-40B4-BE49-F238E27FC236}">
                  <a16:creationId xmlns:a16="http://schemas.microsoft.com/office/drawing/2014/main" id="{18AD0D97-1B44-4798-9105-649AB283F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213" y="5543551"/>
              <a:ext cx="128588" cy="41275"/>
            </a:xfrm>
            <a:custGeom>
              <a:avLst/>
              <a:gdLst>
                <a:gd name="T0" fmla="*/ 203 w 203"/>
                <a:gd name="T1" fmla="*/ 5 h 65"/>
                <a:gd name="T2" fmla="*/ 195 w 203"/>
                <a:gd name="T3" fmla="*/ 0 h 65"/>
                <a:gd name="T4" fmla="*/ 182 w 203"/>
                <a:gd name="T5" fmla="*/ 16 h 65"/>
                <a:gd name="T6" fmla="*/ 178 w 203"/>
                <a:gd name="T7" fmla="*/ 19 h 65"/>
                <a:gd name="T8" fmla="*/ 150 w 203"/>
                <a:gd name="T9" fmla="*/ 33 h 65"/>
                <a:gd name="T10" fmla="*/ 112 w 203"/>
                <a:gd name="T11" fmla="*/ 37 h 65"/>
                <a:gd name="T12" fmla="*/ 72 w 203"/>
                <a:gd name="T13" fmla="*/ 30 h 65"/>
                <a:gd name="T14" fmla="*/ 22 w 203"/>
                <a:gd name="T15" fmla="*/ 42 h 65"/>
                <a:gd name="T16" fmla="*/ 0 w 203"/>
                <a:gd name="T17" fmla="*/ 48 h 65"/>
                <a:gd name="T18" fmla="*/ 23 w 203"/>
                <a:gd name="T19" fmla="*/ 65 h 65"/>
                <a:gd name="T20" fmla="*/ 40 w 203"/>
                <a:gd name="T21" fmla="*/ 55 h 65"/>
                <a:gd name="T22" fmla="*/ 59 w 203"/>
                <a:gd name="T23" fmla="*/ 49 h 65"/>
                <a:gd name="T24" fmla="*/ 105 w 203"/>
                <a:gd name="T25" fmla="*/ 50 h 65"/>
                <a:gd name="T26" fmla="*/ 126 w 203"/>
                <a:gd name="T27" fmla="*/ 46 h 65"/>
                <a:gd name="T28" fmla="*/ 150 w 203"/>
                <a:gd name="T29" fmla="*/ 40 h 65"/>
                <a:gd name="T30" fmla="*/ 180 w 203"/>
                <a:gd name="T31" fmla="*/ 27 h 65"/>
                <a:gd name="T32" fmla="*/ 203 w 203"/>
                <a:gd name="T33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65">
                  <a:moveTo>
                    <a:pt x="203" y="5"/>
                  </a:moveTo>
                  <a:cubicBezTo>
                    <a:pt x="201" y="3"/>
                    <a:pt x="198" y="1"/>
                    <a:pt x="195" y="0"/>
                  </a:cubicBezTo>
                  <a:lnTo>
                    <a:pt x="182" y="16"/>
                  </a:lnTo>
                  <a:cubicBezTo>
                    <a:pt x="180" y="17"/>
                    <a:pt x="179" y="18"/>
                    <a:pt x="178" y="19"/>
                  </a:cubicBezTo>
                  <a:lnTo>
                    <a:pt x="150" y="33"/>
                  </a:lnTo>
                  <a:lnTo>
                    <a:pt x="112" y="37"/>
                  </a:lnTo>
                  <a:lnTo>
                    <a:pt x="72" y="30"/>
                  </a:lnTo>
                  <a:cubicBezTo>
                    <a:pt x="55" y="27"/>
                    <a:pt x="37" y="32"/>
                    <a:pt x="22" y="42"/>
                  </a:cubicBezTo>
                  <a:lnTo>
                    <a:pt x="0" y="48"/>
                  </a:lnTo>
                  <a:lnTo>
                    <a:pt x="23" y="65"/>
                  </a:lnTo>
                  <a:lnTo>
                    <a:pt x="40" y="55"/>
                  </a:lnTo>
                  <a:cubicBezTo>
                    <a:pt x="46" y="52"/>
                    <a:pt x="52" y="50"/>
                    <a:pt x="59" y="49"/>
                  </a:cubicBezTo>
                  <a:cubicBezTo>
                    <a:pt x="59" y="49"/>
                    <a:pt x="100" y="50"/>
                    <a:pt x="105" y="50"/>
                  </a:cubicBezTo>
                  <a:cubicBezTo>
                    <a:pt x="112" y="50"/>
                    <a:pt x="119" y="48"/>
                    <a:pt x="126" y="46"/>
                  </a:cubicBezTo>
                  <a:lnTo>
                    <a:pt x="150" y="40"/>
                  </a:lnTo>
                  <a:lnTo>
                    <a:pt x="180" y="27"/>
                  </a:lnTo>
                  <a:lnTo>
                    <a:pt x="203" y="5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63">
              <a:extLst>
                <a:ext uri="{FF2B5EF4-FFF2-40B4-BE49-F238E27FC236}">
                  <a16:creationId xmlns:a16="http://schemas.microsoft.com/office/drawing/2014/main" id="{98F7B604-182A-423D-AD54-D424D935A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8" y="5459413"/>
              <a:ext cx="55563" cy="30163"/>
            </a:xfrm>
            <a:custGeom>
              <a:avLst/>
              <a:gdLst>
                <a:gd name="T0" fmla="*/ 17 w 89"/>
                <a:gd name="T1" fmla="*/ 29 h 46"/>
                <a:gd name="T2" fmla="*/ 0 w 89"/>
                <a:gd name="T3" fmla="*/ 3 h 46"/>
                <a:gd name="T4" fmla="*/ 5 w 89"/>
                <a:gd name="T5" fmla="*/ 2 h 46"/>
                <a:gd name="T6" fmla="*/ 21 w 89"/>
                <a:gd name="T7" fmla="*/ 6 h 46"/>
                <a:gd name="T8" fmla="*/ 32 w 89"/>
                <a:gd name="T9" fmla="*/ 20 h 46"/>
                <a:gd name="T10" fmla="*/ 55 w 89"/>
                <a:gd name="T11" fmla="*/ 31 h 46"/>
                <a:gd name="T12" fmla="*/ 88 w 89"/>
                <a:gd name="T13" fmla="*/ 30 h 46"/>
                <a:gd name="T14" fmla="*/ 89 w 89"/>
                <a:gd name="T15" fmla="*/ 46 h 46"/>
                <a:gd name="T16" fmla="*/ 44 w 89"/>
                <a:gd name="T17" fmla="*/ 44 h 46"/>
                <a:gd name="T18" fmla="*/ 17 w 89"/>
                <a:gd name="T1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46">
                  <a:moveTo>
                    <a:pt x="17" y="29"/>
                  </a:moveTo>
                  <a:lnTo>
                    <a:pt x="0" y="3"/>
                  </a:lnTo>
                  <a:lnTo>
                    <a:pt x="5" y="2"/>
                  </a:lnTo>
                  <a:cubicBezTo>
                    <a:pt x="11" y="0"/>
                    <a:pt x="17" y="2"/>
                    <a:pt x="21" y="6"/>
                  </a:cubicBezTo>
                  <a:lnTo>
                    <a:pt x="32" y="20"/>
                  </a:lnTo>
                  <a:lnTo>
                    <a:pt x="55" y="31"/>
                  </a:lnTo>
                  <a:lnTo>
                    <a:pt x="88" y="30"/>
                  </a:lnTo>
                  <a:lnTo>
                    <a:pt x="89" y="46"/>
                  </a:lnTo>
                  <a:lnTo>
                    <a:pt x="44" y="44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4">
              <a:extLst>
                <a:ext uri="{FF2B5EF4-FFF2-40B4-BE49-F238E27FC236}">
                  <a16:creationId xmlns:a16="http://schemas.microsoft.com/office/drawing/2014/main" id="{0700146D-FCB5-4933-901E-4A403EB89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13" y="5465763"/>
              <a:ext cx="184150" cy="71438"/>
            </a:xfrm>
            <a:custGeom>
              <a:avLst/>
              <a:gdLst>
                <a:gd name="T0" fmla="*/ 206 w 291"/>
                <a:gd name="T1" fmla="*/ 37 h 114"/>
                <a:gd name="T2" fmla="*/ 184 w 291"/>
                <a:gd name="T3" fmla="*/ 20 h 114"/>
                <a:gd name="T4" fmla="*/ 138 w 291"/>
                <a:gd name="T5" fmla="*/ 1 h 114"/>
                <a:gd name="T6" fmla="*/ 111 w 291"/>
                <a:gd name="T7" fmla="*/ 7 h 114"/>
                <a:gd name="T8" fmla="*/ 87 w 291"/>
                <a:gd name="T9" fmla="*/ 12 h 114"/>
                <a:gd name="T10" fmla="*/ 67 w 291"/>
                <a:gd name="T11" fmla="*/ 6 h 114"/>
                <a:gd name="T12" fmla="*/ 57 w 291"/>
                <a:gd name="T13" fmla="*/ 11 h 114"/>
                <a:gd name="T14" fmla="*/ 61 w 291"/>
                <a:gd name="T15" fmla="*/ 21 h 114"/>
                <a:gd name="T16" fmla="*/ 76 w 291"/>
                <a:gd name="T17" fmla="*/ 29 h 114"/>
                <a:gd name="T18" fmla="*/ 68 w 291"/>
                <a:gd name="T19" fmla="*/ 30 h 114"/>
                <a:gd name="T20" fmla="*/ 37 w 291"/>
                <a:gd name="T21" fmla="*/ 18 h 114"/>
                <a:gd name="T22" fmla="*/ 28 w 291"/>
                <a:gd name="T23" fmla="*/ 12 h 114"/>
                <a:gd name="T24" fmla="*/ 0 w 291"/>
                <a:gd name="T25" fmla="*/ 14 h 114"/>
                <a:gd name="T26" fmla="*/ 23 w 291"/>
                <a:gd name="T27" fmla="*/ 35 h 114"/>
                <a:gd name="T28" fmla="*/ 53 w 291"/>
                <a:gd name="T29" fmla="*/ 49 h 114"/>
                <a:gd name="T30" fmla="*/ 77 w 291"/>
                <a:gd name="T31" fmla="*/ 54 h 114"/>
                <a:gd name="T32" fmla="*/ 100 w 291"/>
                <a:gd name="T33" fmla="*/ 56 h 114"/>
                <a:gd name="T34" fmla="*/ 153 w 291"/>
                <a:gd name="T35" fmla="*/ 52 h 114"/>
                <a:gd name="T36" fmla="*/ 216 w 291"/>
                <a:gd name="T37" fmla="*/ 114 h 114"/>
                <a:gd name="T38" fmla="*/ 291 w 291"/>
                <a:gd name="T39" fmla="*/ 114 h 114"/>
                <a:gd name="T40" fmla="*/ 291 w 291"/>
                <a:gd name="T41" fmla="*/ 101 h 114"/>
                <a:gd name="T42" fmla="*/ 206 w 291"/>
                <a:gd name="T43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1" h="114">
                  <a:moveTo>
                    <a:pt x="206" y="37"/>
                  </a:moveTo>
                  <a:lnTo>
                    <a:pt x="184" y="20"/>
                  </a:lnTo>
                  <a:cubicBezTo>
                    <a:pt x="172" y="8"/>
                    <a:pt x="155" y="0"/>
                    <a:pt x="138" y="1"/>
                  </a:cubicBezTo>
                  <a:cubicBezTo>
                    <a:pt x="128" y="1"/>
                    <a:pt x="120" y="3"/>
                    <a:pt x="111" y="7"/>
                  </a:cubicBezTo>
                  <a:lnTo>
                    <a:pt x="87" y="12"/>
                  </a:lnTo>
                  <a:lnTo>
                    <a:pt x="67" y="6"/>
                  </a:lnTo>
                  <a:cubicBezTo>
                    <a:pt x="63" y="5"/>
                    <a:pt x="58" y="7"/>
                    <a:pt x="57" y="11"/>
                  </a:cubicBezTo>
                  <a:cubicBezTo>
                    <a:pt x="56" y="15"/>
                    <a:pt x="58" y="19"/>
                    <a:pt x="61" y="21"/>
                  </a:cubicBezTo>
                  <a:lnTo>
                    <a:pt x="76" y="29"/>
                  </a:lnTo>
                  <a:lnTo>
                    <a:pt x="68" y="30"/>
                  </a:lnTo>
                  <a:lnTo>
                    <a:pt x="37" y="18"/>
                  </a:lnTo>
                  <a:lnTo>
                    <a:pt x="28" y="12"/>
                  </a:lnTo>
                  <a:cubicBezTo>
                    <a:pt x="19" y="5"/>
                    <a:pt x="8" y="6"/>
                    <a:pt x="0" y="14"/>
                  </a:cubicBezTo>
                  <a:lnTo>
                    <a:pt x="23" y="35"/>
                  </a:lnTo>
                  <a:lnTo>
                    <a:pt x="53" y="49"/>
                  </a:lnTo>
                  <a:lnTo>
                    <a:pt x="77" y="54"/>
                  </a:lnTo>
                  <a:cubicBezTo>
                    <a:pt x="84" y="56"/>
                    <a:pt x="92" y="57"/>
                    <a:pt x="100" y="56"/>
                  </a:cubicBezTo>
                  <a:lnTo>
                    <a:pt x="153" y="52"/>
                  </a:lnTo>
                  <a:lnTo>
                    <a:pt x="216" y="114"/>
                  </a:lnTo>
                  <a:lnTo>
                    <a:pt x="291" y="114"/>
                  </a:lnTo>
                  <a:lnTo>
                    <a:pt x="291" y="101"/>
                  </a:lnTo>
                  <a:lnTo>
                    <a:pt x="206" y="37"/>
                  </a:ln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65">
              <a:extLst>
                <a:ext uri="{FF2B5EF4-FFF2-40B4-BE49-F238E27FC236}">
                  <a16:creationId xmlns:a16="http://schemas.microsoft.com/office/drawing/2014/main" id="{92719973-C7DA-4CBC-A4B1-0DCD39611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13" y="5472113"/>
              <a:ext cx="169863" cy="65088"/>
            </a:xfrm>
            <a:custGeom>
              <a:avLst/>
              <a:gdLst>
                <a:gd name="T0" fmla="*/ 267 w 267"/>
                <a:gd name="T1" fmla="*/ 105 h 105"/>
                <a:gd name="T2" fmla="*/ 181 w 267"/>
                <a:gd name="T3" fmla="*/ 42 h 105"/>
                <a:gd name="T4" fmla="*/ 131 w 267"/>
                <a:gd name="T5" fmla="*/ 30 h 105"/>
                <a:gd name="T6" fmla="*/ 90 w 267"/>
                <a:gd name="T7" fmla="*/ 37 h 105"/>
                <a:gd name="T8" fmla="*/ 53 w 267"/>
                <a:gd name="T9" fmla="*/ 32 h 105"/>
                <a:gd name="T10" fmla="*/ 25 w 267"/>
                <a:gd name="T11" fmla="*/ 18 h 105"/>
                <a:gd name="T12" fmla="*/ 21 w 267"/>
                <a:gd name="T13" fmla="*/ 15 h 105"/>
                <a:gd name="T14" fmla="*/ 8 w 267"/>
                <a:gd name="T15" fmla="*/ 0 h 105"/>
                <a:gd name="T16" fmla="*/ 0 w 267"/>
                <a:gd name="T17" fmla="*/ 5 h 105"/>
                <a:gd name="T18" fmla="*/ 23 w 267"/>
                <a:gd name="T19" fmla="*/ 26 h 105"/>
                <a:gd name="T20" fmla="*/ 53 w 267"/>
                <a:gd name="T21" fmla="*/ 40 h 105"/>
                <a:gd name="T22" fmla="*/ 77 w 267"/>
                <a:gd name="T23" fmla="*/ 45 h 105"/>
                <a:gd name="T24" fmla="*/ 100 w 267"/>
                <a:gd name="T25" fmla="*/ 47 h 105"/>
                <a:gd name="T26" fmla="*/ 153 w 267"/>
                <a:gd name="T27" fmla="*/ 43 h 105"/>
                <a:gd name="T28" fmla="*/ 216 w 267"/>
                <a:gd name="T29" fmla="*/ 105 h 105"/>
                <a:gd name="T30" fmla="*/ 267 w 267"/>
                <a:gd name="T3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7" h="105">
                  <a:moveTo>
                    <a:pt x="267" y="105"/>
                  </a:moveTo>
                  <a:lnTo>
                    <a:pt x="181" y="42"/>
                  </a:lnTo>
                  <a:cubicBezTo>
                    <a:pt x="166" y="31"/>
                    <a:pt x="148" y="27"/>
                    <a:pt x="131" y="30"/>
                  </a:cubicBezTo>
                  <a:lnTo>
                    <a:pt x="90" y="37"/>
                  </a:lnTo>
                  <a:lnTo>
                    <a:pt x="53" y="32"/>
                  </a:lnTo>
                  <a:lnTo>
                    <a:pt x="25" y="18"/>
                  </a:lnTo>
                  <a:cubicBezTo>
                    <a:pt x="24" y="18"/>
                    <a:pt x="23" y="17"/>
                    <a:pt x="21" y="15"/>
                  </a:cubicBezTo>
                  <a:lnTo>
                    <a:pt x="8" y="0"/>
                  </a:lnTo>
                  <a:cubicBezTo>
                    <a:pt x="5" y="1"/>
                    <a:pt x="2" y="2"/>
                    <a:pt x="0" y="5"/>
                  </a:cubicBezTo>
                  <a:lnTo>
                    <a:pt x="23" y="26"/>
                  </a:lnTo>
                  <a:lnTo>
                    <a:pt x="53" y="40"/>
                  </a:lnTo>
                  <a:lnTo>
                    <a:pt x="77" y="45"/>
                  </a:lnTo>
                  <a:cubicBezTo>
                    <a:pt x="84" y="47"/>
                    <a:pt x="92" y="48"/>
                    <a:pt x="100" y="47"/>
                  </a:cubicBezTo>
                  <a:lnTo>
                    <a:pt x="153" y="43"/>
                  </a:lnTo>
                  <a:lnTo>
                    <a:pt x="216" y="105"/>
                  </a:lnTo>
                  <a:lnTo>
                    <a:pt x="267" y="105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66">
              <a:extLst>
                <a:ext uri="{FF2B5EF4-FFF2-40B4-BE49-F238E27FC236}">
                  <a16:creationId xmlns:a16="http://schemas.microsoft.com/office/drawing/2014/main" id="{B0AD6E42-120B-4F93-93FC-6D5BDE7CF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5095876"/>
              <a:ext cx="34925" cy="42863"/>
            </a:xfrm>
            <a:custGeom>
              <a:avLst/>
              <a:gdLst>
                <a:gd name="T0" fmla="*/ 20 w 55"/>
                <a:gd name="T1" fmla="*/ 0 h 68"/>
                <a:gd name="T2" fmla="*/ 55 w 55"/>
                <a:gd name="T3" fmla="*/ 51 h 68"/>
                <a:gd name="T4" fmla="*/ 31 w 55"/>
                <a:gd name="T5" fmla="*/ 68 h 68"/>
                <a:gd name="T6" fmla="*/ 0 w 55"/>
                <a:gd name="T7" fmla="*/ 16 h 68"/>
                <a:gd name="T8" fmla="*/ 20 w 5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8">
                  <a:moveTo>
                    <a:pt x="20" y="0"/>
                  </a:moveTo>
                  <a:lnTo>
                    <a:pt x="55" y="51"/>
                  </a:lnTo>
                  <a:lnTo>
                    <a:pt x="31" y="68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67">
              <a:extLst>
                <a:ext uri="{FF2B5EF4-FFF2-40B4-BE49-F238E27FC236}">
                  <a16:creationId xmlns:a16="http://schemas.microsoft.com/office/drawing/2014/main" id="{ABFFCC38-48C3-4AB8-97C1-44519C75B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576" y="5329238"/>
              <a:ext cx="19050" cy="36513"/>
            </a:xfrm>
            <a:custGeom>
              <a:avLst/>
              <a:gdLst>
                <a:gd name="T0" fmla="*/ 29 w 29"/>
                <a:gd name="T1" fmla="*/ 0 h 57"/>
                <a:gd name="T2" fmla="*/ 0 w 29"/>
                <a:gd name="T3" fmla="*/ 32 h 57"/>
                <a:gd name="T4" fmla="*/ 29 w 29"/>
                <a:gd name="T5" fmla="*/ 57 h 57"/>
                <a:gd name="T6" fmla="*/ 29 w 2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7">
                  <a:moveTo>
                    <a:pt x="29" y="0"/>
                  </a:moveTo>
                  <a:lnTo>
                    <a:pt x="0" y="32"/>
                  </a:lnTo>
                  <a:cubicBezTo>
                    <a:pt x="0" y="32"/>
                    <a:pt x="8" y="43"/>
                    <a:pt x="29" y="5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68">
              <a:extLst>
                <a:ext uri="{FF2B5EF4-FFF2-40B4-BE49-F238E27FC236}">
                  <a16:creationId xmlns:a16="http://schemas.microsoft.com/office/drawing/2014/main" id="{5745A1C9-D59F-4A0C-96C5-48782942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176" y="5289551"/>
              <a:ext cx="39688" cy="42863"/>
            </a:xfrm>
            <a:custGeom>
              <a:avLst/>
              <a:gdLst>
                <a:gd name="T0" fmla="*/ 62 w 62"/>
                <a:gd name="T1" fmla="*/ 17 h 68"/>
                <a:gd name="T2" fmla="*/ 19 w 62"/>
                <a:gd name="T3" fmla="*/ 68 h 68"/>
                <a:gd name="T4" fmla="*/ 0 w 62"/>
                <a:gd name="T5" fmla="*/ 51 h 68"/>
                <a:gd name="T6" fmla="*/ 42 w 62"/>
                <a:gd name="T7" fmla="*/ 0 h 68"/>
                <a:gd name="T8" fmla="*/ 62 w 62"/>
                <a:gd name="T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62" y="17"/>
                  </a:moveTo>
                  <a:lnTo>
                    <a:pt x="19" y="68"/>
                  </a:lnTo>
                  <a:lnTo>
                    <a:pt x="0" y="51"/>
                  </a:lnTo>
                  <a:lnTo>
                    <a:pt x="42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69">
              <a:extLst>
                <a:ext uri="{FF2B5EF4-FFF2-40B4-BE49-F238E27FC236}">
                  <a16:creationId xmlns:a16="http://schemas.microsoft.com/office/drawing/2014/main" id="{C98E54EA-D60A-407E-BC65-5EEA2C8E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491163"/>
              <a:ext cx="41275" cy="41275"/>
            </a:xfrm>
            <a:custGeom>
              <a:avLst/>
              <a:gdLst>
                <a:gd name="T0" fmla="*/ 67 w 67"/>
                <a:gd name="T1" fmla="*/ 20 h 66"/>
                <a:gd name="T2" fmla="*/ 45 w 67"/>
                <a:gd name="T3" fmla="*/ 0 h 66"/>
                <a:gd name="T4" fmla="*/ 0 w 67"/>
                <a:gd name="T5" fmla="*/ 46 h 66"/>
                <a:gd name="T6" fmla="*/ 21 w 67"/>
                <a:gd name="T7" fmla="*/ 66 h 66"/>
                <a:gd name="T8" fmla="*/ 67 w 67"/>
                <a:gd name="T9" fmla="*/ 2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7" y="20"/>
                  </a:moveTo>
                  <a:lnTo>
                    <a:pt x="45" y="0"/>
                  </a:lnTo>
                  <a:lnTo>
                    <a:pt x="0" y="46"/>
                  </a:lnTo>
                  <a:lnTo>
                    <a:pt x="21" y="66"/>
                  </a:lnTo>
                  <a:lnTo>
                    <a:pt x="6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70">
              <a:extLst>
                <a:ext uri="{FF2B5EF4-FFF2-40B4-BE49-F238E27FC236}">
                  <a16:creationId xmlns:a16="http://schemas.microsoft.com/office/drawing/2014/main" id="{EB4F73E4-537C-4CCC-8BCE-112933E8A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101" y="5548313"/>
              <a:ext cx="33338" cy="44450"/>
            </a:xfrm>
            <a:custGeom>
              <a:avLst/>
              <a:gdLst>
                <a:gd name="T0" fmla="*/ 53 w 53"/>
                <a:gd name="T1" fmla="*/ 59 h 70"/>
                <a:gd name="T2" fmla="*/ 31 w 53"/>
                <a:gd name="T3" fmla="*/ 0 h 70"/>
                <a:gd name="T4" fmla="*/ 0 w 53"/>
                <a:gd name="T5" fmla="*/ 11 h 70"/>
                <a:gd name="T6" fmla="*/ 21 w 53"/>
                <a:gd name="T7" fmla="*/ 70 h 70"/>
                <a:gd name="T8" fmla="*/ 53 w 53"/>
                <a:gd name="T9" fmla="*/ 5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0">
                  <a:moveTo>
                    <a:pt x="53" y="59"/>
                  </a:moveTo>
                  <a:lnTo>
                    <a:pt x="31" y="0"/>
                  </a:lnTo>
                  <a:lnTo>
                    <a:pt x="0" y="11"/>
                  </a:lnTo>
                  <a:lnTo>
                    <a:pt x="21" y="70"/>
                  </a:lnTo>
                  <a:lnTo>
                    <a:pt x="5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071">
              <a:extLst>
                <a:ext uri="{FF2B5EF4-FFF2-40B4-BE49-F238E27FC236}">
                  <a16:creationId xmlns:a16="http://schemas.microsoft.com/office/drawing/2014/main" id="{7CD84E11-C49A-4326-8657-96786CFF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5537201"/>
              <a:ext cx="128588" cy="111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72">
              <a:extLst>
                <a:ext uri="{FF2B5EF4-FFF2-40B4-BE49-F238E27FC236}">
                  <a16:creationId xmlns:a16="http://schemas.microsoft.com/office/drawing/2014/main" id="{7EB75B2E-414F-423B-B26D-CB79C882F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8" y="5154613"/>
              <a:ext cx="136525" cy="169863"/>
            </a:xfrm>
            <a:custGeom>
              <a:avLst/>
              <a:gdLst>
                <a:gd name="T0" fmla="*/ 0 w 214"/>
                <a:gd name="T1" fmla="*/ 0 h 269"/>
                <a:gd name="T2" fmla="*/ 214 w 214"/>
                <a:gd name="T3" fmla="*/ 218 h 269"/>
                <a:gd name="T4" fmla="*/ 165 w 214"/>
                <a:gd name="T5" fmla="*/ 269 h 269"/>
                <a:gd name="T6" fmla="*/ 0 w 214"/>
                <a:gd name="T7" fmla="*/ 132 h 269"/>
                <a:gd name="T8" fmla="*/ 0 w 214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69">
                  <a:moveTo>
                    <a:pt x="0" y="0"/>
                  </a:moveTo>
                  <a:lnTo>
                    <a:pt x="214" y="218"/>
                  </a:lnTo>
                  <a:lnTo>
                    <a:pt x="165" y="269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73">
              <a:extLst>
                <a:ext uri="{FF2B5EF4-FFF2-40B4-BE49-F238E27FC236}">
                  <a16:creationId xmlns:a16="http://schemas.microsoft.com/office/drawing/2014/main" id="{12F00600-EDEA-413A-B45F-A31A33263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1" y="5573713"/>
              <a:ext cx="93663" cy="73025"/>
            </a:xfrm>
            <a:custGeom>
              <a:avLst/>
              <a:gdLst>
                <a:gd name="T0" fmla="*/ 148 w 148"/>
                <a:gd name="T1" fmla="*/ 74 h 114"/>
                <a:gd name="T2" fmla="*/ 128 w 148"/>
                <a:gd name="T3" fmla="*/ 56 h 114"/>
                <a:gd name="T4" fmla="*/ 63 w 148"/>
                <a:gd name="T5" fmla="*/ 10 h 114"/>
                <a:gd name="T6" fmla="*/ 44 w 148"/>
                <a:gd name="T7" fmla="*/ 0 h 114"/>
                <a:gd name="T8" fmla="*/ 44 w 148"/>
                <a:gd name="T9" fmla="*/ 62 h 114"/>
                <a:gd name="T10" fmla="*/ 33 w 148"/>
                <a:gd name="T11" fmla="*/ 82 h 114"/>
                <a:gd name="T12" fmla="*/ 6 w 148"/>
                <a:gd name="T13" fmla="*/ 95 h 114"/>
                <a:gd name="T14" fmla="*/ 2 w 148"/>
                <a:gd name="T15" fmla="*/ 107 h 114"/>
                <a:gd name="T16" fmla="*/ 14 w 148"/>
                <a:gd name="T17" fmla="*/ 112 h 114"/>
                <a:gd name="T18" fmla="*/ 60 w 148"/>
                <a:gd name="T19" fmla="*/ 96 h 114"/>
                <a:gd name="T20" fmla="*/ 94 w 148"/>
                <a:gd name="T21" fmla="*/ 103 h 114"/>
                <a:gd name="T22" fmla="*/ 129 w 148"/>
                <a:gd name="T23" fmla="*/ 89 h 114"/>
                <a:gd name="T24" fmla="*/ 136 w 148"/>
                <a:gd name="T25" fmla="*/ 78 h 114"/>
                <a:gd name="T26" fmla="*/ 148 w 148"/>
                <a:gd name="T27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4">
                  <a:moveTo>
                    <a:pt x="148" y="74"/>
                  </a:moveTo>
                  <a:lnTo>
                    <a:pt x="128" y="56"/>
                  </a:lnTo>
                  <a:cubicBezTo>
                    <a:pt x="108" y="38"/>
                    <a:pt x="86" y="23"/>
                    <a:pt x="63" y="10"/>
                  </a:cubicBezTo>
                  <a:lnTo>
                    <a:pt x="44" y="0"/>
                  </a:lnTo>
                  <a:lnTo>
                    <a:pt x="44" y="62"/>
                  </a:lnTo>
                  <a:cubicBezTo>
                    <a:pt x="44" y="72"/>
                    <a:pt x="41" y="79"/>
                    <a:pt x="33" y="82"/>
                  </a:cubicBezTo>
                  <a:lnTo>
                    <a:pt x="6" y="95"/>
                  </a:lnTo>
                  <a:cubicBezTo>
                    <a:pt x="2" y="97"/>
                    <a:pt x="0" y="103"/>
                    <a:pt x="2" y="107"/>
                  </a:cubicBezTo>
                  <a:cubicBezTo>
                    <a:pt x="4" y="112"/>
                    <a:pt x="9" y="114"/>
                    <a:pt x="14" y="112"/>
                  </a:cubicBezTo>
                  <a:lnTo>
                    <a:pt x="60" y="96"/>
                  </a:lnTo>
                  <a:lnTo>
                    <a:pt x="94" y="103"/>
                  </a:lnTo>
                  <a:cubicBezTo>
                    <a:pt x="107" y="105"/>
                    <a:pt x="121" y="100"/>
                    <a:pt x="129" y="89"/>
                  </a:cubicBezTo>
                  <a:lnTo>
                    <a:pt x="136" y="78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74">
              <a:extLst>
                <a:ext uri="{FF2B5EF4-FFF2-40B4-BE49-F238E27FC236}">
                  <a16:creationId xmlns:a16="http://schemas.microsoft.com/office/drawing/2014/main" id="{9F87551A-6920-4A3F-B828-72A088AF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1" y="5627688"/>
              <a:ext cx="42863" cy="12700"/>
            </a:xfrm>
            <a:custGeom>
              <a:avLst/>
              <a:gdLst>
                <a:gd name="T0" fmla="*/ 66 w 66"/>
                <a:gd name="T1" fmla="*/ 8 h 21"/>
                <a:gd name="T2" fmla="*/ 61 w 66"/>
                <a:gd name="T3" fmla="*/ 0 h 21"/>
                <a:gd name="T4" fmla="*/ 42 w 66"/>
                <a:gd name="T5" fmla="*/ 7 h 21"/>
                <a:gd name="T6" fmla="*/ 31 w 66"/>
                <a:gd name="T7" fmla="*/ 7 h 21"/>
                <a:gd name="T8" fmla="*/ 25 w 66"/>
                <a:gd name="T9" fmla="*/ 5 h 21"/>
                <a:gd name="T10" fmla="*/ 12 w 66"/>
                <a:gd name="T11" fmla="*/ 6 h 21"/>
                <a:gd name="T12" fmla="*/ 0 w 66"/>
                <a:gd name="T13" fmla="*/ 12 h 21"/>
                <a:gd name="T14" fmla="*/ 34 w 66"/>
                <a:gd name="T15" fmla="*/ 19 h 21"/>
                <a:gd name="T16" fmla="*/ 66 w 66"/>
                <a:gd name="T17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1">
                  <a:moveTo>
                    <a:pt x="66" y="8"/>
                  </a:moveTo>
                  <a:lnTo>
                    <a:pt x="61" y="0"/>
                  </a:lnTo>
                  <a:lnTo>
                    <a:pt x="42" y="7"/>
                  </a:lnTo>
                  <a:cubicBezTo>
                    <a:pt x="39" y="8"/>
                    <a:pt x="35" y="8"/>
                    <a:pt x="31" y="7"/>
                  </a:cubicBezTo>
                  <a:lnTo>
                    <a:pt x="25" y="5"/>
                  </a:lnTo>
                  <a:cubicBezTo>
                    <a:pt x="21" y="4"/>
                    <a:pt x="16" y="4"/>
                    <a:pt x="12" y="6"/>
                  </a:cubicBezTo>
                  <a:lnTo>
                    <a:pt x="0" y="12"/>
                  </a:lnTo>
                  <a:lnTo>
                    <a:pt x="34" y="19"/>
                  </a:lnTo>
                  <a:cubicBezTo>
                    <a:pt x="46" y="21"/>
                    <a:pt x="58" y="17"/>
                    <a:pt x="66" y="8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5">
              <a:extLst>
                <a:ext uri="{FF2B5EF4-FFF2-40B4-BE49-F238E27FC236}">
                  <a16:creationId xmlns:a16="http://schemas.microsoft.com/office/drawing/2014/main" id="{1F48FCBB-A92E-40DD-9FF2-935AF6B67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5067301"/>
              <a:ext cx="60325" cy="111125"/>
            </a:xfrm>
            <a:custGeom>
              <a:avLst/>
              <a:gdLst>
                <a:gd name="T0" fmla="*/ 16 w 93"/>
                <a:gd name="T1" fmla="*/ 148 h 174"/>
                <a:gd name="T2" fmla="*/ 15 w 93"/>
                <a:gd name="T3" fmla="*/ 145 h 174"/>
                <a:gd name="T4" fmla="*/ 0 w 93"/>
                <a:gd name="T5" fmla="*/ 84 h 174"/>
                <a:gd name="T6" fmla="*/ 0 w 93"/>
                <a:gd name="T7" fmla="*/ 76 h 174"/>
                <a:gd name="T8" fmla="*/ 14 w 93"/>
                <a:gd name="T9" fmla="*/ 55 h 174"/>
                <a:gd name="T10" fmla="*/ 14 w 93"/>
                <a:gd name="T11" fmla="*/ 11 h 174"/>
                <a:gd name="T12" fmla="*/ 25 w 93"/>
                <a:gd name="T13" fmla="*/ 0 h 174"/>
                <a:gd name="T14" fmla="*/ 35 w 93"/>
                <a:gd name="T15" fmla="*/ 10 h 174"/>
                <a:gd name="T16" fmla="*/ 37 w 93"/>
                <a:gd name="T17" fmla="*/ 54 h 174"/>
                <a:gd name="T18" fmla="*/ 42 w 93"/>
                <a:gd name="T19" fmla="*/ 52 h 174"/>
                <a:gd name="T20" fmla="*/ 57 w 93"/>
                <a:gd name="T21" fmla="*/ 63 h 174"/>
                <a:gd name="T22" fmla="*/ 62 w 93"/>
                <a:gd name="T23" fmla="*/ 61 h 174"/>
                <a:gd name="T24" fmla="*/ 77 w 93"/>
                <a:gd name="T25" fmla="*/ 71 h 174"/>
                <a:gd name="T26" fmla="*/ 83 w 93"/>
                <a:gd name="T27" fmla="*/ 71 h 174"/>
                <a:gd name="T28" fmla="*/ 93 w 93"/>
                <a:gd name="T29" fmla="*/ 81 h 174"/>
                <a:gd name="T30" fmla="*/ 93 w 93"/>
                <a:gd name="T31" fmla="*/ 111 h 174"/>
                <a:gd name="T32" fmla="*/ 89 w 93"/>
                <a:gd name="T33" fmla="*/ 125 h 174"/>
                <a:gd name="T34" fmla="*/ 75 w 93"/>
                <a:gd name="T35" fmla="*/ 148 h 174"/>
                <a:gd name="T36" fmla="*/ 51 w 93"/>
                <a:gd name="T37" fmla="*/ 174 h 174"/>
                <a:gd name="T38" fmla="*/ 16 w 93"/>
                <a:gd name="T39" fmla="*/ 14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174">
                  <a:moveTo>
                    <a:pt x="16" y="148"/>
                  </a:moveTo>
                  <a:lnTo>
                    <a:pt x="15" y="145"/>
                  </a:lnTo>
                  <a:cubicBezTo>
                    <a:pt x="5" y="126"/>
                    <a:pt x="0" y="105"/>
                    <a:pt x="0" y="84"/>
                  </a:cubicBezTo>
                  <a:lnTo>
                    <a:pt x="0" y="76"/>
                  </a:lnTo>
                  <a:cubicBezTo>
                    <a:pt x="0" y="67"/>
                    <a:pt x="5" y="58"/>
                    <a:pt x="14" y="55"/>
                  </a:cubicBezTo>
                  <a:lnTo>
                    <a:pt x="14" y="11"/>
                  </a:lnTo>
                  <a:cubicBezTo>
                    <a:pt x="14" y="5"/>
                    <a:pt x="19" y="0"/>
                    <a:pt x="25" y="0"/>
                  </a:cubicBezTo>
                  <a:cubicBezTo>
                    <a:pt x="30" y="0"/>
                    <a:pt x="34" y="5"/>
                    <a:pt x="35" y="10"/>
                  </a:cubicBezTo>
                  <a:lnTo>
                    <a:pt x="37" y="54"/>
                  </a:lnTo>
                  <a:lnTo>
                    <a:pt x="42" y="52"/>
                  </a:lnTo>
                  <a:cubicBezTo>
                    <a:pt x="49" y="49"/>
                    <a:pt x="57" y="55"/>
                    <a:pt x="57" y="63"/>
                  </a:cubicBezTo>
                  <a:lnTo>
                    <a:pt x="62" y="61"/>
                  </a:lnTo>
                  <a:cubicBezTo>
                    <a:pt x="70" y="58"/>
                    <a:pt x="77" y="63"/>
                    <a:pt x="77" y="71"/>
                  </a:cubicBezTo>
                  <a:lnTo>
                    <a:pt x="83" y="71"/>
                  </a:lnTo>
                  <a:cubicBezTo>
                    <a:pt x="89" y="71"/>
                    <a:pt x="93" y="75"/>
                    <a:pt x="93" y="81"/>
                  </a:cubicBezTo>
                  <a:lnTo>
                    <a:pt x="93" y="111"/>
                  </a:lnTo>
                  <a:cubicBezTo>
                    <a:pt x="93" y="116"/>
                    <a:pt x="92" y="121"/>
                    <a:pt x="89" y="125"/>
                  </a:cubicBezTo>
                  <a:lnTo>
                    <a:pt x="75" y="148"/>
                  </a:lnTo>
                  <a:lnTo>
                    <a:pt x="51" y="174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76">
              <a:extLst>
                <a:ext uri="{FF2B5EF4-FFF2-40B4-BE49-F238E27FC236}">
                  <a16:creationId xmlns:a16="http://schemas.microsoft.com/office/drawing/2014/main" id="{52B41736-2722-405B-B995-E910D03E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5113338"/>
              <a:ext cx="34925" cy="53975"/>
            </a:xfrm>
            <a:custGeom>
              <a:avLst/>
              <a:gdLst>
                <a:gd name="T0" fmla="*/ 21 w 55"/>
                <a:gd name="T1" fmla="*/ 57 h 86"/>
                <a:gd name="T2" fmla="*/ 0 w 55"/>
                <a:gd name="T3" fmla="*/ 79 h 86"/>
                <a:gd name="T4" fmla="*/ 29 w 55"/>
                <a:gd name="T5" fmla="*/ 86 h 86"/>
                <a:gd name="T6" fmla="*/ 37 w 55"/>
                <a:gd name="T7" fmla="*/ 77 h 86"/>
                <a:gd name="T8" fmla="*/ 51 w 55"/>
                <a:gd name="T9" fmla="*/ 54 h 86"/>
                <a:gd name="T10" fmla="*/ 55 w 55"/>
                <a:gd name="T11" fmla="*/ 40 h 86"/>
                <a:gd name="T12" fmla="*/ 55 w 55"/>
                <a:gd name="T13" fmla="*/ 10 h 86"/>
                <a:gd name="T14" fmla="*/ 45 w 55"/>
                <a:gd name="T15" fmla="*/ 0 h 86"/>
                <a:gd name="T16" fmla="*/ 39 w 55"/>
                <a:gd name="T17" fmla="*/ 0 h 86"/>
                <a:gd name="T18" fmla="*/ 35 w 55"/>
                <a:gd name="T19" fmla="*/ 28 h 86"/>
                <a:gd name="T20" fmla="*/ 21 w 55"/>
                <a:gd name="T2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86">
                  <a:moveTo>
                    <a:pt x="21" y="57"/>
                  </a:moveTo>
                  <a:lnTo>
                    <a:pt x="0" y="79"/>
                  </a:lnTo>
                  <a:lnTo>
                    <a:pt x="29" y="86"/>
                  </a:lnTo>
                  <a:lnTo>
                    <a:pt x="37" y="77"/>
                  </a:lnTo>
                  <a:lnTo>
                    <a:pt x="51" y="54"/>
                  </a:lnTo>
                  <a:cubicBezTo>
                    <a:pt x="54" y="50"/>
                    <a:pt x="55" y="45"/>
                    <a:pt x="55" y="40"/>
                  </a:cubicBezTo>
                  <a:lnTo>
                    <a:pt x="55" y="10"/>
                  </a:lnTo>
                  <a:cubicBezTo>
                    <a:pt x="55" y="4"/>
                    <a:pt x="51" y="0"/>
                    <a:pt x="45" y="0"/>
                  </a:cubicBezTo>
                  <a:lnTo>
                    <a:pt x="39" y="0"/>
                  </a:lnTo>
                  <a:lnTo>
                    <a:pt x="35" y="28"/>
                  </a:lnTo>
                  <a:cubicBezTo>
                    <a:pt x="34" y="39"/>
                    <a:pt x="29" y="49"/>
                    <a:pt x="21" y="57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77">
              <a:extLst>
                <a:ext uri="{FF2B5EF4-FFF2-40B4-BE49-F238E27FC236}">
                  <a16:creationId xmlns:a16="http://schemas.microsoft.com/office/drawing/2014/main" id="{26E9328E-1D63-4012-AAD9-CEC093EC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3" y="4937126"/>
              <a:ext cx="74613" cy="88900"/>
            </a:xfrm>
            <a:custGeom>
              <a:avLst/>
              <a:gdLst>
                <a:gd name="T0" fmla="*/ 117 w 117"/>
                <a:gd name="T1" fmla="*/ 61 h 142"/>
                <a:gd name="T2" fmla="*/ 55 w 117"/>
                <a:gd name="T3" fmla="*/ 3 h 142"/>
                <a:gd name="T4" fmla="*/ 1 w 117"/>
                <a:gd name="T5" fmla="*/ 58 h 142"/>
                <a:gd name="T6" fmla="*/ 19 w 117"/>
                <a:gd name="T7" fmla="*/ 103 h 142"/>
                <a:gd name="T8" fmla="*/ 35 w 117"/>
                <a:gd name="T9" fmla="*/ 141 h 142"/>
                <a:gd name="T10" fmla="*/ 35 w 117"/>
                <a:gd name="T11" fmla="*/ 142 h 142"/>
                <a:gd name="T12" fmla="*/ 84 w 117"/>
                <a:gd name="T13" fmla="*/ 142 h 142"/>
                <a:gd name="T14" fmla="*/ 84 w 117"/>
                <a:gd name="T15" fmla="*/ 141 h 142"/>
                <a:gd name="T16" fmla="*/ 100 w 117"/>
                <a:gd name="T17" fmla="*/ 102 h 142"/>
                <a:gd name="T18" fmla="*/ 117 w 117"/>
                <a:gd name="T19" fmla="*/ 6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42">
                  <a:moveTo>
                    <a:pt x="117" y="61"/>
                  </a:moveTo>
                  <a:cubicBezTo>
                    <a:pt x="117" y="27"/>
                    <a:pt x="89" y="0"/>
                    <a:pt x="55" y="3"/>
                  </a:cubicBezTo>
                  <a:cubicBezTo>
                    <a:pt x="26" y="5"/>
                    <a:pt x="3" y="29"/>
                    <a:pt x="1" y="58"/>
                  </a:cubicBezTo>
                  <a:cubicBezTo>
                    <a:pt x="0" y="75"/>
                    <a:pt x="7" y="91"/>
                    <a:pt x="19" y="103"/>
                  </a:cubicBezTo>
                  <a:cubicBezTo>
                    <a:pt x="29" y="113"/>
                    <a:pt x="35" y="127"/>
                    <a:pt x="35" y="141"/>
                  </a:cubicBezTo>
                  <a:lnTo>
                    <a:pt x="35" y="142"/>
                  </a:lnTo>
                  <a:lnTo>
                    <a:pt x="84" y="142"/>
                  </a:lnTo>
                  <a:lnTo>
                    <a:pt x="84" y="141"/>
                  </a:lnTo>
                  <a:cubicBezTo>
                    <a:pt x="84" y="126"/>
                    <a:pt x="90" y="112"/>
                    <a:pt x="100" y="102"/>
                  </a:cubicBezTo>
                  <a:cubicBezTo>
                    <a:pt x="111" y="91"/>
                    <a:pt x="117" y="77"/>
                    <a:pt x="117" y="61"/>
                  </a:cubicBezTo>
                  <a:close/>
                </a:path>
              </a:pathLst>
            </a:cu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78">
              <a:extLst>
                <a:ext uri="{FF2B5EF4-FFF2-40B4-BE49-F238E27FC236}">
                  <a16:creationId xmlns:a16="http://schemas.microsoft.com/office/drawing/2014/main" id="{37F6DC92-7E63-4745-817D-AB934C92F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13" y="4965701"/>
              <a:ext cx="15875" cy="69850"/>
            </a:xfrm>
            <a:custGeom>
              <a:avLst/>
              <a:gdLst>
                <a:gd name="T0" fmla="*/ 9 w 25"/>
                <a:gd name="T1" fmla="*/ 18 h 109"/>
                <a:gd name="T2" fmla="*/ 8 w 25"/>
                <a:gd name="T3" fmla="*/ 18 h 109"/>
                <a:gd name="T4" fmla="*/ 4 w 25"/>
                <a:gd name="T5" fmla="*/ 11 h 109"/>
                <a:gd name="T6" fmla="*/ 4 w 25"/>
                <a:gd name="T7" fmla="*/ 11 h 109"/>
                <a:gd name="T8" fmla="*/ 11 w 25"/>
                <a:gd name="T9" fmla="*/ 4 h 109"/>
                <a:gd name="T10" fmla="*/ 18 w 25"/>
                <a:gd name="T11" fmla="*/ 11 h 109"/>
                <a:gd name="T12" fmla="*/ 18 w 25"/>
                <a:gd name="T13" fmla="*/ 21 h 109"/>
                <a:gd name="T14" fmla="*/ 9 w 25"/>
                <a:gd name="T15" fmla="*/ 18 h 109"/>
                <a:gd name="T16" fmla="*/ 23 w 25"/>
                <a:gd name="T17" fmla="*/ 26 h 109"/>
                <a:gd name="T18" fmla="*/ 22 w 25"/>
                <a:gd name="T19" fmla="*/ 22 h 109"/>
                <a:gd name="T20" fmla="*/ 22 w 25"/>
                <a:gd name="T21" fmla="*/ 22 h 109"/>
                <a:gd name="T22" fmla="*/ 22 w 25"/>
                <a:gd name="T23" fmla="*/ 11 h 109"/>
                <a:gd name="T24" fmla="*/ 11 w 25"/>
                <a:gd name="T25" fmla="*/ 0 h 109"/>
                <a:gd name="T26" fmla="*/ 0 w 25"/>
                <a:gd name="T27" fmla="*/ 11 h 109"/>
                <a:gd name="T28" fmla="*/ 0 w 25"/>
                <a:gd name="T29" fmla="*/ 11 h 109"/>
                <a:gd name="T30" fmla="*/ 7 w 25"/>
                <a:gd name="T31" fmla="*/ 22 h 109"/>
                <a:gd name="T32" fmla="*/ 7 w 25"/>
                <a:gd name="T33" fmla="*/ 22 h 109"/>
                <a:gd name="T34" fmla="*/ 18 w 25"/>
                <a:gd name="T35" fmla="*/ 25 h 109"/>
                <a:gd name="T36" fmla="*/ 21 w 25"/>
                <a:gd name="T37" fmla="*/ 109 h 109"/>
                <a:gd name="T38" fmla="*/ 25 w 25"/>
                <a:gd name="T39" fmla="*/ 109 h 109"/>
                <a:gd name="T40" fmla="*/ 23 w 25"/>
                <a:gd name="T41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109">
                  <a:moveTo>
                    <a:pt x="9" y="18"/>
                  </a:moveTo>
                  <a:lnTo>
                    <a:pt x="8" y="18"/>
                  </a:lnTo>
                  <a:cubicBezTo>
                    <a:pt x="6" y="17"/>
                    <a:pt x="4" y="14"/>
                    <a:pt x="4" y="11"/>
                  </a:cubicBezTo>
                  <a:lnTo>
                    <a:pt x="4" y="11"/>
                  </a:lnTo>
                  <a:cubicBezTo>
                    <a:pt x="4" y="7"/>
                    <a:pt x="7" y="4"/>
                    <a:pt x="11" y="4"/>
                  </a:cubicBezTo>
                  <a:cubicBezTo>
                    <a:pt x="15" y="4"/>
                    <a:pt x="18" y="7"/>
                    <a:pt x="18" y="11"/>
                  </a:cubicBezTo>
                  <a:lnTo>
                    <a:pt x="18" y="21"/>
                  </a:lnTo>
                  <a:cubicBezTo>
                    <a:pt x="15" y="20"/>
                    <a:pt x="12" y="19"/>
                    <a:pt x="9" y="18"/>
                  </a:cubicBezTo>
                  <a:close/>
                  <a:moveTo>
                    <a:pt x="23" y="26"/>
                  </a:moveTo>
                  <a:lnTo>
                    <a:pt x="22" y="22"/>
                  </a:lnTo>
                  <a:lnTo>
                    <a:pt x="22" y="22"/>
                  </a:ln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11"/>
                  </a:lnTo>
                  <a:cubicBezTo>
                    <a:pt x="0" y="16"/>
                    <a:pt x="2" y="20"/>
                    <a:pt x="7" y="22"/>
                  </a:cubicBezTo>
                  <a:lnTo>
                    <a:pt x="7" y="22"/>
                  </a:lnTo>
                  <a:cubicBezTo>
                    <a:pt x="10" y="23"/>
                    <a:pt x="14" y="25"/>
                    <a:pt x="18" y="25"/>
                  </a:cubicBezTo>
                  <a:lnTo>
                    <a:pt x="21" y="109"/>
                  </a:lnTo>
                  <a:lnTo>
                    <a:pt x="25" y="109"/>
                  </a:lnTo>
                  <a:lnTo>
                    <a:pt x="23" y="26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79">
              <a:extLst>
                <a:ext uri="{FF2B5EF4-FFF2-40B4-BE49-F238E27FC236}">
                  <a16:creationId xmlns:a16="http://schemas.microsoft.com/office/drawing/2014/main" id="{D812AB11-9DFC-4E49-A1A7-DF4892D41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4965701"/>
              <a:ext cx="22225" cy="69850"/>
            </a:xfrm>
            <a:custGeom>
              <a:avLst/>
              <a:gdLst>
                <a:gd name="T0" fmla="*/ 24 w 35"/>
                <a:gd name="T1" fmla="*/ 0 h 109"/>
                <a:gd name="T2" fmla="*/ 23 w 35"/>
                <a:gd name="T3" fmla="*/ 0 h 109"/>
                <a:gd name="T4" fmla="*/ 12 w 35"/>
                <a:gd name="T5" fmla="*/ 11 h 109"/>
                <a:gd name="T6" fmla="*/ 12 w 35"/>
                <a:gd name="T7" fmla="*/ 22 h 109"/>
                <a:gd name="T8" fmla="*/ 0 w 35"/>
                <a:gd name="T9" fmla="*/ 22 h 109"/>
                <a:gd name="T10" fmla="*/ 0 w 35"/>
                <a:gd name="T11" fmla="*/ 26 h 109"/>
                <a:gd name="T12" fmla="*/ 12 w 35"/>
                <a:gd name="T13" fmla="*/ 26 h 109"/>
                <a:gd name="T14" fmla="*/ 9 w 35"/>
                <a:gd name="T15" fmla="*/ 109 h 109"/>
                <a:gd name="T16" fmla="*/ 13 w 35"/>
                <a:gd name="T17" fmla="*/ 109 h 109"/>
                <a:gd name="T18" fmla="*/ 16 w 35"/>
                <a:gd name="T19" fmla="*/ 25 h 109"/>
                <a:gd name="T20" fmla="*/ 16 w 35"/>
                <a:gd name="T21" fmla="*/ 21 h 109"/>
                <a:gd name="T22" fmla="*/ 17 w 35"/>
                <a:gd name="T23" fmla="*/ 11 h 109"/>
                <a:gd name="T24" fmla="*/ 23 w 35"/>
                <a:gd name="T25" fmla="*/ 4 h 109"/>
                <a:gd name="T26" fmla="*/ 24 w 35"/>
                <a:gd name="T27" fmla="*/ 4 h 109"/>
                <a:gd name="T28" fmla="*/ 30 w 35"/>
                <a:gd name="T29" fmla="*/ 11 h 109"/>
                <a:gd name="T30" fmla="*/ 30 w 35"/>
                <a:gd name="T31" fmla="*/ 12 h 109"/>
                <a:gd name="T32" fmla="*/ 26 w 35"/>
                <a:gd name="T33" fmla="*/ 18 h 109"/>
                <a:gd name="T34" fmla="*/ 20 w 35"/>
                <a:gd name="T35" fmla="*/ 20 h 109"/>
                <a:gd name="T36" fmla="*/ 20 w 35"/>
                <a:gd name="T37" fmla="*/ 24 h 109"/>
                <a:gd name="T38" fmla="*/ 28 w 35"/>
                <a:gd name="T39" fmla="*/ 22 h 109"/>
                <a:gd name="T40" fmla="*/ 35 w 35"/>
                <a:gd name="T41" fmla="*/ 12 h 109"/>
                <a:gd name="T42" fmla="*/ 35 w 35"/>
                <a:gd name="T43" fmla="*/ 11 h 109"/>
                <a:gd name="T44" fmla="*/ 24 w 3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109">
                  <a:moveTo>
                    <a:pt x="24" y="0"/>
                  </a:moveTo>
                  <a:lnTo>
                    <a:pt x="23" y="0"/>
                  </a:lnTo>
                  <a:cubicBezTo>
                    <a:pt x="17" y="0"/>
                    <a:pt x="12" y="5"/>
                    <a:pt x="12" y="11"/>
                  </a:cubicBezTo>
                  <a:lnTo>
                    <a:pt x="12" y="22"/>
                  </a:lnTo>
                  <a:cubicBezTo>
                    <a:pt x="8" y="22"/>
                    <a:pt x="4" y="22"/>
                    <a:pt x="0" y="22"/>
                  </a:cubicBezTo>
                  <a:lnTo>
                    <a:pt x="0" y="26"/>
                  </a:lnTo>
                  <a:cubicBezTo>
                    <a:pt x="4" y="27"/>
                    <a:pt x="8" y="27"/>
                    <a:pt x="12" y="26"/>
                  </a:cubicBezTo>
                  <a:lnTo>
                    <a:pt x="9" y="109"/>
                  </a:lnTo>
                  <a:lnTo>
                    <a:pt x="13" y="109"/>
                  </a:lnTo>
                  <a:lnTo>
                    <a:pt x="16" y="25"/>
                  </a:lnTo>
                  <a:lnTo>
                    <a:pt x="16" y="21"/>
                  </a:lnTo>
                  <a:lnTo>
                    <a:pt x="17" y="11"/>
                  </a:lnTo>
                  <a:cubicBezTo>
                    <a:pt x="17" y="7"/>
                    <a:pt x="20" y="4"/>
                    <a:pt x="23" y="4"/>
                  </a:cubicBezTo>
                  <a:lnTo>
                    <a:pt x="24" y="4"/>
                  </a:lnTo>
                  <a:cubicBezTo>
                    <a:pt x="27" y="4"/>
                    <a:pt x="30" y="7"/>
                    <a:pt x="30" y="11"/>
                  </a:cubicBezTo>
                  <a:lnTo>
                    <a:pt x="30" y="12"/>
                  </a:lnTo>
                  <a:cubicBezTo>
                    <a:pt x="30" y="14"/>
                    <a:pt x="29" y="17"/>
                    <a:pt x="26" y="18"/>
                  </a:cubicBezTo>
                  <a:cubicBezTo>
                    <a:pt x="24" y="18"/>
                    <a:pt x="22" y="19"/>
                    <a:pt x="20" y="20"/>
                  </a:cubicBezTo>
                  <a:lnTo>
                    <a:pt x="20" y="24"/>
                  </a:lnTo>
                  <a:cubicBezTo>
                    <a:pt x="23" y="24"/>
                    <a:pt x="25" y="23"/>
                    <a:pt x="28" y="22"/>
                  </a:cubicBezTo>
                  <a:cubicBezTo>
                    <a:pt x="32" y="20"/>
                    <a:pt x="35" y="16"/>
                    <a:pt x="35" y="12"/>
                  </a:cubicBezTo>
                  <a:lnTo>
                    <a:pt x="35" y="11"/>
                  </a:lnTo>
                  <a:cubicBezTo>
                    <a:pt x="35" y="5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80">
              <a:extLst>
                <a:ext uri="{FF2B5EF4-FFF2-40B4-BE49-F238E27FC236}">
                  <a16:creationId xmlns:a16="http://schemas.microsoft.com/office/drawing/2014/main" id="{A07EA389-E5F7-49EA-B181-50E5BACB7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5026026"/>
              <a:ext cx="31750" cy="25400"/>
            </a:xfrm>
            <a:custGeom>
              <a:avLst/>
              <a:gdLst>
                <a:gd name="T0" fmla="*/ 0 w 49"/>
                <a:gd name="T1" fmla="*/ 0 h 41"/>
                <a:gd name="T2" fmla="*/ 0 w 49"/>
                <a:gd name="T3" fmla="*/ 28 h 41"/>
                <a:gd name="T4" fmla="*/ 7 w 49"/>
                <a:gd name="T5" fmla="*/ 35 h 41"/>
                <a:gd name="T6" fmla="*/ 17 w 49"/>
                <a:gd name="T7" fmla="*/ 35 h 41"/>
                <a:gd name="T8" fmla="*/ 17 w 49"/>
                <a:gd name="T9" fmla="*/ 41 h 41"/>
                <a:gd name="T10" fmla="*/ 32 w 49"/>
                <a:gd name="T11" fmla="*/ 41 h 41"/>
                <a:gd name="T12" fmla="*/ 32 w 49"/>
                <a:gd name="T13" fmla="*/ 35 h 41"/>
                <a:gd name="T14" fmla="*/ 42 w 49"/>
                <a:gd name="T15" fmla="*/ 35 h 41"/>
                <a:gd name="T16" fmla="*/ 49 w 49"/>
                <a:gd name="T17" fmla="*/ 28 h 41"/>
                <a:gd name="T18" fmla="*/ 49 w 49"/>
                <a:gd name="T19" fmla="*/ 0 h 41"/>
                <a:gd name="T20" fmla="*/ 0 w 4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1">
                  <a:moveTo>
                    <a:pt x="0" y="0"/>
                  </a:moveTo>
                  <a:lnTo>
                    <a:pt x="0" y="28"/>
                  </a:lnTo>
                  <a:cubicBezTo>
                    <a:pt x="0" y="32"/>
                    <a:pt x="3" y="35"/>
                    <a:pt x="7" y="35"/>
                  </a:cubicBezTo>
                  <a:lnTo>
                    <a:pt x="17" y="35"/>
                  </a:lnTo>
                  <a:lnTo>
                    <a:pt x="17" y="41"/>
                  </a:lnTo>
                  <a:lnTo>
                    <a:pt x="32" y="41"/>
                  </a:lnTo>
                  <a:lnTo>
                    <a:pt x="32" y="35"/>
                  </a:lnTo>
                  <a:lnTo>
                    <a:pt x="42" y="35"/>
                  </a:lnTo>
                  <a:cubicBezTo>
                    <a:pt x="46" y="35"/>
                    <a:pt x="49" y="32"/>
                    <a:pt x="49" y="28"/>
                  </a:cubicBez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081">
              <a:extLst>
                <a:ext uri="{FF2B5EF4-FFF2-40B4-BE49-F238E27FC236}">
                  <a16:creationId xmlns:a16="http://schemas.microsoft.com/office/drawing/2014/main" id="{DF25C6ED-0573-4907-957C-8360927FF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88" y="5030788"/>
              <a:ext cx="25400" cy="317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82">
              <a:extLst>
                <a:ext uri="{FF2B5EF4-FFF2-40B4-BE49-F238E27FC236}">
                  <a16:creationId xmlns:a16="http://schemas.microsoft.com/office/drawing/2014/main" id="{43928F39-A001-46A6-BF01-772A22EAA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88" y="5038726"/>
              <a:ext cx="25400" cy="3175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83">
              <a:extLst>
                <a:ext uri="{FF2B5EF4-FFF2-40B4-BE49-F238E27FC236}">
                  <a16:creationId xmlns:a16="http://schemas.microsoft.com/office/drawing/2014/main" id="{84EE3D96-2AAE-4A78-A88E-6EF5252B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5581651"/>
              <a:ext cx="173038" cy="63500"/>
            </a:xfrm>
            <a:custGeom>
              <a:avLst/>
              <a:gdLst>
                <a:gd name="T0" fmla="*/ 273 w 273"/>
                <a:gd name="T1" fmla="*/ 101 h 101"/>
                <a:gd name="T2" fmla="*/ 0 w 273"/>
                <a:gd name="T3" fmla="*/ 101 h 101"/>
                <a:gd name="T4" fmla="*/ 0 w 273"/>
                <a:gd name="T5" fmla="*/ 26 h 101"/>
                <a:gd name="T6" fmla="*/ 273 w 273"/>
                <a:gd name="T7" fmla="*/ 0 h 101"/>
                <a:gd name="T8" fmla="*/ 273 w 273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01">
                  <a:moveTo>
                    <a:pt x="273" y="101"/>
                  </a:moveTo>
                  <a:lnTo>
                    <a:pt x="0" y="101"/>
                  </a:lnTo>
                  <a:lnTo>
                    <a:pt x="0" y="26"/>
                  </a:lnTo>
                  <a:lnTo>
                    <a:pt x="273" y="0"/>
                  </a:lnTo>
                  <a:lnTo>
                    <a:pt x="273" y="10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84">
              <a:extLst>
                <a:ext uri="{FF2B5EF4-FFF2-40B4-BE49-F238E27FC236}">
                  <a16:creationId xmlns:a16="http://schemas.microsoft.com/office/drawing/2014/main" id="{25E8AEEA-A1D2-492A-B698-0441D9E60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6" y="5499101"/>
              <a:ext cx="133350" cy="142875"/>
            </a:xfrm>
            <a:custGeom>
              <a:avLst/>
              <a:gdLst>
                <a:gd name="T0" fmla="*/ 172 w 212"/>
                <a:gd name="T1" fmla="*/ 223 h 226"/>
                <a:gd name="T2" fmla="*/ 0 w 212"/>
                <a:gd name="T3" fmla="*/ 51 h 226"/>
                <a:gd name="T4" fmla="*/ 51 w 212"/>
                <a:gd name="T5" fmla="*/ 0 h 226"/>
                <a:gd name="T6" fmla="*/ 212 w 212"/>
                <a:gd name="T7" fmla="*/ 126 h 226"/>
                <a:gd name="T8" fmla="*/ 212 w 212"/>
                <a:gd name="T9" fmla="*/ 226 h 226"/>
                <a:gd name="T10" fmla="*/ 172 w 212"/>
                <a:gd name="T11" fmla="*/ 2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26">
                  <a:moveTo>
                    <a:pt x="172" y="223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212" y="126"/>
                  </a:lnTo>
                  <a:lnTo>
                    <a:pt x="212" y="226"/>
                  </a:lnTo>
                  <a:lnTo>
                    <a:pt x="172" y="223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85">
              <a:extLst>
                <a:ext uri="{FF2B5EF4-FFF2-40B4-BE49-F238E27FC236}">
                  <a16:creationId xmlns:a16="http://schemas.microsoft.com/office/drawing/2014/main" id="{B3AC7F70-3260-4BA9-81FF-6D8C0E799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173663"/>
              <a:ext cx="171450" cy="136525"/>
            </a:xfrm>
            <a:custGeom>
              <a:avLst/>
              <a:gdLst>
                <a:gd name="T0" fmla="*/ 254 w 270"/>
                <a:gd name="T1" fmla="*/ 215 h 215"/>
                <a:gd name="T2" fmla="*/ 34 w 270"/>
                <a:gd name="T3" fmla="*/ 215 h 215"/>
                <a:gd name="T4" fmla="*/ 3 w 270"/>
                <a:gd name="T5" fmla="*/ 179 h 215"/>
                <a:gd name="T6" fmla="*/ 25 w 270"/>
                <a:gd name="T7" fmla="*/ 0 h 215"/>
                <a:gd name="T8" fmla="*/ 93 w 270"/>
                <a:gd name="T9" fmla="*/ 0 h 215"/>
                <a:gd name="T10" fmla="*/ 90 w 270"/>
                <a:gd name="T11" fmla="*/ 141 h 215"/>
                <a:gd name="T12" fmla="*/ 270 w 270"/>
                <a:gd name="T13" fmla="*/ 120 h 215"/>
                <a:gd name="T14" fmla="*/ 254 w 270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15">
                  <a:moveTo>
                    <a:pt x="254" y="215"/>
                  </a:moveTo>
                  <a:lnTo>
                    <a:pt x="34" y="215"/>
                  </a:lnTo>
                  <a:cubicBezTo>
                    <a:pt x="15" y="215"/>
                    <a:pt x="0" y="198"/>
                    <a:pt x="3" y="179"/>
                  </a:cubicBezTo>
                  <a:lnTo>
                    <a:pt x="25" y="0"/>
                  </a:lnTo>
                  <a:lnTo>
                    <a:pt x="93" y="0"/>
                  </a:lnTo>
                  <a:lnTo>
                    <a:pt x="90" y="141"/>
                  </a:lnTo>
                  <a:lnTo>
                    <a:pt x="270" y="120"/>
                  </a:lnTo>
                  <a:lnTo>
                    <a:pt x="254" y="215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6">
              <a:extLst>
                <a:ext uri="{FF2B5EF4-FFF2-40B4-BE49-F238E27FC236}">
                  <a16:creationId xmlns:a16="http://schemas.microsoft.com/office/drawing/2014/main" id="{4B7C8C04-4D6C-472A-BEE9-6DCED053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38" y="5102226"/>
              <a:ext cx="146050" cy="144463"/>
            </a:xfrm>
            <a:custGeom>
              <a:avLst/>
              <a:gdLst>
                <a:gd name="T0" fmla="*/ 26 w 230"/>
                <a:gd name="T1" fmla="*/ 102 h 227"/>
                <a:gd name="T2" fmla="*/ 195 w 230"/>
                <a:gd name="T3" fmla="*/ 0 h 227"/>
                <a:gd name="T4" fmla="*/ 230 w 230"/>
                <a:gd name="T5" fmla="*/ 55 h 227"/>
                <a:gd name="T6" fmla="*/ 30 w 230"/>
                <a:gd name="T7" fmla="*/ 227 h 227"/>
                <a:gd name="T8" fmla="*/ 0 w 230"/>
                <a:gd name="T9" fmla="*/ 136 h 227"/>
                <a:gd name="T10" fmla="*/ 26 w 230"/>
                <a:gd name="T11" fmla="*/ 10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27">
                  <a:moveTo>
                    <a:pt x="26" y="102"/>
                  </a:moveTo>
                  <a:lnTo>
                    <a:pt x="195" y="0"/>
                  </a:lnTo>
                  <a:lnTo>
                    <a:pt x="230" y="55"/>
                  </a:lnTo>
                  <a:lnTo>
                    <a:pt x="30" y="227"/>
                  </a:lnTo>
                  <a:lnTo>
                    <a:pt x="0" y="136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87">
              <a:extLst>
                <a:ext uri="{FF2B5EF4-FFF2-40B4-BE49-F238E27FC236}">
                  <a16:creationId xmlns:a16="http://schemas.microsoft.com/office/drawing/2014/main" id="{CF23CA9B-6CD4-4257-9C5F-1B17CC671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163" y="5283201"/>
              <a:ext cx="136525" cy="26988"/>
            </a:xfrm>
            <a:custGeom>
              <a:avLst/>
              <a:gdLst>
                <a:gd name="T0" fmla="*/ 213 w 216"/>
                <a:gd name="T1" fmla="*/ 0 h 43"/>
                <a:gd name="T2" fmla="*/ 0 w 216"/>
                <a:gd name="T3" fmla="*/ 43 h 43"/>
                <a:gd name="T4" fmla="*/ 216 w 216"/>
                <a:gd name="T5" fmla="*/ 43 h 43"/>
                <a:gd name="T6" fmla="*/ 213 w 216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43">
                  <a:moveTo>
                    <a:pt x="213" y="0"/>
                  </a:moveTo>
                  <a:cubicBezTo>
                    <a:pt x="213" y="0"/>
                    <a:pt x="36" y="14"/>
                    <a:pt x="0" y="43"/>
                  </a:cubicBezTo>
                  <a:cubicBezTo>
                    <a:pt x="39" y="42"/>
                    <a:pt x="216" y="43"/>
                    <a:pt x="216" y="4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88">
              <a:extLst>
                <a:ext uri="{FF2B5EF4-FFF2-40B4-BE49-F238E27FC236}">
                  <a16:creationId xmlns:a16="http://schemas.microsoft.com/office/drawing/2014/main" id="{341B2331-0EDD-4700-BB29-3A966670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5173663"/>
              <a:ext cx="30163" cy="95250"/>
            </a:xfrm>
            <a:custGeom>
              <a:avLst/>
              <a:gdLst>
                <a:gd name="T0" fmla="*/ 43 w 46"/>
                <a:gd name="T1" fmla="*/ 141 h 149"/>
                <a:gd name="T2" fmla="*/ 0 w 46"/>
                <a:gd name="T3" fmla="*/ 149 h 149"/>
                <a:gd name="T4" fmla="*/ 25 w 46"/>
                <a:gd name="T5" fmla="*/ 131 h 149"/>
                <a:gd name="T6" fmla="*/ 31 w 46"/>
                <a:gd name="T7" fmla="*/ 0 h 149"/>
                <a:gd name="T8" fmla="*/ 46 w 46"/>
                <a:gd name="T9" fmla="*/ 0 h 149"/>
                <a:gd name="T10" fmla="*/ 43 w 46"/>
                <a:gd name="T11" fmla="*/ 14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49">
                  <a:moveTo>
                    <a:pt x="43" y="141"/>
                  </a:moveTo>
                  <a:lnTo>
                    <a:pt x="0" y="149"/>
                  </a:lnTo>
                  <a:cubicBezTo>
                    <a:pt x="0" y="149"/>
                    <a:pt x="6" y="137"/>
                    <a:pt x="25" y="131"/>
                  </a:cubicBezTo>
                  <a:cubicBezTo>
                    <a:pt x="25" y="108"/>
                    <a:pt x="31" y="0"/>
                    <a:pt x="31" y="0"/>
                  </a:cubicBezTo>
                  <a:lnTo>
                    <a:pt x="46" y="0"/>
                  </a:lnTo>
                  <a:lnTo>
                    <a:pt x="43" y="141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89">
              <a:extLst>
                <a:ext uri="{FF2B5EF4-FFF2-40B4-BE49-F238E27FC236}">
                  <a16:creationId xmlns:a16="http://schemas.microsoft.com/office/drawing/2014/main" id="{E23E0116-8CF1-4635-8B3E-18AF82411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8" y="5127626"/>
              <a:ext cx="139700" cy="196850"/>
            </a:xfrm>
            <a:custGeom>
              <a:avLst/>
              <a:gdLst>
                <a:gd name="T0" fmla="*/ 60 w 220"/>
                <a:gd name="T1" fmla="*/ 153 h 312"/>
                <a:gd name="T2" fmla="*/ 220 w 220"/>
                <a:gd name="T3" fmla="*/ 16 h 312"/>
                <a:gd name="T4" fmla="*/ 210 w 220"/>
                <a:gd name="T5" fmla="*/ 0 h 312"/>
                <a:gd name="T6" fmla="*/ 55 w 220"/>
                <a:gd name="T7" fmla="*/ 114 h 312"/>
                <a:gd name="T8" fmla="*/ 55 w 220"/>
                <a:gd name="T9" fmla="*/ 40 h 312"/>
                <a:gd name="T10" fmla="*/ 18 w 220"/>
                <a:gd name="T11" fmla="*/ 61 h 312"/>
                <a:gd name="T12" fmla="*/ 16 w 220"/>
                <a:gd name="T13" fmla="*/ 59 h 312"/>
                <a:gd name="T14" fmla="*/ 16 w 220"/>
                <a:gd name="T15" fmla="*/ 62 h 312"/>
                <a:gd name="T16" fmla="*/ 0 w 220"/>
                <a:gd name="T17" fmla="*/ 71 h 312"/>
                <a:gd name="T18" fmla="*/ 16 w 220"/>
                <a:gd name="T19" fmla="*/ 167 h 312"/>
                <a:gd name="T20" fmla="*/ 16 w 220"/>
                <a:gd name="T21" fmla="*/ 188 h 312"/>
                <a:gd name="T22" fmla="*/ 60 w 220"/>
                <a:gd name="T23" fmla="*/ 224 h 312"/>
                <a:gd name="T24" fmla="*/ 165 w 220"/>
                <a:gd name="T25" fmla="*/ 312 h 312"/>
                <a:gd name="T26" fmla="*/ 178 w 220"/>
                <a:gd name="T27" fmla="*/ 298 h 312"/>
                <a:gd name="T28" fmla="*/ 60 w 220"/>
                <a:gd name="T29" fmla="*/ 188 h 312"/>
                <a:gd name="T30" fmla="*/ 60 w 220"/>
                <a:gd name="T31" fmla="*/ 15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" h="312">
                  <a:moveTo>
                    <a:pt x="60" y="153"/>
                  </a:moveTo>
                  <a:lnTo>
                    <a:pt x="220" y="16"/>
                  </a:lnTo>
                  <a:lnTo>
                    <a:pt x="210" y="0"/>
                  </a:lnTo>
                  <a:lnTo>
                    <a:pt x="55" y="114"/>
                  </a:lnTo>
                  <a:lnTo>
                    <a:pt x="55" y="40"/>
                  </a:lnTo>
                  <a:lnTo>
                    <a:pt x="18" y="61"/>
                  </a:lnTo>
                  <a:lnTo>
                    <a:pt x="16" y="59"/>
                  </a:lnTo>
                  <a:lnTo>
                    <a:pt x="16" y="62"/>
                  </a:lnTo>
                  <a:lnTo>
                    <a:pt x="0" y="71"/>
                  </a:lnTo>
                  <a:lnTo>
                    <a:pt x="16" y="167"/>
                  </a:lnTo>
                  <a:lnTo>
                    <a:pt x="16" y="188"/>
                  </a:lnTo>
                  <a:lnTo>
                    <a:pt x="60" y="224"/>
                  </a:lnTo>
                  <a:lnTo>
                    <a:pt x="165" y="312"/>
                  </a:lnTo>
                  <a:lnTo>
                    <a:pt x="178" y="298"/>
                  </a:lnTo>
                  <a:lnTo>
                    <a:pt x="60" y="188"/>
                  </a:lnTo>
                  <a:lnTo>
                    <a:pt x="60" y="153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90">
              <a:extLst>
                <a:ext uri="{FF2B5EF4-FFF2-40B4-BE49-F238E27FC236}">
                  <a16:creationId xmlns:a16="http://schemas.microsoft.com/office/drawing/2014/main" id="{58D175EB-DEA8-48F4-B05B-40A9D2DBE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5549901"/>
              <a:ext cx="173038" cy="95250"/>
            </a:xfrm>
            <a:custGeom>
              <a:avLst/>
              <a:gdLst>
                <a:gd name="T0" fmla="*/ 270 w 273"/>
                <a:gd name="T1" fmla="*/ 90 h 150"/>
                <a:gd name="T2" fmla="*/ 241 w 273"/>
                <a:gd name="T3" fmla="*/ 100 h 150"/>
                <a:gd name="T4" fmla="*/ 245 w 273"/>
                <a:gd name="T5" fmla="*/ 52 h 150"/>
                <a:gd name="T6" fmla="*/ 92 w 273"/>
                <a:gd name="T7" fmla="*/ 0 h 150"/>
                <a:gd name="T8" fmla="*/ 202 w 273"/>
                <a:gd name="T9" fmla="*/ 111 h 150"/>
                <a:gd name="T10" fmla="*/ 42 w 273"/>
                <a:gd name="T11" fmla="*/ 132 h 150"/>
                <a:gd name="T12" fmla="*/ 0 w 273"/>
                <a:gd name="T13" fmla="*/ 132 h 150"/>
                <a:gd name="T14" fmla="*/ 0 w 273"/>
                <a:gd name="T15" fmla="*/ 150 h 150"/>
                <a:gd name="T16" fmla="*/ 273 w 273"/>
                <a:gd name="T17" fmla="*/ 150 h 150"/>
                <a:gd name="T18" fmla="*/ 273 w 273"/>
                <a:gd name="T19" fmla="*/ 89 h 150"/>
                <a:gd name="T20" fmla="*/ 270 w 273"/>
                <a:gd name="T21" fmla="*/ 9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50">
                  <a:moveTo>
                    <a:pt x="270" y="90"/>
                  </a:moveTo>
                  <a:cubicBezTo>
                    <a:pt x="261" y="94"/>
                    <a:pt x="251" y="97"/>
                    <a:pt x="241" y="100"/>
                  </a:cubicBezTo>
                  <a:lnTo>
                    <a:pt x="245" y="52"/>
                  </a:lnTo>
                  <a:cubicBezTo>
                    <a:pt x="245" y="52"/>
                    <a:pt x="202" y="15"/>
                    <a:pt x="92" y="0"/>
                  </a:cubicBezTo>
                  <a:lnTo>
                    <a:pt x="202" y="111"/>
                  </a:lnTo>
                  <a:cubicBezTo>
                    <a:pt x="150" y="125"/>
                    <a:pt x="96" y="132"/>
                    <a:pt x="42" y="132"/>
                  </a:cubicBezTo>
                  <a:lnTo>
                    <a:pt x="0" y="132"/>
                  </a:lnTo>
                  <a:lnTo>
                    <a:pt x="0" y="150"/>
                  </a:lnTo>
                  <a:lnTo>
                    <a:pt x="273" y="150"/>
                  </a:lnTo>
                  <a:lnTo>
                    <a:pt x="273" y="89"/>
                  </a:lnTo>
                  <a:lnTo>
                    <a:pt x="270" y="9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91">
              <a:extLst>
                <a:ext uri="{FF2B5EF4-FFF2-40B4-BE49-F238E27FC236}">
                  <a16:creationId xmlns:a16="http://schemas.microsoft.com/office/drawing/2014/main" id="{69FC2D68-A482-4A92-8736-B6C1EA23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938" y="5549901"/>
              <a:ext cx="177800" cy="96838"/>
            </a:xfrm>
            <a:custGeom>
              <a:avLst/>
              <a:gdLst>
                <a:gd name="T0" fmla="*/ 56 w 281"/>
                <a:gd name="T1" fmla="*/ 149 h 154"/>
                <a:gd name="T2" fmla="*/ 281 w 281"/>
                <a:gd name="T3" fmla="*/ 68 h 154"/>
                <a:gd name="T4" fmla="*/ 256 w 281"/>
                <a:gd name="T5" fmla="*/ 0 h 154"/>
                <a:gd name="T6" fmla="*/ 0 w 281"/>
                <a:gd name="T7" fmla="*/ 66 h 154"/>
                <a:gd name="T8" fmla="*/ 25 w 281"/>
                <a:gd name="T9" fmla="*/ 135 h 154"/>
                <a:gd name="T10" fmla="*/ 56 w 281"/>
                <a:gd name="T11" fmla="*/ 14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54">
                  <a:moveTo>
                    <a:pt x="56" y="149"/>
                  </a:moveTo>
                  <a:lnTo>
                    <a:pt x="281" y="68"/>
                  </a:lnTo>
                  <a:lnTo>
                    <a:pt x="256" y="0"/>
                  </a:lnTo>
                  <a:lnTo>
                    <a:pt x="0" y="66"/>
                  </a:lnTo>
                  <a:lnTo>
                    <a:pt x="25" y="135"/>
                  </a:lnTo>
                  <a:cubicBezTo>
                    <a:pt x="29" y="148"/>
                    <a:pt x="43" y="154"/>
                    <a:pt x="56" y="149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2">
              <a:extLst>
                <a:ext uri="{FF2B5EF4-FFF2-40B4-BE49-F238E27FC236}">
                  <a16:creationId xmlns:a16="http://schemas.microsoft.com/office/drawing/2014/main" id="{0A869445-F84B-45BB-9F27-00EA85519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6" y="5575301"/>
              <a:ext cx="169863" cy="73025"/>
            </a:xfrm>
            <a:custGeom>
              <a:avLst/>
              <a:gdLst>
                <a:gd name="T0" fmla="*/ 262 w 268"/>
                <a:gd name="T1" fmla="*/ 9 h 113"/>
                <a:gd name="T2" fmla="*/ 217 w 268"/>
                <a:gd name="T3" fmla="*/ 25 h 113"/>
                <a:gd name="T4" fmla="*/ 80 w 268"/>
                <a:gd name="T5" fmla="*/ 57 h 113"/>
                <a:gd name="T6" fmla="*/ 80 w 268"/>
                <a:gd name="T7" fmla="*/ 0 h 113"/>
                <a:gd name="T8" fmla="*/ 25 w 268"/>
                <a:gd name="T9" fmla="*/ 15 h 113"/>
                <a:gd name="T10" fmla="*/ 34 w 268"/>
                <a:gd name="T11" fmla="*/ 60 h 113"/>
                <a:gd name="T12" fmla="*/ 10 w 268"/>
                <a:gd name="T13" fmla="*/ 60 h 113"/>
                <a:gd name="T14" fmla="*/ 0 w 268"/>
                <a:gd name="T15" fmla="*/ 60 h 113"/>
                <a:gd name="T16" fmla="*/ 13 w 268"/>
                <a:gd name="T17" fmla="*/ 97 h 113"/>
                <a:gd name="T18" fmla="*/ 38 w 268"/>
                <a:gd name="T19" fmla="*/ 109 h 113"/>
                <a:gd name="T20" fmla="*/ 268 w 268"/>
                <a:gd name="T21" fmla="*/ 26 h 113"/>
                <a:gd name="T22" fmla="*/ 262 w 268"/>
                <a:gd name="T23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" h="113">
                  <a:moveTo>
                    <a:pt x="262" y="9"/>
                  </a:moveTo>
                  <a:lnTo>
                    <a:pt x="217" y="25"/>
                  </a:lnTo>
                  <a:cubicBezTo>
                    <a:pt x="173" y="41"/>
                    <a:pt x="127" y="52"/>
                    <a:pt x="80" y="57"/>
                  </a:cubicBezTo>
                  <a:lnTo>
                    <a:pt x="80" y="0"/>
                  </a:lnTo>
                  <a:lnTo>
                    <a:pt x="25" y="15"/>
                  </a:lnTo>
                  <a:lnTo>
                    <a:pt x="34" y="60"/>
                  </a:lnTo>
                  <a:cubicBezTo>
                    <a:pt x="26" y="60"/>
                    <a:pt x="18" y="60"/>
                    <a:pt x="10" y="60"/>
                  </a:cubicBezTo>
                  <a:lnTo>
                    <a:pt x="0" y="60"/>
                  </a:lnTo>
                  <a:lnTo>
                    <a:pt x="13" y="97"/>
                  </a:lnTo>
                  <a:cubicBezTo>
                    <a:pt x="17" y="107"/>
                    <a:pt x="28" y="113"/>
                    <a:pt x="38" y="109"/>
                  </a:cubicBezTo>
                  <a:lnTo>
                    <a:pt x="268" y="26"/>
                  </a:lnTo>
                  <a:lnTo>
                    <a:pt x="262" y="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93">
              <a:extLst>
                <a:ext uri="{FF2B5EF4-FFF2-40B4-BE49-F238E27FC236}">
                  <a16:creationId xmlns:a16="http://schemas.microsoft.com/office/drawing/2014/main" id="{E9926922-1C02-437F-BF2E-F4996B7E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1" y="5743576"/>
              <a:ext cx="269875" cy="36513"/>
            </a:xfrm>
            <a:custGeom>
              <a:avLst/>
              <a:gdLst>
                <a:gd name="T0" fmla="*/ 398 w 427"/>
                <a:gd name="T1" fmla="*/ 56 h 56"/>
                <a:gd name="T2" fmla="*/ 28 w 427"/>
                <a:gd name="T3" fmla="*/ 56 h 56"/>
                <a:gd name="T4" fmla="*/ 0 w 427"/>
                <a:gd name="T5" fmla="*/ 28 h 56"/>
                <a:gd name="T6" fmla="*/ 28 w 427"/>
                <a:gd name="T7" fmla="*/ 0 h 56"/>
                <a:gd name="T8" fmla="*/ 398 w 427"/>
                <a:gd name="T9" fmla="*/ 0 h 56"/>
                <a:gd name="T10" fmla="*/ 427 w 427"/>
                <a:gd name="T11" fmla="*/ 28 h 56"/>
                <a:gd name="T12" fmla="*/ 398 w 427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56">
                  <a:moveTo>
                    <a:pt x="398" y="56"/>
                  </a:moveTo>
                  <a:lnTo>
                    <a:pt x="28" y="56"/>
                  </a:lnTo>
                  <a:cubicBezTo>
                    <a:pt x="12" y="56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398" y="0"/>
                  </a:lnTo>
                  <a:cubicBezTo>
                    <a:pt x="414" y="0"/>
                    <a:pt x="427" y="12"/>
                    <a:pt x="427" y="28"/>
                  </a:cubicBezTo>
                  <a:cubicBezTo>
                    <a:pt x="427" y="43"/>
                    <a:pt x="414" y="56"/>
                    <a:pt x="398" y="56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94">
              <a:extLst>
                <a:ext uri="{FF2B5EF4-FFF2-40B4-BE49-F238E27FC236}">
                  <a16:creationId xmlns:a16="http://schemas.microsoft.com/office/drawing/2014/main" id="{F58A7128-0979-433A-BB90-7358D9810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1" y="5376863"/>
              <a:ext cx="93663" cy="76200"/>
            </a:xfrm>
            <a:custGeom>
              <a:avLst/>
              <a:gdLst>
                <a:gd name="T0" fmla="*/ 27 w 147"/>
                <a:gd name="T1" fmla="*/ 0 h 122"/>
                <a:gd name="T2" fmla="*/ 120 w 147"/>
                <a:gd name="T3" fmla="*/ 0 h 122"/>
                <a:gd name="T4" fmla="*/ 147 w 147"/>
                <a:gd name="T5" fmla="*/ 27 h 122"/>
                <a:gd name="T6" fmla="*/ 147 w 147"/>
                <a:gd name="T7" fmla="*/ 65 h 122"/>
                <a:gd name="T8" fmla="*/ 120 w 147"/>
                <a:gd name="T9" fmla="*/ 92 h 122"/>
                <a:gd name="T10" fmla="*/ 110 w 147"/>
                <a:gd name="T11" fmla="*/ 92 h 122"/>
                <a:gd name="T12" fmla="*/ 110 w 147"/>
                <a:gd name="T13" fmla="*/ 122 h 122"/>
                <a:gd name="T14" fmla="*/ 77 w 147"/>
                <a:gd name="T15" fmla="*/ 92 h 122"/>
                <a:gd name="T16" fmla="*/ 27 w 147"/>
                <a:gd name="T17" fmla="*/ 92 h 122"/>
                <a:gd name="T18" fmla="*/ 0 w 147"/>
                <a:gd name="T19" fmla="*/ 65 h 122"/>
                <a:gd name="T20" fmla="*/ 0 w 147"/>
                <a:gd name="T21" fmla="*/ 27 h 122"/>
                <a:gd name="T22" fmla="*/ 27 w 147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22">
                  <a:moveTo>
                    <a:pt x="27" y="0"/>
                  </a:moveTo>
                  <a:lnTo>
                    <a:pt x="120" y="0"/>
                  </a:lnTo>
                  <a:cubicBezTo>
                    <a:pt x="135" y="0"/>
                    <a:pt x="147" y="12"/>
                    <a:pt x="147" y="27"/>
                  </a:cubicBezTo>
                  <a:lnTo>
                    <a:pt x="147" y="65"/>
                  </a:lnTo>
                  <a:cubicBezTo>
                    <a:pt x="147" y="80"/>
                    <a:pt x="135" y="92"/>
                    <a:pt x="120" y="92"/>
                  </a:cubicBezTo>
                  <a:lnTo>
                    <a:pt x="110" y="92"/>
                  </a:lnTo>
                  <a:lnTo>
                    <a:pt x="110" y="122"/>
                  </a:lnTo>
                  <a:lnTo>
                    <a:pt x="77" y="92"/>
                  </a:lnTo>
                  <a:lnTo>
                    <a:pt x="27" y="92"/>
                  </a:lnTo>
                  <a:cubicBezTo>
                    <a:pt x="12" y="92"/>
                    <a:pt x="0" y="80"/>
                    <a:pt x="0" y="65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95">
              <a:extLst>
                <a:ext uri="{FF2B5EF4-FFF2-40B4-BE49-F238E27FC236}">
                  <a16:creationId xmlns:a16="http://schemas.microsoft.com/office/drawing/2014/main" id="{31A9D701-261D-4EC8-AFF5-75325870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26" y="5343526"/>
              <a:ext cx="93663" cy="77788"/>
            </a:xfrm>
            <a:custGeom>
              <a:avLst/>
              <a:gdLst>
                <a:gd name="T0" fmla="*/ 120 w 146"/>
                <a:gd name="T1" fmla="*/ 0 h 122"/>
                <a:gd name="T2" fmla="*/ 27 w 146"/>
                <a:gd name="T3" fmla="*/ 0 h 122"/>
                <a:gd name="T4" fmla="*/ 0 w 146"/>
                <a:gd name="T5" fmla="*/ 27 h 122"/>
                <a:gd name="T6" fmla="*/ 0 w 146"/>
                <a:gd name="T7" fmla="*/ 65 h 122"/>
                <a:gd name="T8" fmla="*/ 27 w 146"/>
                <a:gd name="T9" fmla="*/ 92 h 122"/>
                <a:gd name="T10" fmla="*/ 36 w 146"/>
                <a:gd name="T11" fmla="*/ 92 h 122"/>
                <a:gd name="T12" fmla="*/ 36 w 146"/>
                <a:gd name="T13" fmla="*/ 122 h 122"/>
                <a:gd name="T14" fmla="*/ 69 w 146"/>
                <a:gd name="T15" fmla="*/ 92 h 122"/>
                <a:gd name="T16" fmla="*/ 120 w 146"/>
                <a:gd name="T17" fmla="*/ 92 h 122"/>
                <a:gd name="T18" fmla="*/ 146 w 146"/>
                <a:gd name="T19" fmla="*/ 65 h 122"/>
                <a:gd name="T20" fmla="*/ 146 w 146"/>
                <a:gd name="T21" fmla="*/ 27 h 122"/>
                <a:gd name="T22" fmla="*/ 120 w 146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22">
                  <a:moveTo>
                    <a:pt x="120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65"/>
                  </a:lnTo>
                  <a:cubicBezTo>
                    <a:pt x="0" y="80"/>
                    <a:pt x="12" y="92"/>
                    <a:pt x="27" y="92"/>
                  </a:cubicBezTo>
                  <a:lnTo>
                    <a:pt x="36" y="92"/>
                  </a:lnTo>
                  <a:lnTo>
                    <a:pt x="36" y="122"/>
                  </a:lnTo>
                  <a:lnTo>
                    <a:pt x="69" y="92"/>
                  </a:lnTo>
                  <a:lnTo>
                    <a:pt x="120" y="92"/>
                  </a:lnTo>
                  <a:cubicBezTo>
                    <a:pt x="134" y="92"/>
                    <a:pt x="146" y="80"/>
                    <a:pt x="146" y="65"/>
                  </a:cubicBezTo>
                  <a:lnTo>
                    <a:pt x="146" y="27"/>
                  </a:lnTo>
                  <a:cubicBezTo>
                    <a:pt x="146" y="12"/>
                    <a:pt x="134" y="0"/>
                    <a:pt x="120" y="0"/>
                  </a:cubicBez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096">
              <a:extLst>
                <a:ext uri="{FF2B5EF4-FFF2-40B4-BE49-F238E27FC236}">
                  <a16:creationId xmlns:a16="http://schemas.microsoft.com/office/drawing/2014/main" id="{6597EC6C-174D-41D9-A590-ED983C80D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5602288"/>
              <a:ext cx="15875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1097">
              <a:extLst>
                <a:ext uri="{FF2B5EF4-FFF2-40B4-BE49-F238E27FC236}">
                  <a16:creationId xmlns:a16="http://schemas.microsoft.com/office/drawing/2014/main" id="{686AD8FA-5E14-4976-A3DB-92A16FCDD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13" y="5160963"/>
              <a:ext cx="381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98">
              <a:extLst>
                <a:ext uri="{FF2B5EF4-FFF2-40B4-BE49-F238E27FC236}">
                  <a16:creationId xmlns:a16="http://schemas.microsoft.com/office/drawing/2014/main" id="{75DEC427-6649-4ECB-ABCE-578809C9C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576" y="4970463"/>
              <a:ext cx="76200" cy="88900"/>
            </a:xfrm>
            <a:custGeom>
              <a:avLst/>
              <a:gdLst>
                <a:gd name="T0" fmla="*/ 72 w 121"/>
                <a:gd name="T1" fmla="*/ 103 h 142"/>
                <a:gd name="T2" fmla="*/ 19 w 121"/>
                <a:gd name="T3" fmla="*/ 72 h 142"/>
                <a:gd name="T4" fmla="*/ 51 w 121"/>
                <a:gd name="T5" fmla="*/ 19 h 142"/>
                <a:gd name="T6" fmla="*/ 103 w 121"/>
                <a:gd name="T7" fmla="*/ 51 h 142"/>
                <a:gd name="T8" fmla="*/ 72 w 121"/>
                <a:gd name="T9" fmla="*/ 103 h 142"/>
                <a:gd name="T10" fmla="*/ 114 w 121"/>
                <a:gd name="T11" fmla="*/ 48 h 142"/>
                <a:gd name="T12" fmla="*/ 48 w 121"/>
                <a:gd name="T13" fmla="*/ 8 h 142"/>
                <a:gd name="T14" fmla="*/ 8 w 121"/>
                <a:gd name="T15" fmla="*/ 74 h 142"/>
                <a:gd name="T16" fmla="*/ 68 w 121"/>
                <a:gd name="T17" fmla="*/ 116 h 142"/>
                <a:gd name="T18" fmla="*/ 74 w 121"/>
                <a:gd name="T19" fmla="*/ 141 h 142"/>
                <a:gd name="T20" fmla="*/ 75 w 121"/>
                <a:gd name="T21" fmla="*/ 142 h 142"/>
                <a:gd name="T22" fmla="*/ 87 w 121"/>
                <a:gd name="T23" fmla="*/ 140 h 142"/>
                <a:gd name="T24" fmla="*/ 80 w 121"/>
                <a:gd name="T25" fmla="*/ 113 h 142"/>
                <a:gd name="T26" fmla="*/ 114 w 121"/>
                <a:gd name="T27" fmla="*/ 4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42">
                  <a:moveTo>
                    <a:pt x="72" y="103"/>
                  </a:moveTo>
                  <a:cubicBezTo>
                    <a:pt x="48" y="109"/>
                    <a:pt x="25" y="95"/>
                    <a:pt x="19" y="72"/>
                  </a:cubicBezTo>
                  <a:cubicBezTo>
                    <a:pt x="13" y="48"/>
                    <a:pt x="27" y="25"/>
                    <a:pt x="51" y="19"/>
                  </a:cubicBezTo>
                  <a:cubicBezTo>
                    <a:pt x="74" y="13"/>
                    <a:pt x="97" y="27"/>
                    <a:pt x="103" y="51"/>
                  </a:cubicBezTo>
                  <a:cubicBezTo>
                    <a:pt x="109" y="74"/>
                    <a:pt x="95" y="98"/>
                    <a:pt x="72" y="103"/>
                  </a:cubicBezTo>
                  <a:close/>
                  <a:moveTo>
                    <a:pt x="114" y="48"/>
                  </a:moveTo>
                  <a:cubicBezTo>
                    <a:pt x="107" y="18"/>
                    <a:pt x="77" y="0"/>
                    <a:pt x="48" y="8"/>
                  </a:cubicBezTo>
                  <a:cubicBezTo>
                    <a:pt x="18" y="15"/>
                    <a:pt x="0" y="45"/>
                    <a:pt x="8" y="74"/>
                  </a:cubicBezTo>
                  <a:cubicBezTo>
                    <a:pt x="14" y="102"/>
                    <a:pt x="41" y="119"/>
                    <a:pt x="68" y="116"/>
                  </a:cubicBezTo>
                  <a:lnTo>
                    <a:pt x="74" y="141"/>
                  </a:lnTo>
                  <a:lnTo>
                    <a:pt x="75" y="142"/>
                  </a:lnTo>
                  <a:lnTo>
                    <a:pt x="87" y="140"/>
                  </a:lnTo>
                  <a:lnTo>
                    <a:pt x="80" y="113"/>
                  </a:lnTo>
                  <a:cubicBezTo>
                    <a:pt x="106" y="103"/>
                    <a:pt x="121" y="75"/>
                    <a:pt x="114" y="48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99">
              <a:extLst>
                <a:ext uri="{FF2B5EF4-FFF2-40B4-BE49-F238E27FC236}">
                  <a16:creationId xmlns:a16="http://schemas.microsoft.com/office/drawing/2014/main" id="{99834EDE-5B54-4D86-B9A1-0297C053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926" y="5133976"/>
              <a:ext cx="265113" cy="523875"/>
            </a:xfrm>
            <a:custGeom>
              <a:avLst/>
              <a:gdLst>
                <a:gd name="T0" fmla="*/ 389 w 419"/>
                <a:gd name="T1" fmla="*/ 828 h 828"/>
                <a:gd name="T2" fmla="*/ 30 w 419"/>
                <a:gd name="T3" fmla="*/ 828 h 828"/>
                <a:gd name="T4" fmla="*/ 0 w 419"/>
                <a:gd name="T5" fmla="*/ 798 h 828"/>
                <a:gd name="T6" fmla="*/ 0 w 419"/>
                <a:gd name="T7" fmla="*/ 30 h 828"/>
                <a:gd name="T8" fmla="*/ 30 w 419"/>
                <a:gd name="T9" fmla="*/ 0 h 828"/>
                <a:gd name="T10" fmla="*/ 389 w 419"/>
                <a:gd name="T11" fmla="*/ 0 h 828"/>
                <a:gd name="T12" fmla="*/ 419 w 419"/>
                <a:gd name="T13" fmla="*/ 30 h 828"/>
                <a:gd name="T14" fmla="*/ 419 w 419"/>
                <a:gd name="T15" fmla="*/ 798 h 828"/>
                <a:gd name="T16" fmla="*/ 389 w 419"/>
                <a:gd name="T17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828">
                  <a:moveTo>
                    <a:pt x="389" y="828"/>
                  </a:moveTo>
                  <a:lnTo>
                    <a:pt x="30" y="828"/>
                  </a:lnTo>
                  <a:cubicBezTo>
                    <a:pt x="13" y="828"/>
                    <a:pt x="0" y="814"/>
                    <a:pt x="0" y="798"/>
                  </a:cubicBezTo>
                  <a:lnTo>
                    <a:pt x="0" y="30"/>
                  </a:lnTo>
                  <a:cubicBezTo>
                    <a:pt x="0" y="13"/>
                    <a:pt x="13" y="0"/>
                    <a:pt x="30" y="0"/>
                  </a:cubicBezTo>
                  <a:lnTo>
                    <a:pt x="389" y="0"/>
                  </a:lnTo>
                  <a:cubicBezTo>
                    <a:pt x="406" y="0"/>
                    <a:pt x="419" y="13"/>
                    <a:pt x="419" y="30"/>
                  </a:cubicBezTo>
                  <a:lnTo>
                    <a:pt x="419" y="798"/>
                  </a:lnTo>
                  <a:cubicBezTo>
                    <a:pt x="419" y="814"/>
                    <a:pt x="406" y="828"/>
                    <a:pt x="389" y="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1100">
              <a:extLst>
                <a:ext uri="{FF2B5EF4-FFF2-40B4-BE49-F238E27FC236}">
                  <a16:creationId xmlns:a16="http://schemas.microsoft.com/office/drawing/2014/main" id="{B6D1D857-4EF2-4BCB-BCA5-5BBEF16DD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6" y="5181601"/>
              <a:ext cx="234950" cy="393700"/>
            </a:xfrm>
            <a:prstGeom prst="rect">
              <a:avLst/>
            </a:pr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1">
              <a:extLst>
                <a:ext uri="{FF2B5EF4-FFF2-40B4-BE49-F238E27FC236}">
                  <a16:creationId xmlns:a16="http://schemas.microsoft.com/office/drawing/2014/main" id="{BB994857-70FC-4D9E-8D02-A9630490B3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926" y="5133976"/>
              <a:ext cx="234950" cy="234950"/>
            </a:xfrm>
            <a:custGeom>
              <a:avLst/>
              <a:gdLst>
                <a:gd name="T0" fmla="*/ 275 w 371"/>
                <a:gd name="T1" fmla="*/ 39 h 372"/>
                <a:gd name="T2" fmla="*/ 144 w 371"/>
                <a:gd name="T3" fmla="*/ 39 h 372"/>
                <a:gd name="T4" fmla="*/ 138 w 371"/>
                <a:gd name="T5" fmla="*/ 33 h 372"/>
                <a:gd name="T6" fmla="*/ 144 w 371"/>
                <a:gd name="T7" fmla="*/ 27 h 372"/>
                <a:gd name="T8" fmla="*/ 275 w 371"/>
                <a:gd name="T9" fmla="*/ 27 h 372"/>
                <a:gd name="T10" fmla="*/ 281 w 371"/>
                <a:gd name="T11" fmla="*/ 33 h 372"/>
                <a:gd name="T12" fmla="*/ 275 w 371"/>
                <a:gd name="T13" fmla="*/ 39 h 372"/>
                <a:gd name="T14" fmla="*/ 324 w 371"/>
                <a:gd name="T15" fmla="*/ 33 h 372"/>
                <a:gd name="T16" fmla="*/ 336 w 371"/>
                <a:gd name="T17" fmla="*/ 21 h 372"/>
                <a:gd name="T18" fmla="*/ 345 w 371"/>
                <a:gd name="T19" fmla="*/ 26 h 372"/>
                <a:gd name="T20" fmla="*/ 371 w 371"/>
                <a:gd name="T21" fmla="*/ 0 h 372"/>
                <a:gd name="T22" fmla="*/ 28 w 371"/>
                <a:gd name="T23" fmla="*/ 0 h 372"/>
                <a:gd name="T24" fmla="*/ 0 w 371"/>
                <a:gd name="T25" fmla="*/ 28 h 372"/>
                <a:gd name="T26" fmla="*/ 0 w 371"/>
                <a:gd name="T27" fmla="*/ 372 h 372"/>
                <a:gd name="T28" fmla="*/ 329 w 371"/>
                <a:gd name="T29" fmla="*/ 43 h 372"/>
                <a:gd name="T30" fmla="*/ 324 w 371"/>
                <a:gd name="T31" fmla="*/ 3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372">
                  <a:moveTo>
                    <a:pt x="275" y="39"/>
                  </a:moveTo>
                  <a:lnTo>
                    <a:pt x="144" y="39"/>
                  </a:lnTo>
                  <a:cubicBezTo>
                    <a:pt x="140" y="39"/>
                    <a:pt x="138" y="36"/>
                    <a:pt x="138" y="33"/>
                  </a:cubicBezTo>
                  <a:cubicBezTo>
                    <a:pt x="138" y="30"/>
                    <a:pt x="140" y="27"/>
                    <a:pt x="144" y="27"/>
                  </a:cubicBezTo>
                  <a:lnTo>
                    <a:pt x="275" y="27"/>
                  </a:lnTo>
                  <a:cubicBezTo>
                    <a:pt x="278" y="27"/>
                    <a:pt x="281" y="30"/>
                    <a:pt x="281" y="33"/>
                  </a:cubicBezTo>
                  <a:cubicBezTo>
                    <a:pt x="281" y="36"/>
                    <a:pt x="278" y="39"/>
                    <a:pt x="275" y="39"/>
                  </a:cubicBezTo>
                  <a:close/>
                  <a:moveTo>
                    <a:pt x="324" y="33"/>
                  </a:moveTo>
                  <a:cubicBezTo>
                    <a:pt x="324" y="27"/>
                    <a:pt x="329" y="21"/>
                    <a:pt x="336" y="21"/>
                  </a:cubicBezTo>
                  <a:cubicBezTo>
                    <a:pt x="340" y="21"/>
                    <a:pt x="343" y="23"/>
                    <a:pt x="345" y="26"/>
                  </a:cubicBezTo>
                  <a:lnTo>
                    <a:pt x="371" y="0"/>
                  </a:lnTo>
                  <a:lnTo>
                    <a:pt x="28" y="0"/>
                  </a:lnTo>
                  <a:cubicBezTo>
                    <a:pt x="13" y="0"/>
                    <a:pt x="0" y="13"/>
                    <a:pt x="0" y="28"/>
                  </a:cubicBezTo>
                  <a:lnTo>
                    <a:pt x="0" y="372"/>
                  </a:lnTo>
                  <a:lnTo>
                    <a:pt x="329" y="43"/>
                  </a:lnTo>
                  <a:cubicBezTo>
                    <a:pt x="326" y="41"/>
                    <a:pt x="324" y="37"/>
                    <a:pt x="324" y="33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02">
              <a:extLst>
                <a:ext uri="{FF2B5EF4-FFF2-40B4-BE49-F238E27FC236}">
                  <a16:creationId xmlns:a16="http://schemas.microsoft.com/office/drawing/2014/main" id="{26D0F0E3-4B33-4A7F-8484-B0F8D58E2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5181601"/>
              <a:ext cx="176213" cy="174625"/>
            </a:xfrm>
            <a:custGeom>
              <a:avLst/>
              <a:gdLst>
                <a:gd name="T0" fmla="*/ 276 w 276"/>
                <a:gd name="T1" fmla="*/ 0 h 276"/>
                <a:gd name="T2" fmla="*/ 0 w 276"/>
                <a:gd name="T3" fmla="*/ 276 h 276"/>
                <a:gd name="T4" fmla="*/ 0 w 276"/>
                <a:gd name="T5" fmla="*/ 8 h 276"/>
                <a:gd name="T6" fmla="*/ 8 w 276"/>
                <a:gd name="T7" fmla="*/ 0 h 276"/>
                <a:gd name="T8" fmla="*/ 276 w 276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76">
                  <a:moveTo>
                    <a:pt x="276" y="0"/>
                  </a:moveTo>
                  <a:lnTo>
                    <a:pt x="0" y="276"/>
                  </a:ln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103">
              <a:extLst>
                <a:ext uri="{FF2B5EF4-FFF2-40B4-BE49-F238E27FC236}">
                  <a16:creationId xmlns:a16="http://schemas.microsoft.com/office/drawing/2014/main" id="{278DD0CB-8A22-480E-BD15-BB2C9C807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6" y="5603876"/>
              <a:ext cx="19050" cy="28575"/>
            </a:xfrm>
            <a:prstGeom prst="rect">
              <a:avLst/>
            </a:prstGeom>
            <a:solidFill>
              <a:srgbClr val="459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104">
              <a:extLst>
                <a:ext uri="{FF2B5EF4-FFF2-40B4-BE49-F238E27FC236}">
                  <a16:creationId xmlns:a16="http://schemas.microsoft.com/office/drawing/2014/main" id="{0647B688-4F4C-42FC-9120-C70381F3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1" y="5572126"/>
              <a:ext cx="19050" cy="60325"/>
            </a:xfrm>
            <a:prstGeom prst="rect">
              <a:avLst/>
            </a:pr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105">
              <a:extLst>
                <a:ext uri="{FF2B5EF4-FFF2-40B4-BE49-F238E27FC236}">
                  <a16:creationId xmlns:a16="http://schemas.microsoft.com/office/drawing/2014/main" id="{DA325655-557B-4ABF-914F-5BCA6300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6" y="5546726"/>
              <a:ext cx="17463" cy="85725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06">
              <a:extLst>
                <a:ext uri="{FF2B5EF4-FFF2-40B4-BE49-F238E27FC236}">
                  <a16:creationId xmlns:a16="http://schemas.microsoft.com/office/drawing/2014/main" id="{94EF8422-B299-4777-9127-3F2A066E2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1" y="5476876"/>
              <a:ext cx="58738" cy="39688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07">
              <a:extLst>
                <a:ext uri="{FF2B5EF4-FFF2-40B4-BE49-F238E27FC236}">
                  <a16:creationId xmlns:a16="http://schemas.microsoft.com/office/drawing/2014/main" id="{50077633-5ACB-4887-9D1A-360FD2B3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5443538"/>
              <a:ext cx="36513" cy="55563"/>
            </a:xfrm>
            <a:custGeom>
              <a:avLst/>
              <a:gdLst>
                <a:gd name="T0" fmla="*/ 11 w 58"/>
                <a:gd name="T1" fmla="*/ 75 h 86"/>
                <a:gd name="T2" fmla="*/ 47 w 58"/>
                <a:gd name="T3" fmla="*/ 75 h 86"/>
                <a:gd name="T4" fmla="*/ 47 w 58"/>
                <a:gd name="T5" fmla="*/ 29 h 86"/>
                <a:gd name="T6" fmla="*/ 29 w 58"/>
                <a:gd name="T7" fmla="*/ 10 h 86"/>
                <a:gd name="T8" fmla="*/ 11 w 58"/>
                <a:gd name="T9" fmla="*/ 29 h 86"/>
                <a:gd name="T10" fmla="*/ 11 w 58"/>
                <a:gd name="T11" fmla="*/ 75 h 86"/>
                <a:gd name="T12" fmla="*/ 58 w 58"/>
                <a:gd name="T13" fmla="*/ 86 h 86"/>
                <a:gd name="T14" fmla="*/ 0 w 58"/>
                <a:gd name="T15" fmla="*/ 86 h 86"/>
                <a:gd name="T16" fmla="*/ 0 w 58"/>
                <a:gd name="T17" fmla="*/ 29 h 86"/>
                <a:gd name="T18" fmla="*/ 29 w 58"/>
                <a:gd name="T19" fmla="*/ 0 h 86"/>
                <a:gd name="T20" fmla="*/ 58 w 58"/>
                <a:gd name="T21" fmla="*/ 29 h 86"/>
                <a:gd name="T22" fmla="*/ 58 w 58"/>
                <a:gd name="T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86">
                  <a:moveTo>
                    <a:pt x="11" y="75"/>
                  </a:moveTo>
                  <a:lnTo>
                    <a:pt x="47" y="75"/>
                  </a:lnTo>
                  <a:lnTo>
                    <a:pt x="47" y="29"/>
                  </a:lnTo>
                  <a:cubicBezTo>
                    <a:pt x="47" y="18"/>
                    <a:pt x="39" y="10"/>
                    <a:pt x="29" y="10"/>
                  </a:cubicBezTo>
                  <a:cubicBezTo>
                    <a:pt x="19" y="10"/>
                    <a:pt x="11" y="18"/>
                    <a:pt x="11" y="29"/>
                  </a:cubicBezTo>
                  <a:lnTo>
                    <a:pt x="11" y="75"/>
                  </a:lnTo>
                  <a:close/>
                  <a:moveTo>
                    <a:pt x="58" y="86"/>
                  </a:moveTo>
                  <a:lnTo>
                    <a:pt x="0" y="86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lnTo>
                    <a:pt x="58" y="8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108">
              <a:extLst>
                <a:ext uri="{FF2B5EF4-FFF2-40B4-BE49-F238E27FC236}">
                  <a16:creationId xmlns:a16="http://schemas.microsoft.com/office/drawing/2014/main" id="{F7081B0C-E093-400C-94D0-E50023F19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1" y="5484813"/>
              <a:ext cx="47625" cy="317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109">
              <a:extLst>
                <a:ext uri="{FF2B5EF4-FFF2-40B4-BE49-F238E27FC236}">
                  <a16:creationId xmlns:a16="http://schemas.microsoft.com/office/drawing/2014/main" id="{610E5169-FA02-45A5-B4DA-3C9C67C1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1" y="5494338"/>
              <a:ext cx="47625" cy="4763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110">
              <a:extLst>
                <a:ext uri="{FF2B5EF4-FFF2-40B4-BE49-F238E27FC236}">
                  <a16:creationId xmlns:a16="http://schemas.microsoft.com/office/drawing/2014/main" id="{13F6FD66-D0A4-432C-B8E0-56454DB8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1" y="5505451"/>
              <a:ext cx="47625" cy="317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111">
              <a:extLst>
                <a:ext uri="{FF2B5EF4-FFF2-40B4-BE49-F238E27FC236}">
                  <a16:creationId xmlns:a16="http://schemas.microsoft.com/office/drawing/2014/main" id="{4E96ADC0-556B-4E22-8909-E984BD0B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3" y="5607051"/>
              <a:ext cx="26988" cy="269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12">
              <a:extLst>
                <a:ext uri="{FF2B5EF4-FFF2-40B4-BE49-F238E27FC236}">
                  <a16:creationId xmlns:a16="http://schemas.microsoft.com/office/drawing/2014/main" id="{476E27F8-37EB-4261-AA3D-E10D31D46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8" y="5446713"/>
              <a:ext cx="404813" cy="338138"/>
            </a:xfrm>
            <a:custGeom>
              <a:avLst/>
              <a:gdLst>
                <a:gd name="T0" fmla="*/ 627 w 640"/>
                <a:gd name="T1" fmla="*/ 241 h 535"/>
                <a:gd name="T2" fmla="*/ 527 w 640"/>
                <a:gd name="T3" fmla="*/ 65 h 535"/>
                <a:gd name="T4" fmla="*/ 475 w 640"/>
                <a:gd name="T5" fmla="*/ 27 h 535"/>
                <a:gd name="T6" fmla="*/ 320 w 640"/>
                <a:gd name="T7" fmla="*/ 0 h 535"/>
                <a:gd name="T8" fmla="*/ 165 w 640"/>
                <a:gd name="T9" fmla="*/ 27 h 535"/>
                <a:gd name="T10" fmla="*/ 113 w 640"/>
                <a:gd name="T11" fmla="*/ 65 h 535"/>
                <a:gd name="T12" fmla="*/ 13 w 640"/>
                <a:gd name="T13" fmla="*/ 241 h 535"/>
                <a:gd name="T14" fmla="*/ 23 w 640"/>
                <a:gd name="T15" fmla="*/ 310 h 535"/>
                <a:gd name="T16" fmla="*/ 140 w 640"/>
                <a:gd name="T17" fmla="*/ 420 h 535"/>
                <a:gd name="T18" fmla="*/ 184 w 640"/>
                <a:gd name="T19" fmla="*/ 373 h 535"/>
                <a:gd name="T20" fmla="*/ 101 w 640"/>
                <a:gd name="T21" fmla="*/ 266 h 535"/>
                <a:gd name="T22" fmla="*/ 172 w 640"/>
                <a:gd name="T23" fmla="*/ 211 h 535"/>
                <a:gd name="T24" fmla="*/ 198 w 640"/>
                <a:gd name="T25" fmla="*/ 279 h 535"/>
                <a:gd name="T26" fmla="*/ 198 w 640"/>
                <a:gd name="T27" fmla="*/ 384 h 535"/>
                <a:gd name="T28" fmla="*/ 177 w 640"/>
                <a:gd name="T29" fmla="*/ 512 h 535"/>
                <a:gd name="T30" fmla="*/ 320 w 640"/>
                <a:gd name="T31" fmla="*/ 491 h 535"/>
                <a:gd name="T32" fmla="*/ 463 w 640"/>
                <a:gd name="T33" fmla="*/ 512 h 535"/>
                <a:gd name="T34" fmla="*/ 442 w 640"/>
                <a:gd name="T35" fmla="*/ 384 h 535"/>
                <a:gd name="T36" fmla="*/ 442 w 640"/>
                <a:gd name="T37" fmla="*/ 279 h 535"/>
                <a:gd name="T38" fmla="*/ 467 w 640"/>
                <a:gd name="T39" fmla="*/ 211 h 535"/>
                <a:gd name="T40" fmla="*/ 539 w 640"/>
                <a:gd name="T41" fmla="*/ 266 h 535"/>
                <a:gd name="T42" fmla="*/ 456 w 640"/>
                <a:gd name="T43" fmla="*/ 373 h 535"/>
                <a:gd name="T44" fmla="*/ 499 w 640"/>
                <a:gd name="T45" fmla="*/ 420 h 535"/>
                <a:gd name="T46" fmla="*/ 616 w 640"/>
                <a:gd name="T47" fmla="*/ 310 h 535"/>
                <a:gd name="T48" fmla="*/ 627 w 640"/>
                <a:gd name="T49" fmla="*/ 24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0" h="535">
                  <a:moveTo>
                    <a:pt x="627" y="241"/>
                  </a:moveTo>
                  <a:lnTo>
                    <a:pt x="527" y="65"/>
                  </a:lnTo>
                  <a:cubicBezTo>
                    <a:pt x="515" y="45"/>
                    <a:pt x="497" y="31"/>
                    <a:pt x="475" y="27"/>
                  </a:cubicBezTo>
                  <a:cubicBezTo>
                    <a:pt x="475" y="27"/>
                    <a:pt x="363" y="0"/>
                    <a:pt x="320" y="0"/>
                  </a:cubicBezTo>
                  <a:cubicBezTo>
                    <a:pt x="277" y="0"/>
                    <a:pt x="165" y="27"/>
                    <a:pt x="165" y="27"/>
                  </a:cubicBezTo>
                  <a:cubicBezTo>
                    <a:pt x="143" y="31"/>
                    <a:pt x="124" y="45"/>
                    <a:pt x="113" y="65"/>
                  </a:cubicBezTo>
                  <a:lnTo>
                    <a:pt x="13" y="241"/>
                  </a:lnTo>
                  <a:cubicBezTo>
                    <a:pt x="0" y="264"/>
                    <a:pt x="4" y="292"/>
                    <a:pt x="23" y="310"/>
                  </a:cubicBezTo>
                  <a:lnTo>
                    <a:pt x="140" y="420"/>
                  </a:lnTo>
                  <a:cubicBezTo>
                    <a:pt x="140" y="420"/>
                    <a:pt x="167" y="417"/>
                    <a:pt x="184" y="373"/>
                  </a:cubicBezTo>
                  <a:cubicBezTo>
                    <a:pt x="184" y="372"/>
                    <a:pt x="101" y="266"/>
                    <a:pt x="101" y="266"/>
                  </a:cubicBezTo>
                  <a:lnTo>
                    <a:pt x="172" y="211"/>
                  </a:lnTo>
                  <a:cubicBezTo>
                    <a:pt x="179" y="229"/>
                    <a:pt x="187" y="254"/>
                    <a:pt x="198" y="279"/>
                  </a:cubicBezTo>
                  <a:lnTo>
                    <a:pt x="198" y="384"/>
                  </a:lnTo>
                  <a:cubicBezTo>
                    <a:pt x="184" y="442"/>
                    <a:pt x="177" y="512"/>
                    <a:pt x="177" y="512"/>
                  </a:cubicBezTo>
                  <a:cubicBezTo>
                    <a:pt x="177" y="512"/>
                    <a:pt x="255" y="535"/>
                    <a:pt x="320" y="491"/>
                  </a:cubicBezTo>
                  <a:cubicBezTo>
                    <a:pt x="385" y="535"/>
                    <a:pt x="463" y="512"/>
                    <a:pt x="463" y="512"/>
                  </a:cubicBezTo>
                  <a:cubicBezTo>
                    <a:pt x="463" y="512"/>
                    <a:pt x="456" y="442"/>
                    <a:pt x="442" y="384"/>
                  </a:cubicBezTo>
                  <a:lnTo>
                    <a:pt x="442" y="279"/>
                  </a:lnTo>
                  <a:cubicBezTo>
                    <a:pt x="452" y="254"/>
                    <a:pt x="461" y="229"/>
                    <a:pt x="467" y="211"/>
                  </a:cubicBezTo>
                  <a:lnTo>
                    <a:pt x="539" y="266"/>
                  </a:lnTo>
                  <a:cubicBezTo>
                    <a:pt x="539" y="266"/>
                    <a:pt x="456" y="372"/>
                    <a:pt x="456" y="373"/>
                  </a:cubicBezTo>
                  <a:cubicBezTo>
                    <a:pt x="473" y="417"/>
                    <a:pt x="499" y="420"/>
                    <a:pt x="499" y="420"/>
                  </a:cubicBezTo>
                  <a:lnTo>
                    <a:pt x="616" y="310"/>
                  </a:lnTo>
                  <a:cubicBezTo>
                    <a:pt x="636" y="292"/>
                    <a:pt x="640" y="264"/>
                    <a:pt x="627" y="24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13">
              <a:extLst>
                <a:ext uri="{FF2B5EF4-FFF2-40B4-BE49-F238E27FC236}">
                  <a16:creationId xmlns:a16="http://schemas.microsoft.com/office/drawing/2014/main" id="{876A68A2-5721-46A5-8F2B-95FB2F4BB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5465763"/>
              <a:ext cx="33338" cy="46038"/>
            </a:xfrm>
            <a:custGeom>
              <a:avLst/>
              <a:gdLst>
                <a:gd name="T0" fmla="*/ 0 w 51"/>
                <a:gd name="T1" fmla="*/ 29 h 72"/>
                <a:gd name="T2" fmla="*/ 11 w 51"/>
                <a:gd name="T3" fmla="*/ 72 h 72"/>
                <a:gd name="T4" fmla="*/ 24 w 51"/>
                <a:gd name="T5" fmla="*/ 43 h 72"/>
                <a:gd name="T6" fmla="*/ 51 w 51"/>
                <a:gd name="T7" fmla="*/ 40 h 72"/>
                <a:gd name="T8" fmla="*/ 14 w 51"/>
                <a:gd name="T9" fmla="*/ 0 h 72"/>
                <a:gd name="T10" fmla="*/ 0 w 51"/>
                <a:gd name="T1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2">
                  <a:moveTo>
                    <a:pt x="0" y="29"/>
                  </a:moveTo>
                  <a:cubicBezTo>
                    <a:pt x="0" y="29"/>
                    <a:pt x="8" y="59"/>
                    <a:pt x="11" y="72"/>
                  </a:cubicBezTo>
                  <a:cubicBezTo>
                    <a:pt x="17" y="54"/>
                    <a:pt x="24" y="43"/>
                    <a:pt x="24" y="43"/>
                  </a:cubicBezTo>
                  <a:lnTo>
                    <a:pt x="51" y="40"/>
                  </a:lnTo>
                  <a:lnTo>
                    <a:pt x="1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14">
              <a:extLst>
                <a:ext uri="{FF2B5EF4-FFF2-40B4-BE49-F238E27FC236}">
                  <a16:creationId xmlns:a16="http://schemas.microsoft.com/office/drawing/2014/main" id="{22FF27AF-3A74-4671-B9E6-E34A9CEEA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5549901"/>
              <a:ext cx="36513" cy="53975"/>
            </a:xfrm>
            <a:custGeom>
              <a:avLst/>
              <a:gdLst>
                <a:gd name="T0" fmla="*/ 0 w 57"/>
                <a:gd name="T1" fmla="*/ 41 h 87"/>
                <a:gd name="T2" fmla="*/ 57 w 57"/>
                <a:gd name="T3" fmla="*/ 0 h 87"/>
                <a:gd name="T4" fmla="*/ 17 w 57"/>
                <a:gd name="T5" fmla="*/ 87 h 87"/>
                <a:gd name="T6" fmla="*/ 0 w 57"/>
                <a:gd name="T7" fmla="*/ 4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87">
                  <a:moveTo>
                    <a:pt x="0" y="41"/>
                  </a:moveTo>
                  <a:lnTo>
                    <a:pt x="57" y="0"/>
                  </a:lnTo>
                  <a:cubicBezTo>
                    <a:pt x="57" y="0"/>
                    <a:pt x="47" y="68"/>
                    <a:pt x="17" y="87"/>
                  </a:cubicBezTo>
                  <a:cubicBezTo>
                    <a:pt x="3" y="56"/>
                    <a:pt x="0" y="41"/>
                    <a:pt x="0" y="4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15">
              <a:extLst>
                <a:ext uri="{FF2B5EF4-FFF2-40B4-BE49-F238E27FC236}">
                  <a16:creationId xmlns:a16="http://schemas.microsoft.com/office/drawing/2014/main" id="{CC761429-01CE-4DCA-8066-D9D5C83A7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76" y="5427663"/>
              <a:ext cx="109538" cy="236538"/>
            </a:xfrm>
            <a:custGeom>
              <a:avLst/>
              <a:gdLst>
                <a:gd name="T0" fmla="*/ 0 w 172"/>
                <a:gd name="T1" fmla="*/ 47 h 372"/>
                <a:gd name="T2" fmla="*/ 100 w 172"/>
                <a:gd name="T3" fmla="*/ 218 h 372"/>
                <a:gd name="T4" fmla="*/ 115 w 172"/>
                <a:gd name="T5" fmla="*/ 372 h 372"/>
                <a:gd name="T6" fmla="*/ 171 w 172"/>
                <a:gd name="T7" fmla="*/ 242 h 372"/>
                <a:gd name="T8" fmla="*/ 147 w 172"/>
                <a:gd name="T9" fmla="*/ 90 h 372"/>
                <a:gd name="T10" fmla="*/ 171 w 172"/>
                <a:gd name="T11" fmla="*/ 40 h 372"/>
                <a:gd name="T12" fmla="*/ 135 w 172"/>
                <a:gd name="T13" fmla="*/ 12 h 372"/>
                <a:gd name="T14" fmla="*/ 8 w 172"/>
                <a:gd name="T15" fmla="*/ 0 h 372"/>
                <a:gd name="T16" fmla="*/ 0 w 172"/>
                <a:gd name="T17" fmla="*/ 4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72">
                  <a:moveTo>
                    <a:pt x="0" y="47"/>
                  </a:moveTo>
                  <a:cubicBezTo>
                    <a:pt x="0" y="47"/>
                    <a:pt x="80" y="151"/>
                    <a:pt x="100" y="218"/>
                  </a:cubicBezTo>
                  <a:cubicBezTo>
                    <a:pt x="120" y="286"/>
                    <a:pt x="115" y="372"/>
                    <a:pt x="115" y="372"/>
                  </a:cubicBezTo>
                  <a:cubicBezTo>
                    <a:pt x="115" y="372"/>
                    <a:pt x="170" y="312"/>
                    <a:pt x="171" y="242"/>
                  </a:cubicBezTo>
                  <a:cubicBezTo>
                    <a:pt x="172" y="172"/>
                    <a:pt x="147" y="90"/>
                    <a:pt x="147" y="90"/>
                  </a:cubicBezTo>
                  <a:lnTo>
                    <a:pt x="171" y="40"/>
                  </a:lnTo>
                  <a:lnTo>
                    <a:pt x="135" y="12"/>
                  </a:lnTo>
                  <a:lnTo>
                    <a:pt x="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16">
              <a:extLst>
                <a:ext uri="{FF2B5EF4-FFF2-40B4-BE49-F238E27FC236}">
                  <a16:creationId xmlns:a16="http://schemas.microsoft.com/office/drawing/2014/main" id="{63F4C646-33A4-4AE5-9325-CE58996BA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5441951"/>
              <a:ext cx="12700" cy="17463"/>
            </a:xfrm>
            <a:custGeom>
              <a:avLst/>
              <a:gdLst>
                <a:gd name="T0" fmla="*/ 10 w 19"/>
                <a:gd name="T1" fmla="*/ 29 h 29"/>
                <a:gd name="T2" fmla="*/ 19 w 19"/>
                <a:gd name="T3" fmla="*/ 11 h 29"/>
                <a:gd name="T4" fmla="*/ 0 w 19"/>
                <a:gd name="T5" fmla="*/ 0 h 29"/>
                <a:gd name="T6" fmla="*/ 4 w 19"/>
                <a:gd name="T7" fmla="*/ 26 h 29"/>
                <a:gd name="T8" fmla="*/ 10 w 1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0" y="29"/>
                  </a:moveTo>
                  <a:lnTo>
                    <a:pt x="19" y="11"/>
                  </a:lnTo>
                  <a:lnTo>
                    <a:pt x="0" y="0"/>
                  </a:lnTo>
                  <a:lnTo>
                    <a:pt x="4" y="26"/>
                  </a:lnTo>
                  <a:lnTo>
                    <a:pt x="10" y="2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17">
              <a:extLst>
                <a:ext uri="{FF2B5EF4-FFF2-40B4-BE49-F238E27FC236}">
                  <a16:creationId xmlns:a16="http://schemas.microsoft.com/office/drawing/2014/main" id="{99909FE8-1E28-4549-B498-4B0BA4E19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5467351"/>
              <a:ext cx="34925" cy="36513"/>
            </a:xfrm>
            <a:custGeom>
              <a:avLst/>
              <a:gdLst>
                <a:gd name="T0" fmla="*/ 27 w 56"/>
                <a:gd name="T1" fmla="*/ 0 h 58"/>
                <a:gd name="T2" fmla="*/ 0 w 56"/>
                <a:gd name="T3" fmla="*/ 42 h 58"/>
                <a:gd name="T4" fmla="*/ 56 w 56"/>
                <a:gd name="T5" fmla="*/ 58 h 58"/>
                <a:gd name="T6" fmla="*/ 27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7" y="0"/>
                  </a:moveTo>
                  <a:lnTo>
                    <a:pt x="0" y="42"/>
                  </a:lnTo>
                  <a:lnTo>
                    <a:pt x="56" y="5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18">
              <a:extLst>
                <a:ext uri="{FF2B5EF4-FFF2-40B4-BE49-F238E27FC236}">
                  <a16:creationId xmlns:a16="http://schemas.microsoft.com/office/drawing/2014/main" id="{D97955E6-B7FF-42C1-A063-14FBF1B2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01" y="5484813"/>
              <a:ext cx="36513" cy="179388"/>
            </a:xfrm>
            <a:custGeom>
              <a:avLst/>
              <a:gdLst>
                <a:gd name="T0" fmla="*/ 57 w 58"/>
                <a:gd name="T1" fmla="*/ 152 h 282"/>
                <a:gd name="T2" fmla="*/ 33 w 58"/>
                <a:gd name="T3" fmla="*/ 0 h 282"/>
                <a:gd name="T4" fmla="*/ 27 w 58"/>
                <a:gd name="T5" fmla="*/ 14 h 282"/>
                <a:gd name="T6" fmla="*/ 44 w 58"/>
                <a:gd name="T7" fmla="*/ 82 h 282"/>
                <a:gd name="T8" fmla="*/ 43 w 58"/>
                <a:gd name="T9" fmla="*/ 138 h 282"/>
                <a:gd name="T10" fmla="*/ 42 w 58"/>
                <a:gd name="T11" fmla="*/ 142 h 282"/>
                <a:gd name="T12" fmla="*/ 0 w 58"/>
                <a:gd name="T13" fmla="*/ 205 h 282"/>
                <a:gd name="T14" fmla="*/ 1 w 58"/>
                <a:gd name="T15" fmla="*/ 282 h 282"/>
                <a:gd name="T16" fmla="*/ 57 w 58"/>
                <a:gd name="T17" fmla="*/ 15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2">
                  <a:moveTo>
                    <a:pt x="57" y="152"/>
                  </a:moveTo>
                  <a:cubicBezTo>
                    <a:pt x="58" y="82"/>
                    <a:pt x="33" y="0"/>
                    <a:pt x="33" y="0"/>
                  </a:cubicBezTo>
                  <a:lnTo>
                    <a:pt x="27" y="14"/>
                  </a:lnTo>
                  <a:lnTo>
                    <a:pt x="44" y="82"/>
                  </a:lnTo>
                  <a:cubicBezTo>
                    <a:pt x="48" y="100"/>
                    <a:pt x="48" y="120"/>
                    <a:pt x="43" y="138"/>
                  </a:cubicBezTo>
                  <a:lnTo>
                    <a:pt x="42" y="142"/>
                  </a:lnTo>
                  <a:cubicBezTo>
                    <a:pt x="35" y="167"/>
                    <a:pt x="20" y="189"/>
                    <a:pt x="0" y="205"/>
                  </a:cubicBezTo>
                  <a:cubicBezTo>
                    <a:pt x="3" y="248"/>
                    <a:pt x="1" y="282"/>
                    <a:pt x="1" y="282"/>
                  </a:cubicBezTo>
                  <a:cubicBezTo>
                    <a:pt x="1" y="282"/>
                    <a:pt x="56" y="222"/>
                    <a:pt x="57" y="152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19">
              <a:extLst>
                <a:ext uri="{FF2B5EF4-FFF2-40B4-BE49-F238E27FC236}">
                  <a16:creationId xmlns:a16="http://schemas.microsoft.com/office/drawing/2014/main" id="{99B29724-E037-4580-ABAF-661B491D7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313" y="5453063"/>
              <a:ext cx="12700" cy="34925"/>
            </a:xfrm>
            <a:custGeom>
              <a:avLst/>
              <a:gdLst>
                <a:gd name="T0" fmla="*/ 20 w 22"/>
                <a:gd name="T1" fmla="*/ 0 h 54"/>
                <a:gd name="T2" fmla="*/ 22 w 22"/>
                <a:gd name="T3" fmla="*/ 54 h 54"/>
                <a:gd name="T4" fmla="*/ 0 w 22"/>
                <a:gd name="T5" fmla="*/ 41 h 54"/>
                <a:gd name="T6" fmla="*/ 20 w 2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4">
                  <a:moveTo>
                    <a:pt x="20" y="0"/>
                  </a:moveTo>
                  <a:lnTo>
                    <a:pt x="22" y="54"/>
                  </a:lnTo>
                  <a:lnTo>
                    <a:pt x="0" y="4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20">
              <a:extLst>
                <a:ext uri="{FF2B5EF4-FFF2-40B4-BE49-F238E27FC236}">
                  <a16:creationId xmlns:a16="http://schemas.microsoft.com/office/drawing/2014/main" id="{0571437F-74C6-4EE9-9CBB-142B177BF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76" y="5386388"/>
              <a:ext cx="23813" cy="52388"/>
            </a:xfrm>
            <a:custGeom>
              <a:avLst/>
              <a:gdLst>
                <a:gd name="T0" fmla="*/ 37 w 37"/>
                <a:gd name="T1" fmla="*/ 5 h 82"/>
                <a:gd name="T2" fmla="*/ 18 w 37"/>
                <a:gd name="T3" fmla="*/ 0 h 82"/>
                <a:gd name="T4" fmla="*/ 27 w 37"/>
                <a:gd name="T5" fmla="*/ 82 h 82"/>
                <a:gd name="T6" fmla="*/ 37 w 37"/>
                <a:gd name="T7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2">
                  <a:moveTo>
                    <a:pt x="37" y="5"/>
                  </a:moveTo>
                  <a:lnTo>
                    <a:pt x="18" y="0"/>
                  </a:lnTo>
                  <a:cubicBezTo>
                    <a:pt x="18" y="0"/>
                    <a:pt x="0" y="50"/>
                    <a:pt x="27" y="82"/>
                  </a:cubicBezTo>
                  <a:cubicBezTo>
                    <a:pt x="21" y="45"/>
                    <a:pt x="37" y="5"/>
                    <a:pt x="37" y="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1">
              <a:extLst>
                <a:ext uri="{FF2B5EF4-FFF2-40B4-BE49-F238E27FC236}">
                  <a16:creationId xmlns:a16="http://schemas.microsoft.com/office/drawing/2014/main" id="{F1CCCBAF-7AC9-4E90-AAEE-44804E7E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901" y="5257801"/>
              <a:ext cx="150813" cy="263525"/>
            </a:xfrm>
            <a:custGeom>
              <a:avLst/>
              <a:gdLst>
                <a:gd name="T0" fmla="*/ 115 w 238"/>
                <a:gd name="T1" fmla="*/ 8 h 415"/>
                <a:gd name="T2" fmla="*/ 8 w 238"/>
                <a:gd name="T3" fmla="*/ 138 h 415"/>
                <a:gd name="T4" fmla="*/ 19 w 238"/>
                <a:gd name="T5" fmla="*/ 183 h 415"/>
                <a:gd name="T6" fmla="*/ 30 w 238"/>
                <a:gd name="T7" fmla="*/ 193 h 415"/>
                <a:gd name="T8" fmla="*/ 75 w 238"/>
                <a:gd name="T9" fmla="*/ 258 h 415"/>
                <a:gd name="T10" fmla="*/ 72 w 238"/>
                <a:gd name="T11" fmla="*/ 298 h 415"/>
                <a:gd name="T12" fmla="*/ 115 w 238"/>
                <a:gd name="T13" fmla="*/ 331 h 415"/>
                <a:gd name="T14" fmla="*/ 157 w 238"/>
                <a:gd name="T15" fmla="*/ 415 h 415"/>
                <a:gd name="T16" fmla="*/ 186 w 238"/>
                <a:gd name="T17" fmla="*/ 318 h 415"/>
                <a:gd name="T18" fmla="*/ 182 w 238"/>
                <a:gd name="T19" fmla="*/ 301 h 415"/>
                <a:gd name="T20" fmla="*/ 179 w 238"/>
                <a:gd name="T21" fmla="*/ 280 h 415"/>
                <a:gd name="T22" fmla="*/ 181 w 238"/>
                <a:gd name="T23" fmla="*/ 270 h 415"/>
                <a:gd name="T24" fmla="*/ 238 w 238"/>
                <a:gd name="T25" fmla="*/ 158 h 415"/>
                <a:gd name="T26" fmla="*/ 238 w 238"/>
                <a:gd name="T27" fmla="*/ 102 h 415"/>
                <a:gd name="T28" fmla="*/ 115 w 238"/>
                <a:gd name="T29" fmla="*/ 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415">
                  <a:moveTo>
                    <a:pt x="115" y="8"/>
                  </a:moveTo>
                  <a:cubicBezTo>
                    <a:pt x="55" y="16"/>
                    <a:pt x="0" y="78"/>
                    <a:pt x="8" y="138"/>
                  </a:cubicBezTo>
                  <a:lnTo>
                    <a:pt x="19" y="183"/>
                  </a:lnTo>
                  <a:cubicBezTo>
                    <a:pt x="20" y="187"/>
                    <a:pt x="29" y="190"/>
                    <a:pt x="30" y="193"/>
                  </a:cubicBezTo>
                  <a:cubicBezTo>
                    <a:pt x="36" y="220"/>
                    <a:pt x="53" y="243"/>
                    <a:pt x="75" y="258"/>
                  </a:cubicBezTo>
                  <a:lnTo>
                    <a:pt x="72" y="298"/>
                  </a:lnTo>
                  <a:lnTo>
                    <a:pt x="115" y="331"/>
                  </a:lnTo>
                  <a:lnTo>
                    <a:pt x="157" y="415"/>
                  </a:lnTo>
                  <a:lnTo>
                    <a:pt x="186" y="318"/>
                  </a:lnTo>
                  <a:lnTo>
                    <a:pt x="182" y="301"/>
                  </a:lnTo>
                  <a:lnTo>
                    <a:pt x="179" y="280"/>
                  </a:lnTo>
                  <a:cubicBezTo>
                    <a:pt x="179" y="277"/>
                    <a:pt x="180" y="273"/>
                    <a:pt x="181" y="270"/>
                  </a:cubicBezTo>
                  <a:cubicBezTo>
                    <a:pt x="217" y="259"/>
                    <a:pt x="226" y="219"/>
                    <a:pt x="238" y="158"/>
                  </a:cubicBezTo>
                  <a:lnTo>
                    <a:pt x="238" y="102"/>
                  </a:lnTo>
                  <a:cubicBezTo>
                    <a:pt x="230" y="42"/>
                    <a:pt x="175" y="0"/>
                    <a:pt x="115" y="8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22">
              <a:extLst>
                <a:ext uri="{FF2B5EF4-FFF2-40B4-BE49-F238E27FC236}">
                  <a16:creationId xmlns:a16="http://schemas.microsoft.com/office/drawing/2014/main" id="{013754D4-7AEC-43B7-9ED3-DEFB16013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6" y="5429251"/>
              <a:ext cx="20638" cy="61913"/>
            </a:xfrm>
            <a:custGeom>
              <a:avLst/>
              <a:gdLst>
                <a:gd name="T0" fmla="*/ 17 w 32"/>
                <a:gd name="T1" fmla="*/ 98 h 98"/>
                <a:gd name="T2" fmla="*/ 32 w 32"/>
                <a:gd name="T3" fmla="*/ 48 h 98"/>
                <a:gd name="T4" fmla="*/ 28 w 32"/>
                <a:gd name="T5" fmla="*/ 31 h 98"/>
                <a:gd name="T6" fmla="*/ 25 w 32"/>
                <a:gd name="T7" fmla="*/ 10 h 98"/>
                <a:gd name="T8" fmla="*/ 27 w 32"/>
                <a:gd name="T9" fmla="*/ 0 h 98"/>
                <a:gd name="T10" fmla="*/ 6 w 32"/>
                <a:gd name="T11" fmla="*/ 2 h 98"/>
                <a:gd name="T12" fmla="*/ 17 w 32"/>
                <a:gd name="T1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8">
                  <a:moveTo>
                    <a:pt x="17" y="98"/>
                  </a:moveTo>
                  <a:lnTo>
                    <a:pt x="32" y="48"/>
                  </a:lnTo>
                  <a:lnTo>
                    <a:pt x="28" y="31"/>
                  </a:lnTo>
                  <a:lnTo>
                    <a:pt x="25" y="10"/>
                  </a:lnTo>
                  <a:cubicBezTo>
                    <a:pt x="25" y="7"/>
                    <a:pt x="26" y="3"/>
                    <a:pt x="27" y="0"/>
                  </a:cubicBezTo>
                  <a:cubicBezTo>
                    <a:pt x="27" y="0"/>
                    <a:pt x="17" y="2"/>
                    <a:pt x="6" y="2"/>
                  </a:cubicBezTo>
                  <a:cubicBezTo>
                    <a:pt x="6" y="2"/>
                    <a:pt x="0" y="56"/>
                    <a:pt x="17" y="98"/>
                  </a:cubicBez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23">
              <a:extLst>
                <a:ext uri="{FF2B5EF4-FFF2-40B4-BE49-F238E27FC236}">
                  <a16:creationId xmlns:a16="http://schemas.microsoft.com/office/drawing/2014/main" id="{DBE99866-3B4C-4AA0-BFF3-C11E3879B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938" y="5421313"/>
              <a:ext cx="50800" cy="31750"/>
            </a:xfrm>
            <a:custGeom>
              <a:avLst/>
              <a:gdLst>
                <a:gd name="T0" fmla="*/ 3 w 81"/>
                <a:gd name="T1" fmla="*/ 0 h 51"/>
                <a:gd name="T2" fmla="*/ 74 w 81"/>
                <a:gd name="T3" fmla="*/ 15 h 51"/>
                <a:gd name="T4" fmla="*/ 81 w 81"/>
                <a:gd name="T5" fmla="*/ 15 h 51"/>
                <a:gd name="T6" fmla="*/ 14 w 81"/>
                <a:gd name="T7" fmla="*/ 51 h 51"/>
                <a:gd name="T8" fmla="*/ 0 w 81"/>
                <a:gd name="T9" fmla="*/ 41 h 51"/>
                <a:gd name="T10" fmla="*/ 3 w 8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51">
                  <a:moveTo>
                    <a:pt x="3" y="0"/>
                  </a:moveTo>
                  <a:cubicBezTo>
                    <a:pt x="24" y="13"/>
                    <a:pt x="49" y="19"/>
                    <a:pt x="74" y="15"/>
                  </a:cubicBezTo>
                  <a:cubicBezTo>
                    <a:pt x="77" y="15"/>
                    <a:pt x="79" y="15"/>
                    <a:pt x="81" y="15"/>
                  </a:cubicBezTo>
                  <a:cubicBezTo>
                    <a:pt x="75" y="25"/>
                    <a:pt x="57" y="49"/>
                    <a:pt x="14" y="51"/>
                  </a:cubicBezTo>
                  <a:lnTo>
                    <a:pt x="0" y="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4">
              <a:extLst>
                <a:ext uri="{FF2B5EF4-FFF2-40B4-BE49-F238E27FC236}">
                  <a16:creationId xmlns:a16="http://schemas.microsoft.com/office/drawing/2014/main" id="{72065294-2835-4A73-A743-3C366B910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5326063"/>
              <a:ext cx="39688" cy="98425"/>
            </a:xfrm>
            <a:custGeom>
              <a:avLst/>
              <a:gdLst>
                <a:gd name="T0" fmla="*/ 25 w 63"/>
                <a:gd name="T1" fmla="*/ 50 h 155"/>
                <a:gd name="T2" fmla="*/ 12 w 63"/>
                <a:gd name="T3" fmla="*/ 35 h 155"/>
                <a:gd name="T4" fmla="*/ 24 w 63"/>
                <a:gd name="T5" fmla="*/ 3 h 155"/>
                <a:gd name="T6" fmla="*/ 42 w 63"/>
                <a:gd name="T7" fmla="*/ 1 h 155"/>
                <a:gd name="T8" fmla="*/ 62 w 63"/>
                <a:gd name="T9" fmla="*/ 14 h 155"/>
                <a:gd name="T10" fmla="*/ 63 w 63"/>
                <a:gd name="T11" fmla="*/ 30 h 155"/>
                <a:gd name="T12" fmla="*/ 20 w 63"/>
                <a:gd name="T13" fmla="*/ 155 h 155"/>
                <a:gd name="T14" fmla="*/ 6 w 63"/>
                <a:gd name="T15" fmla="*/ 87 h 155"/>
                <a:gd name="T16" fmla="*/ 13 w 63"/>
                <a:gd name="T17" fmla="*/ 67 h 155"/>
                <a:gd name="T18" fmla="*/ 18 w 63"/>
                <a:gd name="T19" fmla="*/ 67 h 155"/>
                <a:gd name="T20" fmla="*/ 25 w 63"/>
                <a:gd name="T21" fmla="*/ 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55">
                  <a:moveTo>
                    <a:pt x="25" y="50"/>
                  </a:moveTo>
                  <a:lnTo>
                    <a:pt x="12" y="35"/>
                  </a:lnTo>
                  <a:cubicBezTo>
                    <a:pt x="2" y="23"/>
                    <a:pt x="9" y="5"/>
                    <a:pt x="24" y="3"/>
                  </a:cubicBezTo>
                  <a:lnTo>
                    <a:pt x="42" y="1"/>
                  </a:lnTo>
                  <a:cubicBezTo>
                    <a:pt x="50" y="0"/>
                    <a:pt x="56" y="11"/>
                    <a:pt x="62" y="14"/>
                  </a:cubicBezTo>
                  <a:lnTo>
                    <a:pt x="63" y="30"/>
                  </a:lnTo>
                  <a:cubicBezTo>
                    <a:pt x="63" y="82"/>
                    <a:pt x="59" y="127"/>
                    <a:pt x="20" y="155"/>
                  </a:cubicBezTo>
                  <a:cubicBezTo>
                    <a:pt x="23" y="142"/>
                    <a:pt x="27" y="113"/>
                    <a:pt x="6" y="87"/>
                  </a:cubicBezTo>
                  <a:cubicBezTo>
                    <a:pt x="0" y="80"/>
                    <a:pt x="4" y="69"/>
                    <a:pt x="13" y="67"/>
                  </a:cubicBezTo>
                  <a:lnTo>
                    <a:pt x="18" y="67"/>
                  </a:lnTo>
                  <a:cubicBezTo>
                    <a:pt x="26" y="66"/>
                    <a:pt x="30" y="57"/>
                    <a:pt x="25" y="50"/>
                  </a:cubicBez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5">
              <a:extLst>
                <a:ext uri="{FF2B5EF4-FFF2-40B4-BE49-F238E27FC236}">
                  <a16:creationId xmlns:a16="http://schemas.microsoft.com/office/drawing/2014/main" id="{C29C73EE-57E8-4710-91A2-98DE80383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5384801"/>
              <a:ext cx="53975" cy="20638"/>
            </a:xfrm>
            <a:custGeom>
              <a:avLst/>
              <a:gdLst>
                <a:gd name="T0" fmla="*/ 86 w 86"/>
                <a:gd name="T1" fmla="*/ 0 h 32"/>
                <a:gd name="T2" fmla="*/ 46 w 86"/>
                <a:gd name="T3" fmla="*/ 30 h 32"/>
                <a:gd name="T4" fmla="*/ 0 w 86"/>
                <a:gd name="T5" fmla="*/ 11 h 32"/>
                <a:gd name="T6" fmla="*/ 86 w 8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2">
                  <a:moveTo>
                    <a:pt x="86" y="0"/>
                  </a:moveTo>
                  <a:cubicBezTo>
                    <a:pt x="79" y="15"/>
                    <a:pt x="65" y="27"/>
                    <a:pt x="46" y="30"/>
                  </a:cubicBezTo>
                  <a:cubicBezTo>
                    <a:pt x="28" y="32"/>
                    <a:pt x="11" y="24"/>
                    <a:pt x="0" y="1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6">
              <a:extLst>
                <a:ext uri="{FF2B5EF4-FFF2-40B4-BE49-F238E27FC236}">
                  <a16:creationId xmlns:a16="http://schemas.microsoft.com/office/drawing/2014/main" id="{A9EC485A-E862-48AF-B9E5-A6C529486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5380038"/>
              <a:ext cx="15875" cy="20638"/>
            </a:xfrm>
            <a:custGeom>
              <a:avLst/>
              <a:gdLst>
                <a:gd name="T0" fmla="*/ 3 w 26"/>
                <a:gd name="T1" fmla="*/ 31 h 31"/>
                <a:gd name="T2" fmla="*/ 5 w 26"/>
                <a:gd name="T3" fmla="*/ 9 h 31"/>
                <a:gd name="T4" fmla="*/ 26 w 26"/>
                <a:gd name="T5" fmla="*/ 1 h 31"/>
                <a:gd name="T6" fmla="*/ 3 w 2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1">
                  <a:moveTo>
                    <a:pt x="3" y="31"/>
                  </a:moveTo>
                  <a:cubicBezTo>
                    <a:pt x="0" y="24"/>
                    <a:pt x="1" y="16"/>
                    <a:pt x="5" y="9"/>
                  </a:cubicBezTo>
                  <a:cubicBezTo>
                    <a:pt x="10" y="3"/>
                    <a:pt x="18" y="0"/>
                    <a:pt x="26" y="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rgbClr val="E5C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127">
              <a:extLst>
                <a:ext uri="{FF2B5EF4-FFF2-40B4-BE49-F238E27FC236}">
                  <a16:creationId xmlns:a16="http://schemas.microsoft.com/office/drawing/2014/main" id="{7897402D-6BE8-4287-9838-11F132C5F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6" y="5335588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128">
              <a:extLst>
                <a:ext uri="{FF2B5EF4-FFF2-40B4-BE49-F238E27FC236}">
                  <a16:creationId xmlns:a16="http://schemas.microsoft.com/office/drawing/2014/main" id="{F0782EA2-E23A-4EF5-B307-845C2DCD9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8" y="5343526"/>
              <a:ext cx="11113" cy="11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29">
              <a:extLst>
                <a:ext uri="{FF2B5EF4-FFF2-40B4-BE49-F238E27FC236}">
                  <a16:creationId xmlns:a16="http://schemas.microsoft.com/office/drawing/2014/main" id="{4D86D4D4-055F-49E1-BA88-AB0F4BEB8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26" y="5235576"/>
              <a:ext cx="190500" cy="128588"/>
            </a:xfrm>
            <a:custGeom>
              <a:avLst/>
              <a:gdLst>
                <a:gd name="T0" fmla="*/ 46 w 300"/>
                <a:gd name="T1" fmla="*/ 145 h 203"/>
                <a:gd name="T2" fmla="*/ 0 w 300"/>
                <a:gd name="T3" fmla="*/ 88 h 203"/>
                <a:gd name="T4" fmla="*/ 58 w 300"/>
                <a:gd name="T5" fmla="*/ 30 h 203"/>
                <a:gd name="T6" fmla="*/ 98 w 300"/>
                <a:gd name="T7" fmla="*/ 46 h 203"/>
                <a:gd name="T8" fmla="*/ 147 w 300"/>
                <a:gd name="T9" fmla="*/ 27 h 203"/>
                <a:gd name="T10" fmla="*/ 287 w 300"/>
                <a:gd name="T11" fmla="*/ 138 h 203"/>
                <a:gd name="T12" fmla="*/ 209 w 300"/>
                <a:gd name="T13" fmla="*/ 96 h 203"/>
                <a:gd name="T14" fmla="*/ 209 w 300"/>
                <a:gd name="T15" fmla="*/ 96 h 203"/>
                <a:gd name="T16" fmla="*/ 203 w 300"/>
                <a:gd name="T17" fmla="*/ 110 h 203"/>
                <a:gd name="T18" fmla="*/ 186 w 300"/>
                <a:gd name="T19" fmla="*/ 134 h 203"/>
                <a:gd name="T20" fmla="*/ 172 w 300"/>
                <a:gd name="T21" fmla="*/ 147 h 203"/>
                <a:gd name="T22" fmla="*/ 138 w 300"/>
                <a:gd name="T23" fmla="*/ 169 h 203"/>
                <a:gd name="T24" fmla="*/ 120 w 300"/>
                <a:gd name="T25" fmla="*/ 175 h 203"/>
                <a:gd name="T26" fmla="*/ 105 w 300"/>
                <a:gd name="T27" fmla="*/ 180 h 203"/>
                <a:gd name="T28" fmla="*/ 80 w 300"/>
                <a:gd name="T29" fmla="*/ 162 h 203"/>
                <a:gd name="T30" fmla="*/ 63 w 300"/>
                <a:gd name="T31" fmla="*/ 185 h 203"/>
                <a:gd name="T32" fmla="*/ 57 w 300"/>
                <a:gd name="T33" fmla="*/ 185 h 203"/>
                <a:gd name="T34" fmla="*/ 54 w 300"/>
                <a:gd name="T35" fmla="*/ 174 h 203"/>
                <a:gd name="T36" fmla="*/ 13 w 300"/>
                <a:gd name="T37" fmla="*/ 200 h 203"/>
                <a:gd name="T38" fmla="*/ 46 w 300"/>
                <a:gd name="T39" fmla="*/ 14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" h="203">
                  <a:moveTo>
                    <a:pt x="46" y="145"/>
                  </a:moveTo>
                  <a:cubicBezTo>
                    <a:pt x="19" y="140"/>
                    <a:pt x="0" y="116"/>
                    <a:pt x="0" y="88"/>
                  </a:cubicBezTo>
                  <a:cubicBezTo>
                    <a:pt x="0" y="56"/>
                    <a:pt x="26" y="30"/>
                    <a:pt x="58" y="30"/>
                  </a:cubicBezTo>
                  <a:cubicBezTo>
                    <a:pt x="74" y="30"/>
                    <a:pt x="88" y="36"/>
                    <a:pt x="98" y="46"/>
                  </a:cubicBezTo>
                  <a:cubicBezTo>
                    <a:pt x="111" y="39"/>
                    <a:pt x="127" y="32"/>
                    <a:pt x="147" y="27"/>
                  </a:cubicBezTo>
                  <a:cubicBezTo>
                    <a:pt x="260" y="0"/>
                    <a:pt x="300" y="116"/>
                    <a:pt x="287" y="138"/>
                  </a:cubicBezTo>
                  <a:cubicBezTo>
                    <a:pt x="244" y="123"/>
                    <a:pt x="209" y="96"/>
                    <a:pt x="209" y="96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7" y="101"/>
                    <a:pt x="205" y="105"/>
                    <a:pt x="203" y="110"/>
                  </a:cubicBezTo>
                  <a:cubicBezTo>
                    <a:pt x="198" y="118"/>
                    <a:pt x="192" y="126"/>
                    <a:pt x="186" y="134"/>
                  </a:cubicBezTo>
                  <a:cubicBezTo>
                    <a:pt x="182" y="138"/>
                    <a:pt x="177" y="143"/>
                    <a:pt x="172" y="147"/>
                  </a:cubicBezTo>
                  <a:cubicBezTo>
                    <a:pt x="162" y="156"/>
                    <a:pt x="150" y="164"/>
                    <a:pt x="138" y="169"/>
                  </a:cubicBezTo>
                  <a:cubicBezTo>
                    <a:pt x="132" y="171"/>
                    <a:pt x="126" y="173"/>
                    <a:pt x="120" y="175"/>
                  </a:cubicBezTo>
                  <a:cubicBezTo>
                    <a:pt x="119" y="176"/>
                    <a:pt x="105" y="180"/>
                    <a:pt x="105" y="180"/>
                  </a:cubicBezTo>
                  <a:cubicBezTo>
                    <a:pt x="103" y="168"/>
                    <a:pt x="92" y="160"/>
                    <a:pt x="80" y="162"/>
                  </a:cubicBezTo>
                  <a:cubicBezTo>
                    <a:pt x="69" y="164"/>
                    <a:pt x="62" y="174"/>
                    <a:pt x="63" y="185"/>
                  </a:cubicBezTo>
                  <a:cubicBezTo>
                    <a:pt x="61" y="185"/>
                    <a:pt x="59" y="185"/>
                    <a:pt x="57" y="185"/>
                  </a:cubicBezTo>
                  <a:cubicBezTo>
                    <a:pt x="56" y="182"/>
                    <a:pt x="55" y="178"/>
                    <a:pt x="54" y="174"/>
                  </a:cubicBezTo>
                  <a:cubicBezTo>
                    <a:pt x="50" y="190"/>
                    <a:pt x="35" y="203"/>
                    <a:pt x="13" y="200"/>
                  </a:cubicBezTo>
                  <a:cubicBezTo>
                    <a:pt x="45" y="192"/>
                    <a:pt x="46" y="158"/>
                    <a:pt x="46" y="14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30">
              <a:extLst>
                <a:ext uri="{FF2B5EF4-FFF2-40B4-BE49-F238E27FC236}">
                  <a16:creationId xmlns:a16="http://schemas.microsoft.com/office/drawing/2014/main" id="{D9BC61AB-0587-48E3-B881-4677E98E8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951" y="5332413"/>
              <a:ext cx="6350" cy="6350"/>
            </a:xfrm>
            <a:custGeom>
              <a:avLst/>
              <a:gdLst>
                <a:gd name="T0" fmla="*/ 4 w 9"/>
                <a:gd name="T1" fmla="*/ 9 h 10"/>
                <a:gd name="T2" fmla="*/ 0 w 9"/>
                <a:gd name="T3" fmla="*/ 10 h 10"/>
                <a:gd name="T4" fmla="*/ 1 w 9"/>
                <a:gd name="T5" fmla="*/ 5 h 10"/>
                <a:gd name="T6" fmla="*/ 9 w 9"/>
                <a:gd name="T7" fmla="*/ 9 h 10"/>
                <a:gd name="T8" fmla="*/ 4 w 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4" y="9"/>
                  </a:moveTo>
                  <a:cubicBezTo>
                    <a:pt x="3" y="9"/>
                    <a:pt x="1" y="10"/>
                    <a:pt x="0" y="10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0"/>
                    <a:pt x="6" y="2"/>
                    <a:pt x="9" y="9"/>
                  </a:cubicBezTo>
                  <a:cubicBezTo>
                    <a:pt x="8" y="8"/>
                    <a:pt x="6" y="9"/>
                    <a:pt x="4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31">
              <a:extLst>
                <a:ext uri="{FF2B5EF4-FFF2-40B4-BE49-F238E27FC236}">
                  <a16:creationId xmlns:a16="http://schemas.microsoft.com/office/drawing/2014/main" id="{F71E842E-4FAE-4FA0-B367-87398BF0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5327651"/>
              <a:ext cx="41275" cy="84138"/>
            </a:xfrm>
            <a:custGeom>
              <a:avLst/>
              <a:gdLst>
                <a:gd name="T0" fmla="*/ 23 w 65"/>
                <a:gd name="T1" fmla="*/ 19 h 133"/>
                <a:gd name="T2" fmla="*/ 14 w 65"/>
                <a:gd name="T3" fmla="*/ 41 h 133"/>
                <a:gd name="T4" fmla="*/ 18 w 65"/>
                <a:gd name="T5" fmla="*/ 61 h 133"/>
                <a:gd name="T6" fmla="*/ 45 w 65"/>
                <a:gd name="T7" fmla="*/ 81 h 133"/>
                <a:gd name="T8" fmla="*/ 51 w 65"/>
                <a:gd name="T9" fmla="*/ 81 h 133"/>
                <a:gd name="T10" fmla="*/ 60 w 65"/>
                <a:gd name="T11" fmla="*/ 74 h 133"/>
                <a:gd name="T12" fmla="*/ 54 w 65"/>
                <a:gd name="T13" fmla="*/ 133 h 133"/>
                <a:gd name="T14" fmla="*/ 0 w 65"/>
                <a:gd name="T15" fmla="*/ 0 h 133"/>
                <a:gd name="T16" fmla="*/ 23 w 65"/>
                <a:gd name="T17" fmla="*/ 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33">
                  <a:moveTo>
                    <a:pt x="23" y="19"/>
                  </a:moveTo>
                  <a:cubicBezTo>
                    <a:pt x="16" y="24"/>
                    <a:pt x="12" y="32"/>
                    <a:pt x="14" y="41"/>
                  </a:cubicBezTo>
                  <a:lnTo>
                    <a:pt x="18" y="61"/>
                  </a:lnTo>
                  <a:cubicBezTo>
                    <a:pt x="20" y="74"/>
                    <a:pt x="32" y="83"/>
                    <a:pt x="45" y="81"/>
                  </a:cubicBezTo>
                  <a:lnTo>
                    <a:pt x="51" y="81"/>
                  </a:lnTo>
                  <a:cubicBezTo>
                    <a:pt x="55" y="80"/>
                    <a:pt x="59" y="78"/>
                    <a:pt x="60" y="74"/>
                  </a:cubicBezTo>
                  <a:cubicBezTo>
                    <a:pt x="61" y="84"/>
                    <a:pt x="65" y="119"/>
                    <a:pt x="54" y="133"/>
                  </a:cubicBezTo>
                  <a:cubicBezTo>
                    <a:pt x="54" y="133"/>
                    <a:pt x="2" y="98"/>
                    <a:pt x="0" y="0"/>
                  </a:cubicBezTo>
                  <a:lnTo>
                    <a:pt x="2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2">
              <a:extLst>
                <a:ext uri="{FF2B5EF4-FFF2-40B4-BE49-F238E27FC236}">
                  <a16:creationId xmlns:a16="http://schemas.microsoft.com/office/drawing/2014/main" id="{3EDFF57B-A9B6-4A11-AC56-E39A9DB8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63" y="5373688"/>
              <a:ext cx="17463" cy="52388"/>
            </a:xfrm>
            <a:custGeom>
              <a:avLst/>
              <a:gdLst>
                <a:gd name="T0" fmla="*/ 29 w 29"/>
                <a:gd name="T1" fmla="*/ 4 h 81"/>
                <a:gd name="T2" fmla="*/ 29 w 29"/>
                <a:gd name="T3" fmla="*/ 4 h 81"/>
                <a:gd name="T4" fmla="*/ 4 w 29"/>
                <a:gd name="T5" fmla="*/ 18 h 81"/>
                <a:gd name="T6" fmla="*/ 15 w 29"/>
                <a:gd name="T7" fmla="*/ 81 h 81"/>
                <a:gd name="T8" fmla="*/ 29 w 29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1">
                  <a:moveTo>
                    <a:pt x="29" y="4"/>
                  </a:moveTo>
                  <a:lnTo>
                    <a:pt x="29" y="4"/>
                  </a:lnTo>
                  <a:cubicBezTo>
                    <a:pt x="18" y="0"/>
                    <a:pt x="7" y="7"/>
                    <a:pt x="4" y="18"/>
                  </a:cubicBezTo>
                  <a:cubicBezTo>
                    <a:pt x="1" y="35"/>
                    <a:pt x="0" y="61"/>
                    <a:pt x="15" y="81"/>
                  </a:cubicBezTo>
                  <a:cubicBezTo>
                    <a:pt x="11" y="43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33">
              <a:extLst>
                <a:ext uri="{FF2B5EF4-FFF2-40B4-BE49-F238E27FC236}">
                  <a16:creationId xmlns:a16="http://schemas.microsoft.com/office/drawing/2014/main" id="{54EFDAAE-50E2-40C9-9A52-84061EAE3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1413" y="5321301"/>
              <a:ext cx="123825" cy="50800"/>
            </a:xfrm>
            <a:custGeom>
              <a:avLst/>
              <a:gdLst>
                <a:gd name="T0" fmla="*/ 94 w 195"/>
                <a:gd name="T1" fmla="*/ 63 h 81"/>
                <a:gd name="T2" fmla="*/ 85 w 195"/>
                <a:gd name="T3" fmla="*/ 68 h 81"/>
                <a:gd name="T4" fmla="*/ 44 w 195"/>
                <a:gd name="T5" fmla="*/ 74 h 81"/>
                <a:gd name="T6" fmla="*/ 30 w 195"/>
                <a:gd name="T7" fmla="*/ 63 h 81"/>
                <a:gd name="T8" fmla="*/ 26 w 195"/>
                <a:gd name="T9" fmla="*/ 36 h 81"/>
                <a:gd name="T10" fmla="*/ 33 w 195"/>
                <a:gd name="T11" fmla="*/ 27 h 81"/>
                <a:gd name="T12" fmla="*/ 90 w 195"/>
                <a:gd name="T13" fmla="*/ 19 h 81"/>
                <a:gd name="T14" fmla="*/ 90 w 195"/>
                <a:gd name="T15" fmla="*/ 19 h 81"/>
                <a:gd name="T16" fmla="*/ 91 w 195"/>
                <a:gd name="T17" fmla="*/ 20 h 81"/>
                <a:gd name="T18" fmla="*/ 92 w 195"/>
                <a:gd name="T19" fmla="*/ 21 h 81"/>
                <a:gd name="T20" fmla="*/ 96 w 195"/>
                <a:gd name="T21" fmla="*/ 54 h 81"/>
                <a:gd name="T22" fmla="*/ 94 w 195"/>
                <a:gd name="T23" fmla="*/ 63 h 81"/>
                <a:gd name="T24" fmla="*/ 194 w 195"/>
                <a:gd name="T25" fmla="*/ 41 h 81"/>
                <a:gd name="T26" fmla="*/ 190 w 195"/>
                <a:gd name="T27" fmla="*/ 14 h 81"/>
                <a:gd name="T28" fmla="*/ 189 w 195"/>
                <a:gd name="T29" fmla="*/ 10 h 81"/>
                <a:gd name="T30" fmla="*/ 174 w 195"/>
                <a:gd name="T31" fmla="*/ 2 h 81"/>
                <a:gd name="T32" fmla="*/ 132 w 195"/>
                <a:gd name="T33" fmla="*/ 7 h 81"/>
                <a:gd name="T34" fmla="*/ 129 w 195"/>
                <a:gd name="T35" fmla="*/ 8 h 81"/>
                <a:gd name="T36" fmla="*/ 124 w 195"/>
                <a:gd name="T37" fmla="*/ 6 h 81"/>
                <a:gd name="T38" fmla="*/ 123 w 195"/>
                <a:gd name="T39" fmla="*/ 6 h 81"/>
                <a:gd name="T40" fmla="*/ 98 w 195"/>
                <a:gd name="T41" fmla="*/ 8 h 81"/>
                <a:gd name="T42" fmla="*/ 92 w 195"/>
                <a:gd name="T43" fmla="*/ 13 h 81"/>
                <a:gd name="T44" fmla="*/ 89 w 195"/>
                <a:gd name="T45" fmla="*/ 13 h 81"/>
                <a:gd name="T46" fmla="*/ 32 w 195"/>
                <a:gd name="T47" fmla="*/ 20 h 81"/>
                <a:gd name="T48" fmla="*/ 3 w 195"/>
                <a:gd name="T49" fmla="*/ 31 h 81"/>
                <a:gd name="T50" fmla="*/ 1 w 195"/>
                <a:gd name="T51" fmla="*/ 35 h 81"/>
                <a:gd name="T52" fmla="*/ 4 w 195"/>
                <a:gd name="T53" fmla="*/ 37 h 81"/>
                <a:gd name="T54" fmla="*/ 5 w 195"/>
                <a:gd name="T55" fmla="*/ 37 h 81"/>
                <a:gd name="T56" fmla="*/ 20 w 195"/>
                <a:gd name="T57" fmla="*/ 32 h 81"/>
                <a:gd name="T58" fmla="*/ 20 w 195"/>
                <a:gd name="T59" fmla="*/ 37 h 81"/>
                <a:gd name="T60" fmla="*/ 23 w 195"/>
                <a:gd name="T61" fmla="*/ 64 h 81"/>
                <a:gd name="T62" fmla="*/ 42 w 195"/>
                <a:gd name="T63" fmla="*/ 81 h 81"/>
                <a:gd name="T64" fmla="*/ 45 w 195"/>
                <a:gd name="T65" fmla="*/ 81 h 81"/>
                <a:gd name="T66" fmla="*/ 86 w 195"/>
                <a:gd name="T67" fmla="*/ 75 h 81"/>
                <a:gd name="T68" fmla="*/ 99 w 195"/>
                <a:gd name="T69" fmla="*/ 68 h 81"/>
                <a:gd name="T70" fmla="*/ 103 w 195"/>
                <a:gd name="T71" fmla="*/ 53 h 81"/>
                <a:gd name="T72" fmla="*/ 99 w 195"/>
                <a:gd name="T73" fmla="*/ 20 h 81"/>
                <a:gd name="T74" fmla="*/ 98 w 195"/>
                <a:gd name="T75" fmla="*/ 17 h 81"/>
                <a:gd name="T76" fmla="*/ 102 w 195"/>
                <a:gd name="T77" fmla="*/ 14 h 81"/>
                <a:gd name="T78" fmla="*/ 121 w 195"/>
                <a:gd name="T79" fmla="*/ 12 h 81"/>
                <a:gd name="T80" fmla="*/ 125 w 195"/>
                <a:gd name="T81" fmla="*/ 14 h 81"/>
                <a:gd name="T82" fmla="*/ 124 w 195"/>
                <a:gd name="T83" fmla="*/ 17 h 81"/>
                <a:gd name="T84" fmla="*/ 127 w 195"/>
                <a:gd name="T85" fmla="*/ 37 h 81"/>
                <a:gd name="T86" fmla="*/ 131 w 195"/>
                <a:gd name="T87" fmla="*/ 43 h 81"/>
                <a:gd name="T88" fmla="*/ 135 w 195"/>
                <a:gd name="T89" fmla="*/ 49 h 81"/>
                <a:gd name="T90" fmla="*/ 135 w 195"/>
                <a:gd name="T91" fmla="*/ 49 h 81"/>
                <a:gd name="T92" fmla="*/ 131 w 195"/>
                <a:gd name="T93" fmla="*/ 16 h 81"/>
                <a:gd name="T94" fmla="*/ 132 w 195"/>
                <a:gd name="T95" fmla="*/ 14 h 81"/>
                <a:gd name="T96" fmla="*/ 133 w 195"/>
                <a:gd name="T97" fmla="*/ 14 h 81"/>
                <a:gd name="T98" fmla="*/ 133 w 195"/>
                <a:gd name="T99" fmla="*/ 14 h 81"/>
                <a:gd name="T100" fmla="*/ 175 w 195"/>
                <a:gd name="T101" fmla="*/ 8 h 81"/>
                <a:gd name="T102" fmla="*/ 183 w 195"/>
                <a:gd name="T103" fmla="*/ 15 h 81"/>
                <a:gd name="T104" fmla="*/ 187 w 195"/>
                <a:gd name="T105" fmla="*/ 42 h 81"/>
                <a:gd name="T106" fmla="*/ 176 w 195"/>
                <a:gd name="T107" fmla="*/ 57 h 81"/>
                <a:gd name="T108" fmla="*/ 150 w 195"/>
                <a:gd name="T109" fmla="*/ 60 h 81"/>
                <a:gd name="T110" fmla="*/ 144 w 195"/>
                <a:gd name="T111" fmla="*/ 59 h 81"/>
                <a:gd name="T112" fmla="*/ 146 w 195"/>
                <a:gd name="T113" fmla="*/ 67 h 81"/>
                <a:gd name="T114" fmla="*/ 151 w 195"/>
                <a:gd name="T115" fmla="*/ 67 h 81"/>
                <a:gd name="T116" fmla="*/ 177 w 195"/>
                <a:gd name="T117" fmla="*/ 63 h 81"/>
                <a:gd name="T118" fmla="*/ 180 w 195"/>
                <a:gd name="T119" fmla="*/ 63 h 81"/>
                <a:gd name="T120" fmla="*/ 194 w 195"/>
                <a:gd name="T121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" h="81">
                  <a:moveTo>
                    <a:pt x="94" y="63"/>
                  </a:moveTo>
                  <a:cubicBezTo>
                    <a:pt x="92" y="66"/>
                    <a:pt x="88" y="68"/>
                    <a:pt x="85" y="68"/>
                  </a:cubicBezTo>
                  <a:lnTo>
                    <a:pt x="44" y="74"/>
                  </a:lnTo>
                  <a:cubicBezTo>
                    <a:pt x="37" y="75"/>
                    <a:pt x="31" y="70"/>
                    <a:pt x="30" y="63"/>
                  </a:cubicBezTo>
                  <a:lnTo>
                    <a:pt x="26" y="36"/>
                  </a:lnTo>
                  <a:cubicBezTo>
                    <a:pt x="26" y="31"/>
                    <a:pt x="29" y="27"/>
                    <a:pt x="33" y="27"/>
                  </a:cubicBezTo>
                  <a:lnTo>
                    <a:pt x="90" y="19"/>
                  </a:ln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1" y="19"/>
                    <a:pt x="91" y="20"/>
                  </a:cubicBezTo>
                  <a:cubicBezTo>
                    <a:pt x="92" y="20"/>
                    <a:pt x="92" y="20"/>
                    <a:pt x="92" y="21"/>
                  </a:cubicBezTo>
                  <a:lnTo>
                    <a:pt x="96" y="54"/>
                  </a:lnTo>
                  <a:cubicBezTo>
                    <a:pt x="97" y="57"/>
                    <a:pt x="96" y="61"/>
                    <a:pt x="94" y="63"/>
                  </a:cubicBezTo>
                  <a:close/>
                  <a:moveTo>
                    <a:pt x="194" y="41"/>
                  </a:moveTo>
                  <a:lnTo>
                    <a:pt x="190" y="14"/>
                  </a:lnTo>
                  <a:cubicBezTo>
                    <a:pt x="190" y="13"/>
                    <a:pt x="189" y="11"/>
                    <a:pt x="189" y="10"/>
                  </a:cubicBezTo>
                  <a:cubicBezTo>
                    <a:pt x="189" y="10"/>
                    <a:pt x="185" y="0"/>
                    <a:pt x="174" y="2"/>
                  </a:cubicBezTo>
                  <a:lnTo>
                    <a:pt x="132" y="7"/>
                  </a:lnTo>
                  <a:cubicBezTo>
                    <a:pt x="131" y="7"/>
                    <a:pt x="130" y="7"/>
                    <a:pt x="129" y="8"/>
                  </a:cubicBezTo>
                  <a:lnTo>
                    <a:pt x="124" y="6"/>
                  </a:lnTo>
                  <a:lnTo>
                    <a:pt x="123" y="6"/>
                  </a:lnTo>
                  <a:cubicBezTo>
                    <a:pt x="115" y="3"/>
                    <a:pt x="106" y="4"/>
                    <a:pt x="98" y="8"/>
                  </a:cubicBezTo>
                  <a:lnTo>
                    <a:pt x="92" y="13"/>
                  </a:lnTo>
                  <a:cubicBezTo>
                    <a:pt x="91" y="13"/>
                    <a:pt x="90" y="12"/>
                    <a:pt x="89" y="13"/>
                  </a:cubicBezTo>
                  <a:lnTo>
                    <a:pt x="32" y="20"/>
                  </a:lnTo>
                  <a:cubicBezTo>
                    <a:pt x="30" y="20"/>
                    <a:pt x="3" y="31"/>
                    <a:pt x="3" y="31"/>
                  </a:cubicBezTo>
                  <a:cubicBezTo>
                    <a:pt x="1" y="31"/>
                    <a:pt x="0" y="33"/>
                    <a:pt x="1" y="35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20" y="32"/>
                  </a:lnTo>
                  <a:cubicBezTo>
                    <a:pt x="19" y="33"/>
                    <a:pt x="19" y="35"/>
                    <a:pt x="20" y="37"/>
                  </a:cubicBezTo>
                  <a:lnTo>
                    <a:pt x="23" y="64"/>
                  </a:lnTo>
                  <a:cubicBezTo>
                    <a:pt x="24" y="73"/>
                    <a:pt x="33" y="80"/>
                    <a:pt x="42" y="81"/>
                  </a:cubicBezTo>
                  <a:cubicBezTo>
                    <a:pt x="43" y="81"/>
                    <a:pt x="44" y="81"/>
                    <a:pt x="45" y="81"/>
                  </a:cubicBezTo>
                  <a:lnTo>
                    <a:pt x="86" y="75"/>
                  </a:lnTo>
                  <a:cubicBezTo>
                    <a:pt x="91" y="74"/>
                    <a:pt x="96" y="72"/>
                    <a:pt x="99" y="68"/>
                  </a:cubicBezTo>
                  <a:cubicBezTo>
                    <a:pt x="102" y="63"/>
                    <a:pt x="104" y="58"/>
                    <a:pt x="103" y="53"/>
                  </a:cubicBezTo>
                  <a:lnTo>
                    <a:pt x="99" y="20"/>
                  </a:lnTo>
                  <a:cubicBezTo>
                    <a:pt x="98" y="19"/>
                    <a:pt x="98" y="18"/>
                    <a:pt x="98" y="17"/>
                  </a:cubicBezTo>
                  <a:lnTo>
                    <a:pt x="102" y="14"/>
                  </a:lnTo>
                  <a:cubicBezTo>
                    <a:pt x="108" y="11"/>
                    <a:pt x="115" y="10"/>
                    <a:pt x="121" y="12"/>
                  </a:cubicBezTo>
                  <a:lnTo>
                    <a:pt x="125" y="14"/>
                  </a:lnTo>
                  <a:cubicBezTo>
                    <a:pt x="124" y="15"/>
                    <a:pt x="124" y="16"/>
                    <a:pt x="124" y="17"/>
                  </a:cubicBezTo>
                  <a:lnTo>
                    <a:pt x="127" y="37"/>
                  </a:lnTo>
                  <a:cubicBezTo>
                    <a:pt x="128" y="39"/>
                    <a:pt x="129" y="41"/>
                    <a:pt x="131" y="43"/>
                  </a:cubicBezTo>
                  <a:lnTo>
                    <a:pt x="135" y="49"/>
                  </a:lnTo>
                  <a:lnTo>
                    <a:pt x="135" y="49"/>
                  </a:lnTo>
                  <a:lnTo>
                    <a:pt x="131" y="16"/>
                  </a:lnTo>
                  <a:cubicBezTo>
                    <a:pt x="131" y="15"/>
                    <a:pt x="131" y="15"/>
                    <a:pt x="132" y="14"/>
                  </a:cubicBezTo>
                  <a:cubicBezTo>
                    <a:pt x="132" y="14"/>
                    <a:pt x="132" y="14"/>
                    <a:pt x="133" y="14"/>
                  </a:cubicBezTo>
                  <a:cubicBezTo>
                    <a:pt x="133" y="14"/>
                    <a:pt x="133" y="14"/>
                    <a:pt x="133" y="14"/>
                  </a:cubicBezTo>
                  <a:lnTo>
                    <a:pt x="175" y="8"/>
                  </a:lnTo>
                  <a:cubicBezTo>
                    <a:pt x="179" y="8"/>
                    <a:pt x="183" y="11"/>
                    <a:pt x="183" y="15"/>
                  </a:cubicBezTo>
                  <a:lnTo>
                    <a:pt x="187" y="42"/>
                  </a:lnTo>
                  <a:cubicBezTo>
                    <a:pt x="188" y="49"/>
                    <a:pt x="183" y="56"/>
                    <a:pt x="176" y="57"/>
                  </a:cubicBezTo>
                  <a:lnTo>
                    <a:pt x="150" y="60"/>
                  </a:lnTo>
                  <a:cubicBezTo>
                    <a:pt x="148" y="60"/>
                    <a:pt x="146" y="60"/>
                    <a:pt x="144" y="59"/>
                  </a:cubicBezTo>
                  <a:cubicBezTo>
                    <a:pt x="146" y="62"/>
                    <a:pt x="146" y="64"/>
                    <a:pt x="146" y="67"/>
                  </a:cubicBezTo>
                  <a:cubicBezTo>
                    <a:pt x="147" y="67"/>
                    <a:pt x="149" y="67"/>
                    <a:pt x="151" y="67"/>
                  </a:cubicBezTo>
                  <a:lnTo>
                    <a:pt x="177" y="63"/>
                  </a:lnTo>
                  <a:cubicBezTo>
                    <a:pt x="178" y="63"/>
                    <a:pt x="179" y="63"/>
                    <a:pt x="180" y="63"/>
                  </a:cubicBezTo>
                  <a:cubicBezTo>
                    <a:pt x="189" y="60"/>
                    <a:pt x="195" y="51"/>
                    <a:pt x="194" y="41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Manage User Properties link under Admin user profiles.">
            <a:extLst>
              <a:ext uri="{FF2B5EF4-FFF2-40B4-BE49-F238E27FC236}">
                <a16:creationId xmlns:a16="http://schemas.microsoft.com/office/drawing/2014/main" id="{32C0B45F-9982-492A-951B-A5F6385F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4" y="4119724"/>
            <a:ext cx="6834848" cy="12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remove admins for a user´s OneDrive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DF13F7-1AF8-42F6-A59D-276F83AD9173}"/>
              </a:ext>
            </a:extLst>
          </p:cNvPr>
          <p:cNvSpPr txBox="1"/>
          <p:nvPr/>
        </p:nvSpPr>
        <p:spPr>
          <a:xfrm>
            <a:off x="588263" y="1533404"/>
            <a:ext cx="8384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Transfer ownership of a OneDrive to a different user</a:t>
            </a:r>
          </a:p>
        </p:txBody>
      </p:sp>
      <p:pic>
        <p:nvPicPr>
          <p:cNvPr id="7" name="Picture 6" descr="Manage site collection owners of a user">
            <a:extLst>
              <a:ext uri="{FF2B5EF4-FFF2-40B4-BE49-F238E27FC236}">
                <a16:creationId xmlns:a16="http://schemas.microsoft.com/office/drawing/2014/main" id="{E4873B52-95CF-41A9-8BDD-568775E8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79" y="2284261"/>
            <a:ext cx="4149547" cy="4026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 descr="Manage the owners of a OneDrive">
            <a:extLst>
              <a:ext uri="{FF2B5EF4-FFF2-40B4-BE49-F238E27FC236}">
                <a16:creationId xmlns:a16="http://schemas.microsoft.com/office/drawing/2014/main" id="{D65894A7-5D82-49BD-87E5-3736B1B4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93" y="2581700"/>
            <a:ext cx="4614414" cy="30449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7FA6B9-64DD-456B-91E7-72317B157100}"/>
              </a:ext>
            </a:extLst>
          </p:cNvPr>
          <p:cNvSpPr/>
          <p:nvPr/>
        </p:nvSpPr>
        <p:spPr bwMode="auto">
          <a:xfrm>
            <a:off x="5585114" y="4104188"/>
            <a:ext cx="374072" cy="363946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Audiences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DDFD3-A1BD-4DA1-AE26-47ED4BC101EF}"/>
              </a:ext>
            </a:extLst>
          </p:cNvPr>
          <p:cNvSpPr txBox="1"/>
          <p:nvPr/>
        </p:nvSpPr>
        <p:spPr>
          <a:xfrm>
            <a:off x="579305" y="1453479"/>
            <a:ext cx="10095746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In Microsoft SharePoint, an audience is a group of users that share a common goal, feature, or other attribute.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Only sites that use </a:t>
            </a:r>
            <a:r>
              <a:rPr lang="en-US" sz="2000" b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classic templates </a:t>
            </a:r>
            <a:r>
              <a:rPr lang="en-US" sz="20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customized based on audience.</a:t>
            </a:r>
          </a:p>
        </p:txBody>
      </p:sp>
      <p:pic>
        <p:nvPicPr>
          <p:cNvPr id="11" name="Picture 10" descr="Manage Audience Link under People Category">
            <a:extLst>
              <a:ext uri="{FF2B5EF4-FFF2-40B4-BE49-F238E27FC236}">
                <a16:creationId xmlns:a16="http://schemas.microsoft.com/office/drawing/2014/main" id="{CD6EE8BF-5D3A-40C1-A6C7-9221D443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5" y="3263006"/>
            <a:ext cx="5502975" cy="3162390"/>
          </a:xfrm>
          <a:prstGeom prst="rect">
            <a:avLst/>
          </a:prstGeom>
        </p:spPr>
      </p:pic>
      <p:pic>
        <p:nvPicPr>
          <p:cNvPr id="13" name="Picture 12" descr="Manage Audience Link under People Category">
            <a:extLst>
              <a:ext uri="{FF2B5EF4-FFF2-40B4-BE49-F238E27FC236}">
                <a16:creationId xmlns:a16="http://schemas.microsoft.com/office/drawing/2014/main" id="{60077631-E1BA-4E5B-BAF5-92BDA5D5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20" y="3263006"/>
            <a:ext cx="4579050" cy="31756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AF69CB-AD70-469E-A78F-D33A6D425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954" y="3633859"/>
            <a:ext cx="871566" cy="880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90D936-52F7-4860-A485-7CBF555B3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7954" y="5808608"/>
            <a:ext cx="871566" cy="880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EA99BA-13F6-4811-9266-4F224F744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954" y="4721233"/>
            <a:ext cx="871566" cy="880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B195C-E95C-4DEC-87EE-2436D24A2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954" y="2546485"/>
            <a:ext cx="871566" cy="880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020CA-2334-46E4-BFEA-E5C7D84DE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7954" y="1459111"/>
            <a:ext cx="871566" cy="880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3A010-8B00-4639-8FCE-628DDE4F2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7954" y="371737"/>
            <a:ext cx="871566" cy="8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11346543" cy="997196"/>
          </a:xfrm>
        </p:spPr>
        <p:txBody>
          <a:bodyPr/>
          <a:lstStyle/>
          <a:p>
            <a:pPr>
              <a:defRPr/>
            </a:pPr>
            <a:r>
              <a:rPr lang="bs-Latn-BA" dirty="0"/>
              <a:t>Lesson 2: </a:t>
            </a:r>
            <a:r>
              <a:rPr lang="en-US" dirty="0"/>
              <a:t>Manage apps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5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A5D6AD8B1184C85F4BCCC3B48E2F2" ma:contentTypeVersion="9" ma:contentTypeDescription="Create a new document." ma:contentTypeScope="" ma:versionID="bff6ba122571d1287d69c68c3e206eb4">
  <xsd:schema xmlns:xsd="http://www.w3.org/2001/XMLSchema" xmlns:xs="http://www.w3.org/2001/XMLSchema" xmlns:p="http://schemas.microsoft.com/office/2006/metadata/properties" xmlns:ns2="bf164c20-5d4f-4f12-afb4-db451d0aa7cd" targetNamespace="http://schemas.microsoft.com/office/2006/metadata/properties" ma:root="true" ma:fieldsID="b7d1154f2ceef4dd72c0ca3aba73eaf2" ns2:_="">
    <xsd:import namespace="bf164c20-5d4f-4f12-afb4-db451d0aa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64c20-5d4f-4f12-afb4-db451d0aa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f164c20-5d4f-4f12-afb4-db451d0aa7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982792-5BEC-44FE-A92B-A05B57B37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164c20-5d4f-4f12-afb4-db451d0aa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1091</TotalTime>
  <Words>1150</Words>
  <Application>Microsoft Office PowerPoint</Application>
  <PresentationFormat>Widescreen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Segoe UI Semibold</vt:lpstr>
      <vt:lpstr>Segoe UI Semilight</vt:lpstr>
      <vt:lpstr>Symbol</vt:lpstr>
      <vt:lpstr>Wingdings</vt:lpstr>
      <vt:lpstr>WHITE TEMPLATE</vt:lpstr>
      <vt:lpstr>SOFT BLACK TEMPLATE</vt:lpstr>
      <vt:lpstr>Module 04 : Manage User Profiles and Apps</vt:lpstr>
      <vt:lpstr>Module agenda</vt:lpstr>
      <vt:lpstr>Lesson 1: Manage User Profiles</vt:lpstr>
      <vt:lpstr>Lesson Introduction</vt:lpstr>
      <vt:lpstr>Overview of user profiles</vt:lpstr>
      <vt:lpstr>Add and edit user profile properties</vt:lpstr>
      <vt:lpstr>Add and remove admins for a user´s OneDrive</vt:lpstr>
      <vt:lpstr>Manage Audiences</vt:lpstr>
      <vt:lpstr>Lesson 2: Manage apps </vt:lpstr>
      <vt:lpstr>Lesson Introduction </vt:lpstr>
      <vt:lpstr>Overview of customizing SharePoint</vt:lpstr>
      <vt:lpstr>Create an App Catalog Site Collection</vt:lpstr>
      <vt:lpstr>Add Custom Apps to an App Catalog site</vt:lpstr>
      <vt:lpstr>Configure SharePoint Store settings</vt:lpstr>
      <vt:lpstr>Manage app licenses</vt:lpstr>
      <vt:lpstr>Add an app to a site</vt:lpstr>
      <vt:lpstr>Monitor apps</vt:lpstr>
      <vt:lpstr>Remove apps</vt:lpstr>
      <vt:lpstr>Lab: Manage User Profiles and Apps</vt:lpstr>
      <vt:lpstr>Lab Exercises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Jenny Chen</cp:lastModifiedBy>
  <cp:revision>30</cp:revision>
  <dcterms:created xsi:type="dcterms:W3CDTF">2018-07-31T14:16:34Z</dcterms:created>
  <dcterms:modified xsi:type="dcterms:W3CDTF">2020-07-30T20:04:21Z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0x010100717A5D6AD8B1184C85F4BCCC3B48E2F2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